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4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max-width.asp" TargetMode="External"/><Relationship Id="rId2" Type="http://schemas.openxmlformats.org/officeDocument/2006/relationships/hyperlink" Target="https://www.w3schools.com/css/css_display_visibility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positioning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hyperlink" Target="https://www.w3schools.com/css/css_overflow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lign.asp" TargetMode="External"/><Relationship Id="rId4" Type="http://schemas.openxmlformats.org/officeDocument/2006/relationships/hyperlink" Target="https://www.w3schools.com/css/css_inline-block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elements.asp" TargetMode="External"/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image_transparency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Layout - The display 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The display property is the most important CSS property for controlling layout.</a:t>
            </a:r>
          </a:p>
          <a:p>
            <a:r>
              <a:rPr lang="en-US" dirty="0">
                <a:hlinkClick r:id="rId2"/>
              </a:rPr>
              <a:t>https://www.w3schools.com/css/css_display_visibility.asp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width and max-width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Using width, max-width and margin: auto;</a:t>
            </a:r>
          </a:p>
          <a:p>
            <a:r>
              <a:rPr lang="en-US" dirty="0">
                <a:hlinkClick r:id="rId3"/>
              </a:rPr>
              <a:t>https://www.w3schools.com/css/css_max-width.asp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The position Property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position property specifies the type of positioning method used for an element (static, relative, fixed, absolute or sticky).</a:t>
            </a:r>
          </a:p>
          <a:p>
            <a:r>
              <a:rPr lang="en-US" dirty="0">
                <a:hlinkClick r:id="rId4"/>
              </a:rPr>
              <a:t>https://www.w3schools.com/css/css_positioning.asp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 Layout -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overflow property controls what happens to content that is too big to fit into an area.</a:t>
            </a:r>
          </a:p>
          <a:p>
            <a:r>
              <a:rPr lang="en-US" dirty="0">
                <a:hlinkClick r:id="rId2"/>
              </a:rPr>
              <a:t>https://www.w3schools.com/css/css_overflow.asp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float and clear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9962253" cy="157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CSS float property specifies how an element should float.</a:t>
            </a:r>
          </a:p>
          <a:p>
            <a:r>
              <a:rPr lang="en-US" dirty="0"/>
              <a:t>The CSS clear property specifies what elements can float beside the cleared element and on which side.</a:t>
            </a:r>
          </a:p>
          <a:p>
            <a:r>
              <a:rPr lang="en-US" dirty="0">
                <a:hlinkClick r:id="rId3"/>
              </a:rPr>
              <a:t>https://www.w3schools.com/css/css_float.asp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442837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display: inline-block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5181604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https://www.w3schools.com/css/css_inline-block.asp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15CBEC-F019-43E3-8B96-5E3D485A39C1}"/>
              </a:ext>
            </a:extLst>
          </p:cNvPr>
          <p:cNvSpPr txBox="1">
            <a:spLocks/>
          </p:cNvSpPr>
          <p:nvPr/>
        </p:nvSpPr>
        <p:spPr>
          <a:xfrm>
            <a:off x="645130" y="5558219"/>
            <a:ext cx="1059271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Horizontal &amp; Vertical Align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0968AC-7FF2-475E-978B-5AACC85D76F5}"/>
              </a:ext>
            </a:extLst>
          </p:cNvPr>
          <p:cNvSpPr txBox="1">
            <a:spLocks/>
          </p:cNvSpPr>
          <p:nvPr/>
        </p:nvSpPr>
        <p:spPr>
          <a:xfrm>
            <a:off x="1102331" y="6311449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5"/>
              </a:rPr>
              <a:t>https://www.w3schools.com/css/css_align.asp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 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A pseudo-class is used to define a special state of an element.</a:t>
            </a:r>
          </a:p>
          <a:p>
            <a:r>
              <a:rPr lang="en-US" dirty="0">
                <a:hlinkClick r:id="rId2"/>
              </a:rPr>
              <a:t>https://www.w3schools.com/css/css_pseudo_classes.asp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433918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3187149"/>
            <a:ext cx="9962253" cy="105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CSS pseudo-element is used to style specified parts of an element. </a:t>
            </a:r>
          </a:p>
          <a:p>
            <a:r>
              <a:rPr lang="en-US" dirty="0">
                <a:hlinkClick r:id="rId3"/>
              </a:rPr>
              <a:t>https://www.w3schools.com/css/css_pseudo_elements.asp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4415118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Opacity / Transparency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3" y="5246256"/>
            <a:ext cx="9763471" cy="103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dirty="0"/>
              <a:t>The opacity property specifies the opacity/transparency of an element.</a:t>
            </a:r>
          </a:p>
          <a:p>
            <a:r>
              <a:rPr lang="en-US" dirty="0">
                <a:hlinkClick r:id="rId4"/>
              </a:rPr>
              <a:t>https://www.w3schools.com/css/css_image_transparency.asp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7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56CE-7536-47C2-BF6F-641D2FC9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E521-C791-47DC-9FFE-AF9E5475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GitHub repository and clone it.</a:t>
            </a:r>
          </a:p>
          <a:p>
            <a:endParaRPr lang="en-US" dirty="0"/>
          </a:p>
          <a:p>
            <a:r>
              <a:rPr lang="en-US" dirty="0"/>
              <a:t>Create a HTML file and name it index.html</a:t>
            </a:r>
          </a:p>
          <a:p>
            <a:endParaRPr lang="en-US" dirty="0"/>
          </a:p>
          <a:p>
            <a:r>
              <a:rPr lang="en-US" dirty="0"/>
              <a:t>Create a CSS file and name it project.css</a:t>
            </a:r>
          </a:p>
          <a:p>
            <a:endParaRPr lang="en-US" dirty="0"/>
          </a:p>
          <a:p>
            <a:r>
              <a:rPr lang="en-US" dirty="0"/>
              <a:t>Create a JS file and name it project.js</a:t>
            </a:r>
          </a:p>
          <a:p>
            <a:endParaRPr lang="en-US" dirty="0"/>
          </a:p>
          <a:p>
            <a:r>
              <a:rPr lang="en-US" dirty="0"/>
              <a:t>Commit and push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9321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9DB-0C6E-4216-887A-DE660092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10 due – 7/10/2018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723-5D7C-4F01-8EB7-2EE0C8FF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6432"/>
            <a:ext cx="8946541" cy="5249898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 </a:t>
            </a:r>
            <a:r>
              <a:rPr lang="en-US"/>
              <a:t>to get the </a:t>
            </a:r>
            <a:r>
              <a:rPr lang="en-US" dirty="0"/>
              <a:t>output as below:</a:t>
            </a:r>
          </a:p>
          <a:p>
            <a:r>
              <a:rPr lang="en-US" dirty="0"/>
              <a:t>Position the image behind the text. </a:t>
            </a:r>
          </a:p>
          <a:p>
            <a:r>
              <a:rPr lang="en-US" dirty="0"/>
              <a:t>Use the markup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assignment10.html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E5EDF-B72B-423E-A509-A95B6651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11577"/>
            <a:ext cx="6019386" cy="936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301B0-7334-49FB-9967-426E76DE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20" y="1739141"/>
            <a:ext cx="4870205" cy="21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1336</TotalTime>
  <Words>462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CSS – Continued..</vt:lpstr>
      <vt:lpstr>CSS Layout - The display Property</vt:lpstr>
      <vt:lpstr>CSS Layout - Overflow</vt:lpstr>
      <vt:lpstr>CSS Pseudo-classes</vt:lpstr>
      <vt:lpstr>Project Setup</vt:lpstr>
      <vt:lpstr>Assignment 10 due – 7/10/2018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manup</cp:lastModifiedBy>
  <cp:revision>17</cp:revision>
  <dcterms:created xsi:type="dcterms:W3CDTF">2018-07-06T13:30:42Z</dcterms:created>
  <dcterms:modified xsi:type="dcterms:W3CDTF">2018-07-10T13:51:49Z</dcterms:modified>
</cp:coreProperties>
</file>