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60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6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41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6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5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8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47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16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8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02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099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99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9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3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4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border_images.asp" TargetMode="External"/><Relationship Id="rId2" Type="http://schemas.openxmlformats.org/officeDocument/2006/relationships/hyperlink" Target="https://www.w3schools.com/css/css3_border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background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text_effects.asp" TargetMode="External"/><Relationship Id="rId2" Type="http://schemas.openxmlformats.org/officeDocument/2006/relationships/hyperlink" Target="https://www.w3schools.com/css/css3_shadow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font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user_interface.asp" TargetMode="External"/><Relationship Id="rId2" Type="http://schemas.openxmlformats.org/officeDocument/2006/relationships/hyperlink" Target="https://www.w3schools.com/css/css3_multiple_column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variable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Rounded Corners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the CSS border-radius property, you can give any element "rounded corners".</a:t>
            </a:r>
          </a:p>
          <a:p>
            <a:r>
              <a:rPr lang="en-US" dirty="0">
                <a:hlinkClick r:id="rId2"/>
              </a:rPr>
              <a:t>https://www.w3schools.com/css/css3_borders.asp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CSS </a:t>
            </a:r>
            <a:r>
              <a:rPr lang="en-US" dirty="0"/>
              <a:t>Border Images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With the CSS border-image property, you can set an image to be used as the border around an element.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https://www.w3schools.com/css/css3_border_images.asp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CSS </a:t>
            </a:r>
            <a:r>
              <a:rPr lang="en-US" dirty="0">
                <a:solidFill>
                  <a:srgbClr val="EBEBEB"/>
                </a:solidFill>
              </a:rPr>
              <a:t>Multiple Backgrounds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In this chapter you will learn how to add multiple background images to one element.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https://www.w3schools.com/css/css3_backgrounds.asp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Shadow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With CSS you can add shadow to text and to elements.</a:t>
            </a:r>
          </a:p>
          <a:p>
            <a:r>
              <a:rPr lang="en-US" dirty="0">
                <a:hlinkClick r:id="rId2"/>
              </a:rPr>
              <a:t>https://www.w3schools.com/css/css3_shadows.asp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Text Effects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CSS Text Overflow, Word Wrap, and Line Breaking Rules.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https://www.w3schools.com/css/css3_text_effects.asp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CSS </a:t>
            </a:r>
            <a:r>
              <a:rPr lang="en-US" dirty="0"/>
              <a:t>Web Fonts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Web fonts allow Web designers to use fonts that are not installed on the user's computer.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https://www.w3schools.com/css/css3_fonts.asp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9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multi-column layout allows easy definition of multiple columns of text - just like in newspapers.</a:t>
            </a:r>
          </a:p>
          <a:p>
            <a:r>
              <a:rPr lang="en-US" dirty="0">
                <a:hlinkClick r:id="rId2"/>
              </a:rPr>
              <a:t>https://www.w3schools.com/css/css3_multiple_columns.asp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User Interface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CSS resize and outline-offset.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https://www.w3schools.com/css/css3_user_interface.asp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BEBEB"/>
                </a:solidFill>
              </a:rPr>
              <a:t>CSS Variables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The </a:t>
            </a:r>
            <a:r>
              <a:rPr lang="en-US" dirty="0" err="1">
                <a:solidFill>
                  <a:prstClr val="white"/>
                </a:solidFill>
              </a:rPr>
              <a:t>var</a:t>
            </a:r>
            <a:r>
              <a:rPr lang="en-US" dirty="0">
                <a:solidFill>
                  <a:prstClr val="white"/>
                </a:solidFill>
              </a:rPr>
              <a:t>() function can be used to insert the value of a custom property.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https://www.w3schools.com/css/css3_variables.asp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3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C49E-7A80-484B-A356-08481A3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First Layout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7C8-A57D-41A6-91D0-2DE9A2F7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4843669"/>
          </a:xfrm>
        </p:spPr>
        <p:txBody>
          <a:bodyPr/>
          <a:lstStyle/>
          <a:p>
            <a:r>
              <a:rPr lang="en-US" dirty="0"/>
              <a:t>Type this is your </a:t>
            </a:r>
            <a:r>
              <a:rPr lang="en-US" b="1" dirty="0"/>
              <a:t>index.html </a:t>
            </a:r>
            <a:r>
              <a:rPr lang="en-US" dirty="0"/>
              <a:t>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83EA-8EFC-452C-BBE0-2B796EA7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81" y="2114672"/>
            <a:ext cx="8296002" cy="38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C49E-7A80-484B-A356-08481A3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First Layout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7C8-A57D-41A6-91D0-2DE9A2F7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4843669"/>
          </a:xfrm>
        </p:spPr>
        <p:txBody>
          <a:bodyPr/>
          <a:lstStyle/>
          <a:p>
            <a:r>
              <a:rPr lang="en-US" dirty="0"/>
              <a:t>Type this is your </a:t>
            </a:r>
            <a:r>
              <a:rPr lang="en-US" b="1" dirty="0"/>
              <a:t>project.css </a:t>
            </a:r>
            <a:r>
              <a:rPr lang="en-US" dirty="0"/>
              <a:t>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7829E-DFE6-48D6-9E47-DC330C28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1" y="2051252"/>
            <a:ext cx="8501852" cy="208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9DB-0C6E-4216-887A-DE660092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11 due – 7/11/2018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723-5D7C-4F01-8EB7-2EE0C8FF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6432"/>
            <a:ext cx="8946541" cy="5249898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 to get the output as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assignment11.html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06D4B-2E0C-497E-BB5B-2D7D5F75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23" y="1996934"/>
            <a:ext cx="5108318" cy="25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391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Ion</vt:lpstr>
      <vt:lpstr>CSS – Continued..</vt:lpstr>
      <vt:lpstr>CSS Rounded Corners</vt:lpstr>
      <vt:lpstr>CSS Shadow Effects</vt:lpstr>
      <vt:lpstr>CSS Multiple Columns</vt:lpstr>
      <vt:lpstr>Project – First Layout Setup</vt:lpstr>
      <vt:lpstr>Project – First Layout Setup</vt:lpstr>
      <vt:lpstr>Assignment 11 due – 7/11/2018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manup</cp:lastModifiedBy>
  <cp:revision>8</cp:revision>
  <dcterms:created xsi:type="dcterms:W3CDTF">2018-07-10T04:44:07Z</dcterms:created>
  <dcterms:modified xsi:type="dcterms:W3CDTF">2018-07-10T13:51:36Z</dcterms:modified>
</cp:coreProperties>
</file>