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6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vide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audio_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E90F-D23E-491E-830E-45604C2AE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361661"/>
          </a:xfrm>
        </p:spPr>
        <p:txBody>
          <a:bodyPr/>
          <a:lstStyle/>
          <a:p>
            <a:r>
              <a:rPr lang="en-US" dirty="0"/>
              <a:t>HTML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B5C46-53E2-4425-A4D5-AB6B0F93B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16626"/>
            <a:ext cx="8825658" cy="1822174"/>
          </a:xfrm>
        </p:spPr>
        <p:txBody>
          <a:bodyPr/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0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6F15-C6C5-4A38-8A0A-EE6FD0B9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–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ACA0-9E32-4DF6-9695-73EA7075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0: Player controls does not display.</a:t>
            </a:r>
          </a:p>
          <a:p>
            <a:r>
              <a:rPr lang="en-US" dirty="0"/>
              <a:t>Value 1 (default): Player controls display.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D690D-BBC1-43F5-9A08-B20897B27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70" y="3625333"/>
            <a:ext cx="7327603" cy="10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C246-5DB1-4791-BF50-0499F24B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7740"/>
            <a:ext cx="8946541" cy="4108174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file:</a:t>
            </a:r>
          </a:p>
          <a:p>
            <a:endParaRPr lang="en-US" dirty="0"/>
          </a:p>
          <a:p>
            <a:r>
              <a:rPr lang="en-US" dirty="0"/>
              <a:t>Create an </a:t>
            </a:r>
            <a:r>
              <a:rPr lang="en-US" b="1" dirty="0" err="1"/>
              <a:t>iframe</a:t>
            </a:r>
            <a:r>
              <a:rPr lang="en-US" dirty="0"/>
              <a:t> to embed a </a:t>
            </a:r>
            <a:r>
              <a:rPr lang="en-US" b="1" dirty="0"/>
              <a:t>YouTube video </a:t>
            </a:r>
            <a:r>
              <a:rPr lang="en-US" dirty="0"/>
              <a:t>of your choice.</a:t>
            </a:r>
          </a:p>
          <a:p>
            <a:r>
              <a:rPr lang="en-US" dirty="0"/>
              <a:t>Make the video </a:t>
            </a:r>
            <a:r>
              <a:rPr lang="en-US" b="1" dirty="0" err="1"/>
              <a:t>autoplay</a:t>
            </a:r>
            <a:r>
              <a:rPr lang="en-US" dirty="0"/>
              <a:t> when the player loads.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assignment8.html</a:t>
            </a:r>
            <a:r>
              <a:rPr lang="en-US" dirty="0"/>
              <a:t>” in your repository in </a:t>
            </a:r>
            <a:r>
              <a:rPr lang="en-US" b="1" dirty="0"/>
              <a:t>Homework</a:t>
            </a:r>
            <a:r>
              <a:rPr lang="en-US" dirty="0"/>
              <a:t> folder in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616A1E-0AD4-4E7D-95B4-5539AF5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8 due – 7/6/2018</a:t>
            </a:r>
          </a:p>
        </p:txBody>
      </p:sp>
    </p:spTree>
    <p:extLst>
      <p:ext uri="{BB962C8B-B14F-4D97-AF65-F5344CB8AC3E}">
        <p14:creationId xmlns:p14="http://schemas.microsoft.com/office/powerpoint/2010/main" val="25053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7425-1A45-4C39-A4AA-5DCD5190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778" cy="726725"/>
          </a:xfrm>
        </p:spPr>
        <p:txBody>
          <a:bodyPr/>
          <a:lstStyle/>
          <a:p>
            <a:r>
              <a:rPr lang="en-US" sz="3600" dirty="0"/>
              <a:t>Creating HTML with external </a:t>
            </a:r>
            <a:r>
              <a:rPr lang="en-US" sz="3600" dirty="0" err="1"/>
              <a:t>css</a:t>
            </a:r>
            <a:r>
              <a:rPr lang="en-US" sz="3600" dirty="0"/>
              <a:t> and </a:t>
            </a:r>
            <a:r>
              <a:rPr lang="en-US" sz="3600" dirty="0" err="1"/>
              <a:t>js</a:t>
            </a:r>
            <a:r>
              <a:rPr lang="en-US" sz="3600" dirty="0"/>
              <a:t> 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A1ACDB-5AE0-470A-B6FF-861AA40F6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61" y="1179443"/>
            <a:ext cx="8706678" cy="5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D6F4-BFB4-4E10-AC1E-51B558DE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7318-475D-41CB-AEE3-15BC94AD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15624"/>
            <a:ext cx="6577648" cy="4732776"/>
          </a:xfrm>
        </p:spPr>
        <p:txBody>
          <a:bodyPr/>
          <a:lstStyle/>
          <a:p>
            <a:r>
              <a:rPr lang="en-US" dirty="0"/>
              <a:t>Create a new file and save it as </a:t>
            </a:r>
            <a:r>
              <a:rPr lang="en-US" b="1" dirty="0"/>
              <a:t>day8.css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new file and save it as </a:t>
            </a:r>
            <a:r>
              <a:rPr lang="en-US" b="1" dirty="0"/>
              <a:t>day8.js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A06AD-C476-406E-AB9D-3084C7229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867" y="1515624"/>
            <a:ext cx="4170339" cy="2036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5A816-5314-40F5-9A76-11A69FCA6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62" y="4650016"/>
            <a:ext cx="8887620" cy="190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37F3-96E0-4EEE-8346-0203D619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Multimedia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5380-0D76-4BBE-BB2E-178397746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1966"/>
            <a:ext cx="8946541" cy="4936434"/>
          </a:xfrm>
        </p:spPr>
        <p:txBody>
          <a:bodyPr/>
          <a:lstStyle/>
          <a:p>
            <a:r>
              <a:rPr lang="en-US" dirty="0"/>
              <a:t>Multimedia comes in many different formats. It can be almost anything you can hear or see.</a:t>
            </a:r>
          </a:p>
          <a:p>
            <a:r>
              <a:rPr lang="en-US" dirty="0"/>
              <a:t>Examples: Images, music, sound, videos, records, films, animations, and more.</a:t>
            </a:r>
          </a:p>
          <a:p>
            <a:r>
              <a:rPr lang="en-US" dirty="0"/>
              <a:t>Web pages often contain multimedia elements of different types and formats.</a:t>
            </a:r>
          </a:p>
          <a:p>
            <a:endParaRPr lang="en-US" dirty="0"/>
          </a:p>
          <a:p>
            <a:r>
              <a:rPr lang="en-US" dirty="0"/>
              <a:t>Multimedia elements (like audio or video) are stored in media files.</a:t>
            </a:r>
          </a:p>
          <a:p>
            <a:r>
              <a:rPr lang="en-US" dirty="0"/>
              <a:t>The most common way to discover the type of a file, is to look at the file extension.</a:t>
            </a:r>
          </a:p>
          <a:p>
            <a:r>
              <a:rPr lang="en-US" dirty="0"/>
              <a:t>Multimedia files have formats and different extensions like: .</a:t>
            </a:r>
            <a:r>
              <a:rPr lang="en-US" dirty="0" err="1"/>
              <a:t>swf</a:t>
            </a:r>
            <a:r>
              <a:rPr lang="en-US" dirty="0"/>
              <a:t>, .wav, .mp3, .mp4, .mpg, .</a:t>
            </a:r>
            <a:r>
              <a:rPr lang="en-US" dirty="0" err="1"/>
              <a:t>wmv</a:t>
            </a:r>
            <a:r>
              <a:rPr lang="en-US" dirty="0"/>
              <a:t>, and .</a:t>
            </a:r>
            <a:r>
              <a:rPr lang="en-US" dirty="0" err="1"/>
              <a:t>avi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5725-8CEF-456C-A381-498EEA7B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 Video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F6F9-6E2F-4171-AF99-DD92F1DB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19200"/>
            <a:ext cx="10002010" cy="5029199"/>
          </a:xfrm>
        </p:spPr>
        <p:txBody>
          <a:bodyPr>
            <a:normAutofit/>
          </a:bodyPr>
          <a:lstStyle/>
          <a:p>
            <a:r>
              <a:rPr lang="en-US" dirty="0"/>
              <a:t>To show a video in HTML, use the </a:t>
            </a:r>
            <a:r>
              <a:rPr lang="en-US" dirty="0">
                <a:solidFill>
                  <a:srgbClr val="FFFF00"/>
                </a:solidFill>
              </a:rPr>
              <a:t>&lt;video&gt;</a:t>
            </a:r>
            <a:r>
              <a:rPr lang="en-US" dirty="0"/>
              <a:t> element.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controls</a:t>
            </a:r>
            <a:r>
              <a:rPr lang="en-US" dirty="0"/>
              <a:t> attribute adds video controls, like play, pause, and volume.</a:t>
            </a:r>
          </a:p>
          <a:p>
            <a:r>
              <a:rPr lang="en-US" dirty="0"/>
              <a:t>It is a good idea to always include width and height attributes. If height and width are not set, the page might flicker while the video loads.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&lt;source&gt; </a:t>
            </a:r>
            <a:r>
              <a:rPr lang="en-US" dirty="0"/>
              <a:t>element allows you to specify alternative video files which the browser may choose from. The browser will use the first recognized format.</a:t>
            </a:r>
          </a:p>
          <a:p>
            <a:r>
              <a:rPr lang="en-US" dirty="0"/>
              <a:t>The text between the </a:t>
            </a:r>
            <a:r>
              <a:rPr lang="en-US" dirty="0">
                <a:solidFill>
                  <a:srgbClr val="FFFF00"/>
                </a:solidFill>
              </a:rPr>
              <a:t>&lt;video&gt;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&lt;/video&gt; </a:t>
            </a:r>
            <a:r>
              <a:rPr lang="en-US" dirty="0"/>
              <a:t>tags will only be displayed in browsers that do not support the </a:t>
            </a:r>
            <a:r>
              <a:rPr lang="en-US" dirty="0">
                <a:solidFill>
                  <a:srgbClr val="FFFF00"/>
                </a:solidFill>
              </a:rPr>
              <a:t>&lt;video&gt; </a:t>
            </a:r>
            <a:r>
              <a:rPr lang="en-US" dirty="0"/>
              <a:t>element.</a:t>
            </a:r>
          </a:p>
          <a:p>
            <a:r>
              <a:rPr lang="en-US" dirty="0"/>
              <a:t>To start a video automatically use the </a:t>
            </a:r>
            <a:r>
              <a:rPr lang="en-US" dirty="0" err="1">
                <a:solidFill>
                  <a:srgbClr val="FFFF00"/>
                </a:solidFill>
              </a:rPr>
              <a:t>autoplay</a:t>
            </a:r>
            <a:r>
              <a:rPr lang="en-US" dirty="0"/>
              <a:t> attribute.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Practice: </a:t>
            </a:r>
            <a:r>
              <a:rPr lang="en-US" dirty="0">
                <a:hlinkClick r:id="rId2"/>
              </a:rPr>
              <a:t>https://www.w3schools.com/html/tryit.asp?filename=tryhtml5_video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EA23-4D35-4AC4-9F42-BB1C3D96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 Audio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F2E9-3580-49AA-AEA4-7B0CEEE4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98714"/>
            <a:ext cx="10240549" cy="4949686"/>
          </a:xfrm>
        </p:spPr>
        <p:txBody>
          <a:bodyPr>
            <a:normAutofit/>
          </a:bodyPr>
          <a:lstStyle/>
          <a:p>
            <a:r>
              <a:rPr lang="en-US" dirty="0"/>
              <a:t>The HTML5 </a:t>
            </a:r>
            <a:r>
              <a:rPr lang="en-US" dirty="0">
                <a:solidFill>
                  <a:srgbClr val="FFFF00"/>
                </a:solidFill>
              </a:rPr>
              <a:t>&lt;audio&gt; </a:t>
            </a:r>
            <a:r>
              <a:rPr lang="en-US" dirty="0"/>
              <a:t>element specifies a standard way to embed audio in a web page.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controls</a:t>
            </a:r>
            <a:r>
              <a:rPr lang="en-US" dirty="0"/>
              <a:t> attribute adds audio controls, like play, pause, and volume.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&lt;source&gt; </a:t>
            </a:r>
            <a:r>
              <a:rPr lang="en-US" dirty="0"/>
              <a:t>element allows you to specify alternative audio files which the browser may choose from. The browser will use the first recognized format.</a:t>
            </a:r>
          </a:p>
          <a:p>
            <a:endParaRPr lang="en-US" dirty="0"/>
          </a:p>
          <a:p>
            <a:r>
              <a:rPr lang="en-US" dirty="0"/>
              <a:t>The text between the </a:t>
            </a:r>
            <a:r>
              <a:rPr lang="en-US" dirty="0">
                <a:solidFill>
                  <a:srgbClr val="FFFF00"/>
                </a:solidFill>
              </a:rPr>
              <a:t>&lt;audio&gt;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&lt;/audio&gt; </a:t>
            </a:r>
            <a:r>
              <a:rPr lang="en-US" dirty="0"/>
              <a:t>tags will only be displayed in browsers that do not support the </a:t>
            </a:r>
            <a:r>
              <a:rPr lang="en-US" dirty="0">
                <a:solidFill>
                  <a:srgbClr val="FFFF00"/>
                </a:solidFill>
              </a:rPr>
              <a:t>&lt;audio&gt; </a:t>
            </a:r>
            <a:r>
              <a:rPr lang="en-US" dirty="0"/>
              <a:t>element.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Practice: </a:t>
            </a:r>
            <a:r>
              <a:rPr lang="en-US" dirty="0">
                <a:hlinkClick r:id="rId2"/>
              </a:rPr>
              <a:t>https://www.w3schools.com/html/tryit.asp?filename=tryhtml5_audio_all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0931-A2BC-4BEA-8CA9-1DB16469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YouTube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896A-8E09-42B8-BA61-6DCC396A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2208"/>
            <a:ext cx="8946541" cy="54333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easiest way to play videos in HTML, is to use YouTube.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YouTube Video Id</a:t>
            </a:r>
          </a:p>
          <a:p>
            <a:r>
              <a:rPr lang="en-US" dirty="0"/>
              <a:t>YouTube will display an id (like </a:t>
            </a:r>
            <a:r>
              <a:rPr lang="en-US" dirty="0">
                <a:solidFill>
                  <a:srgbClr val="FFFF00"/>
                </a:solidFill>
              </a:rPr>
              <a:t>tgbNymZ7vqY</a:t>
            </a:r>
            <a:r>
              <a:rPr lang="en-US" dirty="0"/>
              <a:t>), when you save (or play) a video.</a:t>
            </a:r>
          </a:p>
          <a:p>
            <a:r>
              <a:rPr lang="en-US" dirty="0"/>
              <a:t>You can use this id, and refer to your video in the HTML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Playing a YouTube Video in HTML</a:t>
            </a:r>
          </a:p>
          <a:p>
            <a:r>
              <a:rPr lang="en-US" dirty="0"/>
              <a:t>To play your video on a web page, do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Upload the video to YouTube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 a note of the video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an </a:t>
            </a:r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iframe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element in your web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Let the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/>
              <a:t> attribute point to the video URL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>
                <a:solidFill>
                  <a:srgbClr val="FFFF00"/>
                </a:solidFill>
              </a:rPr>
              <a:t>width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height</a:t>
            </a:r>
            <a:r>
              <a:rPr lang="en-US" dirty="0"/>
              <a:t> attributes to specify the dimension of the player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any other parameters to the URL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6EB82-4FF2-4FAA-A740-A8EEA7FC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43" y="5949812"/>
            <a:ext cx="6049704" cy="9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FC0E-3E9D-4799-96CC-E55858DD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– </a:t>
            </a:r>
            <a:r>
              <a:rPr lang="en-US" dirty="0" err="1"/>
              <a:t>Autoplay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C581-8B88-4F7A-86AE-BFB5AA79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your video start playing automatically when a user visits that page by adding a simple parameter to your YouTube URL.</a:t>
            </a:r>
          </a:p>
          <a:p>
            <a:endParaRPr lang="en-US" dirty="0"/>
          </a:p>
          <a:p>
            <a:r>
              <a:rPr lang="en-US" dirty="0"/>
              <a:t>Value 0 (default): The video will not play automatically when the player loads.</a:t>
            </a:r>
          </a:p>
          <a:p>
            <a:r>
              <a:rPr lang="en-US" dirty="0"/>
              <a:t>Value 1: The video will play automatically when the player loads.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47628-7731-4A08-847C-A381E4D6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50" y="4766778"/>
            <a:ext cx="7355664" cy="10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47E8-7D18-4299-A445-EDCED1DB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5385" cy="872499"/>
          </a:xfrm>
        </p:spPr>
        <p:txBody>
          <a:bodyPr/>
          <a:lstStyle/>
          <a:p>
            <a:r>
              <a:rPr lang="en-US" dirty="0"/>
              <a:t>YouTube – Loop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0D28-D83D-40CB-A6CC-2EDBE57F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3610"/>
            <a:ext cx="8946541" cy="4184789"/>
          </a:xfrm>
        </p:spPr>
        <p:txBody>
          <a:bodyPr/>
          <a:lstStyle/>
          <a:p>
            <a:r>
              <a:rPr lang="en-US" dirty="0"/>
              <a:t>Value 0 (default): The video will play only once.</a:t>
            </a:r>
          </a:p>
          <a:p>
            <a:r>
              <a:rPr lang="en-US" dirty="0"/>
              <a:t>Value 1: The video will loop (forever).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5EF81-0481-4977-908B-7CBCA8C9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34" y="3461300"/>
            <a:ext cx="8997738" cy="10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678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HTML – Continued..</vt:lpstr>
      <vt:lpstr>Creating HTML with external css and js files</vt:lpstr>
      <vt:lpstr>External css and js files</vt:lpstr>
      <vt:lpstr>HTML Multimedia</vt:lpstr>
      <vt:lpstr>HTML5 Video </vt:lpstr>
      <vt:lpstr>HTML5 Audio </vt:lpstr>
      <vt:lpstr>HTML YouTube Videos</vt:lpstr>
      <vt:lpstr>YouTube – Autoplay</vt:lpstr>
      <vt:lpstr>YouTube – Loop   </vt:lpstr>
      <vt:lpstr>YouTube – Controls</vt:lpstr>
      <vt:lpstr>Assignment 8 due – 7/6/2018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Continued..</dc:title>
  <dc:creator>manup</dc:creator>
  <cp:lastModifiedBy>Manu Peethambar</cp:lastModifiedBy>
  <cp:revision>7</cp:revision>
  <dcterms:created xsi:type="dcterms:W3CDTF">2018-07-05T14:02:43Z</dcterms:created>
  <dcterms:modified xsi:type="dcterms:W3CDTF">2018-07-05T18:39:59Z</dcterms:modified>
</cp:coreProperties>
</file>