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5" r:id="rId3"/>
    <p:sldId id="267" r:id="rId4"/>
    <p:sldId id="268" r:id="rId5"/>
    <p:sldId id="263" r:id="rId6"/>
    <p:sldId id="264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animate.asp" TargetMode="External"/><Relationship Id="rId2" Type="http://schemas.openxmlformats.org/officeDocument/2006/relationships/hyperlink" Target="https://www.w3schools.com/jquery/jquery_slid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events.asp" TargetMode="External"/><Relationship Id="rId2" Type="http://schemas.openxmlformats.org/officeDocument/2006/relationships/hyperlink" Target="https://www.w3schools.com/jquery/jquery_stop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chaining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 Sliding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12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slide methods slide elements up and down.</a:t>
            </a:r>
          </a:p>
          <a:p>
            <a:r>
              <a:rPr lang="en-US" dirty="0">
                <a:hlinkClick r:id="rId2"/>
              </a:rPr>
              <a:t>https://www.w3schools.com/jquery/jquery_slide.asp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413622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 Animation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514184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animate() method lets you create custom animations.</a:t>
            </a:r>
          </a:p>
          <a:p>
            <a:r>
              <a:rPr lang="en-US" dirty="0">
                <a:hlinkClick r:id="rId3"/>
              </a:rPr>
              <a:t>https://www.w3schools.com/jquery/jquery_animate.asp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 Stop Animations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stop() method is used to stop animations or effects before it is finished.</a:t>
            </a:r>
          </a:p>
          <a:p>
            <a:r>
              <a:rPr lang="en-US" dirty="0">
                <a:hlinkClick r:id="rId2"/>
              </a:rPr>
              <a:t>https://www.w3schools.com/jquery/jquery_stop.asp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 Callback 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73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 callback function is executed after the current effect is 100% finished.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https://www.w3schools.com/jquery/jquery_events.asp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- Chaining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293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jQuery, you can chain together actions/methods.</a:t>
            </a:r>
          </a:p>
          <a:p>
            <a:endParaRPr lang="en-US" dirty="0"/>
          </a:p>
          <a:p>
            <a:r>
              <a:rPr lang="en-US" dirty="0"/>
              <a:t>Chaining allows us to run multiple jQuery methods (on the same element) within a single statement.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https://www.w3schools.com/jquery/jquery_chaining.asp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18 due – 7/20/2018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assignment18.html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18 due – 7/20/2018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1"/>
            <a:ext cx="10306810" cy="92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/>
              <a:t>animate() </a:t>
            </a:r>
            <a:r>
              <a:rPr lang="en-US" dirty="0"/>
              <a:t>method to set the following CSS properties for </a:t>
            </a:r>
            <a:r>
              <a:rPr lang="en-US" b="1" dirty="0"/>
              <a:t>&lt;div&gt;</a:t>
            </a:r>
            <a:r>
              <a:rPr lang="en-US" dirty="0"/>
              <a:t>: </a:t>
            </a:r>
            <a:br>
              <a:rPr lang="en-US" dirty="0"/>
            </a:br>
            <a:r>
              <a:rPr lang="en-US" b="1" dirty="0"/>
              <a:t>opacity: 0.4, height: 500px, width: 500px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647F0-14C8-4286-A88A-8A266C10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6" y="2149125"/>
            <a:ext cx="11385791" cy="4280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37222-5936-41A5-9C8D-9D534543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29" y="3413111"/>
            <a:ext cx="2945719" cy="17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26CA4-12AA-4DE6-8C63-2B16EF2C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Exam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7/24/2018 (Tuesday)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BFAA01-4E2E-44CE-A6BA-EB2794D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7123" cy="2744369"/>
          </a:xfrm>
        </p:spPr>
        <p:txBody>
          <a:bodyPr/>
          <a:lstStyle/>
          <a:p>
            <a:r>
              <a:rPr lang="en-US" dirty="0"/>
              <a:t>Study all slides on </a:t>
            </a:r>
            <a:r>
              <a:rPr lang="en-US" dirty="0" smtClean="0"/>
              <a:t>JavaScript(JS):</a:t>
            </a:r>
            <a:endParaRPr lang="en-US" dirty="0"/>
          </a:p>
          <a:p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https://github.com/manupeethambar888/webdev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all the concepts taught on </a:t>
            </a:r>
            <a:r>
              <a:rPr lang="en-US" dirty="0">
                <a:hlinkClick r:id="rId2"/>
              </a:rPr>
              <a:t>www.w3schools.com</a:t>
            </a:r>
            <a:r>
              <a:rPr lang="en-US" dirty="0"/>
              <a:t> try it editor.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  <a:p>
            <a:endParaRPr lang="en-US" b="1" dirty="0"/>
          </a:p>
          <a:p>
            <a:r>
              <a:rPr lang="en-US" dirty="0"/>
              <a:t>Add relevant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382</TotalTime>
  <Words>248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JavaScript – jQuery</vt:lpstr>
      <vt:lpstr>PowerPoint Presentation</vt:lpstr>
      <vt:lpstr>PowerPoint Presentation</vt:lpstr>
      <vt:lpstr>PowerPoint Presentation</vt:lpstr>
      <vt:lpstr>Assignment 18 due – 7/20/2018</vt:lpstr>
      <vt:lpstr>Assignment 18 due – 7/20/2018</vt:lpstr>
      <vt:lpstr>Exam 3 – 7/24/2018 (Tuesday)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 Peethambar</cp:lastModifiedBy>
  <cp:revision>29</cp:revision>
  <dcterms:created xsi:type="dcterms:W3CDTF">2018-07-12T02:40:07Z</dcterms:created>
  <dcterms:modified xsi:type="dcterms:W3CDTF">2018-07-19T15:52:09Z</dcterms:modified>
</cp:coreProperties>
</file>