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7" r:id="rId2"/>
    <p:sldId id="259" r:id="rId3"/>
    <p:sldId id="260" r:id="rId4"/>
    <p:sldId id="265" r:id="rId5"/>
    <p:sldId id="261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7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229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5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2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72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2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8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0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7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9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48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number_methods.asp" TargetMode="External"/><Relationship Id="rId2" Type="http://schemas.openxmlformats.org/officeDocument/2006/relationships/hyperlink" Target="https://www.w3schools.com/js/js_number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array_methods.asp" TargetMode="External"/><Relationship Id="rId2" Type="http://schemas.openxmlformats.org/officeDocument/2006/relationships/hyperlink" Target="https://www.w3schools.com/js/js_arrays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array_iteration.asp" TargetMode="External"/><Relationship Id="rId2" Type="http://schemas.openxmlformats.org/officeDocument/2006/relationships/hyperlink" Target="https://www.w3schools.com/js/js_array_sort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s://github.com/manupeethambar888/webde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1A0A-9BC9-4626-AB75-08D4EA600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409" y="1447801"/>
            <a:ext cx="11012556" cy="1176130"/>
          </a:xfrm>
        </p:spPr>
        <p:txBody>
          <a:bodyPr/>
          <a:lstStyle/>
          <a:p>
            <a:r>
              <a:rPr lang="en-US" dirty="0"/>
              <a:t>JavaScript – Continued..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DDECC-FFAF-4CE0-9D63-4DA40B86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4922"/>
            <a:ext cx="8825658" cy="1789042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7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737895" y="1074967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 Numbers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95096" y="2132395"/>
            <a:ext cx="8946541" cy="1094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hlinkClick r:id="rId2"/>
              </a:rPr>
              <a:t>https://www.w3schools.com/js/js_numbers.asp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125D80E-AB8D-4509-ADFB-3225C2E6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895" y="3448577"/>
            <a:ext cx="9404723" cy="835755"/>
          </a:xfrm>
        </p:spPr>
        <p:txBody>
          <a:bodyPr/>
          <a:lstStyle/>
          <a:p>
            <a:r>
              <a:rPr lang="en-US" dirty="0"/>
              <a:t>JavaScript Number Methods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684AC8-3158-4935-9A7E-439E60D8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096" y="4284333"/>
            <a:ext cx="8946541" cy="1316181"/>
          </a:xfrm>
        </p:spPr>
        <p:txBody>
          <a:bodyPr/>
          <a:lstStyle/>
          <a:p>
            <a:r>
              <a:rPr lang="en-US" dirty="0"/>
              <a:t>Number methods help you work with numbers.</a:t>
            </a:r>
          </a:p>
          <a:p>
            <a:r>
              <a:rPr lang="en-US" dirty="0">
                <a:hlinkClick r:id="rId3"/>
              </a:rPr>
              <a:t>https://www.w3schools.com/js/js_number_methods.asp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4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 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1810394"/>
            <a:ext cx="8946541" cy="131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JavaScript arrays are used to store multiple values in a single variable.</a:t>
            </a:r>
          </a:p>
          <a:p>
            <a:r>
              <a:rPr lang="en-US" dirty="0">
                <a:hlinkClick r:id="rId2"/>
              </a:rPr>
              <a:t>https://www.w3schools.com/js/js_arrays.asp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5130" y="3712150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 Array Methods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2331" y="4797287"/>
            <a:ext cx="8946541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hlinkClick r:id="rId3"/>
              </a:rPr>
              <a:t>https://www.w3schools.com/js/js_array_methods.asp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9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 Sorting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5"/>
            <a:ext cx="8946541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hlinkClick r:id="rId2"/>
              </a:rPr>
              <a:t>https://www.w3schools.com/js/js_array_sort.asp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5130" y="3712150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 Array Iteration Methods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2331" y="4717773"/>
            <a:ext cx="8946541" cy="114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Array iteration methods operate on every array item.</a:t>
            </a:r>
          </a:p>
          <a:p>
            <a:r>
              <a:rPr lang="en-US" dirty="0">
                <a:hlinkClick r:id="rId3"/>
              </a:rPr>
              <a:t>https://www.w3schools.com/js/js_array_iteration.asp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1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6CA4-12AA-4DE6-8C63-2B16EF2C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 – 7/16/2018 (Monday)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AA01-4E2E-44CE-A6BA-EB2794DE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167123" cy="2744369"/>
          </a:xfrm>
        </p:spPr>
        <p:txBody>
          <a:bodyPr/>
          <a:lstStyle/>
          <a:p>
            <a:r>
              <a:rPr lang="en-US" dirty="0"/>
              <a:t>Study all slides on Cascading Style Sheets(CSS):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https://github.com/manupeethambar888/webdev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Practice all the concepts taught on </a:t>
            </a:r>
            <a:r>
              <a:rPr lang="en-US" dirty="0">
                <a:hlinkClick r:id="rId3"/>
              </a:rPr>
              <a:t>www.w3schools.com</a:t>
            </a:r>
            <a:r>
              <a:rPr lang="en-US" dirty="0"/>
              <a:t> try it editor.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3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14 due – 7/16/2018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Create a sample html file.</a:t>
            </a:r>
          </a:p>
          <a:p>
            <a:endParaRPr lang="en-US" dirty="0"/>
          </a:p>
          <a:p>
            <a:r>
              <a:rPr lang="en-US" dirty="0"/>
              <a:t>Go to the next slide for the question.</a:t>
            </a:r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assignment14.html</a:t>
            </a:r>
            <a:r>
              <a:rPr lang="en-US" dirty="0"/>
              <a:t>” in </a:t>
            </a:r>
            <a:r>
              <a:rPr lang="en-US" b="1" dirty="0"/>
              <a:t>Homework</a:t>
            </a:r>
            <a:r>
              <a:rPr lang="en-US" dirty="0"/>
              <a:t> folder in your GitHub repository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43132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14 due – 7/16/2018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4000"/>
            <a:ext cx="9365905" cy="472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b="1" dirty="0"/>
              <a:t>length</a:t>
            </a:r>
            <a:r>
              <a:rPr lang="en-US" dirty="0"/>
              <a:t> property to add a new item to cars: </a:t>
            </a:r>
            <a:r>
              <a:rPr lang="en-US" b="1" dirty="0"/>
              <a:t>Mercedes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103379-9E8C-4A59-A339-1F292B51B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20" y="2248424"/>
            <a:ext cx="6202589" cy="3604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DF012E-DC69-4294-AE98-B7A3E7CEB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800" y="2828717"/>
            <a:ext cx="3403228" cy="13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5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3D08-74C0-4672-ADC7-A4401CFC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E304-D262-410A-8A72-51D74E245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237314" cy="4195481"/>
          </a:xfrm>
        </p:spPr>
        <p:txBody>
          <a:bodyPr/>
          <a:lstStyle/>
          <a:p>
            <a:r>
              <a:rPr lang="en-US" dirty="0"/>
              <a:t>You have to save the below assignment in your project folder.</a:t>
            </a:r>
          </a:p>
          <a:p>
            <a:endParaRPr lang="en-US" dirty="0"/>
          </a:p>
          <a:p>
            <a:r>
              <a:rPr lang="en-US" dirty="0"/>
              <a:t>Replace the text and fill your relevant information into the elements in </a:t>
            </a:r>
            <a:r>
              <a:rPr lang="en-US" b="1" dirty="0"/>
              <a:t>index.html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30AD0-3B02-44AE-85A9-B2118FBE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797" y="467889"/>
            <a:ext cx="4193898" cy="63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3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</TotalTime>
  <Words>311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JavaScript – Continued..</vt:lpstr>
      <vt:lpstr>JavaScript Number Methods</vt:lpstr>
      <vt:lpstr>PowerPoint Presentation</vt:lpstr>
      <vt:lpstr>PowerPoint Presentation</vt:lpstr>
      <vt:lpstr>Exam 2 – 7/16/2018 (Monday)</vt:lpstr>
      <vt:lpstr>Assignment 14 due – 7/16/2018</vt:lpstr>
      <vt:lpstr>Assignment 14 due – 7/16/2018</vt:lpstr>
      <vt:lpstr>Project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Continued..</dc:title>
  <dc:creator>manup</dc:creator>
  <cp:lastModifiedBy>manup</cp:lastModifiedBy>
  <cp:revision>12</cp:revision>
  <dcterms:created xsi:type="dcterms:W3CDTF">2018-07-12T02:40:07Z</dcterms:created>
  <dcterms:modified xsi:type="dcterms:W3CDTF">2018-07-13T14:39:20Z</dcterms:modified>
</cp:coreProperties>
</file>