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7" r:id="rId2"/>
    <p:sldId id="265" r:id="rId3"/>
    <p:sldId id="267" r:id="rId4"/>
    <p:sldId id="268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7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229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5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2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72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2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8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0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7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9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48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switch.asp" TargetMode="External"/><Relationship Id="rId2" Type="http://schemas.openxmlformats.org/officeDocument/2006/relationships/hyperlink" Target="https://www.w3schools.com/js/js_array_sor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js_loop_for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break.asp" TargetMode="External"/><Relationship Id="rId2" Type="http://schemas.openxmlformats.org/officeDocument/2006/relationships/hyperlink" Target="https://www.w3schools.com/js/js_loop_while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debugging.asp" TargetMode="External"/><Relationship Id="rId2" Type="http://schemas.openxmlformats.org/officeDocument/2006/relationships/hyperlink" Target="https://www.w3schools.com/js/js_errors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1A0A-9BC9-4626-AB75-08D4EA600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409" y="1447801"/>
            <a:ext cx="11012556" cy="1176130"/>
          </a:xfrm>
        </p:spPr>
        <p:txBody>
          <a:bodyPr/>
          <a:lstStyle/>
          <a:p>
            <a:r>
              <a:rPr lang="en-US" dirty="0"/>
              <a:t>JavaScript – Continued..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DDECC-FFAF-4CE0-9D63-4DA40B863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4922"/>
            <a:ext cx="8825658" cy="1789042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7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 Switch 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4"/>
            <a:ext cx="8946541" cy="1319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switch statement is used to perform different actions based on different conditions.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https://www.w3schools.com/js/js_switch.asp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5130" y="3712150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 For Loop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2331" y="4717773"/>
            <a:ext cx="8946541" cy="114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Array iteration methods operate on every array item.</a:t>
            </a:r>
          </a:p>
          <a:p>
            <a:r>
              <a:rPr lang="en-US" dirty="0">
                <a:hlinkClick r:id="rId4"/>
              </a:rPr>
              <a:t>https://www.w3schools.com/js/js_loop_for.asp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1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 While Loop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5"/>
            <a:ext cx="8946541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while loop loops through a block of code as long as a specified condition is true.</a:t>
            </a:r>
          </a:p>
          <a:p>
            <a:r>
              <a:rPr lang="en-US" dirty="0">
                <a:hlinkClick r:id="rId2"/>
              </a:rPr>
              <a:t>https://www.w3schools.com/js/js_loop_while.asp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5130" y="3712150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 Break and Continue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2331" y="4717773"/>
            <a:ext cx="8946541" cy="1731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break statement "</a:t>
            </a:r>
            <a:r>
              <a:rPr lang="en-US" b="1" dirty="0"/>
              <a:t>jumps out</a:t>
            </a:r>
            <a:r>
              <a:rPr lang="en-US" dirty="0"/>
              <a:t>" of a loop.</a:t>
            </a:r>
          </a:p>
          <a:p>
            <a:r>
              <a:rPr lang="en-US" dirty="0"/>
              <a:t>The continue statement "</a:t>
            </a:r>
            <a:r>
              <a:rPr lang="en-US" b="1" dirty="0"/>
              <a:t>jumps over</a:t>
            </a:r>
            <a:r>
              <a:rPr lang="en-US" dirty="0"/>
              <a:t>" one iteration in the loop.</a:t>
            </a:r>
          </a:p>
          <a:p>
            <a:r>
              <a:rPr lang="en-US" dirty="0">
                <a:hlinkClick r:id="rId3"/>
              </a:rPr>
              <a:t>https://www.w3schools.com/js/js_break.asp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5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 Errors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5"/>
            <a:ext cx="8946541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When executing JavaScript code, different errors can occur.</a:t>
            </a:r>
          </a:p>
          <a:p>
            <a:r>
              <a:rPr lang="en-US" dirty="0">
                <a:hlinkClick r:id="rId2"/>
              </a:rPr>
              <a:t>https://www.w3schools.com/js/js_errors.asp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5130" y="3712150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 Debugging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2331" y="4717773"/>
            <a:ext cx="8946541" cy="1731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Programming code might contain syntax errors, or logical errors.</a:t>
            </a:r>
          </a:p>
          <a:p>
            <a:r>
              <a:rPr lang="en-US" dirty="0"/>
              <a:t>Debugging is not easy. But fortunately, all modern browsers have a built-in JavaScript debugger.</a:t>
            </a:r>
          </a:p>
          <a:p>
            <a:r>
              <a:rPr lang="en-US" dirty="0">
                <a:hlinkClick r:id="rId3"/>
              </a:rPr>
              <a:t>https://www.w3schools.com/js/js_debugging.asp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 dirty="0"/>
              <a:t>Assignment 16 due – 7/18/2018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Create a sample html file.</a:t>
            </a:r>
          </a:p>
          <a:p>
            <a:endParaRPr lang="en-US" dirty="0"/>
          </a:p>
          <a:p>
            <a:r>
              <a:rPr lang="en-US" dirty="0"/>
              <a:t>Go to the next slide for the question.</a:t>
            </a:r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assignment16.html</a:t>
            </a:r>
            <a:r>
              <a:rPr lang="en-US" dirty="0"/>
              <a:t>” in </a:t>
            </a:r>
            <a:r>
              <a:rPr lang="en-US" b="1" dirty="0"/>
              <a:t>Homework</a:t>
            </a:r>
            <a:r>
              <a:rPr lang="en-US" dirty="0"/>
              <a:t> folder in your GitHub repository “</a:t>
            </a:r>
            <a:r>
              <a:rPr lang="en-US" b="1" dirty="0" err="1"/>
              <a:t>Assignments_yourname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43132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 dirty="0"/>
              <a:t>Assignment 16 due – 7/17/2018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8225"/>
            <a:ext cx="10306810" cy="15463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Inside the for loop: </a:t>
            </a:r>
          </a:p>
          <a:p>
            <a:pPr marL="0" indent="0">
              <a:buNone/>
            </a:pPr>
            <a:r>
              <a:rPr lang="en-US" dirty="0"/>
              <a:t>Set the counter variable (</a:t>
            </a:r>
            <a:r>
              <a:rPr lang="en-US" dirty="0" err="1"/>
              <a:t>i</a:t>
            </a:r>
            <a:r>
              <a:rPr lang="en-US" dirty="0"/>
              <a:t>) to 0. </a:t>
            </a:r>
          </a:p>
          <a:p>
            <a:pPr marL="0" indent="0">
              <a:buNone/>
            </a:pPr>
            <a:r>
              <a:rPr lang="en-US" dirty="0"/>
              <a:t>Run the loop as long as </a:t>
            </a:r>
            <a:r>
              <a:rPr lang="en-US" dirty="0" err="1"/>
              <a:t>i</a:t>
            </a:r>
            <a:r>
              <a:rPr lang="en-US" dirty="0"/>
              <a:t> is less than the length of the food array. </a:t>
            </a:r>
          </a:p>
          <a:p>
            <a:pPr marL="0" indent="0">
              <a:buNone/>
            </a:pPr>
            <a:r>
              <a:rPr lang="en-US" dirty="0"/>
              <a:t>Increment </a:t>
            </a:r>
            <a:r>
              <a:rPr lang="en-US" dirty="0" err="1"/>
              <a:t>i</a:t>
            </a:r>
            <a:r>
              <a:rPr lang="en-US" dirty="0"/>
              <a:t> by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C227E-8B9F-47CF-860D-7343C69CE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924530"/>
            <a:ext cx="5769814" cy="3933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E7F0F8-87F3-4B20-A486-C7CEEF85C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749" y="3283979"/>
            <a:ext cx="2331860" cy="283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5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3D08-74C0-4672-ADC7-A4401CFC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E304-D262-410A-8A72-51D74E245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237314" cy="4195481"/>
          </a:xfrm>
        </p:spPr>
        <p:txBody>
          <a:bodyPr/>
          <a:lstStyle/>
          <a:p>
            <a:r>
              <a:rPr lang="en-US" dirty="0"/>
              <a:t>You have to save the below assignment in your project folder.</a:t>
            </a:r>
          </a:p>
          <a:p>
            <a:endParaRPr lang="en-US" dirty="0"/>
          </a:p>
          <a:p>
            <a:r>
              <a:rPr lang="en-US" dirty="0"/>
              <a:t>Replace the text and fill your relevant information into the elements in </a:t>
            </a:r>
            <a:r>
              <a:rPr lang="en-US" b="1" dirty="0"/>
              <a:t>index.html</a:t>
            </a:r>
          </a:p>
          <a:p>
            <a:endParaRPr lang="en-US" b="1" dirty="0"/>
          </a:p>
          <a:p>
            <a:r>
              <a:rPr lang="en-US" dirty="0"/>
              <a:t>Add relevant images.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30AD0-3B02-44AE-85A9-B2118FBE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797" y="467889"/>
            <a:ext cx="4193898" cy="639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13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303</TotalTime>
  <Words>360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JavaScript – Continued..</vt:lpstr>
      <vt:lpstr>PowerPoint Presentation</vt:lpstr>
      <vt:lpstr>PowerPoint Presentation</vt:lpstr>
      <vt:lpstr>PowerPoint Presentation</vt:lpstr>
      <vt:lpstr>Assignment 16 due – 7/18/2018</vt:lpstr>
      <vt:lpstr>Assignment 16 due – 7/17/2018</vt:lpstr>
      <vt:lpstr>Project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Continued..</dc:title>
  <dc:creator>manup</dc:creator>
  <cp:lastModifiedBy>manup</cp:lastModifiedBy>
  <cp:revision>22</cp:revision>
  <dcterms:created xsi:type="dcterms:W3CDTF">2018-07-12T02:40:07Z</dcterms:created>
  <dcterms:modified xsi:type="dcterms:W3CDTF">2018-07-17T13:53:52Z</dcterms:modified>
</cp:coreProperties>
</file>