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66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49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41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1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01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9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11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9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581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57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24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9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6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90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050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75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3dtransforms.asp" TargetMode="External"/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schools.com/css/css3_transitions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box-sizing.asp" TargetMode="External"/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schools.com/css/css3_mediaqueries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website_layout_blog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135-8F7B-4E47-9151-2A9E5689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705741" cy="1533939"/>
          </a:xfrm>
        </p:spPr>
        <p:txBody>
          <a:bodyPr/>
          <a:lstStyle/>
          <a:p>
            <a:r>
              <a:rPr lang="en-US" dirty="0"/>
              <a:t>CSS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4D5E-8AFE-4ADF-9BF1-ED30AAB4D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434"/>
            <a:ext cx="8825658" cy="1868557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2D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/>
          </a:bodyPr>
          <a:lstStyle/>
          <a:p>
            <a:r>
              <a:rPr lang="en-US" dirty="0"/>
              <a:t>CSS transforms allow you to translate, rotate, scale, and skew elements.</a:t>
            </a:r>
          </a:p>
          <a:p>
            <a:r>
              <a:rPr lang="en-US" dirty="0">
                <a:hlinkClick r:id="rId2"/>
              </a:rPr>
              <a:t>https://www.w3schools.com/css/css3_2dtransforms.asp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7092" y="24074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CSS </a:t>
            </a:r>
            <a:r>
              <a:rPr lang="en-US" dirty="0">
                <a:solidFill>
                  <a:srgbClr val="EBEBEB"/>
                </a:solidFill>
              </a:rPr>
              <a:t>3D Transforms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4293" y="3160645"/>
            <a:ext cx="8946541" cy="120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</a:rPr>
              <a:t>CSS allows you to format your elements using 3D transformations.</a:t>
            </a:r>
          </a:p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  <a:hlinkClick r:id="rId3"/>
              </a:rPr>
              <a:t>https://www.w3schools.com/css/css3_3dtransforms.asp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7092" y="43621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Transitions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4293" y="51153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</a:rPr>
              <a:t>CSS transitions allows you to change property values smoothly (from one value to another), over a given duration.</a:t>
            </a:r>
          </a:p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  <a:hlinkClick r:id="rId4"/>
              </a:rPr>
              <a:t>https://www.w3schools.com/css/css3_transitions.asp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animations allows animation of most HTML elements without using JavaScript or Flash!</a:t>
            </a:r>
          </a:p>
          <a:p>
            <a:r>
              <a:rPr lang="en-US" dirty="0">
                <a:hlinkClick r:id="rId2"/>
              </a:rPr>
              <a:t>https://www.w3schools.com/css/css3_animations.asp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7092" y="24074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Box Sizing</a:t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4293" y="3160645"/>
            <a:ext cx="8946541" cy="120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</a:rPr>
              <a:t>The CSS box-sizing property allows us to include the padding and border in an element's total width and height.</a:t>
            </a:r>
          </a:p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  <a:hlinkClick r:id="rId3"/>
              </a:rPr>
              <a:t>https://www.w3schools.com/css/css3_box-sizing.asp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7092" y="43621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Media Queries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4293" y="51153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</a:rPr>
              <a:t>Media queries in CSS3 extended the CSS2 media types idea: Instead of looking for a type of device, they look at the capability of the device.</a:t>
            </a:r>
          </a:p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  <a:hlinkClick r:id="rId4"/>
              </a:rPr>
              <a:t>https://www.w3schools.com/css/css3_mediaqueries.asp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3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55E8-967A-4703-95F2-439C7D41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My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5A0B-A28F-4DD8-B374-2AD9ED03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HTML in the link below:</a:t>
            </a:r>
          </a:p>
          <a:p>
            <a:r>
              <a:rPr lang="en-US" dirty="0">
                <a:hlinkClick r:id="rId2"/>
              </a:rPr>
              <a:t>https://www.w3schools.com/css/tryit.asp?filename=trycss_website_layout_blog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the HTML inside the </a:t>
            </a:r>
            <a:r>
              <a:rPr lang="en-US" b="1" dirty="0"/>
              <a:t>div</a:t>
            </a:r>
            <a:r>
              <a:rPr lang="en-US" dirty="0"/>
              <a:t> with id </a:t>
            </a:r>
            <a:r>
              <a:rPr lang="en-US" b="1" dirty="0"/>
              <a:t>container.</a:t>
            </a:r>
          </a:p>
          <a:p>
            <a:endParaRPr lang="en-US" dirty="0"/>
          </a:p>
          <a:p>
            <a:r>
              <a:rPr lang="en-US" dirty="0"/>
              <a:t>Add the styles in the </a:t>
            </a:r>
            <a:r>
              <a:rPr lang="en-US" b="1" dirty="0"/>
              <a:t>project.css </a:t>
            </a:r>
            <a:r>
              <a:rPr lang="en-US" dirty="0"/>
              <a:t>file.</a:t>
            </a:r>
          </a:p>
          <a:p>
            <a:endParaRPr lang="en-US" dirty="0"/>
          </a:p>
          <a:p>
            <a:r>
              <a:rPr lang="en-US" dirty="0"/>
              <a:t>Check the output on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29019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A9DB-0C6E-4216-887A-DE660092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12 due – 7/12/2018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9723-5D7C-4F01-8EB7-2EE0C8FFA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6432"/>
            <a:ext cx="8946541" cy="5249898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 to get the output as below:</a:t>
            </a:r>
          </a:p>
          <a:p>
            <a:r>
              <a:rPr lang="en-US" dirty="0"/>
              <a:t>Using the transition shorthand property, specify width changes for the &lt;div&gt; element should have:</a:t>
            </a:r>
          </a:p>
          <a:p>
            <a:r>
              <a:rPr lang="en-US" dirty="0"/>
              <a:t>"2" second duration, "ease-in-out" speed curve, and a "0.5" second delay before starting.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assignment12.html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b="1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8CCD1-7600-435D-B114-EB529D04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15" y="3345967"/>
            <a:ext cx="3343275" cy="143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E84CD-882A-4218-9146-8FCE96E6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793" y="3345967"/>
            <a:ext cx="3458936" cy="14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799</TotalTime>
  <Words>381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Ion</vt:lpstr>
      <vt:lpstr>CSS – Continued..</vt:lpstr>
      <vt:lpstr>CSS 2D Transforms</vt:lpstr>
      <vt:lpstr>CSS Animations</vt:lpstr>
      <vt:lpstr>Project – My Website</vt:lpstr>
      <vt:lpstr>Assignment 12 due – 7/12/2018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Continued..</dc:title>
  <dc:creator>manup</dc:creator>
  <cp:lastModifiedBy>manup</cp:lastModifiedBy>
  <cp:revision>9</cp:revision>
  <dcterms:created xsi:type="dcterms:W3CDTF">2018-07-11T01:47:22Z</dcterms:created>
  <dcterms:modified xsi:type="dcterms:W3CDTF">2018-07-11T15:07:12Z</dcterms:modified>
</cp:coreProperties>
</file>