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65" r:id="rId3"/>
    <p:sldId id="267" r:id="rId4"/>
    <p:sldId id="268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get_started.asp" TargetMode="External"/><Relationship Id="rId2" Type="http://schemas.openxmlformats.org/officeDocument/2006/relationships/hyperlink" Target="https://www.w3schools.com/jquery/jquery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jquery_syntax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selectors.asp" TargetMode="External"/><Relationship Id="rId2" Type="http://schemas.openxmlformats.org/officeDocument/2006/relationships/hyperlink" Target="https://www.w3schools.com/js/js_loop_whil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jquery_event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fade.asp" TargetMode="External"/><Relationship Id="rId2" Type="http://schemas.openxmlformats.org/officeDocument/2006/relationships/hyperlink" Target="https://www.w3schools.com/jquery/jquery_hide_show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17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purpose of jQuery is to make it much easier to use JavaScript on your website.</a:t>
            </a:r>
          </a:p>
          <a:p>
            <a:r>
              <a:rPr lang="en-US" dirty="0">
                <a:hlinkClick r:id="rId2"/>
              </a:rPr>
              <a:t>https://www.w3schools.com/jquery/jquery_intro.asp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https://www.w3schools.com/jquery/jquery_get_started.asp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413622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Syntax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514184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syntax is tailor-made for selecting HTML elements and performing some action on the element(s).</a:t>
            </a:r>
          </a:p>
          <a:p>
            <a:r>
              <a:rPr lang="en-US" dirty="0">
                <a:hlinkClick r:id="rId4"/>
              </a:rPr>
              <a:t>https://www.w3schools.com/jquery/jquery_syntax.asp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Selectors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jQuery selectors are one of the most important parts of the jQuery library.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https://www.w3schools.com/jquery/jquery_selectors.asp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Event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73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jQuery is tailor-made to respond to events in an HTML page.</a:t>
            </a:r>
          </a:p>
          <a:p>
            <a:r>
              <a:rPr lang="en-US" dirty="0"/>
              <a:t>All the different visitor's actions that a web page can respond to are called events.</a:t>
            </a:r>
          </a:p>
          <a:p>
            <a:r>
              <a:rPr lang="en-US" dirty="0">
                <a:hlinkClick r:id="rId4"/>
              </a:rPr>
              <a:t>https://www.w3schools.com/jquery/jquery_events.asp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 Hide and Show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jQuery, you can hide and show HTML elements with the </a:t>
            </a:r>
            <a:r>
              <a:rPr lang="en-US" b="1" dirty="0"/>
              <a:t>hide() </a:t>
            </a:r>
            <a:r>
              <a:rPr lang="en-US" dirty="0"/>
              <a:t>and </a:t>
            </a:r>
            <a:r>
              <a:rPr lang="en-US" b="1" dirty="0"/>
              <a:t>show()</a:t>
            </a:r>
            <a:r>
              <a:rPr lang="en-US" dirty="0"/>
              <a:t> methods.</a:t>
            </a:r>
          </a:p>
          <a:p>
            <a:r>
              <a:rPr lang="en-US" dirty="0">
                <a:hlinkClick r:id="rId2"/>
              </a:rPr>
              <a:t>https://www.w3schools.com/jquery/jquery_hide_show.asp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 Fading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4"/>
            <a:ext cx="8946541" cy="145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jQuery you can fade elements in and out of visibility.</a:t>
            </a:r>
          </a:p>
          <a:p>
            <a:r>
              <a:rPr lang="en-US" dirty="0">
                <a:hlinkClick r:id="rId3"/>
              </a:rPr>
              <a:t>https://www.w3schools.com/jquery/jquery_fade.asp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17 due – 7/19/2018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assignment17.html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/>
              <a:t>Assignment 17 </a:t>
            </a:r>
            <a:r>
              <a:rPr lang="en-US" dirty="0"/>
              <a:t>due </a:t>
            </a:r>
            <a:r>
              <a:rPr lang="en-US"/>
              <a:t>– 7/19/2018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5"/>
            <a:ext cx="10306810" cy="901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click on a &lt;p&gt; element, it should be hidden. Use the correct </a:t>
            </a:r>
            <a:r>
              <a:rPr lang="en-US" b="1" dirty="0"/>
              <a:t>SELECTOR</a:t>
            </a:r>
            <a:r>
              <a:rPr lang="en-US" dirty="0"/>
              <a:t> and </a:t>
            </a:r>
            <a:r>
              <a:rPr lang="en-US" b="1" dirty="0"/>
              <a:t>EVENT</a:t>
            </a:r>
            <a:r>
              <a:rPr lang="en-US" dirty="0"/>
              <a:t> to do so.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7E93F-C4EA-41F4-B045-92214807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120348"/>
            <a:ext cx="10061002" cy="4737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566E1-7928-4D31-8ACC-B37F1899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60" y="3482963"/>
            <a:ext cx="3709558" cy="21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D08-74C0-4672-ADC7-A4401CF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304-D262-410A-8A72-51D74E24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37314" cy="4195481"/>
          </a:xfrm>
        </p:spPr>
        <p:txBody>
          <a:bodyPr/>
          <a:lstStyle/>
          <a:p>
            <a:r>
              <a:rPr lang="en-US" dirty="0"/>
              <a:t>You have to save the below assignment in your project folder.</a:t>
            </a:r>
          </a:p>
          <a:p>
            <a:endParaRPr lang="en-US" dirty="0"/>
          </a:p>
          <a:p>
            <a:r>
              <a:rPr lang="en-US" dirty="0"/>
              <a:t>Replace the text and fill your relevant information into the elements in </a:t>
            </a:r>
            <a:r>
              <a:rPr lang="en-US" b="1" dirty="0"/>
              <a:t>index.html</a:t>
            </a:r>
          </a:p>
          <a:p>
            <a:endParaRPr lang="en-US" b="1" dirty="0"/>
          </a:p>
          <a:p>
            <a:r>
              <a:rPr lang="en-US" dirty="0"/>
              <a:t>Add relevant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0AD0-3B02-44AE-85A9-B2118FB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97" y="467889"/>
            <a:ext cx="4193898" cy="63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327</TotalTime>
  <Words>379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JavaScript – jQuery</vt:lpstr>
      <vt:lpstr>PowerPoint Presentation</vt:lpstr>
      <vt:lpstr>PowerPoint Presentation</vt:lpstr>
      <vt:lpstr>PowerPoint Presentation</vt:lpstr>
      <vt:lpstr>Assignment 17 due – 7/19/2018</vt:lpstr>
      <vt:lpstr>Assignment 17 due – 7/19/2018</vt:lpstr>
      <vt:lpstr>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 Peethambar</cp:lastModifiedBy>
  <cp:revision>26</cp:revision>
  <dcterms:created xsi:type="dcterms:W3CDTF">2018-07-12T02:40:07Z</dcterms:created>
  <dcterms:modified xsi:type="dcterms:W3CDTF">2018-07-18T14:39:20Z</dcterms:modified>
</cp:coreProperties>
</file>