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perators.asp" TargetMode="External"/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assignment.asp" TargetMode="External"/><Relationship Id="rId4" Type="http://schemas.openxmlformats.org/officeDocument/2006/relationships/hyperlink" Target="https://www.w3schools.com/js/js_arithmetic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atatypes.a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ntro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whereto_body" TargetMode="External"/><Relationship Id="rId2" Type="http://schemas.openxmlformats.org/officeDocument/2006/relationships/hyperlink" Target="https://www.w3schools.com/js/tryit.asp?filename=tryjs_whereto_he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76061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JS -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02C-6ADB-4294-9ECD-47E661FA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33960"/>
          </a:xfrm>
        </p:spPr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innerHTML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C5414-A1FC-4F76-BAD0-5CC8AE0D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5" y="1141627"/>
            <a:ext cx="6915302" cy="11222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52A175-2A7D-480C-9667-E2FE57717B32}"/>
              </a:ext>
            </a:extLst>
          </p:cNvPr>
          <p:cNvSpPr txBox="1">
            <a:spLocks/>
          </p:cNvSpPr>
          <p:nvPr/>
        </p:nvSpPr>
        <p:spPr>
          <a:xfrm>
            <a:off x="646109" y="2573164"/>
            <a:ext cx="9404723" cy="618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BF62F-5F8C-47E9-9A29-3E18C6D9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5" y="3219574"/>
            <a:ext cx="3897116" cy="12348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F69ECB-76F4-4E39-9F7C-77E0D8AFF4BC}"/>
              </a:ext>
            </a:extLst>
          </p:cNvPr>
          <p:cNvSpPr txBox="1">
            <a:spLocks/>
          </p:cNvSpPr>
          <p:nvPr/>
        </p:nvSpPr>
        <p:spPr>
          <a:xfrm>
            <a:off x="646109" y="4678284"/>
            <a:ext cx="9404723" cy="618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ADB56-E5DA-4702-905F-0B7DE03D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15" y="5296919"/>
            <a:ext cx="4256703" cy="13291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0B06FFE-F6EB-40F0-BA0E-AC88003A5B56}"/>
              </a:ext>
            </a:extLst>
          </p:cNvPr>
          <p:cNvSpPr txBox="1">
            <a:spLocks/>
          </p:cNvSpPr>
          <p:nvPr/>
        </p:nvSpPr>
        <p:spPr>
          <a:xfrm>
            <a:off x="6641532" y="3527700"/>
            <a:ext cx="5095543" cy="618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Using console.log()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D87B4C-2CDD-4EC9-9244-5C0C7AECB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19" y="4173631"/>
            <a:ext cx="3181464" cy="11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5354-E4D2-401F-AF0D-092862EC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Keywords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121DF-745F-4B68-95A7-2CF978F8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074" y="1322767"/>
            <a:ext cx="9828790" cy="51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1324-37D3-412D-85E1-D66296ED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8BF9-10BE-4079-B6AC-850F7A5E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9"/>
            <a:ext cx="8946541" cy="768626"/>
          </a:xfrm>
        </p:spPr>
        <p:txBody>
          <a:bodyPr/>
          <a:lstStyle/>
          <a:p>
            <a:r>
              <a:rPr lang="en-US" dirty="0"/>
              <a:t>JavaScript syntax is the set of rules, how JavaScript programs are constructed: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66E2E-48FA-4B0D-AB82-2D4B008F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458278"/>
            <a:ext cx="10115821" cy="11926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70157F-F60D-4115-84BA-3DD6DCD180DB}"/>
              </a:ext>
            </a:extLst>
          </p:cNvPr>
          <p:cNvSpPr txBox="1">
            <a:spLocks/>
          </p:cNvSpPr>
          <p:nvPr/>
        </p:nvSpPr>
        <p:spPr>
          <a:xfrm>
            <a:off x="1103311" y="4256003"/>
            <a:ext cx="8946541" cy="76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3"/>
              </a:rPr>
              <a:t>https://www.w3schools.com/js/js_syntax.asp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7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B18-8DED-499A-8434-41BFED1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A94-DC4F-476B-863F-21668DBC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2587"/>
            <a:ext cx="8946541" cy="1538421"/>
          </a:xfrm>
        </p:spPr>
        <p:txBody>
          <a:bodyPr/>
          <a:lstStyle/>
          <a:p>
            <a:r>
              <a:rPr lang="en-US" dirty="0"/>
              <a:t>JavaScript variables are containers for storing data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https://www.w3schools.com/js/js_variables.asp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DCC1F6-2741-48FF-AC8B-E2958EC847DB}"/>
              </a:ext>
            </a:extLst>
          </p:cNvPr>
          <p:cNvSpPr txBox="1">
            <a:spLocks/>
          </p:cNvSpPr>
          <p:nvPr/>
        </p:nvSpPr>
        <p:spPr>
          <a:xfrm>
            <a:off x="646111" y="3388075"/>
            <a:ext cx="9404723" cy="82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Operators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9CF97-B15F-4FE5-A821-FA74A62BBC10}"/>
              </a:ext>
            </a:extLst>
          </p:cNvPr>
          <p:cNvSpPr txBox="1">
            <a:spLocks/>
          </p:cNvSpPr>
          <p:nvPr/>
        </p:nvSpPr>
        <p:spPr>
          <a:xfrm>
            <a:off x="1104292" y="4341646"/>
            <a:ext cx="8946541" cy="187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Practice: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https://www.w3schools.com/js/js_operators.asp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https://www.w3schools.com/js/js_arithmetic.asp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https://www.w3schools.com/js/js_assignment.asp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CF0A-16F3-4362-9974-FDA347B2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8A39-7BE7-4144-8310-59618758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74976"/>
            <a:ext cx="8946541" cy="756543"/>
          </a:xfrm>
        </p:spPr>
        <p:txBody>
          <a:bodyPr/>
          <a:lstStyle/>
          <a:p>
            <a:r>
              <a:rPr lang="en-US" dirty="0"/>
              <a:t>JavaScript variables can hold many </a:t>
            </a:r>
            <a:r>
              <a:rPr lang="en-US" b="1" dirty="0"/>
              <a:t>data types</a:t>
            </a:r>
            <a:r>
              <a:rPr lang="en-US" dirty="0"/>
              <a:t>: numbers, strings, objects and more: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B12B3-420A-42BB-8413-6E1E5409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58" y="2231519"/>
            <a:ext cx="7993179" cy="11742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333D3F-EA61-4010-BFC4-22E47560A9C6}"/>
              </a:ext>
            </a:extLst>
          </p:cNvPr>
          <p:cNvSpPr txBox="1">
            <a:spLocks/>
          </p:cNvSpPr>
          <p:nvPr/>
        </p:nvSpPr>
        <p:spPr>
          <a:xfrm>
            <a:off x="1104292" y="4014239"/>
            <a:ext cx="8946541" cy="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3"/>
              </a:rPr>
              <a:t>https://www.w3schools.com/js/js_datatypes.asp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9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5531-F86C-4F51-BDFD-978EF95B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1DC6-EA1B-4CBF-8D81-7B8C61D9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041" y="1310798"/>
            <a:ext cx="10240549" cy="1273378"/>
          </a:xfrm>
        </p:spPr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https://www.w3schools.com/js/js_functions.asp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0139D-5DDE-45E3-B88C-90A7F59E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55" y="2711328"/>
            <a:ext cx="6723687" cy="40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4 due – 6/27/2018 (today)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</a:t>
            </a:r>
            <a:r>
              <a:rPr lang="en-US" dirty="0" smtClean="0"/>
              <a:t>file.</a:t>
            </a:r>
          </a:p>
          <a:p>
            <a:endParaRPr lang="en-US" dirty="0"/>
          </a:p>
          <a:p>
            <a:r>
              <a:rPr lang="en-US" dirty="0" smtClean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 smtClean="0"/>
              <a:t>assignment4.html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dirty="0" smtClean="0"/>
              <a:t>GitHub repository </a:t>
            </a:r>
            <a:r>
              <a:rPr lang="en-US" dirty="0"/>
              <a:t>“</a:t>
            </a:r>
            <a:r>
              <a:rPr lang="en-US" b="1" dirty="0" err="1"/>
              <a:t>Assignments_yourname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</a:t>
            </a:r>
            <a:r>
              <a:rPr lang="en-US" dirty="0" smtClean="0"/>
              <a:t>the repository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4 due – 6/27/2018 (today)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8498-41E5-4DE4-A9C9-9514A341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23952"/>
          </a:xfrm>
        </p:spPr>
        <p:txBody>
          <a:bodyPr/>
          <a:lstStyle/>
          <a:p>
            <a:r>
              <a:rPr lang="en-US" dirty="0"/>
              <a:t>Use a </a:t>
            </a:r>
            <a:r>
              <a:rPr lang="en-US" b="1" dirty="0"/>
              <a:t>single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keyword to create three variables with the following values: 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= "John" 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= "Doe" </a:t>
            </a:r>
            <a:br>
              <a:rPr lang="en-US" dirty="0"/>
            </a:br>
            <a:r>
              <a:rPr lang="en-US" dirty="0"/>
              <a:t>age = 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D51AA-A720-4D2F-B488-55F4AFBF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07" y="2578438"/>
            <a:ext cx="5437678" cy="3915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9B899-D401-4B6A-A946-CA609D82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19" y="4353378"/>
            <a:ext cx="3291462" cy="21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EFD-3EDC-4134-B592-09FC54E8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1040-DA84-4C4B-98C9-273FC89F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 programming language of HTML and the Web.</a:t>
            </a:r>
          </a:p>
          <a:p>
            <a:r>
              <a:rPr lang="en-US" dirty="0"/>
              <a:t>JavaScript is easy to learn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is case sensitive.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First JavaScript: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03" y="3436447"/>
            <a:ext cx="6437055" cy="30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4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F62-22C3-4DEB-A07B-005A715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JavaScript?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DA7F-F073-440D-B9D8-4832E1D2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6036"/>
            <a:ext cx="8946541" cy="4512364"/>
          </a:xfrm>
        </p:spPr>
        <p:txBody>
          <a:bodyPr/>
          <a:lstStyle/>
          <a:p>
            <a:r>
              <a:rPr lang="en-US" dirty="0"/>
              <a:t>JavaScript 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HTML</a:t>
            </a:r>
            <a:r>
              <a:rPr lang="en-US" dirty="0"/>
              <a:t> to define the content of web pages.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CSS</a:t>
            </a:r>
            <a:r>
              <a:rPr lang="en-US" dirty="0"/>
              <a:t> to specify the layout of web pages.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JavaScript</a:t>
            </a:r>
            <a:r>
              <a:rPr lang="en-US" dirty="0"/>
              <a:t> to program the behavior of web pages.</a:t>
            </a:r>
          </a:p>
          <a:p>
            <a:endParaRPr lang="en-US" dirty="0"/>
          </a:p>
          <a:p>
            <a:r>
              <a:rPr lang="en-US" dirty="0"/>
              <a:t>Web pages are not the only place where JavaScript is used. Many desktop and server programs use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3EED-842B-4121-B367-147DA04C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6E51-1265-4A34-A456-947CD2A1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6766"/>
            <a:ext cx="8946541" cy="861391"/>
          </a:xfrm>
        </p:spPr>
        <p:txBody>
          <a:bodyPr/>
          <a:lstStyle/>
          <a:p>
            <a:r>
              <a:rPr lang="en-US" dirty="0"/>
              <a:t>In HTML, JavaScript code must be inserted between &lt;script&gt; and &lt;/script&gt; tags.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1DF4-23A7-4D57-A478-4B89254B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89" y="2478157"/>
            <a:ext cx="7928931" cy="36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D54F-DCB4-4378-82C8-FF55DE85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C183-5B8E-4AFE-B528-034FB491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0261"/>
            <a:ext cx="8946541" cy="4850295"/>
          </a:xfrm>
        </p:spPr>
        <p:txBody>
          <a:bodyPr/>
          <a:lstStyle/>
          <a:p>
            <a:r>
              <a:rPr lang="en-US" dirty="0"/>
              <a:t>JavaScript Can Change HTML Content.</a:t>
            </a:r>
          </a:p>
          <a:p>
            <a:endParaRPr lang="en-US" dirty="0"/>
          </a:p>
          <a:p>
            <a:r>
              <a:rPr lang="en-US" dirty="0"/>
              <a:t>JavaScript Can Change HTML Attribute Values.</a:t>
            </a:r>
          </a:p>
          <a:p>
            <a:endParaRPr lang="en-US" dirty="0"/>
          </a:p>
          <a:p>
            <a:r>
              <a:rPr lang="en-US" dirty="0"/>
              <a:t>JavaScript Can Change HTML Styles (CSS).</a:t>
            </a:r>
          </a:p>
          <a:p>
            <a:endParaRPr lang="en-US" dirty="0"/>
          </a:p>
          <a:p>
            <a:r>
              <a:rPr lang="en-US" dirty="0"/>
              <a:t>JavaScript Can Hide HTML Elements.</a:t>
            </a:r>
          </a:p>
          <a:p>
            <a:endParaRPr lang="en-US" dirty="0"/>
          </a:p>
          <a:p>
            <a:r>
              <a:rPr lang="en-US" dirty="0"/>
              <a:t>JavaScript Can Show HTML Elements.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https://www.w3schools.com/js/js_intro.asp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6922-01D4-4FC3-8E9B-FE1CA918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 and 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CD28-9440-432E-B330-FC98F42B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488"/>
            <a:ext cx="8946541" cy="2001078"/>
          </a:xfrm>
        </p:spPr>
        <p:txBody>
          <a:bodyPr>
            <a:normAutofit/>
          </a:bodyPr>
          <a:lstStyle/>
          <a:p>
            <a:r>
              <a:rPr lang="en-US" dirty="0"/>
              <a:t>A JavaScript </a:t>
            </a:r>
            <a:r>
              <a:rPr lang="en-US" b="1" dirty="0"/>
              <a:t>function</a:t>
            </a:r>
            <a:r>
              <a:rPr lang="en-US" dirty="0"/>
              <a:t> is a block of JavaScript code, that can be executed when "called" for.</a:t>
            </a:r>
          </a:p>
          <a:p>
            <a:endParaRPr lang="en-US" dirty="0"/>
          </a:p>
          <a:p>
            <a:r>
              <a:rPr lang="en-US" dirty="0"/>
              <a:t>For example, a function can be called when an </a:t>
            </a:r>
            <a:r>
              <a:rPr lang="en-US" b="1" dirty="0"/>
              <a:t>event</a:t>
            </a:r>
            <a:r>
              <a:rPr lang="en-US" dirty="0"/>
              <a:t> occurs, like when the user clicks a button.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1035E-2D06-4D5D-96BA-FEF02722608D}"/>
              </a:ext>
            </a:extLst>
          </p:cNvPr>
          <p:cNvSpPr txBox="1">
            <a:spLocks/>
          </p:cNvSpPr>
          <p:nvPr/>
        </p:nvSpPr>
        <p:spPr>
          <a:xfrm>
            <a:off x="645130" y="3633240"/>
            <a:ext cx="9404723" cy="885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JavaScript in &lt;head&gt; or &lt;body&gt;</a:t>
            </a:r>
            <a:br>
              <a:rPr lang="en-US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8EF36-5569-4167-AFB9-FF7DA7C061F3}"/>
              </a:ext>
            </a:extLst>
          </p:cNvPr>
          <p:cNvSpPr txBox="1">
            <a:spLocks/>
          </p:cNvSpPr>
          <p:nvPr/>
        </p:nvSpPr>
        <p:spPr>
          <a:xfrm>
            <a:off x="1103311" y="4706666"/>
            <a:ext cx="8946541" cy="177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You can place any number of scripts in an HTML document.</a:t>
            </a:r>
          </a:p>
          <a:p>
            <a:endParaRPr lang="en-US" dirty="0"/>
          </a:p>
          <a:p>
            <a:r>
              <a:rPr lang="en-US" dirty="0"/>
              <a:t>Scripts can be placed in the &lt;body&gt;, or in the &lt;head&gt; section of an HTML page, or in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39EF-9C1F-4BBB-A53F-F36EAD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r>
              <a:rPr lang="en-US" dirty="0"/>
              <a:t>JavaScript in &lt;head&gt;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36BD-09D1-4ED6-94CE-0CC4B35C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1934817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example, a JavaScript function is placed in the &lt;head&gt; section of an HTML page.</a:t>
            </a:r>
          </a:p>
          <a:p>
            <a:endParaRPr lang="en-US" dirty="0"/>
          </a:p>
          <a:p>
            <a:r>
              <a:rPr lang="en-US" dirty="0"/>
              <a:t>The function is invoked (called) when a button is clicked: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https://www.w3schools.com/js/tryit.asp?filename=tryjs_whereto_head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F2FD4-52AB-4BFE-8C73-6C8D822ACA3C}"/>
              </a:ext>
            </a:extLst>
          </p:cNvPr>
          <p:cNvSpPr txBox="1">
            <a:spLocks/>
          </p:cNvSpPr>
          <p:nvPr/>
        </p:nvSpPr>
        <p:spPr>
          <a:xfrm>
            <a:off x="646111" y="3472069"/>
            <a:ext cx="9404723" cy="885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in &lt;body&gt; section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D9302F-18A9-4595-8775-8EE10E1A1824}"/>
              </a:ext>
            </a:extLst>
          </p:cNvPr>
          <p:cNvSpPr txBox="1">
            <a:spLocks/>
          </p:cNvSpPr>
          <p:nvPr/>
        </p:nvSpPr>
        <p:spPr>
          <a:xfrm>
            <a:off x="1103312" y="4357821"/>
            <a:ext cx="9140619" cy="229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 this example, a JavaScript function is placed in the &lt;body&gt; section of an HTML page.</a:t>
            </a:r>
          </a:p>
          <a:p>
            <a:endParaRPr lang="en-US" dirty="0"/>
          </a:p>
          <a:p>
            <a:r>
              <a:rPr lang="en-US" dirty="0"/>
              <a:t>The function is invoked (called) when a button is clicked:</a:t>
            </a:r>
          </a:p>
          <a:p>
            <a:r>
              <a:rPr lang="en-US" dirty="0">
                <a:hlinkClick r:id="rId3"/>
              </a:rPr>
              <a:t>https://www.w3schools.com/js/tryit.asp?filename=tryjs_whereto_body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3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E623-F60F-4292-A530-F0C01746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r>
              <a:rPr lang="en-US" dirty="0"/>
              <a:t>External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334E-B2D2-44EF-9A4F-3E03823A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8946541" cy="569843"/>
          </a:xfrm>
        </p:spPr>
        <p:txBody>
          <a:bodyPr/>
          <a:lstStyle/>
          <a:p>
            <a:r>
              <a:rPr lang="en-US" dirty="0"/>
              <a:t>Scripts can also be placed in external files: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ACCB8-2095-470A-B7E0-482D3901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1868557"/>
            <a:ext cx="9998414" cy="18685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6BA1C5-0337-4FA4-A7C6-CEFE215E1B79}"/>
              </a:ext>
            </a:extLst>
          </p:cNvPr>
          <p:cNvSpPr txBox="1">
            <a:spLocks/>
          </p:cNvSpPr>
          <p:nvPr/>
        </p:nvSpPr>
        <p:spPr>
          <a:xfrm>
            <a:off x="1102331" y="3902766"/>
            <a:ext cx="8946541" cy="195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</a:t>
            </a:r>
            <a:r>
              <a:rPr lang="en-US" b="1" dirty="0"/>
              <a:t> 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 </a:t>
            </a:r>
            <a:r>
              <a:rPr lang="en-US" dirty="0" err="1"/>
              <a:t>src</a:t>
            </a:r>
            <a:r>
              <a:rPr lang="en-US" dirty="0"/>
              <a:t> (source) attribute of a &lt;script&gt; tag: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E514C-DC00-4983-873F-C069E2D8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90" y="5857461"/>
            <a:ext cx="4991653" cy="5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39F-5ECD-4066-AEA2-ACE6857D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DB37-35DF-48B4-970B-AF89B29D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010"/>
            <a:ext cx="8946541" cy="4671390"/>
          </a:xfrm>
        </p:spPr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into the HTML output using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83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852</TotalTime>
  <Words>467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Introduction to JS - JavaScript</vt:lpstr>
      <vt:lpstr>JavaScript</vt:lpstr>
      <vt:lpstr>Why Study JavaScript? </vt:lpstr>
      <vt:lpstr>The &lt;script&gt; Tag </vt:lpstr>
      <vt:lpstr>What can JavaScript do?</vt:lpstr>
      <vt:lpstr>JavaScript Functions and Events </vt:lpstr>
      <vt:lpstr>JavaScript in &lt;head&gt; section</vt:lpstr>
      <vt:lpstr>External JavaScript </vt:lpstr>
      <vt:lpstr>JavaScript Output </vt:lpstr>
      <vt:lpstr>Using innerHTML </vt:lpstr>
      <vt:lpstr>JavaScript Keywords </vt:lpstr>
      <vt:lpstr>JavaScript Syntax </vt:lpstr>
      <vt:lpstr>JavaScript Variables</vt:lpstr>
      <vt:lpstr>JavaScript Data Types </vt:lpstr>
      <vt:lpstr>JavaScript Functions </vt:lpstr>
      <vt:lpstr>Assignment 4 due – 6/27/2018 (today)</vt:lpstr>
      <vt:lpstr>Assignment 4 due – 6/27/2018 (today)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manup</dc:creator>
  <cp:lastModifiedBy>Manu Peethambar</cp:lastModifiedBy>
  <cp:revision>18</cp:revision>
  <dcterms:created xsi:type="dcterms:W3CDTF">2018-06-28T00:08:24Z</dcterms:created>
  <dcterms:modified xsi:type="dcterms:W3CDTF">2018-06-28T19:08:58Z</dcterms:modified>
</cp:coreProperties>
</file>