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65" r:id="rId2"/>
    <p:sldId id="299" r:id="rId3"/>
    <p:sldId id="301" r:id="rId4"/>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9559" autoAdjust="0"/>
  </p:normalViewPr>
  <p:slideViewPr>
    <p:cSldViewPr>
      <p:cViewPr>
        <p:scale>
          <a:sx n="95" d="100"/>
          <a:sy n="95" d="100"/>
        </p:scale>
        <p:origin x="-946" y="-926"/>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1/6/2018</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1/6/2018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1/6/2018</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1/6/2018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1/6/2018</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1/6/2018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1/6/2018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1/6/2018</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1/6/2018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1/6/2018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Impact of Sentiment Analysis on </a:t>
            </a:r>
            <a:br>
              <a:rPr lang="en-US" dirty="0"/>
            </a:br>
            <a:r>
              <a:rPr lang="en-US" dirty="0"/>
              <a:t>Oil &amp; Gas Companies </a:t>
            </a:r>
          </a:p>
        </p:txBody>
      </p:sp>
      <p:sp>
        <p:nvSpPr>
          <p:cNvPr id="4" name="Subtitle 3"/>
          <p:cNvSpPr>
            <a:spLocks noGrp="1"/>
          </p:cNvSpPr>
          <p:nvPr>
            <p:ph type="subTitle" idx="1"/>
          </p:nvPr>
        </p:nvSpPr>
        <p:spPr/>
        <p:txBody>
          <a:bodyPr/>
          <a:lstStyle/>
          <a:p>
            <a:r>
              <a:rPr lang="en-US" dirty="0"/>
              <a:t>By- GAMR (team#4)</a:t>
            </a:r>
          </a:p>
        </p:txBody>
      </p:sp>
      <p:pic>
        <p:nvPicPr>
          <p:cNvPr id="1030" name="Picture 6" descr="Image result for Oil">
            <a:extLst>
              <a:ext uri="{FF2B5EF4-FFF2-40B4-BE49-F238E27FC236}">
                <a16:creationId xmlns:a16="http://schemas.microsoft.com/office/drawing/2014/main" id="{7EC14FC6-4453-4015-97C7-75FF68FB3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1366-B172-4F2E-A0E0-A7A7A57AC66F}"/>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E47FC1D5-80B7-412F-A141-79E8A6E58AE8}"/>
              </a:ext>
            </a:extLst>
          </p:cNvPr>
          <p:cNvSpPr>
            <a:spLocks noGrp="1"/>
          </p:cNvSpPr>
          <p:nvPr>
            <p:ph idx="1"/>
          </p:nvPr>
        </p:nvSpPr>
        <p:spPr/>
        <p:txBody>
          <a:bodyPr>
            <a:normAutofit fontScale="92500" lnSpcReduction="20000"/>
          </a:bodyPr>
          <a:lstStyle/>
          <a:p>
            <a:r>
              <a:rPr lang="en-US" dirty="0"/>
              <a:t>Project Title – Impact of Sentiment Analysis on Oil &amp; Gas companies Stock price</a:t>
            </a:r>
          </a:p>
          <a:p>
            <a:r>
              <a:rPr lang="en-US" dirty="0"/>
              <a:t>Team Members – George, Alejandron, Manu and Rajat</a:t>
            </a:r>
          </a:p>
          <a:p>
            <a:r>
              <a:rPr lang="en-US" dirty="0"/>
              <a:t>Project Description/Outline – Project is to understand the impact of Social Sentiments on Oil Companies stocks listed on S&amp;P500 (note: scope is limited to 5-10 Oil companies stocks price analysis)</a:t>
            </a:r>
          </a:p>
          <a:p>
            <a:r>
              <a:rPr lang="en-US" dirty="0"/>
              <a:t>Research Description/Outline –  Aim of the research is to take sample Tweets (unstructured data) and analyze the positive, negative and neutral sentiments as compare to the Oil stocks price. This research will help us understand the correlation between the Sentiments and stock price. </a:t>
            </a:r>
          </a:p>
          <a:p>
            <a:r>
              <a:rPr lang="en-US" dirty="0"/>
              <a:t>Outcome – </a:t>
            </a:r>
          </a:p>
          <a:p>
            <a:pPr lvl="1"/>
            <a:r>
              <a:rPr lang="en-US" dirty="0"/>
              <a:t>Our Twitter analysis can help,</a:t>
            </a:r>
          </a:p>
          <a:p>
            <a:pPr lvl="2"/>
            <a:r>
              <a:rPr lang="en-US" dirty="0"/>
              <a:t> Investors take intelligent decisions regarding trading (calls/puts) on Oil company stocks</a:t>
            </a:r>
          </a:p>
          <a:p>
            <a:pPr lvl="2"/>
            <a:r>
              <a:rPr lang="en-US" dirty="0"/>
              <a:t> Companies can measure the impact of sentiment on their top line (revenue) </a:t>
            </a:r>
          </a:p>
        </p:txBody>
      </p:sp>
    </p:spTree>
    <p:extLst>
      <p:ext uri="{BB962C8B-B14F-4D97-AF65-F5344CB8AC3E}">
        <p14:creationId xmlns:p14="http://schemas.microsoft.com/office/powerpoint/2010/main" val="249550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AFBD-6A31-42AC-81FC-ED7A84E84278}"/>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BD339655-7699-4CFB-80A7-946615CF74E9}"/>
              </a:ext>
            </a:extLst>
          </p:cNvPr>
          <p:cNvSpPr>
            <a:spLocks noGrp="1"/>
          </p:cNvSpPr>
          <p:nvPr>
            <p:ph idx="1"/>
          </p:nvPr>
        </p:nvSpPr>
        <p:spPr/>
        <p:txBody>
          <a:bodyPr/>
          <a:lstStyle/>
          <a:p>
            <a:r>
              <a:rPr lang="en-US" dirty="0"/>
              <a:t>Research Questions to Answer – Our research questions, </a:t>
            </a:r>
          </a:p>
          <a:p>
            <a:pPr marL="45720" indent="0">
              <a:buNone/>
            </a:pPr>
            <a:r>
              <a:rPr lang="en-US" dirty="0"/>
              <a:t>     Q1. Why investors &amp; Oil companies should pay attention to social analytics data? </a:t>
            </a:r>
          </a:p>
          <a:p>
            <a:pPr marL="45720" indent="0">
              <a:buNone/>
            </a:pPr>
            <a:r>
              <a:rPr lang="en-US" dirty="0"/>
              <a:t>     Q2. How much do Sentiments impact on Oil prices?</a:t>
            </a:r>
          </a:p>
          <a:p>
            <a:pPr marL="45720" indent="0">
              <a:buNone/>
            </a:pPr>
            <a:r>
              <a:rPr lang="en-US" dirty="0"/>
              <a:t>     Q3. Will investors be able to take smart investment decisions based on historical trends?</a:t>
            </a:r>
          </a:p>
          <a:p>
            <a:r>
              <a:rPr lang="en-US" dirty="0"/>
              <a:t>Data Sets to be Used – </a:t>
            </a:r>
          </a:p>
          <a:p>
            <a:pPr lvl="1"/>
            <a:r>
              <a:rPr lang="en-US" dirty="0"/>
              <a:t>Tweets &amp; Stock price  historical data for last “X” number of days. </a:t>
            </a:r>
          </a:p>
          <a:p>
            <a:pPr lvl="1"/>
            <a:r>
              <a:rPr lang="en-US" dirty="0"/>
              <a:t>Tweets under consideration may be #OPEC, # Brent, #WTI,#CL and US independent Oil and gas companies such as PXD, EOG, Chevron and EXON</a:t>
            </a:r>
          </a:p>
          <a:p>
            <a:pPr marL="45720" indent="0">
              <a:buNone/>
            </a:pPr>
            <a:endParaRPr lang="en-US" dirty="0"/>
          </a:p>
        </p:txBody>
      </p:sp>
    </p:spTree>
    <p:extLst>
      <p:ext uri="{BB962C8B-B14F-4D97-AF65-F5344CB8AC3E}">
        <p14:creationId xmlns:p14="http://schemas.microsoft.com/office/powerpoint/2010/main" val="35873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8221-F67A-4B68-8A74-653F6E4362BF}"/>
              </a:ext>
            </a:extLst>
          </p:cNvPr>
          <p:cNvSpPr>
            <a:spLocks noGrp="1"/>
          </p:cNvSpPr>
          <p:nvPr>
            <p:ph type="title"/>
          </p:nvPr>
        </p:nvSpPr>
        <p:spPr/>
        <p:txBody>
          <a:bodyPr/>
          <a:lstStyle/>
          <a:p>
            <a:r>
              <a:rPr lang="en-US" dirty="0"/>
              <a:t>Project Details (Contd.)</a:t>
            </a:r>
          </a:p>
        </p:txBody>
      </p:sp>
      <p:sp>
        <p:nvSpPr>
          <p:cNvPr id="3" name="Content Placeholder 2">
            <a:extLst>
              <a:ext uri="{FF2B5EF4-FFF2-40B4-BE49-F238E27FC236}">
                <a16:creationId xmlns:a16="http://schemas.microsoft.com/office/drawing/2014/main" id="{2543CB9E-09B6-4193-ACCB-3FEC790C3F2A}"/>
              </a:ext>
            </a:extLst>
          </p:cNvPr>
          <p:cNvSpPr>
            <a:spLocks noGrp="1"/>
          </p:cNvSpPr>
          <p:nvPr>
            <p:ph idx="1"/>
          </p:nvPr>
        </p:nvSpPr>
        <p:spPr/>
        <p:txBody>
          <a:bodyPr/>
          <a:lstStyle/>
          <a:p>
            <a:r>
              <a:rPr lang="en-US" dirty="0"/>
              <a:t>Rough Breakdown of Tasks – </a:t>
            </a:r>
          </a:p>
          <a:p>
            <a:pPr marL="708660" lvl="1" indent="-342900">
              <a:buAutoNum type="arabicPeriod"/>
            </a:pPr>
            <a:r>
              <a:rPr lang="en-US" dirty="0"/>
              <a:t>Collect sample tweets (past couples of days) from Twitter API</a:t>
            </a:r>
          </a:p>
          <a:p>
            <a:pPr marL="708660" lvl="1" indent="-342900">
              <a:buAutoNum type="arabicPeriod"/>
            </a:pPr>
            <a:r>
              <a:rPr lang="en-US" dirty="0"/>
              <a:t>Perform IBM Watson Sentiment analysis on Tweets using IBM Natural Language Services</a:t>
            </a:r>
          </a:p>
          <a:p>
            <a:pPr marL="708660" lvl="1" indent="-342900">
              <a:buAutoNum type="arabicPeriod"/>
            </a:pPr>
            <a:r>
              <a:rPr lang="en-US" dirty="0"/>
              <a:t>Collect last few days of stocks data of companies from S&amp;P 500 </a:t>
            </a:r>
          </a:p>
          <a:p>
            <a:pPr marL="708660" lvl="1" indent="-342900">
              <a:buAutoNum type="arabicPeriod"/>
            </a:pPr>
            <a:r>
              <a:rPr lang="en-US" dirty="0"/>
              <a:t>Perform statistical analysis on stocks and tweets and determine correlation</a:t>
            </a:r>
          </a:p>
          <a:p>
            <a:pPr marL="708660" lvl="1" indent="-342900">
              <a:buAutoNum type="arabicPeriod"/>
            </a:pPr>
            <a:r>
              <a:rPr lang="en-US" dirty="0"/>
              <a:t>Plot analytical charts  </a:t>
            </a:r>
          </a:p>
          <a:p>
            <a:pPr marL="708660" lvl="1" indent="-342900">
              <a:buAutoNum type="arabicPeriod"/>
            </a:pPr>
            <a:r>
              <a:rPr lang="en-US" dirty="0"/>
              <a:t>If time permits, perform some predictive analytics</a:t>
            </a:r>
          </a:p>
          <a:p>
            <a:pPr marL="45720" indent="0">
              <a:buNone/>
            </a:pPr>
            <a:endParaRPr lang="en-US" dirty="0"/>
          </a:p>
        </p:txBody>
      </p:sp>
    </p:spTree>
    <p:extLst>
      <p:ext uri="{BB962C8B-B14F-4D97-AF65-F5344CB8AC3E}">
        <p14:creationId xmlns:p14="http://schemas.microsoft.com/office/powerpoint/2010/main" val="41178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1119</TotalTime>
  <Words>341</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Corbel</vt:lpstr>
      <vt:lpstr>Euphemia</vt:lpstr>
      <vt:lpstr>Wingdings</vt:lpstr>
      <vt:lpstr>Banded Design Blue 16x9</vt:lpstr>
      <vt:lpstr>Impact of Sentiment Analysis on  Oil &amp; Gas Companies </vt:lpstr>
      <vt:lpstr>Project Details</vt:lpstr>
      <vt:lpstr>Project Details</vt:lpstr>
      <vt:lpstr>Project Details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Sentiment Analysis on  Energy and Oil</dc:title>
  <dc:creator>Rajat Kaura</dc:creator>
  <cp:lastModifiedBy>Rajat Kaura</cp:lastModifiedBy>
  <cp:revision>13</cp:revision>
  <dcterms:created xsi:type="dcterms:W3CDTF">2018-01-07T01:05:05Z</dcterms:created>
  <dcterms:modified xsi:type="dcterms:W3CDTF">2018-01-07T19:53:49Z</dcterms:modified>
</cp:coreProperties>
</file>