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erif"/>
      <p:regular r:id="rId29"/>
      <p:bold r:id="rId30"/>
      <p:italic r:id="rId31"/>
      <p:boldItalic r:id="rId32"/>
    </p:embeddedFont>
    <p:embeddedFont>
      <p:font typeface="Roboto Mon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Serif-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Serif-italic.fntdata"/><Relationship Id="rId30" Type="http://schemas.openxmlformats.org/officeDocument/2006/relationships/font" Target="fonts/RobotoSerif-bold.fntdata"/><Relationship Id="rId11" Type="http://schemas.openxmlformats.org/officeDocument/2006/relationships/slide" Target="slides/slide6.xml"/><Relationship Id="rId33" Type="http://schemas.openxmlformats.org/officeDocument/2006/relationships/font" Target="fonts/RobotoMono-regular.fntdata"/><Relationship Id="rId10" Type="http://schemas.openxmlformats.org/officeDocument/2006/relationships/slide" Target="slides/slide5.xml"/><Relationship Id="rId32" Type="http://schemas.openxmlformats.org/officeDocument/2006/relationships/font" Target="fonts/RobotoSerif-boldItalic.fntdata"/><Relationship Id="rId13" Type="http://schemas.openxmlformats.org/officeDocument/2006/relationships/slide" Target="slides/slide8.xml"/><Relationship Id="rId35" Type="http://schemas.openxmlformats.org/officeDocument/2006/relationships/font" Target="fonts/RobotoMono-italic.fntdata"/><Relationship Id="rId12" Type="http://schemas.openxmlformats.org/officeDocument/2006/relationships/slide" Target="slides/slide7.xml"/><Relationship Id="rId34" Type="http://schemas.openxmlformats.org/officeDocument/2006/relationships/font" Target="fonts/RobotoMono-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f1f08e7f1e_0_3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f1f08e7f1e_0_3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0313c37fd7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0313c37fd7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El comando </a:t>
            </a:r>
            <a:r>
              <a:rPr lang="es">
                <a:solidFill>
                  <a:srgbClr val="188038"/>
                </a:solidFill>
                <a:latin typeface="Roboto Mono"/>
                <a:ea typeface="Roboto Mono"/>
                <a:cs typeface="Roboto Mono"/>
                <a:sym typeface="Roboto Mono"/>
              </a:rPr>
              <a:t>git status</a:t>
            </a:r>
            <a:r>
              <a:rPr lang="es">
                <a:solidFill>
                  <a:schemeClr val="dk1"/>
                </a:solidFill>
              </a:rPr>
              <a:t> se utiliza para mostrar el estado actual del repositorio. Esto le indicará qué archivos se han cambiado y si se han agregado al área de preparación. También le mostrará el último estado del repositorio remoto y si hay cambios que aún no ha extraído. Este comando es útil para asegurarse de que está al día con los últimos cambios en el repositorio.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0313c37fd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0313c37fd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El comando </a:t>
            </a:r>
            <a:r>
              <a:rPr lang="es">
                <a:solidFill>
                  <a:srgbClr val="188038"/>
                </a:solidFill>
                <a:latin typeface="Roboto Mono"/>
                <a:ea typeface="Roboto Mono"/>
                <a:cs typeface="Roboto Mono"/>
                <a:sym typeface="Roboto Mono"/>
              </a:rPr>
              <a:t>git commit</a:t>
            </a:r>
            <a:r>
              <a:rPr lang="es">
                <a:solidFill>
                  <a:schemeClr val="dk1"/>
                </a:solidFill>
              </a:rPr>
              <a:t> se utiliza para registrar los cambios almacenados en el área de preparación en el repositorio. Esto creará una nueva instantánea del estado del repositorio. También le permite agregar un mensaje de confirmación que describe los cambios que ha realizado. Los mensajes de confirmación son importantes porque le permiten realizar un seguimiento del historial de cambios en su proyecto.</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0313c37fd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0313c37fd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El comando </a:t>
            </a:r>
            <a:r>
              <a:rPr lang="es">
                <a:solidFill>
                  <a:srgbClr val="188038"/>
                </a:solidFill>
                <a:latin typeface="Roboto Mono"/>
                <a:ea typeface="Roboto Mono"/>
                <a:cs typeface="Roboto Mono"/>
                <a:sym typeface="Roboto Mono"/>
              </a:rPr>
              <a:t>git log</a:t>
            </a:r>
            <a:r>
              <a:rPr lang="es">
                <a:solidFill>
                  <a:schemeClr val="dk1"/>
                </a:solidFill>
              </a:rPr>
              <a:t> se utiliza para mostrar el historial de confirmaciones del repositorio. Esto le mostrará una lista de todas las confirmaciones que se han realizado en el repositorio, junto con el mensaje de confirmación, el autor y la fecha de la confirmación. Puede usar opciones para filtrar el historial de confirmaciones por autor, fecha o mensaje de confirmación. Por ejemplo, para ver las últimas 10 confirmaciones, puede usar el siguiente comando: git log -10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313c37fd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0313c37fd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313c37fd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313c37fd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GitHub es una herramienta esencial para los desarrolladores de software que les permite trabajar de manera eficiente y colaborativa en proyectos de código fuente.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313c37fd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313c37fd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El comando </a:t>
            </a:r>
            <a:r>
              <a:rPr lang="es">
                <a:solidFill>
                  <a:srgbClr val="188038"/>
                </a:solidFill>
                <a:latin typeface="Roboto Mono"/>
                <a:ea typeface="Roboto Mono"/>
                <a:cs typeface="Roboto Mono"/>
                <a:sym typeface="Roboto Mono"/>
              </a:rPr>
              <a:t>git clone</a:t>
            </a:r>
            <a:r>
              <a:rPr lang="es">
                <a:solidFill>
                  <a:schemeClr val="dk1"/>
                </a:solidFill>
              </a:rPr>
              <a:t> se utiliza para crear una copia completa del repositorio remoto en su computadora local. Esto descargará el historial completo de confirmaciones, ramas y etiquetas del repositorio remoto. Esto le permite comenzar a trabajar con el repositorio de inmediato sin necesidad de extraer los cambios manualmente. Esto es útil si está comenzando a trabajar en un nuevo proyecto o si desea tener una copia completa del repositorio en su computadora local.</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0313c37fd7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0313c37fd7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El comando </a:t>
            </a:r>
            <a:r>
              <a:rPr lang="es">
                <a:solidFill>
                  <a:srgbClr val="188038"/>
                </a:solidFill>
                <a:latin typeface="Roboto Mono"/>
                <a:ea typeface="Roboto Mono"/>
                <a:cs typeface="Roboto Mono"/>
                <a:sym typeface="Roboto Mono"/>
              </a:rPr>
              <a:t>git fetch</a:t>
            </a:r>
            <a:r>
              <a:rPr lang="es">
                <a:solidFill>
                  <a:schemeClr val="dk1"/>
                </a:solidFill>
              </a:rPr>
              <a:t> se utiliza para descargar los cambios del repositorio remoto al repositorio local. Esto no fusionará los cambios con su rama local actual, sino que los almacenará localmente para que pueda revisarlos e integrarlos en su propio trabajo. Esto puede ser útil si desea estar al día con los últimos cambios en el repositorio remoto sin integrarlos en su propio trabajo todavía.</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0313c37fd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0313c37fd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l comando </a:t>
            </a:r>
            <a:r>
              <a:rPr lang="es">
                <a:solidFill>
                  <a:srgbClr val="188038"/>
                </a:solidFill>
                <a:latin typeface="Roboto Mono"/>
                <a:ea typeface="Roboto Mono"/>
                <a:cs typeface="Roboto Mono"/>
                <a:sym typeface="Roboto Mono"/>
              </a:rPr>
              <a:t>git push</a:t>
            </a:r>
            <a:r>
              <a:rPr lang="es">
                <a:solidFill>
                  <a:schemeClr val="dk1"/>
                </a:solidFill>
              </a:rPr>
              <a:t> se utiliza para enviar sus cambios locales al repositorio remoto. Esto actualizará el repositorio remoto con los últimos cambios que ha realizado en su repositorio local. Esto le permite compartir sus cambios con otros colaboradores que también hayan clonado el repositorio. Para enviar sus cambios al repositorio remoto, primero debe usar el comando </a:t>
            </a:r>
            <a:r>
              <a:rPr lang="es">
                <a:solidFill>
                  <a:srgbClr val="188038"/>
                </a:solidFill>
                <a:latin typeface="Roboto Mono"/>
                <a:ea typeface="Roboto Mono"/>
                <a:cs typeface="Roboto Mono"/>
                <a:sym typeface="Roboto Mono"/>
              </a:rPr>
              <a:t>git push</a:t>
            </a:r>
            <a:r>
              <a:rPr lang="es">
                <a:solidFill>
                  <a:schemeClr val="dk1"/>
                </a:solidFill>
              </a:rPr>
              <a:t> seguido de la URL del repositorio remoto.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0313c37fd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0313c37fd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s">
                <a:solidFill>
                  <a:schemeClr val="dk1"/>
                </a:solidFill>
              </a:rPr>
              <a:t>El comando </a:t>
            </a:r>
            <a:r>
              <a:rPr lang="es">
                <a:solidFill>
                  <a:srgbClr val="188038"/>
                </a:solidFill>
                <a:latin typeface="Roboto Mono"/>
                <a:ea typeface="Roboto Mono"/>
                <a:cs typeface="Roboto Mono"/>
                <a:sym typeface="Roboto Mono"/>
              </a:rPr>
              <a:t>git pull</a:t>
            </a:r>
            <a:r>
              <a:rPr lang="es">
                <a:solidFill>
                  <a:schemeClr val="dk1"/>
                </a:solidFill>
              </a:rPr>
              <a:t> se utiliza para obtener los últimos cambios del repositorio remoto y fusionarlos en su repositorio local. Esto actualizará su repositorio local con los últimos cambios que han realizado otros colaboradores. Esto le permite asegurarse de que está trabajando con la última versión del código. Para obtener los últimos cambios del repositorio remoto, primero debe usar el comando </a:t>
            </a:r>
            <a:r>
              <a:rPr lang="es">
                <a:solidFill>
                  <a:srgbClr val="188038"/>
                </a:solidFill>
                <a:latin typeface="Roboto Mono"/>
                <a:ea typeface="Roboto Mono"/>
                <a:cs typeface="Roboto Mono"/>
                <a:sym typeface="Roboto Mono"/>
              </a:rPr>
              <a:t>git pull</a:t>
            </a:r>
            <a:r>
              <a:rPr lang="es">
                <a:solidFill>
                  <a:schemeClr val="dk1"/>
                </a:solidFill>
              </a:rPr>
              <a:t>. Esto recuperará los últimos cambios del repositorio remoto y luego intentará fusionarlos en su repositorio local. Si hay algún conflicto de fusión, deberá resolverlos manualmente antes de poder continuar.</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313c37fd7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0313c37fd7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s">
                <a:solidFill>
                  <a:schemeClr val="dk1"/>
                </a:solidFill>
              </a:rPr>
              <a:t>El comando </a:t>
            </a:r>
            <a:r>
              <a:rPr lang="es">
                <a:solidFill>
                  <a:srgbClr val="188038"/>
                </a:solidFill>
                <a:latin typeface="Roboto Mono"/>
                <a:ea typeface="Roboto Mono"/>
                <a:cs typeface="Roboto Mono"/>
                <a:sym typeface="Roboto Mono"/>
              </a:rPr>
              <a:t>git merge</a:t>
            </a:r>
            <a:r>
              <a:rPr lang="es">
                <a:solidFill>
                  <a:schemeClr val="dk1"/>
                </a:solidFill>
              </a:rPr>
              <a:t> es una herramienta poderosa que se puede utilizar para combinar cambios de diferentes fuentes.</a:t>
            </a:r>
            <a:br>
              <a:rPr lang="es">
                <a:solidFill>
                  <a:schemeClr val="dk1"/>
                </a:solidFill>
              </a:rPr>
            </a:br>
            <a:r>
              <a:rPr lang="es">
                <a:solidFill>
                  <a:schemeClr val="dk1"/>
                </a:solidFill>
              </a:rPr>
              <a:t>Cuando fusiona dos ramas, Git intentará combinar automáticamente los cambios de las dos ramas en un solo historial. Sin embargo, si hay conflictos entre los cambios, Git se detendrá y deberá resolver los conflictos manualmente antes de poder continuar.</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f1f0f19a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f1f0f19a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313c37fd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313c37fd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s">
                <a:solidFill>
                  <a:schemeClr val="dk1"/>
                </a:solidFill>
              </a:rPr>
              <a:t>Los conflictos de Git son un problema común que puede surgir cuando varias personas trabajan en el mismo proyecto de código fuente. Se producen cuando dos o más desarrolladores realizan cambios en los mismos archivos y líneas de código. Cuando intenta fusionar estos cambios, Git no puede combinarlos automáticamente y se produce un conflicto. En este caso, deberá resolver el conflicto manualmente editando los archivos y decidiendo qué cambios desea conservar.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0313c37fd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0313c37fd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Este cuadro permite observar </a:t>
            </a:r>
            <a:r>
              <a:rPr lang="es"/>
              <a:t>cuál</a:t>
            </a:r>
            <a:r>
              <a:rPr lang="es"/>
              <a:t> </a:t>
            </a:r>
            <a:r>
              <a:rPr lang="es"/>
              <a:t>debería</a:t>
            </a:r>
            <a:r>
              <a:rPr lang="es"/>
              <a:t> ser el ciclo de ramas en una </a:t>
            </a:r>
            <a:r>
              <a:rPr lang="es"/>
              <a:t>aplicación</a:t>
            </a:r>
            <a:r>
              <a:rPr lang="es"/>
              <a:t>.</a:t>
            </a:r>
            <a:endParaRPr/>
          </a:p>
          <a:p>
            <a:pPr indent="0" lvl="0" marL="0" rtl="0" algn="l">
              <a:spcBef>
                <a:spcPts val="0"/>
              </a:spcBef>
              <a:spcAft>
                <a:spcPts val="0"/>
              </a:spcAft>
              <a:buNone/>
            </a:pPr>
            <a:r>
              <a:rPr lang="es"/>
              <a:t>Si queremos crear un nuevo feature, debemos partir desde develop (que tiene que estar actualizado con master) y creamos la rama. Luego, tenemos que mergear a develop.</a:t>
            </a:r>
            <a:endParaRPr/>
          </a:p>
          <a:p>
            <a:pPr indent="0" lvl="0" marL="0" rtl="0" algn="l">
              <a:spcBef>
                <a:spcPts val="0"/>
              </a:spcBef>
              <a:spcAft>
                <a:spcPts val="0"/>
              </a:spcAft>
              <a:buNone/>
            </a:pPr>
            <a:r>
              <a:rPr lang="es"/>
              <a:t>Cuando tenemos suficientes features/fixes y queremos sacar una release, debemos partir desde develop y hacer una rama release. Luego, mergear hacia master.</a:t>
            </a:r>
            <a:endParaRPr/>
          </a:p>
          <a:p>
            <a:pPr indent="0" lvl="0" marL="0" rtl="0" algn="l">
              <a:spcBef>
                <a:spcPts val="0"/>
              </a:spcBef>
              <a:spcAft>
                <a:spcPts val="0"/>
              </a:spcAft>
              <a:buNone/>
            </a:pPr>
            <a:r>
              <a:rPr lang="es"/>
              <a:t>Cada vez que algo se mergea en master, se hace un backport hacia develop para que </a:t>
            </a:r>
            <a:r>
              <a:rPr lang="es"/>
              <a:t>estén</a:t>
            </a:r>
            <a:r>
              <a:rPr lang="es"/>
              <a:t> ambos </a:t>
            </a:r>
            <a:r>
              <a:rPr lang="es"/>
              <a:t>actualizados</a:t>
            </a:r>
            <a:r>
              <a:rPr lang="es"/>
              <a:t>.</a:t>
            </a:r>
            <a:endParaRPr/>
          </a:p>
          <a:p>
            <a:pPr indent="0" lvl="0" marL="0" rtl="0" algn="l">
              <a:spcBef>
                <a:spcPts val="0"/>
              </a:spcBef>
              <a:spcAft>
                <a:spcPts val="0"/>
              </a:spcAft>
              <a:buNone/>
            </a:pPr>
            <a:r>
              <a:rPr lang="es"/>
              <a:t>Finalmente, si queremos hacer un fix muy urgente, desde master creamos una rama hotfix y se mergea a master.</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313c37fd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313c37fd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s">
                <a:solidFill>
                  <a:schemeClr val="dk1"/>
                </a:solidFill>
              </a:rPr>
              <a:t>"Un Pull Request, o PR, es una herramienta fundamental en el desarrollo de software colaborativo. Esencialmente, un PR es una solicitud para fusionar cambios desde una rama específica a otra, generalmente la rama principal del proyecto. Esto no solo permite la revisión de código, sino que también fomenta la colaboración y la comunicación entre los miembros del equipo.</a:t>
            </a:r>
            <a:endParaRPr>
              <a:solidFill>
                <a:schemeClr val="dk1"/>
              </a:solidFill>
            </a:endParaRPr>
          </a:p>
          <a:p>
            <a:pPr indent="0" lvl="0" marL="0" rtl="0" algn="l">
              <a:lnSpc>
                <a:spcPct val="115000"/>
              </a:lnSpc>
              <a:spcBef>
                <a:spcPts val="1200"/>
              </a:spcBef>
              <a:spcAft>
                <a:spcPts val="0"/>
              </a:spcAft>
              <a:buNone/>
            </a:pPr>
            <a:r>
              <a:rPr lang="es">
                <a:solidFill>
                  <a:schemeClr val="dk1"/>
                </a:solidFill>
              </a:rPr>
              <a:t>En un PR, cualquier miembro del equipo puede revisar el código, dejar comentarios, y sugerir mejoras, asegurando que el código que se integra es de alta calidad y libre de errores. Además, los PRs sirven como documentación del proceso de desarrollo, dejando un registro claro de qué cambios se realizaron y por qué.</a:t>
            </a:r>
            <a:endParaRPr>
              <a:solidFill>
                <a:schemeClr val="dk1"/>
              </a:solidFill>
            </a:endParaRPr>
          </a:p>
          <a:p>
            <a:pPr indent="0" lvl="0" marL="0" rtl="0" algn="l">
              <a:lnSpc>
                <a:spcPct val="115000"/>
              </a:lnSpc>
              <a:spcBef>
                <a:spcPts val="1200"/>
              </a:spcBef>
              <a:spcAft>
                <a:spcPts val="1200"/>
              </a:spcAft>
              <a:buNone/>
            </a:pPr>
            <a:r>
              <a:rPr lang="es">
                <a:solidFill>
                  <a:schemeClr val="dk1"/>
                </a:solidFill>
              </a:rPr>
              <a:t>El proceso típico de un PR incluye crear una rama para tu trabajo, desarrollar tu funcionalidad o corrección, abrir un PR para que otros revisen, y finalmente, una vez aprobado, fusionar esos cambios a la rama principal. Este proceso no solo mejora la calidad del código, sino que también facilita la incorporación de múltiples contribuciones al proyecto de manera organizada y eficiente."</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f1f08e7f1e_0_3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f1f08e7f1e_0_3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1f08e7f1e_0_3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1f08e7f1e_0_3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f1f0e37d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f1f0e37d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 Git es un sistema de control de versiones distribuido que se utiliza para realizar un seguimiento de los cambios en el código fuente. Es una herramienta esencial para los desarrolladores de software y se utiliza en una amplia variedad de proyectos.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0313c37fd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0313c37fd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0313c37fd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0313c37fd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Repositorio:</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s">
                <a:solidFill>
                  <a:schemeClr val="dk1"/>
                </a:solidFill>
              </a:rPr>
              <a:t>Es un directorio que almacena todo el historial de cambios, las ramas y otra información de un proyecto Git.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Se puede considerar como la "base" del proyecto, donde se guarda toda su evolución.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Los repositorios pueden ser locales (en tu computadora) o remotos (en un servidor como GitHub).</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Rama/Branch:</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s">
                <a:solidFill>
                  <a:schemeClr val="dk1"/>
                </a:solidFill>
              </a:rPr>
              <a:t>Es una línea de desarrollo independiente dentro de un repositorio Git.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Permite trabajar en diferentes versiones o características del proyecto sin afectar la rama principal.</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Puedes crear, cambiar y fusionar ramas para organizar tu trabajo y colaborar con otros.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Commit: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s">
                <a:solidFill>
                  <a:schemeClr val="dk1"/>
                </a:solidFill>
              </a:rPr>
              <a:t>Es una instantánea de un conjunto de cambios en un repositorio Git.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Cada commit guarda el estado del proyecto en un momento determinado, con un mensaje que describe los cambios realizados.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Los commits se van encadenando en una línea de tiempo, creando el historial del proyecto.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a:solidFill>
                  <a:schemeClr val="dk1"/>
                </a:solidFill>
              </a:rPr>
              <a:t>Archivo:</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s">
                <a:solidFill>
                  <a:schemeClr val="dk1"/>
                </a:solidFill>
              </a:rPr>
              <a:t>Es un elemento básico dentro de un repositorio Git.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Puede ser cualquier tipo de archivo que contenga código, texto, imágenes, etc.</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s">
                <a:solidFill>
                  <a:schemeClr val="dk1"/>
                </a:solidFill>
              </a:rPr>
              <a:t>Los archivos se almacenan y versionan en el repositorio, permitiendo seguir su evolución y recuperar versiones anteriores.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0313c37fd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0313c37fd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0313c37fd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0313c37fd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El comando </a:t>
            </a:r>
            <a:r>
              <a:rPr lang="es">
                <a:solidFill>
                  <a:srgbClr val="188038"/>
                </a:solidFill>
                <a:latin typeface="Roboto Mono"/>
                <a:ea typeface="Roboto Mono"/>
                <a:cs typeface="Roboto Mono"/>
                <a:sym typeface="Roboto Mono"/>
              </a:rPr>
              <a:t>git init</a:t>
            </a:r>
            <a:r>
              <a:rPr lang="es">
                <a:solidFill>
                  <a:schemeClr val="dk1"/>
                </a:solidFill>
              </a:rPr>
              <a:t> se utiliza para crear un nuevo repositorio Git en el directorio de trabajo actual. Esto creará los archivos y directorios necesarios para almacenar el historial de confirmaciones, las ramas y otra información del repositorio. Una vez que haya inicializado un repositorio, puede comenzar a agregar archivos, realizar cambios y realizar un seguimiento de su progreso.</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0313c37fd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0313c37fd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El comando </a:t>
            </a:r>
            <a:r>
              <a:rPr lang="es">
                <a:solidFill>
                  <a:srgbClr val="188038"/>
                </a:solidFill>
                <a:latin typeface="Roboto Mono"/>
                <a:ea typeface="Roboto Mono"/>
                <a:cs typeface="Roboto Mono"/>
                <a:sym typeface="Roboto Mono"/>
              </a:rPr>
              <a:t>git add</a:t>
            </a:r>
            <a:r>
              <a:rPr lang="es">
                <a:solidFill>
                  <a:schemeClr val="dk1"/>
                </a:solidFill>
              </a:rPr>
              <a:t> se utiliza para agregar archivos cambiados al área de preparación. El área de preparación es una etapa temporal donde los archivos se almacenan antes de ser confirmados en el repositorio. Una vez que haya agregado archivos al área de preparación, puede realizar una confirmación para guardar sus cambios de forma permanente.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Final" type="title">
  <p:cSld name="TITLE">
    <p:bg>
      <p:bgPr>
        <a:solidFill>
          <a:srgbClr val="479FDE"/>
        </a:soli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pic>
        <p:nvPicPr>
          <p:cNvPr id="11" name="Google Shape;11;p2"/>
          <p:cNvPicPr preferRelativeResize="0"/>
          <p:nvPr/>
        </p:nvPicPr>
        <p:blipFill>
          <a:blip r:embed="rId2">
            <a:alphaModFix/>
          </a:blip>
          <a:stretch>
            <a:fillRect/>
          </a:stretch>
        </p:blipFill>
        <p:spPr>
          <a:xfrm>
            <a:off x="0" y="654263"/>
            <a:ext cx="9144003" cy="346026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5" name="Shape 75"/>
        <p:cNvGrpSpPr/>
        <p:nvPr/>
      </p:nvGrpSpPr>
      <p:grpSpPr>
        <a:xfrm>
          <a:off x="0" y="0"/>
          <a:ext cx="0" cy="0"/>
          <a:chOff x="0" y="0"/>
          <a:chExt cx="0" cy="0"/>
        </a:xfrm>
      </p:grpSpPr>
      <p:sp>
        <p:nvSpPr>
          <p:cNvPr id="76" name="Google Shape;76;p11"/>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erif"/>
              <a:buNone/>
              <a:defRPr>
                <a:latin typeface="Roboto Serif"/>
                <a:ea typeface="Roboto Serif"/>
                <a:cs typeface="Roboto Serif"/>
                <a:sym typeface="Roboto Serif"/>
              </a:defRPr>
            </a:lvl1pPr>
          </a:lstStyle>
          <a:p/>
        </p:txBody>
      </p:sp>
      <p:sp>
        <p:nvSpPr>
          <p:cNvPr id="77" name="Google Shape;77;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latin typeface="Roboto Serif"/>
                <a:ea typeface="Roboto Serif"/>
                <a:cs typeface="Roboto Serif"/>
                <a:sym typeface="Roboto Serif"/>
              </a:defRPr>
            </a:lvl1pPr>
            <a:lvl2pPr lvl="1">
              <a:buNone/>
              <a:defRPr>
                <a:solidFill>
                  <a:schemeClr val="dk2"/>
                </a:solidFill>
                <a:latin typeface="Roboto Serif"/>
                <a:ea typeface="Roboto Serif"/>
                <a:cs typeface="Roboto Serif"/>
                <a:sym typeface="Roboto Serif"/>
              </a:defRPr>
            </a:lvl2pPr>
            <a:lvl3pPr lvl="2">
              <a:buNone/>
              <a:defRPr>
                <a:solidFill>
                  <a:schemeClr val="dk2"/>
                </a:solidFill>
                <a:latin typeface="Roboto Serif"/>
                <a:ea typeface="Roboto Serif"/>
                <a:cs typeface="Roboto Serif"/>
                <a:sym typeface="Roboto Serif"/>
              </a:defRPr>
            </a:lvl3pPr>
            <a:lvl4pPr lvl="3">
              <a:buNone/>
              <a:defRPr>
                <a:solidFill>
                  <a:schemeClr val="dk2"/>
                </a:solidFill>
                <a:latin typeface="Roboto Serif"/>
                <a:ea typeface="Roboto Serif"/>
                <a:cs typeface="Roboto Serif"/>
                <a:sym typeface="Roboto Serif"/>
              </a:defRPr>
            </a:lvl4pPr>
            <a:lvl5pPr lvl="4">
              <a:buNone/>
              <a:defRPr>
                <a:solidFill>
                  <a:schemeClr val="dk2"/>
                </a:solidFill>
                <a:latin typeface="Roboto Serif"/>
                <a:ea typeface="Roboto Serif"/>
                <a:cs typeface="Roboto Serif"/>
                <a:sym typeface="Roboto Serif"/>
              </a:defRPr>
            </a:lvl5pPr>
            <a:lvl6pPr lvl="5">
              <a:buNone/>
              <a:defRPr>
                <a:solidFill>
                  <a:schemeClr val="dk2"/>
                </a:solidFill>
                <a:latin typeface="Roboto Serif"/>
                <a:ea typeface="Roboto Serif"/>
                <a:cs typeface="Roboto Serif"/>
                <a:sym typeface="Roboto Serif"/>
              </a:defRPr>
            </a:lvl6pPr>
            <a:lvl7pPr lvl="6">
              <a:buNone/>
              <a:defRPr>
                <a:solidFill>
                  <a:schemeClr val="dk2"/>
                </a:solidFill>
                <a:latin typeface="Roboto Serif"/>
                <a:ea typeface="Roboto Serif"/>
                <a:cs typeface="Roboto Serif"/>
                <a:sym typeface="Roboto Serif"/>
              </a:defRPr>
            </a:lvl7pPr>
            <a:lvl8pPr lvl="7">
              <a:buNone/>
              <a:defRPr>
                <a:solidFill>
                  <a:schemeClr val="dk2"/>
                </a:solidFill>
                <a:latin typeface="Roboto Serif"/>
                <a:ea typeface="Roboto Serif"/>
                <a:cs typeface="Roboto Serif"/>
                <a:sym typeface="Roboto Serif"/>
              </a:defRPr>
            </a:lvl8pPr>
            <a:lvl9pPr lvl="8">
              <a:buNone/>
              <a:defRPr>
                <a:solidFill>
                  <a:schemeClr val="dk2"/>
                </a:solidFill>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78" name="Google Shape;78;p11"/>
          <p:cNvPicPr preferRelativeResize="0"/>
          <p:nvPr/>
        </p:nvPicPr>
        <p:blipFill>
          <a:blip r:embed="rId2">
            <a:alphaModFix/>
          </a:blip>
          <a:stretch>
            <a:fillRect/>
          </a:stretch>
        </p:blipFill>
        <p:spPr>
          <a:xfrm>
            <a:off x="7670775" y="-1"/>
            <a:ext cx="1473226" cy="55865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rgbClr val="5FCBEF"/>
        </a:solidFill>
      </p:bgPr>
    </p:bg>
    <p:spTree>
      <p:nvGrpSpPr>
        <p:cNvPr id="79" name="Shape 79"/>
        <p:cNvGrpSpPr/>
        <p:nvPr/>
      </p:nvGrpSpPr>
      <p:grpSpPr>
        <a:xfrm>
          <a:off x="0" y="0"/>
          <a:ext cx="0" cy="0"/>
          <a:chOff x="0" y="0"/>
          <a:chExt cx="0" cy="0"/>
        </a:xfrm>
      </p:grpSpPr>
      <p:grpSp>
        <p:nvGrpSpPr>
          <p:cNvPr id="80" name="Google Shape;80;p12"/>
          <p:cNvGrpSpPr/>
          <p:nvPr/>
        </p:nvGrpSpPr>
        <p:grpSpPr>
          <a:xfrm>
            <a:off x="6098378" y="5"/>
            <a:ext cx="3045625" cy="2030570"/>
            <a:chOff x="6098378" y="5"/>
            <a:chExt cx="3045625" cy="2030570"/>
          </a:xfrm>
        </p:grpSpPr>
        <p:sp>
          <p:nvSpPr>
            <p:cNvPr id="81" name="Google Shape;81;p12"/>
            <p:cNvSpPr/>
            <p:nvPr/>
          </p:nvSpPr>
          <p:spPr>
            <a:xfrm>
              <a:off x="8128803" y="16"/>
              <a:ext cx="1015200" cy="1015200"/>
            </a:xfrm>
            <a:prstGeom prst="rect">
              <a:avLst/>
            </a:prstGeom>
            <a:solidFill>
              <a:srgbClr val="0C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82" name="Google Shape;82;p12"/>
            <p:cNvSpPr/>
            <p:nvPr/>
          </p:nvSpPr>
          <p:spPr>
            <a:xfrm flipH="1">
              <a:off x="7113463" y="5"/>
              <a:ext cx="1015200" cy="1015200"/>
            </a:xfrm>
            <a:prstGeom prst="rtTriangle">
              <a:avLst/>
            </a:prstGeom>
            <a:solidFill>
              <a:srgbClr val="A4D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83" name="Google Shape;83;p12"/>
            <p:cNvSpPr/>
            <p:nvPr/>
          </p:nvSpPr>
          <p:spPr>
            <a:xfrm flipH="1" rot="10800000">
              <a:off x="7113588" y="107"/>
              <a:ext cx="1015200" cy="1015200"/>
            </a:xfrm>
            <a:prstGeom prst="rtTriangle">
              <a:avLst/>
            </a:prstGeom>
            <a:solidFill>
              <a:srgbClr val="479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84" name="Google Shape;84;p12"/>
            <p:cNvSpPr/>
            <p:nvPr/>
          </p:nvSpPr>
          <p:spPr>
            <a:xfrm rot="10800000">
              <a:off x="6098378" y="97"/>
              <a:ext cx="1015200" cy="1015200"/>
            </a:xfrm>
            <a:prstGeom prst="rtTriangle">
              <a:avLst/>
            </a:prstGeom>
            <a:solidFill>
              <a:srgbClr val="0C9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85" name="Google Shape;85;p12"/>
            <p:cNvSpPr/>
            <p:nvPr/>
          </p:nvSpPr>
          <p:spPr>
            <a:xfrm rot="10800000">
              <a:off x="8128789" y="1015375"/>
              <a:ext cx="1015200" cy="1015200"/>
            </a:xfrm>
            <a:prstGeom prst="rtTriangle">
              <a:avLst/>
            </a:prstGeom>
            <a:solidFill>
              <a:srgbClr val="479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grpSp>
      <p:sp>
        <p:nvSpPr>
          <p:cNvPr id="86" name="Google Shape;86;p12"/>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Font typeface="Roboto Serif"/>
              <a:buNone/>
              <a:defRPr sz="12000">
                <a:solidFill>
                  <a:schemeClr val="lt1"/>
                </a:solidFill>
                <a:latin typeface="Roboto Serif"/>
                <a:ea typeface="Roboto Serif"/>
                <a:cs typeface="Roboto Serif"/>
                <a:sym typeface="Roboto Serif"/>
              </a:defRPr>
            </a:lvl1pPr>
            <a:lvl2pPr lvl="1" algn="ctr">
              <a:spcBef>
                <a:spcPts val="0"/>
              </a:spcBef>
              <a:spcAft>
                <a:spcPts val="0"/>
              </a:spcAft>
              <a:buClr>
                <a:schemeClr val="lt1"/>
              </a:buClr>
              <a:buSzPts val="12000"/>
              <a:buFont typeface="Roboto Serif"/>
              <a:buNone/>
              <a:defRPr sz="12000">
                <a:solidFill>
                  <a:schemeClr val="lt1"/>
                </a:solidFill>
                <a:latin typeface="Roboto Serif"/>
                <a:ea typeface="Roboto Serif"/>
                <a:cs typeface="Roboto Serif"/>
                <a:sym typeface="Roboto Serif"/>
              </a:defRPr>
            </a:lvl2pPr>
            <a:lvl3pPr lvl="2" algn="ctr">
              <a:spcBef>
                <a:spcPts val="0"/>
              </a:spcBef>
              <a:spcAft>
                <a:spcPts val="0"/>
              </a:spcAft>
              <a:buClr>
                <a:schemeClr val="lt1"/>
              </a:buClr>
              <a:buSzPts val="12000"/>
              <a:buFont typeface="Roboto Serif"/>
              <a:buNone/>
              <a:defRPr sz="12000">
                <a:solidFill>
                  <a:schemeClr val="lt1"/>
                </a:solidFill>
                <a:latin typeface="Roboto Serif"/>
                <a:ea typeface="Roboto Serif"/>
                <a:cs typeface="Roboto Serif"/>
                <a:sym typeface="Roboto Serif"/>
              </a:defRPr>
            </a:lvl3pPr>
            <a:lvl4pPr lvl="3" algn="ctr">
              <a:spcBef>
                <a:spcPts val="0"/>
              </a:spcBef>
              <a:spcAft>
                <a:spcPts val="0"/>
              </a:spcAft>
              <a:buClr>
                <a:schemeClr val="lt1"/>
              </a:buClr>
              <a:buSzPts val="12000"/>
              <a:buFont typeface="Roboto Serif"/>
              <a:buNone/>
              <a:defRPr sz="12000">
                <a:solidFill>
                  <a:schemeClr val="lt1"/>
                </a:solidFill>
                <a:latin typeface="Roboto Serif"/>
                <a:ea typeface="Roboto Serif"/>
                <a:cs typeface="Roboto Serif"/>
                <a:sym typeface="Roboto Serif"/>
              </a:defRPr>
            </a:lvl4pPr>
            <a:lvl5pPr lvl="4" algn="ctr">
              <a:spcBef>
                <a:spcPts val="0"/>
              </a:spcBef>
              <a:spcAft>
                <a:spcPts val="0"/>
              </a:spcAft>
              <a:buClr>
                <a:schemeClr val="lt1"/>
              </a:buClr>
              <a:buSzPts val="12000"/>
              <a:buFont typeface="Roboto Serif"/>
              <a:buNone/>
              <a:defRPr sz="12000">
                <a:solidFill>
                  <a:schemeClr val="lt1"/>
                </a:solidFill>
                <a:latin typeface="Roboto Serif"/>
                <a:ea typeface="Roboto Serif"/>
                <a:cs typeface="Roboto Serif"/>
                <a:sym typeface="Roboto Serif"/>
              </a:defRPr>
            </a:lvl5pPr>
            <a:lvl6pPr lvl="5" algn="ctr">
              <a:spcBef>
                <a:spcPts val="0"/>
              </a:spcBef>
              <a:spcAft>
                <a:spcPts val="0"/>
              </a:spcAft>
              <a:buClr>
                <a:schemeClr val="lt1"/>
              </a:buClr>
              <a:buSzPts val="12000"/>
              <a:buFont typeface="Roboto Serif"/>
              <a:buNone/>
              <a:defRPr sz="12000">
                <a:solidFill>
                  <a:schemeClr val="lt1"/>
                </a:solidFill>
                <a:latin typeface="Roboto Serif"/>
                <a:ea typeface="Roboto Serif"/>
                <a:cs typeface="Roboto Serif"/>
                <a:sym typeface="Roboto Serif"/>
              </a:defRPr>
            </a:lvl6pPr>
            <a:lvl7pPr lvl="6" algn="ctr">
              <a:spcBef>
                <a:spcPts val="0"/>
              </a:spcBef>
              <a:spcAft>
                <a:spcPts val="0"/>
              </a:spcAft>
              <a:buClr>
                <a:schemeClr val="lt1"/>
              </a:buClr>
              <a:buSzPts val="12000"/>
              <a:buFont typeface="Roboto Serif"/>
              <a:buNone/>
              <a:defRPr sz="12000">
                <a:solidFill>
                  <a:schemeClr val="lt1"/>
                </a:solidFill>
                <a:latin typeface="Roboto Serif"/>
                <a:ea typeface="Roboto Serif"/>
                <a:cs typeface="Roboto Serif"/>
                <a:sym typeface="Roboto Serif"/>
              </a:defRPr>
            </a:lvl7pPr>
            <a:lvl8pPr lvl="7" algn="ctr">
              <a:spcBef>
                <a:spcPts val="0"/>
              </a:spcBef>
              <a:spcAft>
                <a:spcPts val="0"/>
              </a:spcAft>
              <a:buClr>
                <a:schemeClr val="lt1"/>
              </a:buClr>
              <a:buSzPts val="12000"/>
              <a:buFont typeface="Roboto Serif"/>
              <a:buNone/>
              <a:defRPr sz="12000">
                <a:solidFill>
                  <a:schemeClr val="lt1"/>
                </a:solidFill>
                <a:latin typeface="Roboto Serif"/>
                <a:ea typeface="Roboto Serif"/>
                <a:cs typeface="Roboto Serif"/>
                <a:sym typeface="Roboto Serif"/>
              </a:defRPr>
            </a:lvl8pPr>
            <a:lvl9pPr lvl="8" algn="ctr">
              <a:spcBef>
                <a:spcPts val="0"/>
              </a:spcBef>
              <a:spcAft>
                <a:spcPts val="0"/>
              </a:spcAft>
              <a:buClr>
                <a:schemeClr val="lt1"/>
              </a:buClr>
              <a:buSzPts val="12000"/>
              <a:buFont typeface="Roboto Serif"/>
              <a:buNone/>
              <a:defRPr sz="12000">
                <a:solidFill>
                  <a:schemeClr val="lt1"/>
                </a:solidFill>
                <a:latin typeface="Roboto Serif"/>
                <a:ea typeface="Roboto Serif"/>
                <a:cs typeface="Roboto Serif"/>
                <a:sym typeface="Roboto Serif"/>
              </a:defRPr>
            </a:lvl9pPr>
          </a:lstStyle>
          <a:p>
            <a:r>
              <a:t>xx%</a:t>
            </a:r>
          </a:p>
        </p:txBody>
      </p:sp>
      <p:sp>
        <p:nvSpPr>
          <p:cNvPr id="87" name="Google Shape;87;p12"/>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lnSpc>
                <a:spcPct val="200000"/>
              </a:lnSpc>
              <a:spcBef>
                <a:spcPts val="0"/>
              </a:spcBef>
              <a:spcAft>
                <a:spcPts val="0"/>
              </a:spcAft>
              <a:buClr>
                <a:schemeClr val="lt1"/>
              </a:buClr>
              <a:buSzPts val="1800"/>
              <a:buFont typeface="Roboto Serif"/>
              <a:buChar char="●"/>
              <a:defRPr>
                <a:solidFill>
                  <a:schemeClr val="lt1"/>
                </a:solidFill>
                <a:latin typeface="Roboto Serif"/>
                <a:ea typeface="Roboto Serif"/>
                <a:cs typeface="Roboto Serif"/>
                <a:sym typeface="Roboto Serif"/>
              </a:defRPr>
            </a:lvl1pPr>
            <a:lvl2pPr indent="-317500" lvl="1" marL="914400" algn="ctr">
              <a:lnSpc>
                <a:spcPct val="200000"/>
              </a:lnSpc>
              <a:spcBef>
                <a:spcPts val="0"/>
              </a:spcBef>
              <a:spcAft>
                <a:spcPts val="0"/>
              </a:spcAft>
              <a:buClr>
                <a:schemeClr val="lt1"/>
              </a:buClr>
              <a:buSzPts val="1400"/>
              <a:buFont typeface="Roboto Serif"/>
              <a:buChar char="○"/>
              <a:defRPr>
                <a:solidFill>
                  <a:schemeClr val="lt1"/>
                </a:solidFill>
                <a:latin typeface="Roboto Serif"/>
                <a:ea typeface="Roboto Serif"/>
                <a:cs typeface="Roboto Serif"/>
                <a:sym typeface="Roboto Serif"/>
              </a:defRPr>
            </a:lvl2pPr>
            <a:lvl3pPr indent="-317500" lvl="2" marL="1371600" algn="ctr">
              <a:lnSpc>
                <a:spcPct val="200000"/>
              </a:lnSpc>
              <a:spcBef>
                <a:spcPts val="0"/>
              </a:spcBef>
              <a:spcAft>
                <a:spcPts val="0"/>
              </a:spcAft>
              <a:buClr>
                <a:schemeClr val="lt1"/>
              </a:buClr>
              <a:buSzPts val="1400"/>
              <a:buFont typeface="Roboto Serif"/>
              <a:buChar char="■"/>
              <a:defRPr>
                <a:solidFill>
                  <a:schemeClr val="lt1"/>
                </a:solidFill>
                <a:latin typeface="Roboto Serif"/>
                <a:ea typeface="Roboto Serif"/>
                <a:cs typeface="Roboto Serif"/>
                <a:sym typeface="Roboto Serif"/>
              </a:defRPr>
            </a:lvl3pPr>
            <a:lvl4pPr indent="-317500" lvl="3" marL="1828800" algn="ctr">
              <a:lnSpc>
                <a:spcPct val="200000"/>
              </a:lnSpc>
              <a:spcBef>
                <a:spcPts val="0"/>
              </a:spcBef>
              <a:spcAft>
                <a:spcPts val="0"/>
              </a:spcAft>
              <a:buClr>
                <a:schemeClr val="lt1"/>
              </a:buClr>
              <a:buSzPts val="1400"/>
              <a:buFont typeface="Roboto Serif"/>
              <a:buChar char="●"/>
              <a:defRPr>
                <a:solidFill>
                  <a:schemeClr val="lt1"/>
                </a:solidFill>
                <a:latin typeface="Roboto Serif"/>
                <a:ea typeface="Roboto Serif"/>
                <a:cs typeface="Roboto Serif"/>
                <a:sym typeface="Roboto Serif"/>
              </a:defRPr>
            </a:lvl4pPr>
            <a:lvl5pPr indent="-317500" lvl="4" marL="2286000" algn="ctr">
              <a:lnSpc>
                <a:spcPct val="200000"/>
              </a:lnSpc>
              <a:spcBef>
                <a:spcPts val="0"/>
              </a:spcBef>
              <a:spcAft>
                <a:spcPts val="0"/>
              </a:spcAft>
              <a:buClr>
                <a:schemeClr val="lt1"/>
              </a:buClr>
              <a:buSzPts val="1400"/>
              <a:buFont typeface="Roboto Serif"/>
              <a:buChar char="○"/>
              <a:defRPr>
                <a:solidFill>
                  <a:schemeClr val="lt1"/>
                </a:solidFill>
                <a:latin typeface="Roboto Serif"/>
                <a:ea typeface="Roboto Serif"/>
                <a:cs typeface="Roboto Serif"/>
                <a:sym typeface="Roboto Serif"/>
              </a:defRPr>
            </a:lvl5pPr>
            <a:lvl6pPr indent="-317500" lvl="5" marL="2743200" algn="ctr">
              <a:lnSpc>
                <a:spcPct val="200000"/>
              </a:lnSpc>
              <a:spcBef>
                <a:spcPts val="0"/>
              </a:spcBef>
              <a:spcAft>
                <a:spcPts val="0"/>
              </a:spcAft>
              <a:buClr>
                <a:schemeClr val="lt1"/>
              </a:buClr>
              <a:buSzPts val="1400"/>
              <a:buFont typeface="Roboto Serif"/>
              <a:buChar char="■"/>
              <a:defRPr>
                <a:solidFill>
                  <a:schemeClr val="lt1"/>
                </a:solidFill>
                <a:latin typeface="Roboto Serif"/>
                <a:ea typeface="Roboto Serif"/>
                <a:cs typeface="Roboto Serif"/>
                <a:sym typeface="Roboto Serif"/>
              </a:defRPr>
            </a:lvl6pPr>
            <a:lvl7pPr indent="-317500" lvl="6" marL="3200400" algn="ctr">
              <a:lnSpc>
                <a:spcPct val="200000"/>
              </a:lnSpc>
              <a:spcBef>
                <a:spcPts val="0"/>
              </a:spcBef>
              <a:spcAft>
                <a:spcPts val="0"/>
              </a:spcAft>
              <a:buClr>
                <a:schemeClr val="lt1"/>
              </a:buClr>
              <a:buSzPts val="1400"/>
              <a:buFont typeface="Roboto Serif"/>
              <a:buChar char="●"/>
              <a:defRPr>
                <a:solidFill>
                  <a:schemeClr val="lt1"/>
                </a:solidFill>
                <a:latin typeface="Roboto Serif"/>
                <a:ea typeface="Roboto Serif"/>
                <a:cs typeface="Roboto Serif"/>
                <a:sym typeface="Roboto Serif"/>
              </a:defRPr>
            </a:lvl7pPr>
            <a:lvl8pPr indent="-317500" lvl="7" marL="3657600" algn="ctr">
              <a:lnSpc>
                <a:spcPct val="200000"/>
              </a:lnSpc>
              <a:spcBef>
                <a:spcPts val="0"/>
              </a:spcBef>
              <a:spcAft>
                <a:spcPts val="0"/>
              </a:spcAft>
              <a:buClr>
                <a:schemeClr val="lt1"/>
              </a:buClr>
              <a:buSzPts val="1400"/>
              <a:buFont typeface="Roboto Serif"/>
              <a:buChar char="○"/>
              <a:defRPr>
                <a:solidFill>
                  <a:schemeClr val="lt1"/>
                </a:solidFill>
                <a:latin typeface="Roboto Serif"/>
                <a:ea typeface="Roboto Serif"/>
                <a:cs typeface="Roboto Serif"/>
                <a:sym typeface="Roboto Serif"/>
              </a:defRPr>
            </a:lvl8pPr>
            <a:lvl9pPr indent="-317500" lvl="8" marL="4114800" algn="ctr">
              <a:lnSpc>
                <a:spcPct val="200000"/>
              </a:lnSpc>
              <a:spcBef>
                <a:spcPts val="0"/>
              </a:spcBef>
              <a:spcAft>
                <a:spcPts val="0"/>
              </a:spcAft>
              <a:buClr>
                <a:schemeClr val="lt1"/>
              </a:buClr>
              <a:buSzPts val="1400"/>
              <a:buFont typeface="Roboto Serif"/>
              <a:buChar char="■"/>
              <a:defRPr>
                <a:solidFill>
                  <a:schemeClr val="lt1"/>
                </a:solidFill>
                <a:latin typeface="Roboto Serif"/>
                <a:ea typeface="Roboto Serif"/>
                <a:cs typeface="Roboto Serif"/>
                <a:sym typeface="Roboto Serif"/>
              </a:defRPr>
            </a:lvl9pPr>
          </a:lstStyle>
          <a:p/>
        </p:txBody>
      </p:sp>
      <p:sp>
        <p:nvSpPr>
          <p:cNvPr id="88" name="Google Shape;88;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atin typeface="Roboto Serif"/>
                <a:ea typeface="Roboto Serif"/>
                <a:cs typeface="Roboto Serif"/>
                <a:sym typeface="Roboto Serif"/>
              </a:defRPr>
            </a:lvl1pPr>
            <a:lvl2pPr lvl="1">
              <a:buNone/>
              <a:defRPr>
                <a:latin typeface="Roboto Serif"/>
                <a:ea typeface="Roboto Serif"/>
                <a:cs typeface="Roboto Serif"/>
                <a:sym typeface="Roboto Serif"/>
              </a:defRPr>
            </a:lvl2pPr>
            <a:lvl3pPr lvl="2">
              <a:buNone/>
              <a:defRPr>
                <a:latin typeface="Roboto Serif"/>
                <a:ea typeface="Roboto Serif"/>
                <a:cs typeface="Roboto Serif"/>
                <a:sym typeface="Roboto Serif"/>
              </a:defRPr>
            </a:lvl3pPr>
            <a:lvl4pPr lvl="3">
              <a:buNone/>
              <a:defRPr>
                <a:latin typeface="Roboto Serif"/>
                <a:ea typeface="Roboto Serif"/>
                <a:cs typeface="Roboto Serif"/>
                <a:sym typeface="Roboto Serif"/>
              </a:defRPr>
            </a:lvl4pPr>
            <a:lvl5pPr lvl="4">
              <a:buNone/>
              <a:defRPr>
                <a:latin typeface="Roboto Serif"/>
                <a:ea typeface="Roboto Serif"/>
                <a:cs typeface="Roboto Serif"/>
                <a:sym typeface="Roboto Serif"/>
              </a:defRPr>
            </a:lvl5pPr>
            <a:lvl6pPr lvl="5">
              <a:buNone/>
              <a:defRPr>
                <a:latin typeface="Roboto Serif"/>
                <a:ea typeface="Roboto Serif"/>
                <a:cs typeface="Roboto Serif"/>
                <a:sym typeface="Roboto Serif"/>
              </a:defRPr>
            </a:lvl6pPr>
            <a:lvl7pPr lvl="6">
              <a:buNone/>
              <a:defRPr>
                <a:latin typeface="Roboto Serif"/>
                <a:ea typeface="Roboto Serif"/>
                <a:cs typeface="Roboto Serif"/>
                <a:sym typeface="Roboto Serif"/>
              </a:defRPr>
            </a:lvl7pPr>
            <a:lvl8pPr lvl="7">
              <a:buNone/>
              <a:defRPr>
                <a:latin typeface="Roboto Serif"/>
                <a:ea typeface="Roboto Serif"/>
                <a:cs typeface="Roboto Serif"/>
                <a:sym typeface="Roboto Serif"/>
              </a:defRPr>
            </a:lvl8pPr>
            <a:lvl9pPr lvl="8">
              <a:buNone/>
              <a:defRPr>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89" name="Google Shape;89;p12"/>
          <p:cNvPicPr preferRelativeResize="0"/>
          <p:nvPr/>
        </p:nvPicPr>
        <p:blipFill>
          <a:blip r:embed="rId2">
            <a:alphaModFix/>
          </a:blip>
          <a:stretch>
            <a:fillRect/>
          </a:stretch>
        </p:blipFill>
        <p:spPr>
          <a:xfrm>
            <a:off x="0" y="4569262"/>
            <a:ext cx="1473224" cy="5574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1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latin typeface="Roboto Serif"/>
                <a:ea typeface="Roboto Serif"/>
                <a:cs typeface="Roboto Serif"/>
                <a:sym typeface="Roboto Serif"/>
              </a:defRPr>
            </a:lvl1pPr>
            <a:lvl2pPr lvl="1">
              <a:buNone/>
              <a:defRPr>
                <a:solidFill>
                  <a:schemeClr val="dk2"/>
                </a:solidFill>
                <a:latin typeface="Roboto Serif"/>
                <a:ea typeface="Roboto Serif"/>
                <a:cs typeface="Roboto Serif"/>
                <a:sym typeface="Roboto Serif"/>
              </a:defRPr>
            </a:lvl2pPr>
            <a:lvl3pPr lvl="2">
              <a:buNone/>
              <a:defRPr>
                <a:solidFill>
                  <a:schemeClr val="dk2"/>
                </a:solidFill>
                <a:latin typeface="Roboto Serif"/>
                <a:ea typeface="Roboto Serif"/>
                <a:cs typeface="Roboto Serif"/>
                <a:sym typeface="Roboto Serif"/>
              </a:defRPr>
            </a:lvl3pPr>
            <a:lvl4pPr lvl="3">
              <a:buNone/>
              <a:defRPr>
                <a:solidFill>
                  <a:schemeClr val="dk2"/>
                </a:solidFill>
                <a:latin typeface="Roboto Serif"/>
                <a:ea typeface="Roboto Serif"/>
                <a:cs typeface="Roboto Serif"/>
                <a:sym typeface="Roboto Serif"/>
              </a:defRPr>
            </a:lvl4pPr>
            <a:lvl5pPr lvl="4">
              <a:buNone/>
              <a:defRPr>
                <a:solidFill>
                  <a:schemeClr val="dk2"/>
                </a:solidFill>
                <a:latin typeface="Roboto Serif"/>
                <a:ea typeface="Roboto Serif"/>
                <a:cs typeface="Roboto Serif"/>
                <a:sym typeface="Roboto Serif"/>
              </a:defRPr>
            </a:lvl5pPr>
            <a:lvl6pPr lvl="5">
              <a:buNone/>
              <a:defRPr>
                <a:solidFill>
                  <a:schemeClr val="dk2"/>
                </a:solidFill>
                <a:latin typeface="Roboto Serif"/>
                <a:ea typeface="Roboto Serif"/>
                <a:cs typeface="Roboto Serif"/>
                <a:sym typeface="Roboto Serif"/>
              </a:defRPr>
            </a:lvl6pPr>
            <a:lvl7pPr lvl="6">
              <a:buNone/>
              <a:defRPr>
                <a:solidFill>
                  <a:schemeClr val="dk2"/>
                </a:solidFill>
                <a:latin typeface="Roboto Serif"/>
                <a:ea typeface="Roboto Serif"/>
                <a:cs typeface="Roboto Serif"/>
                <a:sym typeface="Roboto Serif"/>
              </a:defRPr>
            </a:lvl7pPr>
            <a:lvl8pPr lvl="7">
              <a:buNone/>
              <a:defRPr>
                <a:solidFill>
                  <a:schemeClr val="dk2"/>
                </a:solidFill>
                <a:latin typeface="Roboto Serif"/>
                <a:ea typeface="Roboto Serif"/>
                <a:cs typeface="Roboto Serif"/>
                <a:sym typeface="Roboto Serif"/>
              </a:defRPr>
            </a:lvl8pPr>
            <a:lvl9pPr lvl="8">
              <a:buNone/>
              <a:defRPr>
                <a:solidFill>
                  <a:schemeClr val="dk2"/>
                </a:solidFill>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92" name="Google Shape;92;p13"/>
          <p:cNvPicPr preferRelativeResize="0"/>
          <p:nvPr/>
        </p:nvPicPr>
        <p:blipFill>
          <a:blip r:embed="rId2">
            <a:alphaModFix/>
          </a:blip>
          <a:stretch>
            <a:fillRect/>
          </a:stretch>
        </p:blipFill>
        <p:spPr>
          <a:xfrm>
            <a:off x="0" y="4594299"/>
            <a:ext cx="1473226" cy="5586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p:cSld name="TITLE_1">
    <p:bg>
      <p:bgPr>
        <a:solidFill>
          <a:srgbClr val="479FDE"/>
        </a:solidFill>
      </p:bgPr>
    </p:bg>
    <p:spTree>
      <p:nvGrpSpPr>
        <p:cNvPr id="12" name="Shape 12"/>
        <p:cNvGrpSpPr/>
        <p:nvPr/>
      </p:nvGrpSpPr>
      <p:grpSpPr>
        <a:xfrm>
          <a:off x="0" y="0"/>
          <a:ext cx="0" cy="0"/>
          <a:chOff x="0" y="0"/>
          <a:chExt cx="0" cy="0"/>
        </a:xfrm>
      </p:grpSpPr>
      <p:sp>
        <p:nvSpPr>
          <p:cNvPr id="13" name="Google Shape;13;p3"/>
          <p:cNvSpPr/>
          <p:nvPr/>
        </p:nvSpPr>
        <p:spPr>
          <a:xfrm>
            <a:off x="8128803" y="16"/>
            <a:ext cx="1015200" cy="1015200"/>
          </a:xfrm>
          <a:prstGeom prst="rect">
            <a:avLst/>
          </a:prstGeom>
          <a:solidFill>
            <a:srgbClr val="479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14" name="Google Shape;14;p3"/>
          <p:cNvSpPr/>
          <p:nvPr/>
        </p:nvSpPr>
        <p:spPr>
          <a:xfrm flipH="1">
            <a:off x="7113463" y="5"/>
            <a:ext cx="1015200" cy="1015200"/>
          </a:xfrm>
          <a:prstGeom prst="rtTriangle">
            <a:avLst/>
          </a:prstGeom>
          <a:solidFill>
            <a:srgbClr val="5FC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15" name="Google Shape;15;p3"/>
          <p:cNvSpPr/>
          <p:nvPr/>
        </p:nvSpPr>
        <p:spPr>
          <a:xfrm flipH="1" rot="10800000">
            <a:off x="7113588" y="107"/>
            <a:ext cx="1015200" cy="1015200"/>
          </a:xfrm>
          <a:prstGeom prst="rtTriangle">
            <a:avLst/>
          </a:prstGeom>
          <a:solidFill>
            <a:srgbClr val="A4D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16" name="Google Shape;16;p3"/>
          <p:cNvSpPr/>
          <p:nvPr/>
        </p:nvSpPr>
        <p:spPr>
          <a:xfrm rot="10800000">
            <a:off x="6098378" y="97"/>
            <a:ext cx="1015200" cy="1015200"/>
          </a:xfrm>
          <a:prstGeom prst="rtTriangle">
            <a:avLst/>
          </a:prstGeom>
          <a:solidFill>
            <a:srgbClr val="5FC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17" name="Google Shape;17;p3"/>
          <p:cNvSpPr/>
          <p:nvPr/>
        </p:nvSpPr>
        <p:spPr>
          <a:xfrm rot="10800000">
            <a:off x="8128789" y="1015375"/>
            <a:ext cx="1015200" cy="1015200"/>
          </a:xfrm>
          <a:prstGeom prst="rtTriangle">
            <a:avLst/>
          </a:prstGeom>
          <a:solidFill>
            <a:srgbClr val="A4D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18" name="Google Shape;18;p3"/>
          <p:cNvSpPr txBox="1"/>
          <p:nvPr>
            <p:ph type="ctrTitle"/>
          </p:nvPr>
        </p:nvSpPr>
        <p:spPr>
          <a:xfrm>
            <a:off x="460950" y="1053440"/>
            <a:ext cx="8222100" cy="1598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100"/>
              <a:buFont typeface="Roboto Serif"/>
              <a:buNone/>
              <a:defRPr sz="4100">
                <a:solidFill>
                  <a:schemeClr val="lt1"/>
                </a:solidFill>
                <a:latin typeface="Roboto Serif"/>
                <a:ea typeface="Roboto Serif"/>
                <a:cs typeface="Roboto Serif"/>
                <a:sym typeface="Roboto Serif"/>
              </a:defRPr>
            </a:lvl1pPr>
            <a:lvl2pPr lvl="1"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2pPr>
            <a:lvl3pPr lvl="2"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3pPr>
            <a:lvl4pPr lvl="3"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4pPr>
            <a:lvl5pPr lvl="4"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5pPr>
            <a:lvl6pPr lvl="5"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6pPr>
            <a:lvl7pPr lvl="6"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7pPr>
            <a:lvl8pPr lvl="7"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8pPr>
            <a:lvl9pPr lvl="8"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9pPr>
          </a:lstStyle>
          <a:p/>
        </p:txBody>
      </p:sp>
      <p:sp>
        <p:nvSpPr>
          <p:cNvPr id="19" name="Google Shape;19;p3"/>
          <p:cNvSpPr txBox="1"/>
          <p:nvPr>
            <p:ph idx="1" type="subTitle"/>
          </p:nvPr>
        </p:nvSpPr>
        <p:spPr>
          <a:xfrm>
            <a:off x="460938" y="29287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Font typeface="Roboto Serif"/>
              <a:buNone/>
              <a:defRPr sz="2100">
                <a:solidFill>
                  <a:schemeClr val="lt1"/>
                </a:solidFill>
                <a:latin typeface="Roboto Serif"/>
                <a:ea typeface="Roboto Serif"/>
                <a:cs typeface="Roboto Serif"/>
                <a:sym typeface="Roboto Serif"/>
              </a:defRPr>
            </a:lvl1pPr>
            <a:lvl2pPr lvl="1" rtl="0">
              <a:lnSpc>
                <a:spcPct val="100000"/>
              </a:lnSpc>
              <a:spcBef>
                <a:spcPts val="0"/>
              </a:spcBef>
              <a:spcAft>
                <a:spcPts val="0"/>
              </a:spcAft>
              <a:buClr>
                <a:schemeClr val="lt1"/>
              </a:buClr>
              <a:buSzPts val="2100"/>
              <a:buFont typeface="Roboto Serif"/>
              <a:buNone/>
              <a:defRPr sz="2100">
                <a:solidFill>
                  <a:schemeClr val="lt1"/>
                </a:solidFill>
                <a:latin typeface="Roboto Serif"/>
                <a:ea typeface="Roboto Serif"/>
                <a:cs typeface="Roboto Serif"/>
                <a:sym typeface="Roboto Serif"/>
              </a:defRPr>
            </a:lvl2pPr>
            <a:lvl3pPr lvl="2" rtl="0">
              <a:lnSpc>
                <a:spcPct val="100000"/>
              </a:lnSpc>
              <a:spcBef>
                <a:spcPts val="0"/>
              </a:spcBef>
              <a:spcAft>
                <a:spcPts val="0"/>
              </a:spcAft>
              <a:buClr>
                <a:schemeClr val="lt1"/>
              </a:buClr>
              <a:buSzPts val="2100"/>
              <a:buFont typeface="Roboto Serif"/>
              <a:buNone/>
              <a:defRPr sz="2100">
                <a:solidFill>
                  <a:schemeClr val="lt1"/>
                </a:solidFill>
                <a:latin typeface="Roboto Serif"/>
                <a:ea typeface="Roboto Serif"/>
                <a:cs typeface="Roboto Serif"/>
                <a:sym typeface="Roboto Serif"/>
              </a:defRPr>
            </a:lvl3pPr>
            <a:lvl4pPr lvl="3" rtl="0">
              <a:lnSpc>
                <a:spcPct val="100000"/>
              </a:lnSpc>
              <a:spcBef>
                <a:spcPts val="0"/>
              </a:spcBef>
              <a:spcAft>
                <a:spcPts val="0"/>
              </a:spcAft>
              <a:buClr>
                <a:schemeClr val="lt1"/>
              </a:buClr>
              <a:buSzPts val="2100"/>
              <a:buFont typeface="Roboto Serif"/>
              <a:buNone/>
              <a:defRPr sz="2100">
                <a:solidFill>
                  <a:schemeClr val="lt1"/>
                </a:solidFill>
                <a:latin typeface="Roboto Serif"/>
                <a:ea typeface="Roboto Serif"/>
                <a:cs typeface="Roboto Serif"/>
                <a:sym typeface="Roboto Serif"/>
              </a:defRPr>
            </a:lvl4pPr>
            <a:lvl5pPr lvl="4" rtl="0">
              <a:lnSpc>
                <a:spcPct val="100000"/>
              </a:lnSpc>
              <a:spcBef>
                <a:spcPts val="0"/>
              </a:spcBef>
              <a:spcAft>
                <a:spcPts val="0"/>
              </a:spcAft>
              <a:buClr>
                <a:schemeClr val="lt1"/>
              </a:buClr>
              <a:buSzPts val="2100"/>
              <a:buFont typeface="Roboto Serif"/>
              <a:buNone/>
              <a:defRPr sz="2100">
                <a:solidFill>
                  <a:schemeClr val="lt1"/>
                </a:solidFill>
                <a:latin typeface="Roboto Serif"/>
                <a:ea typeface="Roboto Serif"/>
                <a:cs typeface="Roboto Serif"/>
                <a:sym typeface="Roboto Serif"/>
              </a:defRPr>
            </a:lvl5pPr>
            <a:lvl6pPr lvl="5" rtl="0">
              <a:lnSpc>
                <a:spcPct val="100000"/>
              </a:lnSpc>
              <a:spcBef>
                <a:spcPts val="0"/>
              </a:spcBef>
              <a:spcAft>
                <a:spcPts val="0"/>
              </a:spcAft>
              <a:buClr>
                <a:schemeClr val="lt1"/>
              </a:buClr>
              <a:buSzPts val="2100"/>
              <a:buFont typeface="Roboto Serif"/>
              <a:buNone/>
              <a:defRPr sz="2100">
                <a:solidFill>
                  <a:schemeClr val="lt1"/>
                </a:solidFill>
                <a:latin typeface="Roboto Serif"/>
                <a:ea typeface="Roboto Serif"/>
                <a:cs typeface="Roboto Serif"/>
                <a:sym typeface="Roboto Serif"/>
              </a:defRPr>
            </a:lvl6pPr>
            <a:lvl7pPr lvl="6" rtl="0">
              <a:lnSpc>
                <a:spcPct val="100000"/>
              </a:lnSpc>
              <a:spcBef>
                <a:spcPts val="0"/>
              </a:spcBef>
              <a:spcAft>
                <a:spcPts val="0"/>
              </a:spcAft>
              <a:buClr>
                <a:schemeClr val="lt1"/>
              </a:buClr>
              <a:buSzPts val="2100"/>
              <a:buFont typeface="Roboto Serif"/>
              <a:buNone/>
              <a:defRPr sz="2100">
                <a:solidFill>
                  <a:schemeClr val="lt1"/>
                </a:solidFill>
                <a:latin typeface="Roboto Serif"/>
                <a:ea typeface="Roboto Serif"/>
                <a:cs typeface="Roboto Serif"/>
                <a:sym typeface="Roboto Serif"/>
              </a:defRPr>
            </a:lvl7pPr>
            <a:lvl8pPr lvl="7" rtl="0">
              <a:lnSpc>
                <a:spcPct val="100000"/>
              </a:lnSpc>
              <a:spcBef>
                <a:spcPts val="0"/>
              </a:spcBef>
              <a:spcAft>
                <a:spcPts val="0"/>
              </a:spcAft>
              <a:buClr>
                <a:schemeClr val="lt1"/>
              </a:buClr>
              <a:buSzPts val="2100"/>
              <a:buFont typeface="Roboto Serif"/>
              <a:buNone/>
              <a:defRPr sz="2100">
                <a:solidFill>
                  <a:schemeClr val="lt1"/>
                </a:solidFill>
                <a:latin typeface="Roboto Serif"/>
                <a:ea typeface="Roboto Serif"/>
                <a:cs typeface="Roboto Serif"/>
                <a:sym typeface="Roboto Serif"/>
              </a:defRPr>
            </a:lvl8pPr>
            <a:lvl9pPr lvl="8" rtl="0">
              <a:lnSpc>
                <a:spcPct val="100000"/>
              </a:lnSpc>
              <a:spcBef>
                <a:spcPts val="0"/>
              </a:spcBef>
              <a:spcAft>
                <a:spcPts val="0"/>
              </a:spcAft>
              <a:buClr>
                <a:schemeClr val="lt1"/>
              </a:buClr>
              <a:buSzPts val="2100"/>
              <a:buFont typeface="Roboto Serif"/>
              <a:buNone/>
              <a:defRPr sz="2100">
                <a:solidFill>
                  <a:schemeClr val="lt1"/>
                </a:solidFill>
                <a:latin typeface="Roboto Serif"/>
                <a:ea typeface="Roboto Serif"/>
                <a:cs typeface="Roboto Serif"/>
                <a:sym typeface="Roboto Serif"/>
              </a:defRPr>
            </a:lvl9pPr>
          </a:lstStyle>
          <a:p/>
        </p:txBody>
      </p:sp>
      <p:sp>
        <p:nvSpPr>
          <p:cNvPr id="20" name="Google Shape;20;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atin typeface="Roboto Serif"/>
                <a:ea typeface="Roboto Serif"/>
                <a:cs typeface="Roboto Serif"/>
                <a:sym typeface="Roboto Serif"/>
              </a:defRPr>
            </a:lvl1pPr>
            <a:lvl2pPr lvl="1" rtl="0">
              <a:buNone/>
              <a:defRPr>
                <a:latin typeface="Roboto Serif"/>
                <a:ea typeface="Roboto Serif"/>
                <a:cs typeface="Roboto Serif"/>
                <a:sym typeface="Roboto Serif"/>
              </a:defRPr>
            </a:lvl2pPr>
            <a:lvl3pPr lvl="2" rtl="0">
              <a:buNone/>
              <a:defRPr>
                <a:latin typeface="Roboto Serif"/>
                <a:ea typeface="Roboto Serif"/>
                <a:cs typeface="Roboto Serif"/>
                <a:sym typeface="Roboto Serif"/>
              </a:defRPr>
            </a:lvl3pPr>
            <a:lvl4pPr lvl="3" rtl="0">
              <a:buNone/>
              <a:defRPr>
                <a:latin typeface="Roboto Serif"/>
                <a:ea typeface="Roboto Serif"/>
                <a:cs typeface="Roboto Serif"/>
                <a:sym typeface="Roboto Serif"/>
              </a:defRPr>
            </a:lvl4pPr>
            <a:lvl5pPr lvl="4" rtl="0">
              <a:buNone/>
              <a:defRPr>
                <a:latin typeface="Roboto Serif"/>
                <a:ea typeface="Roboto Serif"/>
                <a:cs typeface="Roboto Serif"/>
                <a:sym typeface="Roboto Serif"/>
              </a:defRPr>
            </a:lvl5pPr>
            <a:lvl6pPr lvl="5" rtl="0">
              <a:buNone/>
              <a:defRPr>
                <a:latin typeface="Roboto Serif"/>
                <a:ea typeface="Roboto Serif"/>
                <a:cs typeface="Roboto Serif"/>
                <a:sym typeface="Roboto Serif"/>
              </a:defRPr>
            </a:lvl6pPr>
            <a:lvl7pPr lvl="6" rtl="0">
              <a:buNone/>
              <a:defRPr>
                <a:latin typeface="Roboto Serif"/>
                <a:ea typeface="Roboto Serif"/>
                <a:cs typeface="Roboto Serif"/>
                <a:sym typeface="Roboto Serif"/>
              </a:defRPr>
            </a:lvl7pPr>
            <a:lvl8pPr lvl="7" rtl="0">
              <a:buNone/>
              <a:defRPr>
                <a:latin typeface="Roboto Serif"/>
                <a:ea typeface="Roboto Serif"/>
                <a:cs typeface="Roboto Serif"/>
                <a:sym typeface="Roboto Serif"/>
              </a:defRPr>
            </a:lvl8pPr>
            <a:lvl9pPr lvl="8" rtl="0">
              <a:buNone/>
              <a:defRPr>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21" name="Google Shape;21;p3"/>
          <p:cNvPicPr preferRelativeResize="0"/>
          <p:nvPr/>
        </p:nvPicPr>
        <p:blipFill>
          <a:blip r:embed="rId2">
            <a:alphaModFix/>
          </a:blip>
          <a:stretch>
            <a:fillRect/>
          </a:stretch>
        </p:blipFill>
        <p:spPr>
          <a:xfrm>
            <a:off x="0" y="4569262"/>
            <a:ext cx="1473224" cy="5574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p:cSld name="TITLE_1_1">
    <p:bg>
      <p:bgPr>
        <a:solidFill>
          <a:srgbClr val="479FDE"/>
        </a:solidFill>
      </p:bgPr>
    </p:bg>
    <p:spTree>
      <p:nvGrpSpPr>
        <p:cNvPr id="22" name="Shape 22"/>
        <p:cNvGrpSpPr/>
        <p:nvPr/>
      </p:nvGrpSpPr>
      <p:grpSpPr>
        <a:xfrm>
          <a:off x="0" y="0"/>
          <a:ext cx="0" cy="0"/>
          <a:chOff x="0" y="0"/>
          <a:chExt cx="0" cy="0"/>
        </a:xfrm>
      </p:grpSpPr>
      <p:sp>
        <p:nvSpPr>
          <p:cNvPr id="23" name="Google Shape;23;p4"/>
          <p:cNvSpPr/>
          <p:nvPr/>
        </p:nvSpPr>
        <p:spPr>
          <a:xfrm>
            <a:off x="8128803" y="16"/>
            <a:ext cx="1015200" cy="1015200"/>
          </a:xfrm>
          <a:prstGeom prst="rect">
            <a:avLst/>
          </a:prstGeom>
          <a:solidFill>
            <a:srgbClr val="479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24" name="Google Shape;24;p4"/>
          <p:cNvSpPr/>
          <p:nvPr/>
        </p:nvSpPr>
        <p:spPr>
          <a:xfrm flipH="1">
            <a:off x="7113463" y="5"/>
            <a:ext cx="1015200" cy="1015200"/>
          </a:xfrm>
          <a:prstGeom prst="rtTriangle">
            <a:avLst/>
          </a:prstGeom>
          <a:solidFill>
            <a:srgbClr val="5FC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25" name="Google Shape;25;p4"/>
          <p:cNvSpPr/>
          <p:nvPr/>
        </p:nvSpPr>
        <p:spPr>
          <a:xfrm flipH="1" rot="10800000">
            <a:off x="7113588" y="107"/>
            <a:ext cx="1015200" cy="1015200"/>
          </a:xfrm>
          <a:prstGeom prst="rtTriangle">
            <a:avLst/>
          </a:prstGeom>
          <a:solidFill>
            <a:srgbClr val="A4D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26" name="Google Shape;26;p4"/>
          <p:cNvSpPr/>
          <p:nvPr/>
        </p:nvSpPr>
        <p:spPr>
          <a:xfrm rot="10800000">
            <a:off x="6098378" y="97"/>
            <a:ext cx="1015200" cy="1015200"/>
          </a:xfrm>
          <a:prstGeom prst="rtTriangle">
            <a:avLst/>
          </a:prstGeom>
          <a:solidFill>
            <a:srgbClr val="5FC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27" name="Google Shape;27;p4"/>
          <p:cNvSpPr/>
          <p:nvPr/>
        </p:nvSpPr>
        <p:spPr>
          <a:xfrm rot="10800000">
            <a:off x="8128789" y="1015375"/>
            <a:ext cx="1015200" cy="1015200"/>
          </a:xfrm>
          <a:prstGeom prst="rtTriangle">
            <a:avLst/>
          </a:prstGeom>
          <a:solidFill>
            <a:srgbClr val="A4D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28" name="Google Shape;28;p4"/>
          <p:cNvSpPr txBox="1"/>
          <p:nvPr>
            <p:ph type="ctrTitle"/>
          </p:nvPr>
        </p:nvSpPr>
        <p:spPr>
          <a:xfrm>
            <a:off x="460950" y="1455827"/>
            <a:ext cx="8222100" cy="15987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100"/>
              <a:buFont typeface="Roboto Serif"/>
              <a:buNone/>
              <a:defRPr sz="4100">
                <a:solidFill>
                  <a:schemeClr val="lt1"/>
                </a:solidFill>
                <a:latin typeface="Roboto Serif"/>
                <a:ea typeface="Roboto Serif"/>
                <a:cs typeface="Roboto Serif"/>
                <a:sym typeface="Roboto Serif"/>
              </a:defRPr>
            </a:lvl1pPr>
            <a:lvl2pPr lvl="1"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2pPr>
            <a:lvl3pPr lvl="2"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3pPr>
            <a:lvl4pPr lvl="3"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4pPr>
            <a:lvl5pPr lvl="4"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5pPr>
            <a:lvl6pPr lvl="5"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6pPr>
            <a:lvl7pPr lvl="6"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7pPr>
            <a:lvl8pPr lvl="7"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8pPr>
            <a:lvl9pPr lvl="8" rtl="0">
              <a:spcBef>
                <a:spcPts val="0"/>
              </a:spcBef>
              <a:spcAft>
                <a:spcPts val="0"/>
              </a:spcAft>
              <a:buClr>
                <a:schemeClr val="lt1"/>
              </a:buClr>
              <a:buSzPts val="4200"/>
              <a:buFont typeface="Roboto Serif"/>
              <a:buNone/>
              <a:defRPr sz="4200">
                <a:solidFill>
                  <a:schemeClr val="lt1"/>
                </a:solidFill>
                <a:latin typeface="Roboto Serif"/>
                <a:ea typeface="Roboto Serif"/>
                <a:cs typeface="Roboto Serif"/>
                <a:sym typeface="Roboto Serif"/>
              </a:defRPr>
            </a:lvl9pPr>
          </a:lstStyle>
          <a:p/>
        </p:txBody>
      </p:sp>
      <p:sp>
        <p:nvSpPr>
          <p:cNvPr id="29" name="Google Shape;29;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atin typeface="Roboto Serif"/>
                <a:ea typeface="Roboto Serif"/>
                <a:cs typeface="Roboto Serif"/>
                <a:sym typeface="Roboto Serif"/>
              </a:defRPr>
            </a:lvl1pPr>
            <a:lvl2pPr lvl="1" rtl="0">
              <a:buNone/>
              <a:defRPr>
                <a:latin typeface="Roboto Serif"/>
                <a:ea typeface="Roboto Serif"/>
                <a:cs typeface="Roboto Serif"/>
                <a:sym typeface="Roboto Serif"/>
              </a:defRPr>
            </a:lvl2pPr>
            <a:lvl3pPr lvl="2" rtl="0">
              <a:buNone/>
              <a:defRPr>
                <a:latin typeface="Roboto Serif"/>
                <a:ea typeface="Roboto Serif"/>
                <a:cs typeface="Roboto Serif"/>
                <a:sym typeface="Roboto Serif"/>
              </a:defRPr>
            </a:lvl3pPr>
            <a:lvl4pPr lvl="3" rtl="0">
              <a:buNone/>
              <a:defRPr>
                <a:latin typeface="Roboto Serif"/>
                <a:ea typeface="Roboto Serif"/>
                <a:cs typeface="Roboto Serif"/>
                <a:sym typeface="Roboto Serif"/>
              </a:defRPr>
            </a:lvl4pPr>
            <a:lvl5pPr lvl="4" rtl="0">
              <a:buNone/>
              <a:defRPr>
                <a:latin typeface="Roboto Serif"/>
                <a:ea typeface="Roboto Serif"/>
                <a:cs typeface="Roboto Serif"/>
                <a:sym typeface="Roboto Serif"/>
              </a:defRPr>
            </a:lvl5pPr>
            <a:lvl6pPr lvl="5" rtl="0">
              <a:buNone/>
              <a:defRPr>
                <a:latin typeface="Roboto Serif"/>
                <a:ea typeface="Roboto Serif"/>
                <a:cs typeface="Roboto Serif"/>
                <a:sym typeface="Roboto Serif"/>
              </a:defRPr>
            </a:lvl6pPr>
            <a:lvl7pPr lvl="6" rtl="0">
              <a:buNone/>
              <a:defRPr>
                <a:latin typeface="Roboto Serif"/>
                <a:ea typeface="Roboto Serif"/>
                <a:cs typeface="Roboto Serif"/>
                <a:sym typeface="Roboto Serif"/>
              </a:defRPr>
            </a:lvl7pPr>
            <a:lvl8pPr lvl="7" rtl="0">
              <a:buNone/>
              <a:defRPr>
                <a:latin typeface="Roboto Serif"/>
                <a:ea typeface="Roboto Serif"/>
                <a:cs typeface="Roboto Serif"/>
                <a:sym typeface="Roboto Serif"/>
              </a:defRPr>
            </a:lvl8pPr>
            <a:lvl9pPr lvl="8" rtl="0">
              <a:buNone/>
              <a:defRPr>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30" name="Google Shape;30;p4"/>
          <p:cNvPicPr preferRelativeResize="0"/>
          <p:nvPr/>
        </p:nvPicPr>
        <p:blipFill>
          <a:blip r:embed="rId2">
            <a:alphaModFix/>
          </a:blip>
          <a:stretch>
            <a:fillRect/>
          </a:stretch>
        </p:blipFill>
        <p:spPr>
          <a:xfrm>
            <a:off x="0" y="4569262"/>
            <a:ext cx="1473224" cy="5574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grpSp>
        <p:nvGrpSpPr>
          <p:cNvPr id="32" name="Google Shape;32;p5"/>
          <p:cNvGrpSpPr/>
          <p:nvPr/>
        </p:nvGrpSpPr>
        <p:grpSpPr>
          <a:xfrm>
            <a:off x="0" y="3903669"/>
            <a:ext cx="9144000" cy="1239925"/>
            <a:chOff x="0" y="3903669"/>
            <a:chExt cx="9144000" cy="1239925"/>
          </a:xfrm>
        </p:grpSpPr>
        <p:sp>
          <p:nvSpPr>
            <p:cNvPr id="33" name="Google Shape;33;p5"/>
            <p:cNvSpPr/>
            <p:nvPr/>
          </p:nvSpPr>
          <p:spPr>
            <a:xfrm>
              <a:off x="8154895" y="3903669"/>
              <a:ext cx="989100" cy="987900"/>
            </a:xfrm>
            <a:prstGeom prst="rtTriangle">
              <a:avLst/>
            </a:prstGeom>
            <a:solidFill>
              <a:srgbClr val="A4D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34" name="Google Shape;34;p5"/>
            <p:cNvSpPr/>
            <p:nvPr/>
          </p:nvSpPr>
          <p:spPr>
            <a:xfrm flipH="1">
              <a:off x="6181163" y="3903669"/>
              <a:ext cx="989100" cy="987900"/>
            </a:xfrm>
            <a:prstGeom prst="rtTriangle">
              <a:avLst/>
            </a:prstGeom>
            <a:solidFill>
              <a:srgbClr val="A4D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35" name="Google Shape;35;p5"/>
            <p:cNvSpPr/>
            <p:nvPr/>
          </p:nvSpPr>
          <p:spPr>
            <a:xfrm>
              <a:off x="7170274" y="3903669"/>
              <a:ext cx="989100" cy="987900"/>
            </a:xfrm>
            <a:prstGeom prst="rect">
              <a:avLst/>
            </a:prstGeom>
            <a:solidFill>
              <a:srgbClr val="5FC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36" name="Google Shape;36;p5"/>
            <p:cNvSpPr/>
            <p:nvPr/>
          </p:nvSpPr>
          <p:spPr>
            <a:xfrm rot="10800000">
              <a:off x="8154757" y="3903682"/>
              <a:ext cx="989100" cy="987900"/>
            </a:xfrm>
            <a:prstGeom prst="rtTriangle">
              <a:avLst/>
            </a:prstGeom>
            <a:solidFill>
              <a:srgbClr val="479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37" name="Google Shape;37;p5"/>
            <p:cNvSpPr/>
            <p:nvPr/>
          </p:nvSpPr>
          <p:spPr>
            <a:xfrm>
              <a:off x="0" y="4891594"/>
              <a:ext cx="9144000" cy="252000"/>
            </a:xfrm>
            <a:prstGeom prst="rect">
              <a:avLst/>
            </a:prstGeom>
            <a:solidFill>
              <a:srgbClr val="479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grpSp>
      <p:sp>
        <p:nvSpPr>
          <p:cNvPr id="38" name="Google Shape;38;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Clr>
                <a:srgbClr val="0C9AFF"/>
              </a:buClr>
              <a:buSzPts val="3000"/>
              <a:buFont typeface="Roboto Serif"/>
              <a:buNone/>
              <a:defRPr>
                <a:solidFill>
                  <a:srgbClr val="0C9AFF"/>
                </a:solidFill>
                <a:latin typeface="Roboto Serif"/>
                <a:ea typeface="Roboto Serif"/>
                <a:cs typeface="Roboto Serif"/>
                <a:sym typeface="Roboto Serif"/>
              </a:defRPr>
            </a:lvl1pPr>
            <a:lvl2pPr lvl="1">
              <a:spcBef>
                <a:spcPts val="0"/>
              </a:spcBef>
              <a:spcAft>
                <a:spcPts val="0"/>
              </a:spcAft>
              <a:buSzPts val="3000"/>
              <a:buFont typeface="Roboto Serif"/>
              <a:buNone/>
              <a:defRPr>
                <a:latin typeface="Roboto Serif"/>
                <a:ea typeface="Roboto Serif"/>
                <a:cs typeface="Roboto Serif"/>
                <a:sym typeface="Roboto Serif"/>
              </a:defRPr>
            </a:lvl2pPr>
            <a:lvl3pPr lvl="2">
              <a:spcBef>
                <a:spcPts val="0"/>
              </a:spcBef>
              <a:spcAft>
                <a:spcPts val="0"/>
              </a:spcAft>
              <a:buSzPts val="3000"/>
              <a:buFont typeface="Roboto Serif"/>
              <a:buNone/>
              <a:defRPr>
                <a:latin typeface="Roboto Serif"/>
                <a:ea typeface="Roboto Serif"/>
                <a:cs typeface="Roboto Serif"/>
                <a:sym typeface="Roboto Serif"/>
              </a:defRPr>
            </a:lvl3pPr>
            <a:lvl4pPr lvl="3">
              <a:spcBef>
                <a:spcPts val="0"/>
              </a:spcBef>
              <a:spcAft>
                <a:spcPts val="0"/>
              </a:spcAft>
              <a:buSzPts val="3000"/>
              <a:buFont typeface="Roboto Serif"/>
              <a:buNone/>
              <a:defRPr>
                <a:latin typeface="Roboto Serif"/>
                <a:ea typeface="Roboto Serif"/>
                <a:cs typeface="Roboto Serif"/>
                <a:sym typeface="Roboto Serif"/>
              </a:defRPr>
            </a:lvl4pPr>
            <a:lvl5pPr lvl="4">
              <a:spcBef>
                <a:spcPts val="0"/>
              </a:spcBef>
              <a:spcAft>
                <a:spcPts val="0"/>
              </a:spcAft>
              <a:buSzPts val="3000"/>
              <a:buFont typeface="Roboto Serif"/>
              <a:buNone/>
              <a:defRPr>
                <a:latin typeface="Roboto Serif"/>
                <a:ea typeface="Roboto Serif"/>
                <a:cs typeface="Roboto Serif"/>
                <a:sym typeface="Roboto Serif"/>
              </a:defRPr>
            </a:lvl5pPr>
            <a:lvl6pPr lvl="5">
              <a:spcBef>
                <a:spcPts val="0"/>
              </a:spcBef>
              <a:spcAft>
                <a:spcPts val="0"/>
              </a:spcAft>
              <a:buSzPts val="3000"/>
              <a:buFont typeface="Roboto Serif"/>
              <a:buNone/>
              <a:defRPr>
                <a:latin typeface="Roboto Serif"/>
                <a:ea typeface="Roboto Serif"/>
                <a:cs typeface="Roboto Serif"/>
                <a:sym typeface="Roboto Serif"/>
              </a:defRPr>
            </a:lvl6pPr>
            <a:lvl7pPr lvl="6">
              <a:spcBef>
                <a:spcPts val="0"/>
              </a:spcBef>
              <a:spcAft>
                <a:spcPts val="0"/>
              </a:spcAft>
              <a:buSzPts val="3000"/>
              <a:buFont typeface="Roboto Serif"/>
              <a:buNone/>
              <a:defRPr>
                <a:latin typeface="Roboto Serif"/>
                <a:ea typeface="Roboto Serif"/>
                <a:cs typeface="Roboto Serif"/>
                <a:sym typeface="Roboto Serif"/>
              </a:defRPr>
            </a:lvl7pPr>
            <a:lvl8pPr lvl="7">
              <a:spcBef>
                <a:spcPts val="0"/>
              </a:spcBef>
              <a:spcAft>
                <a:spcPts val="0"/>
              </a:spcAft>
              <a:buSzPts val="3000"/>
              <a:buFont typeface="Roboto Serif"/>
              <a:buNone/>
              <a:defRPr>
                <a:latin typeface="Roboto Serif"/>
                <a:ea typeface="Roboto Serif"/>
                <a:cs typeface="Roboto Serif"/>
                <a:sym typeface="Roboto Serif"/>
              </a:defRPr>
            </a:lvl8pPr>
            <a:lvl9pPr lvl="8">
              <a:spcBef>
                <a:spcPts val="0"/>
              </a:spcBef>
              <a:spcAft>
                <a:spcPts val="0"/>
              </a:spcAft>
              <a:buSzPts val="3000"/>
              <a:buFont typeface="Roboto Serif"/>
              <a:buNone/>
              <a:defRPr>
                <a:latin typeface="Roboto Serif"/>
                <a:ea typeface="Roboto Serif"/>
                <a:cs typeface="Roboto Serif"/>
                <a:sym typeface="Roboto Serif"/>
              </a:defRPr>
            </a:lvl9pPr>
          </a:lstStyle>
          <a:p/>
        </p:txBody>
      </p:sp>
      <p:sp>
        <p:nvSpPr>
          <p:cNvPr id="39" name="Google Shape;39;p5"/>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lvl1pPr indent="-342900" lvl="0" marL="457200">
              <a:lnSpc>
                <a:spcPct val="200000"/>
              </a:lnSpc>
              <a:spcBef>
                <a:spcPts val="0"/>
              </a:spcBef>
              <a:spcAft>
                <a:spcPts val="0"/>
              </a:spcAft>
              <a:buSzPts val="1800"/>
              <a:buFont typeface="Roboto Serif"/>
              <a:buChar char="●"/>
              <a:defRPr>
                <a:latin typeface="Roboto Serif"/>
                <a:ea typeface="Roboto Serif"/>
                <a:cs typeface="Roboto Serif"/>
                <a:sym typeface="Roboto Serif"/>
              </a:defRPr>
            </a:lvl1pPr>
            <a:lvl2pPr indent="-317500" lvl="1" marL="914400">
              <a:lnSpc>
                <a:spcPct val="200000"/>
              </a:lnSpc>
              <a:spcBef>
                <a:spcPts val="0"/>
              </a:spcBef>
              <a:spcAft>
                <a:spcPts val="0"/>
              </a:spcAft>
              <a:buSzPts val="1400"/>
              <a:buFont typeface="Roboto Serif"/>
              <a:buChar char="○"/>
              <a:defRPr>
                <a:latin typeface="Roboto Serif"/>
                <a:ea typeface="Roboto Serif"/>
                <a:cs typeface="Roboto Serif"/>
                <a:sym typeface="Roboto Serif"/>
              </a:defRPr>
            </a:lvl2pPr>
            <a:lvl3pPr indent="-317500" lvl="2" marL="1371600">
              <a:lnSpc>
                <a:spcPct val="200000"/>
              </a:lnSpc>
              <a:spcBef>
                <a:spcPts val="0"/>
              </a:spcBef>
              <a:spcAft>
                <a:spcPts val="0"/>
              </a:spcAft>
              <a:buSzPts val="1400"/>
              <a:buFont typeface="Roboto Serif"/>
              <a:buChar char="■"/>
              <a:defRPr>
                <a:latin typeface="Roboto Serif"/>
                <a:ea typeface="Roboto Serif"/>
                <a:cs typeface="Roboto Serif"/>
                <a:sym typeface="Roboto Serif"/>
              </a:defRPr>
            </a:lvl3pPr>
            <a:lvl4pPr indent="-317500" lvl="3" marL="1828800">
              <a:lnSpc>
                <a:spcPct val="200000"/>
              </a:lnSpc>
              <a:spcBef>
                <a:spcPts val="0"/>
              </a:spcBef>
              <a:spcAft>
                <a:spcPts val="0"/>
              </a:spcAft>
              <a:buSzPts val="1400"/>
              <a:buFont typeface="Roboto Serif"/>
              <a:buChar char="●"/>
              <a:defRPr>
                <a:latin typeface="Roboto Serif"/>
                <a:ea typeface="Roboto Serif"/>
                <a:cs typeface="Roboto Serif"/>
                <a:sym typeface="Roboto Serif"/>
              </a:defRPr>
            </a:lvl4pPr>
            <a:lvl5pPr indent="-317500" lvl="4" marL="2286000">
              <a:lnSpc>
                <a:spcPct val="200000"/>
              </a:lnSpc>
              <a:spcBef>
                <a:spcPts val="0"/>
              </a:spcBef>
              <a:spcAft>
                <a:spcPts val="0"/>
              </a:spcAft>
              <a:buSzPts val="1400"/>
              <a:buFont typeface="Roboto Serif"/>
              <a:buChar char="○"/>
              <a:defRPr>
                <a:latin typeface="Roboto Serif"/>
                <a:ea typeface="Roboto Serif"/>
                <a:cs typeface="Roboto Serif"/>
                <a:sym typeface="Roboto Serif"/>
              </a:defRPr>
            </a:lvl5pPr>
            <a:lvl6pPr indent="-317500" lvl="5" marL="2743200">
              <a:lnSpc>
                <a:spcPct val="200000"/>
              </a:lnSpc>
              <a:spcBef>
                <a:spcPts val="0"/>
              </a:spcBef>
              <a:spcAft>
                <a:spcPts val="0"/>
              </a:spcAft>
              <a:buSzPts val="1400"/>
              <a:buFont typeface="Roboto Serif"/>
              <a:buChar char="■"/>
              <a:defRPr>
                <a:latin typeface="Roboto Serif"/>
                <a:ea typeface="Roboto Serif"/>
                <a:cs typeface="Roboto Serif"/>
                <a:sym typeface="Roboto Serif"/>
              </a:defRPr>
            </a:lvl6pPr>
            <a:lvl7pPr indent="-317500" lvl="6" marL="3200400">
              <a:lnSpc>
                <a:spcPct val="200000"/>
              </a:lnSpc>
              <a:spcBef>
                <a:spcPts val="0"/>
              </a:spcBef>
              <a:spcAft>
                <a:spcPts val="0"/>
              </a:spcAft>
              <a:buSzPts val="1400"/>
              <a:buFont typeface="Roboto Serif"/>
              <a:buChar char="●"/>
              <a:defRPr>
                <a:latin typeface="Roboto Serif"/>
                <a:ea typeface="Roboto Serif"/>
                <a:cs typeface="Roboto Serif"/>
                <a:sym typeface="Roboto Serif"/>
              </a:defRPr>
            </a:lvl7pPr>
            <a:lvl8pPr indent="-317500" lvl="7" marL="3657600">
              <a:lnSpc>
                <a:spcPct val="200000"/>
              </a:lnSpc>
              <a:spcBef>
                <a:spcPts val="0"/>
              </a:spcBef>
              <a:spcAft>
                <a:spcPts val="0"/>
              </a:spcAft>
              <a:buSzPts val="1400"/>
              <a:buFont typeface="Roboto Serif"/>
              <a:buChar char="○"/>
              <a:defRPr>
                <a:latin typeface="Roboto Serif"/>
                <a:ea typeface="Roboto Serif"/>
                <a:cs typeface="Roboto Serif"/>
                <a:sym typeface="Roboto Serif"/>
              </a:defRPr>
            </a:lvl8pPr>
            <a:lvl9pPr indent="-317500" lvl="8" marL="4114800">
              <a:lnSpc>
                <a:spcPct val="200000"/>
              </a:lnSpc>
              <a:spcBef>
                <a:spcPts val="0"/>
              </a:spcBef>
              <a:spcAft>
                <a:spcPts val="0"/>
              </a:spcAft>
              <a:buSzPts val="1400"/>
              <a:buFont typeface="Roboto Serif"/>
              <a:buChar char="■"/>
              <a:defRPr>
                <a:latin typeface="Roboto Serif"/>
                <a:ea typeface="Roboto Serif"/>
                <a:cs typeface="Roboto Serif"/>
                <a:sym typeface="Roboto Serif"/>
              </a:defRPr>
            </a:lvl9pPr>
          </a:lstStyle>
          <a:p/>
        </p:txBody>
      </p:sp>
      <p:sp>
        <p:nvSpPr>
          <p:cNvPr id="40" name="Google Shape;40;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atin typeface="Roboto Serif"/>
                <a:ea typeface="Roboto Serif"/>
                <a:cs typeface="Roboto Serif"/>
                <a:sym typeface="Roboto Serif"/>
              </a:defRPr>
            </a:lvl1pPr>
            <a:lvl2pPr lvl="1">
              <a:buNone/>
              <a:defRPr>
                <a:latin typeface="Roboto Serif"/>
                <a:ea typeface="Roboto Serif"/>
                <a:cs typeface="Roboto Serif"/>
                <a:sym typeface="Roboto Serif"/>
              </a:defRPr>
            </a:lvl2pPr>
            <a:lvl3pPr lvl="2">
              <a:buNone/>
              <a:defRPr>
                <a:latin typeface="Roboto Serif"/>
                <a:ea typeface="Roboto Serif"/>
                <a:cs typeface="Roboto Serif"/>
                <a:sym typeface="Roboto Serif"/>
              </a:defRPr>
            </a:lvl3pPr>
            <a:lvl4pPr lvl="3">
              <a:buNone/>
              <a:defRPr>
                <a:latin typeface="Roboto Serif"/>
                <a:ea typeface="Roboto Serif"/>
                <a:cs typeface="Roboto Serif"/>
                <a:sym typeface="Roboto Serif"/>
              </a:defRPr>
            </a:lvl4pPr>
            <a:lvl5pPr lvl="4">
              <a:buNone/>
              <a:defRPr>
                <a:latin typeface="Roboto Serif"/>
                <a:ea typeface="Roboto Serif"/>
                <a:cs typeface="Roboto Serif"/>
                <a:sym typeface="Roboto Serif"/>
              </a:defRPr>
            </a:lvl5pPr>
            <a:lvl6pPr lvl="5">
              <a:buNone/>
              <a:defRPr>
                <a:latin typeface="Roboto Serif"/>
                <a:ea typeface="Roboto Serif"/>
                <a:cs typeface="Roboto Serif"/>
                <a:sym typeface="Roboto Serif"/>
              </a:defRPr>
            </a:lvl6pPr>
            <a:lvl7pPr lvl="6">
              <a:buNone/>
              <a:defRPr>
                <a:latin typeface="Roboto Serif"/>
                <a:ea typeface="Roboto Serif"/>
                <a:cs typeface="Roboto Serif"/>
                <a:sym typeface="Roboto Serif"/>
              </a:defRPr>
            </a:lvl7pPr>
            <a:lvl8pPr lvl="7">
              <a:buNone/>
              <a:defRPr>
                <a:latin typeface="Roboto Serif"/>
                <a:ea typeface="Roboto Serif"/>
                <a:cs typeface="Roboto Serif"/>
                <a:sym typeface="Roboto Serif"/>
              </a:defRPr>
            </a:lvl8pPr>
            <a:lvl9pPr lvl="8">
              <a:buNone/>
              <a:defRPr>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41" name="Google Shape;41;p5"/>
          <p:cNvPicPr preferRelativeResize="0"/>
          <p:nvPr/>
        </p:nvPicPr>
        <p:blipFill>
          <a:blip r:embed="rId2">
            <a:alphaModFix/>
          </a:blip>
          <a:stretch>
            <a:fillRect/>
          </a:stretch>
        </p:blipFill>
        <p:spPr>
          <a:xfrm>
            <a:off x="0" y="4383974"/>
            <a:ext cx="1473226" cy="5586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2" name="Shape 42"/>
        <p:cNvGrpSpPr/>
        <p:nvPr/>
      </p:nvGrpSpPr>
      <p:grpSpPr>
        <a:xfrm>
          <a:off x="0" y="0"/>
          <a:ext cx="0" cy="0"/>
          <a:chOff x="0" y="0"/>
          <a:chExt cx="0" cy="0"/>
        </a:xfrm>
      </p:grpSpPr>
      <p:sp>
        <p:nvSpPr>
          <p:cNvPr id="43" name="Google Shape;43;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Clr>
                <a:srgbClr val="0C9AFF"/>
              </a:buClr>
              <a:buSzPts val="3000"/>
              <a:buFont typeface="Roboto Serif"/>
              <a:buNone/>
              <a:defRPr>
                <a:solidFill>
                  <a:srgbClr val="0C9AFF"/>
                </a:solidFill>
                <a:latin typeface="Roboto Serif"/>
                <a:ea typeface="Roboto Serif"/>
                <a:cs typeface="Roboto Serif"/>
                <a:sym typeface="Roboto Serif"/>
              </a:defRPr>
            </a:lvl1pPr>
            <a:lvl2pPr lvl="1">
              <a:spcBef>
                <a:spcPts val="0"/>
              </a:spcBef>
              <a:spcAft>
                <a:spcPts val="0"/>
              </a:spcAft>
              <a:buSzPts val="3000"/>
              <a:buFont typeface="Roboto Serif"/>
              <a:buNone/>
              <a:defRPr>
                <a:latin typeface="Roboto Serif"/>
                <a:ea typeface="Roboto Serif"/>
                <a:cs typeface="Roboto Serif"/>
                <a:sym typeface="Roboto Serif"/>
              </a:defRPr>
            </a:lvl2pPr>
            <a:lvl3pPr lvl="2">
              <a:spcBef>
                <a:spcPts val="0"/>
              </a:spcBef>
              <a:spcAft>
                <a:spcPts val="0"/>
              </a:spcAft>
              <a:buSzPts val="3000"/>
              <a:buFont typeface="Roboto Serif"/>
              <a:buNone/>
              <a:defRPr>
                <a:latin typeface="Roboto Serif"/>
                <a:ea typeface="Roboto Serif"/>
                <a:cs typeface="Roboto Serif"/>
                <a:sym typeface="Roboto Serif"/>
              </a:defRPr>
            </a:lvl3pPr>
            <a:lvl4pPr lvl="3">
              <a:spcBef>
                <a:spcPts val="0"/>
              </a:spcBef>
              <a:spcAft>
                <a:spcPts val="0"/>
              </a:spcAft>
              <a:buSzPts val="3000"/>
              <a:buFont typeface="Roboto Serif"/>
              <a:buNone/>
              <a:defRPr>
                <a:latin typeface="Roboto Serif"/>
                <a:ea typeface="Roboto Serif"/>
                <a:cs typeface="Roboto Serif"/>
                <a:sym typeface="Roboto Serif"/>
              </a:defRPr>
            </a:lvl4pPr>
            <a:lvl5pPr lvl="4">
              <a:spcBef>
                <a:spcPts val="0"/>
              </a:spcBef>
              <a:spcAft>
                <a:spcPts val="0"/>
              </a:spcAft>
              <a:buSzPts val="3000"/>
              <a:buFont typeface="Roboto Serif"/>
              <a:buNone/>
              <a:defRPr>
                <a:latin typeface="Roboto Serif"/>
                <a:ea typeface="Roboto Serif"/>
                <a:cs typeface="Roboto Serif"/>
                <a:sym typeface="Roboto Serif"/>
              </a:defRPr>
            </a:lvl5pPr>
            <a:lvl6pPr lvl="5">
              <a:spcBef>
                <a:spcPts val="0"/>
              </a:spcBef>
              <a:spcAft>
                <a:spcPts val="0"/>
              </a:spcAft>
              <a:buSzPts val="3000"/>
              <a:buFont typeface="Roboto Serif"/>
              <a:buNone/>
              <a:defRPr>
                <a:latin typeface="Roboto Serif"/>
                <a:ea typeface="Roboto Serif"/>
                <a:cs typeface="Roboto Serif"/>
                <a:sym typeface="Roboto Serif"/>
              </a:defRPr>
            </a:lvl6pPr>
            <a:lvl7pPr lvl="6">
              <a:spcBef>
                <a:spcPts val="0"/>
              </a:spcBef>
              <a:spcAft>
                <a:spcPts val="0"/>
              </a:spcAft>
              <a:buSzPts val="3000"/>
              <a:buFont typeface="Roboto Serif"/>
              <a:buNone/>
              <a:defRPr>
                <a:latin typeface="Roboto Serif"/>
                <a:ea typeface="Roboto Serif"/>
                <a:cs typeface="Roboto Serif"/>
                <a:sym typeface="Roboto Serif"/>
              </a:defRPr>
            </a:lvl7pPr>
            <a:lvl8pPr lvl="7">
              <a:spcBef>
                <a:spcPts val="0"/>
              </a:spcBef>
              <a:spcAft>
                <a:spcPts val="0"/>
              </a:spcAft>
              <a:buSzPts val="3000"/>
              <a:buFont typeface="Roboto Serif"/>
              <a:buNone/>
              <a:defRPr>
                <a:latin typeface="Roboto Serif"/>
                <a:ea typeface="Roboto Serif"/>
                <a:cs typeface="Roboto Serif"/>
                <a:sym typeface="Roboto Serif"/>
              </a:defRPr>
            </a:lvl8pPr>
            <a:lvl9pPr lvl="8">
              <a:spcBef>
                <a:spcPts val="0"/>
              </a:spcBef>
              <a:spcAft>
                <a:spcPts val="0"/>
              </a:spcAft>
              <a:buSzPts val="3000"/>
              <a:buFont typeface="Roboto Serif"/>
              <a:buNone/>
              <a:defRPr>
                <a:latin typeface="Roboto Serif"/>
                <a:ea typeface="Roboto Serif"/>
                <a:cs typeface="Roboto Serif"/>
                <a:sym typeface="Roboto Serif"/>
              </a:defRPr>
            </a:lvl9pPr>
          </a:lstStyle>
          <a:p/>
        </p:txBody>
      </p:sp>
      <p:sp>
        <p:nvSpPr>
          <p:cNvPr id="44" name="Google Shape;44;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latin typeface="Roboto Serif"/>
                <a:ea typeface="Roboto Serif"/>
                <a:cs typeface="Roboto Serif"/>
                <a:sym typeface="Roboto Serif"/>
              </a:defRPr>
            </a:lvl1pPr>
            <a:lvl2pPr lvl="1">
              <a:buNone/>
              <a:defRPr>
                <a:solidFill>
                  <a:schemeClr val="dk2"/>
                </a:solidFill>
                <a:latin typeface="Roboto Serif"/>
                <a:ea typeface="Roboto Serif"/>
                <a:cs typeface="Roboto Serif"/>
                <a:sym typeface="Roboto Serif"/>
              </a:defRPr>
            </a:lvl2pPr>
            <a:lvl3pPr lvl="2">
              <a:buNone/>
              <a:defRPr>
                <a:solidFill>
                  <a:schemeClr val="dk2"/>
                </a:solidFill>
                <a:latin typeface="Roboto Serif"/>
                <a:ea typeface="Roboto Serif"/>
                <a:cs typeface="Roboto Serif"/>
                <a:sym typeface="Roboto Serif"/>
              </a:defRPr>
            </a:lvl3pPr>
            <a:lvl4pPr lvl="3">
              <a:buNone/>
              <a:defRPr>
                <a:solidFill>
                  <a:schemeClr val="dk2"/>
                </a:solidFill>
                <a:latin typeface="Roboto Serif"/>
                <a:ea typeface="Roboto Serif"/>
                <a:cs typeface="Roboto Serif"/>
                <a:sym typeface="Roboto Serif"/>
              </a:defRPr>
            </a:lvl4pPr>
            <a:lvl5pPr lvl="4">
              <a:buNone/>
              <a:defRPr>
                <a:solidFill>
                  <a:schemeClr val="dk2"/>
                </a:solidFill>
                <a:latin typeface="Roboto Serif"/>
                <a:ea typeface="Roboto Serif"/>
                <a:cs typeface="Roboto Serif"/>
                <a:sym typeface="Roboto Serif"/>
              </a:defRPr>
            </a:lvl5pPr>
            <a:lvl6pPr lvl="5">
              <a:buNone/>
              <a:defRPr>
                <a:solidFill>
                  <a:schemeClr val="dk2"/>
                </a:solidFill>
                <a:latin typeface="Roboto Serif"/>
                <a:ea typeface="Roboto Serif"/>
                <a:cs typeface="Roboto Serif"/>
                <a:sym typeface="Roboto Serif"/>
              </a:defRPr>
            </a:lvl6pPr>
            <a:lvl7pPr lvl="6">
              <a:buNone/>
              <a:defRPr>
                <a:solidFill>
                  <a:schemeClr val="dk2"/>
                </a:solidFill>
                <a:latin typeface="Roboto Serif"/>
                <a:ea typeface="Roboto Serif"/>
                <a:cs typeface="Roboto Serif"/>
                <a:sym typeface="Roboto Serif"/>
              </a:defRPr>
            </a:lvl7pPr>
            <a:lvl8pPr lvl="7">
              <a:buNone/>
              <a:defRPr>
                <a:solidFill>
                  <a:schemeClr val="dk2"/>
                </a:solidFill>
                <a:latin typeface="Roboto Serif"/>
                <a:ea typeface="Roboto Serif"/>
                <a:cs typeface="Roboto Serif"/>
                <a:sym typeface="Roboto Serif"/>
              </a:defRPr>
            </a:lvl8pPr>
            <a:lvl9pPr lvl="8">
              <a:buNone/>
              <a:defRPr>
                <a:solidFill>
                  <a:schemeClr val="dk2"/>
                </a:solidFill>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sp>
        <p:nvSpPr>
          <p:cNvPr id="45" name="Google Shape;45;p6"/>
          <p:cNvSpPr txBox="1"/>
          <p:nvPr>
            <p:ph idx="1" type="body"/>
          </p:nvPr>
        </p:nvSpPr>
        <p:spPr>
          <a:xfrm>
            <a:off x="311700" y="1017800"/>
            <a:ext cx="4150500" cy="3339000"/>
          </a:xfrm>
          <a:prstGeom prst="rect">
            <a:avLst/>
          </a:prstGeom>
        </p:spPr>
        <p:txBody>
          <a:bodyPr anchorCtr="0" anchor="t" bIns="91425" lIns="91425" spcFirstLastPara="1" rIns="91425" wrap="square" tIns="91425">
            <a:normAutofit/>
          </a:bodyPr>
          <a:lstStyle>
            <a:lvl1pPr indent="-342900" lvl="0" marL="457200" rtl="0">
              <a:lnSpc>
                <a:spcPct val="200000"/>
              </a:lnSpc>
              <a:spcBef>
                <a:spcPts val="0"/>
              </a:spcBef>
              <a:spcAft>
                <a:spcPts val="0"/>
              </a:spcAft>
              <a:buSzPts val="1800"/>
              <a:buFont typeface="Roboto Serif"/>
              <a:buChar char="●"/>
              <a:defRPr>
                <a:latin typeface="Roboto Serif"/>
                <a:ea typeface="Roboto Serif"/>
                <a:cs typeface="Roboto Serif"/>
                <a:sym typeface="Roboto Serif"/>
              </a:defRPr>
            </a:lvl1pPr>
            <a:lvl2pPr indent="-317500" lvl="1" marL="9144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2pPr>
            <a:lvl3pPr indent="-317500" lvl="2" marL="13716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3pPr>
            <a:lvl4pPr indent="-317500" lvl="3" marL="18288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4pPr>
            <a:lvl5pPr indent="-317500" lvl="4" marL="22860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5pPr>
            <a:lvl6pPr indent="-317500" lvl="5" marL="27432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6pPr>
            <a:lvl7pPr indent="-317500" lvl="6" marL="32004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7pPr>
            <a:lvl8pPr indent="-317500" lvl="7" marL="36576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8pPr>
            <a:lvl9pPr indent="-317500" lvl="8" marL="41148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9pPr>
          </a:lstStyle>
          <a:p/>
        </p:txBody>
      </p:sp>
      <p:sp>
        <p:nvSpPr>
          <p:cNvPr id="46" name="Google Shape;46;p6"/>
          <p:cNvSpPr txBox="1"/>
          <p:nvPr>
            <p:ph idx="2" type="body"/>
          </p:nvPr>
        </p:nvSpPr>
        <p:spPr>
          <a:xfrm>
            <a:off x="4681800" y="1017800"/>
            <a:ext cx="4150500" cy="3339000"/>
          </a:xfrm>
          <a:prstGeom prst="rect">
            <a:avLst/>
          </a:prstGeom>
        </p:spPr>
        <p:txBody>
          <a:bodyPr anchorCtr="0" anchor="t" bIns="91425" lIns="91425" spcFirstLastPara="1" rIns="91425" wrap="square" tIns="91425">
            <a:normAutofit/>
          </a:bodyPr>
          <a:lstStyle>
            <a:lvl1pPr indent="-342900" lvl="0" marL="457200" rtl="0">
              <a:lnSpc>
                <a:spcPct val="200000"/>
              </a:lnSpc>
              <a:spcBef>
                <a:spcPts val="0"/>
              </a:spcBef>
              <a:spcAft>
                <a:spcPts val="0"/>
              </a:spcAft>
              <a:buSzPts val="1800"/>
              <a:buFont typeface="Roboto Serif"/>
              <a:buChar char="●"/>
              <a:defRPr>
                <a:latin typeface="Roboto Serif"/>
                <a:ea typeface="Roboto Serif"/>
                <a:cs typeface="Roboto Serif"/>
                <a:sym typeface="Roboto Serif"/>
              </a:defRPr>
            </a:lvl1pPr>
            <a:lvl2pPr indent="-317500" lvl="1" marL="9144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2pPr>
            <a:lvl3pPr indent="-317500" lvl="2" marL="13716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3pPr>
            <a:lvl4pPr indent="-317500" lvl="3" marL="18288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4pPr>
            <a:lvl5pPr indent="-317500" lvl="4" marL="22860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5pPr>
            <a:lvl6pPr indent="-317500" lvl="5" marL="27432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6pPr>
            <a:lvl7pPr indent="-317500" lvl="6" marL="32004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7pPr>
            <a:lvl8pPr indent="-317500" lvl="7" marL="36576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8pPr>
            <a:lvl9pPr indent="-317500" lvl="8" marL="41148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9pPr>
          </a:lstStyle>
          <a:p/>
        </p:txBody>
      </p:sp>
      <p:pic>
        <p:nvPicPr>
          <p:cNvPr id="47" name="Google Shape;47;p6"/>
          <p:cNvPicPr preferRelativeResize="0"/>
          <p:nvPr/>
        </p:nvPicPr>
        <p:blipFill>
          <a:blip r:embed="rId2">
            <a:alphaModFix/>
          </a:blip>
          <a:stretch>
            <a:fillRect/>
          </a:stretch>
        </p:blipFill>
        <p:spPr>
          <a:xfrm>
            <a:off x="0" y="4594299"/>
            <a:ext cx="1473226" cy="5586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Clr>
                <a:srgbClr val="0C9AFF"/>
              </a:buClr>
              <a:buSzPts val="3000"/>
              <a:buFont typeface="Roboto Serif"/>
              <a:buNone/>
              <a:defRPr>
                <a:solidFill>
                  <a:srgbClr val="0C9AFF"/>
                </a:solidFill>
                <a:latin typeface="Roboto Serif"/>
                <a:ea typeface="Roboto Serif"/>
                <a:cs typeface="Roboto Serif"/>
                <a:sym typeface="Roboto Serif"/>
              </a:defRPr>
            </a:lvl1pPr>
            <a:lvl2pPr lvl="1">
              <a:spcBef>
                <a:spcPts val="0"/>
              </a:spcBef>
              <a:spcAft>
                <a:spcPts val="0"/>
              </a:spcAft>
              <a:buSzPts val="3000"/>
              <a:buFont typeface="Roboto Serif"/>
              <a:buNone/>
              <a:defRPr>
                <a:latin typeface="Roboto Serif"/>
                <a:ea typeface="Roboto Serif"/>
                <a:cs typeface="Roboto Serif"/>
                <a:sym typeface="Roboto Serif"/>
              </a:defRPr>
            </a:lvl2pPr>
            <a:lvl3pPr lvl="2">
              <a:spcBef>
                <a:spcPts val="0"/>
              </a:spcBef>
              <a:spcAft>
                <a:spcPts val="0"/>
              </a:spcAft>
              <a:buSzPts val="3000"/>
              <a:buFont typeface="Roboto Serif"/>
              <a:buNone/>
              <a:defRPr>
                <a:latin typeface="Roboto Serif"/>
                <a:ea typeface="Roboto Serif"/>
                <a:cs typeface="Roboto Serif"/>
                <a:sym typeface="Roboto Serif"/>
              </a:defRPr>
            </a:lvl3pPr>
            <a:lvl4pPr lvl="3">
              <a:spcBef>
                <a:spcPts val="0"/>
              </a:spcBef>
              <a:spcAft>
                <a:spcPts val="0"/>
              </a:spcAft>
              <a:buSzPts val="3000"/>
              <a:buFont typeface="Roboto Serif"/>
              <a:buNone/>
              <a:defRPr>
                <a:latin typeface="Roboto Serif"/>
                <a:ea typeface="Roboto Serif"/>
                <a:cs typeface="Roboto Serif"/>
                <a:sym typeface="Roboto Serif"/>
              </a:defRPr>
            </a:lvl4pPr>
            <a:lvl5pPr lvl="4">
              <a:spcBef>
                <a:spcPts val="0"/>
              </a:spcBef>
              <a:spcAft>
                <a:spcPts val="0"/>
              </a:spcAft>
              <a:buSzPts val="3000"/>
              <a:buFont typeface="Roboto Serif"/>
              <a:buNone/>
              <a:defRPr>
                <a:latin typeface="Roboto Serif"/>
                <a:ea typeface="Roboto Serif"/>
                <a:cs typeface="Roboto Serif"/>
                <a:sym typeface="Roboto Serif"/>
              </a:defRPr>
            </a:lvl5pPr>
            <a:lvl6pPr lvl="5">
              <a:spcBef>
                <a:spcPts val="0"/>
              </a:spcBef>
              <a:spcAft>
                <a:spcPts val="0"/>
              </a:spcAft>
              <a:buSzPts val="3000"/>
              <a:buFont typeface="Roboto Serif"/>
              <a:buNone/>
              <a:defRPr>
                <a:latin typeface="Roboto Serif"/>
                <a:ea typeface="Roboto Serif"/>
                <a:cs typeface="Roboto Serif"/>
                <a:sym typeface="Roboto Serif"/>
              </a:defRPr>
            </a:lvl6pPr>
            <a:lvl7pPr lvl="6">
              <a:spcBef>
                <a:spcPts val="0"/>
              </a:spcBef>
              <a:spcAft>
                <a:spcPts val="0"/>
              </a:spcAft>
              <a:buSzPts val="3000"/>
              <a:buFont typeface="Roboto Serif"/>
              <a:buNone/>
              <a:defRPr>
                <a:latin typeface="Roboto Serif"/>
                <a:ea typeface="Roboto Serif"/>
                <a:cs typeface="Roboto Serif"/>
                <a:sym typeface="Roboto Serif"/>
              </a:defRPr>
            </a:lvl7pPr>
            <a:lvl8pPr lvl="7">
              <a:spcBef>
                <a:spcPts val="0"/>
              </a:spcBef>
              <a:spcAft>
                <a:spcPts val="0"/>
              </a:spcAft>
              <a:buSzPts val="3000"/>
              <a:buFont typeface="Roboto Serif"/>
              <a:buNone/>
              <a:defRPr>
                <a:latin typeface="Roboto Serif"/>
                <a:ea typeface="Roboto Serif"/>
                <a:cs typeface="Roboto Serif"/>
                <a:sym typeface="Roboto Serif"/>
              </a:defRPr>
            </a:lvl8pPr>
            <a:lvl9pPr lvl="8">
              <a:spcBef>
                <a:spcPts val="0"/>
              </a:spcBef>
              <a:spcAft>
                <a:spcPts val="0"/>
              </a:spcAft>
              <a:buSzPts val="3000"/>
              <a:buFont typeface="Roboto Serif"/>
              <a:buNone/>
              <a:defRPr>
                <a:latin typeface="Roboto Serif"/>
                <a:ea typeface="Roboto Serif"/>
                <a:cs typeface="Roboto Serif"/>
                <a:sym typeface="Roboto Serif"/>
              </a:defRPr>
            </a:lvl9pPr>
          </a:lstStyle>
          <a:p/>
        </p:txBody>
      </p:sp>
      <p:sp>
        <p:nvSpPr>
          <p:cNvPr id="50" name="Google Shape;50;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latin typeface="Roboto Serif"/>
                <a:ea typeface="Roboto Serif"/>
                <a:cs typeface="Roboto Serif"/>
                <a:sym typeface="Roboto Serif"/>
              </a:defRPr>
            </a:lvl1pPr>
            <a:lvl2pPr lvl="1">
              <a:buNone/>
              <a:defRPr>
                <a:solidFill>
                  <a:schemeClr val="dk2"/>
                </a:solidFill>
                <a:latin typeface="Roboto Serif"/>
                <a:ea typeface="Roboto Serif"/>
                <a:cs typeface="Roboto Serif"/>
                <a:sym typeface="Roboto Serif"/>
              </a:defRPr>
            </a:lvl2pPr>
            <a:lvl3pPr lvl="2">
              <a:buNone/>
              <a:defRPr>
                <a:solidFill>
                  <a:schemeClr val="dk2"/>
                </a:solidFill>
                <a:latin typeface="Roboto Serif"/>
                <a:ea typeface="Roboto Serif"/>
                <a:cs typeface="Roboto Serif"/>
                <a:sym typeface="Roboto Serif"/>
              </a:defRPr>
            </a:lvl3pPr>
            <a:lvl4pPr lvl="3">
              <a:buNone/>
              <a:defRPr>
                <a:solidFill>
                  <a:schemeClr val="dk2"/>
                </a:solidFill>
                <a:latin typeface="Roboto Serif"/>
                <a:ea typeface="Roboto Serif"/>
                <a:cs typeface="Roboto Serif"/>
                <a:sym typeface="Roboto Serif"/>
              </a:defRPr>
            </a:lvl4pPr>
            <a:lvl5pPr lvl="4">
              <a:buNone/>
              <a:defRPr>
                <a:solidFill>
                  <a:schemeClr val="dk2"/>
                </a:solidFill>
                <a:latin typeface="Roboto Serif"/>
                <a:ea typeface="Roboto Serif"/>
                <a:cs typeface="Roboto Serif"/>
                <a:sym typeface="Roboto Serif"/>
              </a:defRPr>
            </a:lvl5pPr>
            <a:lvl6pPr lvl="5">
              <a:buNone/>
              <a:defRPr>
                <a:solidFill>
                  <a:schemeClr val="dk2"/>
                </a:solidFill>
                <a:latin typeface="Roboto Serif"/>
                <a:ea typeface="Roboto Serif"/>
                <a:cs typeface="Roboto Serif"/>
                <a:sym typeface="Roboto Serif"/>
              </a:defRPr>
            </a:lvl6pPr>
            <a:lvl7pPr lvl="6">
              <a:buNone/>
              <a:defRPr>
                <a:solidFill>
                  <a:schemeClr val="dk2"/>
                </a:solidFill>
                <a:latin typeface="Roboto Serif"/>
                <a:ea typeface="Roboto Serif"/>
                <a:cs typeface="Roboto Serif"/>
                <a:sym typeface="Roboto Serif"/>
              </a:defRPr>
            </a:lvl7pPr>
            <a:lvl8pPr lvl="7">
              <a:buNone/>
              <a:defRPr>
                <a:solidFill>
                  <a:schemeClr val="dk2"/>
                </a:solidFill>
                <a:latin typeface="Roboto Serif"/>
                <a:ea typeface="Roboto Serif"/>
                <a:cs typeface="Roboto Serif"/>
                <a:sym typeface="Roboto Serif"/>
              </a:defRPr>
            </a:lvl8pPr>
            <a:lvl9pPr lvl="8">
              <a:buNone/>
              <a:defRPr>
                <a:solidFill>
                  <a:schemeClr val="dk2"/>
                </a:solidFill>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51" name="Google Shape;51;p7"/>
          <p:cNvPicPr preferRelativeResize="0"/>
          <p:nvPr/>
        </p:nvPicPr>
        <p:blipFill>
          <a:blip r:embed="rId2">
            <a:alphaModFix/>
          </a:blip>
          <a:stretch>
            <a:fillRect/>
          </a:stretch>
        </p:blipFill>
        <p:spPr>
          <a:xfrm>
            <a:off x="0" y="4594299"/>
            <a:ext cx="1473226" cy="558651"/>
          </a:xfrm>
          <a:prstGeom prst="rect">
            <a:avLst/>
          </a:prstGeom>
          <a:noFill/>
          <a:ln>
            <a:noFill/>
          </a:ln>
        </p:spPr>
      </p:pic>
      <p:sp>
        <p:nvSpPr>
          <p:cNvPr id="52" name="Google Shape;52;p7"/>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lvl1pPr indent="-342900" lvl="0" marL="457200" rtl="0">
              <a:lnSpc>
                <a:spcPct val="200000"/>
              </a:lnSpc>
              <a:spcBef>
                <a:spcPts val="0"/>
              </a:spcBef>
              <a:spcAft>
                <a:spcPts val="0"/>
              </a:spcAft>
              <a:buSzPts val="1800"/>
              <a:buFont typeface="Roboto Serif"/>
              <a:buChar char="●"/>
              <a:defRPr>
                <a:latin typeface="Roboto Serif"/>
                <a:ea typeface="Roboto Serif"/>
                <a:cs typeface="Roboto Serif"/>
                <a:sym typeface="Roboto Serif"/>
              </a:defRPr>
            </a:lvl1pPr>
            <a:lvl2pPr indent="-317500" lvl="1" marL="9144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2pPr>
            <a:lvl3pPr indent="-317500" lvl="2" marL="13716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3pPr>
            <a:lvl4pPr indent="-317500" lvl="3" marL="18288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4pPr>
            <a:lvl5pPr indent="-317500" lvl="4" marL="22860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5pPr>
            <a:lvl6pPr indent="-317500" lvl="5" marL="27432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6pPr>
            <a:lvl7pPr indent="-317500" lvl="6" marL="32004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7pPr>
            <a:lvl8pPr indent="-317500" lvl="7" marL="36576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8pPr>
            <a:lvl9pPr indent="-317500" lvl="8" marL="4114800" rtl="0">
              <a:lnSpc>
                <a:spcPct val="200000"/>
              </a:lnSpc>
              <a:spcBef>
                <a:spcPts val="0"/>
              </a:spcBef>
              <a:spcAft>
                <a:spcPts val="0"/>
              </a:spcAft>
              <a:buSzPts val="1400"/>
              <a:buFont typeface="Roboto Serif"/>
              <a:buChar char="■"/>
              <a:defRPr>
                <a:latin typeface="Roboto Serif"/>
                <a:ea typeface="Roboto Serif"/>
                <a:cs typeface="Roboto Serif"/>
                <a:sym typeface="Roboto Serif"/>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8"/>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Clr>
                <a:srgbClr val="0C9AFF"/>
              </a:buClr>
              <a:buSzPts val="2400"/>
              <a:buFont typeface="Roboto Serif"/>
              <a:buNone/>
              <a:defRPr sz="2400">
                <a:solidFill>
                  <a:srgbClr val="0C9AFF"/>
                </a:solidFill>
                <a:latin typeface="Roboto Serif"/>
                <a:ea typeface="Roboto Serif"/>
                <a:cs typeface="Roboto Serif"/>
                <a:sym typeface="Roboto Serif"/>
              </a:defRPr>
            </a:lvl1pPr>
            <a:lvl2pPr lvl="1">
              <a:spcBef>
                <a:spcPts val="0"/>
              </a:spcBef>
              <a:spcAft>
                <a:spcPts val="0"/>
              </a:spcAft>
              <a:buSzPts val="2400"/>
              <a:buFont typeface="Roboto Serif"/>
              <a:buNone/>
              <a:defRPr sz="2400">
                <a:latin typeface="Roboto Serif"/>
                <a:ea typeface="Roboto Serif"/>
                <a:cs typeface="Roboto Serif"/>
                <a:sym typeface="Roboto Serif"/>
              </a:defRPr>
            </a:lvl2pPr>
            <a:lvl3pPr lvl="2">
              <a:spcBef>
                <a:spcPts val="0"/>
              </a:spcBef>
              <a:spcAft>
                <a:spcPts val="0"/>
              </a:spcAft>
              <a:buSzPts val="2400"/>
              <a:buFont typeface="Roboto Serif"/>
              <a:buNone/>
              <a:defRPr sz="2400">
                <a:latin typeface="Roboto Serif"/>
                <a:ea typeface="Roboto Serif"/>
                <a:cs typeface="Roboto Serif"/>
                <a:sym typeface="Roboto Serif"/>
              </a:defRPr>
            </a:lvl3pPr>
            <a:lvl4pPr lvl="3">
              <a:spcBef>
                <a:spcPts val="0"/>
              </a:spcBef>
              <a:spcAft>
                <a:spcPts val="0"/>
              </a:spcAft>
              <a:buSzPts val="2400"/>
              <a:buFont typeface="Roboto Serif"/>
              <a:buNone/>
              <a:defRPr sz="2400">
                <a:latin typeface="Roboto Serif"/>
                <a:ea typeface="Roboto Serif"/>
                <a:cs typeface="Roboto Serif"/>
                <a:sym typeface="Roboto Serif"/>
              </a:defRPr>
            </a:lvl4pPr>
            <a:lvl5pPr lvl="4">
              <a:spcBef>
                <a:spcPts val="0"/>
              </a:spcBef>
              <a:spcAft>
                <a:spcPts val="0"/>
              </a:spcAft>
              <a:buSzPts val="2400"/>
              <a:buFont typeface="Roboto Serif"/>
              <a:buNone/>
              <a:defRPr sz="2400">
                <a:latin typeface="Roboto Serif"/>
                <a:ea typeface="Roboto Serif"/>
                <a:cs typeface="Roboto Serif"/>
                <a:sym typeface="Roboto Serif"/>
              </a:defRPr>
            </a:lvl5pPr>
            <a:lvl6pPr lvl="5">
              <a:spcBef>
                <a:spcPts val="0"/>
              </a:spcBef>
              <a:spcAft>
                <a:spcPts val="0"/>
              </a:spcAft>
              <a:buSzPts val="2400"/>
              <a:buFont typeface="Roboto Serif"/>
              <a:buNone/>
              <a:defRPr sz="2400">
                <a:latin typeface="Roboto Serif"/>
                <a:ea typeface="Roboto Serif"/>
                <a:cs typeface="Roboto Serif"/>
                <a:sym typeface="Roboto Serif"/>
              </a:defRPr>
            </a:lvl6pPr>
            <a:lvl7pPr lvl="6">
              <a:spcBef>
                <a:spcPts val="0"/>
              </a:spcBef>
              <a:spcAft>
                <a:spcPts val="0"/>
              </a:spcAft>
              <a:buSzPts val="2400"/>
              <a:buFont typeface="Roboto Serif"/>
              <a:buNone/>
              <a:defRPr sz="2400">
                <a:latin typeface="Roboto Serif"/>
                <a:ea typeface="Roboto Serif"/>
                <a:cs typeface="Roboto Serif"/>
                <a:sym typeface="Roboto Serif"/>
              </a:defRPr>
            </a:lvl7pPr>
            <a:lvl8pPr lvl="7">
              <a:spcBef>
                <a:spcPts val="0"/>
              </a:spcBef>
              <a:spcAft>
                <a:spcPts val="0"/>
              </a:spcAft>
              <a:buSzPts val="2400"/>
              <a:buFont typeface="Roboto Serif"/>
              <a:buNone/>
              <a:defRPr sz="2400">
                <a:latin typeface="Roboto Serif"/>
                <a:ea typeface="Roboto Serif"/>
                <a:cs typeface="Roboto Serif"/>
                <a:sym typeface="Roboto Serif"/>
              </a:defRPr>
            </a:lvl8pPr>
            <a:lvl9pPr lvl="8">
              <a:spcBef>
                <a:spcPts val="0"/>
              </a:spcBef>
              <a:spcAft>
                <a:spcPts val="0"/>
              </a:spcAft>
              <a:buSzPts val="2400"/>
              <a:buFont typeface="Roboto Serif"/>
              <a:buNone/>
              <a:defRPr sz="2400">
                <a:latin typeface="Roboto Serif"/>
                <a:ea typeface="Roboto Serif"/>
                <a:cs typeface="Roboto Serif"/>
                <a:sym typeface="Roboto Serif"/>
              </a:defRPr>
            </a:lvl9pPr>
          </a:lstStyle>
          <a:p/>
        </p:txBody>
      </p:sp>
      <p:sp>
        <p:nvSpPr>
          <p:cNvPr id="55" name="Google Shape;55;p8"/>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lnSpc>
                <a:spcPct val="200000"/>
              </a:lnSpc>
              <a:spcBef>
                <a:spcPts val="0"/>
              </a:spcBef>
              <a:spcAft>
                <a:spcPts val="0"/>
              </a:spcAft>
              <a:buSzPts val="1200"/>
              <a:buFont typeface="Roboto Serif"/>
              <a:buChar char="●"/>
              <a:defRPr sz="1200">
                <a:latin typeface="Roboto Serif"/>
                <a:ea typeface="Roboto Serif"/>
                <a:cs typeface="Roboto Serif"/>
                <a:sym typeface="Roboto Serif"/>
              </a:defRPr>
            </a:lvl1pPr>
            <a:lvl2pPr indent="-304800" lvl="1" marL="914400">
              <a:lnSpc>
                <a:spcPct val="200000"/>
              </a:lnSpc>
              <a:spcBef>
                <a:spcPts val="0"/>
              </a:spcBef>
              <a:spcAft>
                <a:spcPts val="0"/>
              </a:spcAft>
              <a:buSzPts val="1200"/>
              <a:buFont typeface="Roboto Serif"/>
              <a:buChar char="○"/>
              <a:defRPr sz="1200">
                <a:latin typeface="Roboto Serif"/>
                <a:ea typeface="Roboto Serif"/>
                <a:cs typeface="Roboto Serif"/>
                <a:sym typeface="Roboto Serif"/>
              </a:defRPr>
            </a:lvl2pPr>
            <a:lvl3pPr indent="-304800" lvl="2" marL="1371600">
              <a:lnSpc>
                <a:spcPct val="200000"/>
              </a:lnSpc>
              <a:spcBef>
                <a:spcPts val="0"/>
              </a:spcBef>
              <a:spcAft>
                <a:spcPts val="0"/>
              </a:spcAft>
              <a:buSzPts val="1200"/>
              <a:buFont typeface="Roboto Serif"/>
              <a:buChar char="■"/>
              <a:defRPr sz="1200">
                <a:latin typeface="Roboto Serif"/>
                <a:ea typeface="Roboto Serif"/>
                <a:cs typeface="Roboto Serif"/>
                <a:sym typeface="Roboto Serif"/>
              </a:defRPr>
            </a:lvl3pPr>
            <a:lvl4pPr indent="-304800" lvl="3" marL="1828800">
              <a:lnSpc>
                <a:spcPct val="200000"/>
              </a:lnSpc>
              <a:spcBef>
                <a:spcPts val="0"/>
              </a:spcBef>
              <a:spcAft>
                <a:spcPts val="0"/>
              </a:spcAft>
              <a:buSzPts val="1200"/>
              <a:buFont typeface="Roboto Serif"/>
              <a:buChar char="●"/>
              <a:defRPr sz="1200">
                <a:latin typeface="Roboto Serif"/>
                <a:ea typeface="Roboto Serif"/>
                <a:cs typeface="Roboto Serif"/>
                <a:sym typeface="Roboto Serif"/>
              </a:defRPr>
            </a:lvl4pPr>
            <a:lvl5pPr indent="-304800" lvl="4" marL="2286000">
              <a:lnSpc>
                <a:spcPct val="200000"/>
              </a:lnSpc>
              <a:spcBef>
                <a:spcPts val="0"/>
              </a:spcBef>
              <a:spcAft>
                <a:spcPts val="0"/>
              </a:spcAft>
              <a:buSzPts val="1200"/>
              <a:buFont typeface="Roboto Serif"/>
              <a:buChar char="○"/>
              <a:defRPr sz="1200">
                <a:latin typeface="Roboto Serif"/>
                <a:ea typeface="Roboto Serif"/>
                <a:cs typeface="Roboto Serif"/>
                <a:sym typeface="Roboto Serif"/>
              </a:defRPr>
            </a:lvl5pPr>
            <a:lvl6pPr indent="-304800" lvl="5" marL="2743200">
              <a:lnSpc>
                <a:spcPct val="200000"/>
              </a:lnSpc>
              <a:spcBef>
                <a:spcPts val="0"/>
              </a:spcBef>
              <a:spcAft>
                <a:spcPts val="0"/>
              </a:spcAft>
              <a:buSzPts val="1200"/>
              <a:buFont typeface="Roboto Serif"/>
              <a:buChar char="■"/>
              <a:defRPr sz="1200">
                <a:latin typeface="Roboto Serif"/>
                <a:ea typeface="Roboto Serif"/>
                <a:cs typeface="Roboto Serif"/>
                <a:sym typeface="Roboto Serif"/>
              </a:defRPr>
            </a:lvl6pPr>
            <a:lvl7pPr indent="-304800" lvl="6" marL="3200400">
              <a:lnSpc>
                <a:spcPct val="200000"/>
              </a:lnSpc>
              <a:spcBef>
                <a:spcPts val="0"/>
              </a:spcBef>
              <a:spcAft>
                <a:spcPts val="0"/>
              </a:spcAft>
              <a:buSzPts val="1200"/>
              <a:buFont typeface="Roboto Serif"/>
              <a:buChar char="●"/>
              <a:defRPr sz="1200">
                <a:latin typeface="Roboto Serif"/>
                <a:ea typeface="Roboto Serif"/>
                <a:cs typeface="Roboto Serif"/>
                <a:sym typeface="Roboto Serif"/>
              </a:defRPr>
            </a:lvl7pPr>
            <a:lvl8pPr indent="-304800" lvl="7" marL="3657600">
              <a:lnSpc>
                <a:spcPct val="200000"/>
              </a:lnSpc>
              <a:spcBef>
                <a:spcPts val="0"/>
              </a:spcBef>
              <a:spcAft>
                <a:spcPts val="0"/>
              </a:spcAft>
              <a:buSzPts val="1200"/>
              <a:buFont typeface="Roboto Serif"/>
              <a:buChar char="○"/>
              <a:defRPr sz="1200">
                <a:latin typeface="Roboto Serif"/>
                <a:ea typeface="Roboto Serif"/>
                <a:cs typeface="Roboto Serif"/>
                <a:sym typeface="Roboto Serif"/>
              </a:defRPr>
            </a:lvl8pPr>
            <a:lvl9pPr indent="-304800" lvl="8" marL="4114800">
              <a:lnSpc>
                <a:spcPct val="200000"/>
              </a:lnSpc>
              <a:spcBef>
                <a:spcPts val="0"/>
              </a:spcBef>
              <a:spcAft>
                <a:spcPts val="0"/>
              </a:spcAft>
              <a:buSzPts val="1200"/>
              <a:buFont typeface="Roboto Serif"/>
              <a:buChar char="■"/>
              <a:defRPr sz="1200">
                <a:latin typeface="Roboto Serif"/>
                <a:ea typeface="Roboto Serif"/>
                <a:cs typeface="Roboto Serif"/>
                <a:sym typeface="Roboto Serif"/>
              </a:defRPr>
            </a:lvl9pPr>
          </a:lstStyle>
          <a:p/>
        </p:txBody>
      </p:sp>
      <p:sp>
        <p:nvSpPr>
          <p:cNvPr id="56" name="Google Shape;56;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latin typeface="Roboto Serif"/>
                <a:ea typeface="Roboto Serif"/>
                <a:cs typeface="Roboto Serif"/>
                <a:sym typeface="Roboto Serif"/>
              </a:defRPr>
            </a:lvl1pPr>
            <a:lvl2pPr lvl="1">
              <a:buNone/>
              <a:defRPr>
                <a:solidFill>
                  <a:schemeClr val="dk2"/>
                </a:solidFill>
                <a:latin typeface="Roboto Serif"/>
                <a:ea typeface="Roboto Serif"/>
                <a:cs typeface="Roboto Serif"/>
                <a:sym typeface="Roboto Serif"/>
              </a:defRPr>
            </a:lvl2pPr>
            <a:lvl3pPr lvl="2">
              <a:buNone/>
              <a:defRPr>
                <a:solidFill>
                  <a:schemeClr val="dk2"/>
                </a:solidFill>
                <a:latin typeface="Roboto Serif"/>
                <a:ea typeface="Roboto Serif"/>
                <a:cs typeface="Roboto Serif"/>
                <a:sym typeface="Roboto Serif"/>
              </a:defRPr>
            </a:lvl3pPr>
            <a:lvl4pPr lvl="3">
              <a:buNone/>
              <a:defRPr>
                <a:solidFill>
                  <a:schemeClr val="dk2"/>
                </a:solidFill>
                <a:latin typeface="Roboto Serif"/>
                <a:ea typeface="Roboto Serif"/>
                <a:cs typeface="Roboto Serif"/>
                <a:sym typeface="Roboto Serif"/>
              </a:defRPr>
            </a:lvl4pPr>
            <a:lvl5pPr lvl="4">
              <a:buNone/>
              <a:defRPr>
                <a:solidFill>
                  <a:schemeClr val="dk2"/>
                </a:solidFill>
                <a:latin typeface="Roboto Serif"/>
                <a:ea typeface="Roboto Serif"/>
                <a:cs typeface="Roboto Serif"/>
                <a:sym typeface="Roboto Serif"/>
              </a:defRPr>
            </a:lvl5pPr>
            <a:lvl6pPr lvl="5">
              <a:buNone/>
              <a:defRPr>
                <a:solidFill>
                  <a:schemeClr val="dk2"/>
                </a:solidFill>
                <a:latin typeface="Roboto Serif"/>
                <a:ea typeface="Roboto Serif"/>
                <a:cs typeface="Roboto Serif"/>
                <a:sym typeface="Roboto Serif"/>
              </a:defRPr>
            </a:lvl6pPr>
            <a:lvl7pPr lvl="6">
              <a:buNone/>
              <a:defRPr>
                <a:solidFill>
                  <a:schemeClr val="dk2"/>
                </a:solidFill>
                <a:latin typeface="Roboto Serif"/>
                <a:ea typeface="Roboto Serif"/>
                <a:cs typeface="Roboto Serif"/>
                <a:sym typeface="Roboto Serif"/>
              </a:defRPr>
            </a:lvl7pPr>
            <a:lvl8pPr lvl="7">
              <a:buNone/>
              <a:defRPr>
                <a:solidFill>
                  <a:schemeClr val="dk2"/>
                </a:solidFill>
                <a:latin typeface="Roboto Serif"/>
                <a:ea typeface="Roboto Serif"/>
                <a:cs typeface="Roboto Serif"/>
                <a:sym typeface="Roboto Serif"/>
              </a:defRPr>
            </a:lvl8pPr>
            <a:lvl9pPr lvl="8">
              <a:buNone/>
              <a:defRPr>
                <a:solidFill>
                  <a:schemeClr val="dk2"/>
                </a:solidFill>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57" name="Google Shape;57;p8"/>
          <p:cNvPicPr preferRelativeResize="0"/>
          <p:nvPr/>
        </p:nvPicPr>
        <p:blipFill>
          <a:blip r:embed="rId2">
            <a:alphaModFix/>
          </a:blip>
          <a:stretch>
            <a:fillRect/>
          </a:stretch>
        </p:blipFill>
        <p:spPr>
          <a:xfrm>
            <a:off x="0" y="4594299"/>
            <a:ext cx="1473226" cy="55865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A4DCEF"/>
        </a:solidFill>
      </p:bgPr>
    </p:bg>
    <p:spTree>
      <p:nvGrpSpPr>
        <p:cNvPr id="58" name="Shape 58"/>
        <p:cNvGrpSpPr/>
        <p:nvPr/>
      </p:nvGrpSpPr>
      <p:grpSpPr>
        <a:xfrm>
          <a:off x="0" y="0"/>
          <a:ext cx="0" cy="0"/>
          <a:chOff x="0" y="0"/>
          <a:chExt cx="0" cy="0"/>
        </a:xfrm>
      </p:grpSpPr>
      <p:grpSp>
        <p:nvGrpSpPr>
          <p:cNvPr id="59" name="Google Shape;59;p9"/>
          <p:cNvGrpSpPr/>
          <p:nvPr/>
        </p:nvGrpSpPr>
        <p:grpSpPr>
          <a:xfrm>
            <a:off x="6098378" y="5"/>
            <a:ext cx="3045625" cy="2030570"/>
            <a:chOff x="6098378" y="5"/>
            <a:chExt cx="3045625" cy="2030570"/>
          </a:xfrm>
        </p:grpSpPr>
        <p:sp>
          <p:nvSpPr>
            <p:cNvPr id="60" name="Google Shape;60;p9"/>
            <p:cNvSpPr/>
            <p:nvPr/>
          </p:nvSpPr>
          <p:spPr>
            <a:xfrm>
              <a:off x="8128803" y="16"/>
              <a:ext cx="1015200" cy="1015200"/>
            </a:xfrm>
            <a:prstGeom prst="rect">
              <a:avLst/>
            </a:prstGeom>
            <a:solidFill>
              <a:srgbClr val="A4DC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61" name="Google Shape;61;p9"/>
            <p:cNvSpPr/>
            <p:nvPr/>
          </p:nvSpPr>
          <p:spPr>
            <a:xfrm flipH="1">
              <a:off x="7113463" y="5"/>
              <a:ext cx="1015200" cy="1015200"/>
            </a:xfrm>
            <a:prstGeom prst="rtTriangle">
              <a:avLst/>
            </a:prstGeom>
            <a:solidFill>
              <a:srgbClr val="003E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62" name="Google Shape;62;p9"/>
            <p:cNvSpPr/>
            <p:nvPr/>
          </p:nvSpPr>
          <p:spPr>
            <a:xfrm flipH="1" rot="10800000">
              <a:off x="7113588" y="107"/>
              <a:ext cx="1015200" cy="1015200"/>
            </a:xfrm>
            <a:prstGeom prst="rtTriangle">
              <a:avLst/>
            </a:prstGeom>
            <a:solidFill>
              <a:srgbClr val="479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63" name="Google Shape;63;p9"/>
            <p:cNvSpPr/>
            <p:nvPr/>
          </p:nvSpPr>
          <p:spPr>
            <a:xfrm rot="10800000">
              <a:off x="6098378" y="97"/>
              <a:ext cx="1015200" cy="1015200"/>
            </a:xfrm>
            <a:prstGeom prst="rtTriangle">
              <a:avLst/>
            </a:prstGeom>
            <a:solidFill>
              <a:srgbClr val="5FC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sp>
          <p:nvSpPr>
            <p:cNvPr id="64" name="Google Shape;64;p9"/>
            <p:cNvSpPr/>
            <p:nvPr/>
          </p:nvSpPr>
          <p:spPr>
            <a:xfrm rot="10800000">
              <a:off x="8128789" y="1015375"/>
              <a:ext cx="1015200" cy="1015200"/>
            </a:xfrm>
            <a:prstGeom prst="rtTriangle">
              <a:avLst/>
            </a:prstGeom>
            <a:solidFill>
              <a:srgbClr val="5FCB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Serif"/>
                <a:ea typeface="Roboto Serif"/>
                <a:cs typeface="Roboto Serif"/>
                <a:sym typeface="Roboto Serif"/>
              </a:endParaRPr>
            </a:p>
          </p:txBody>
        </p:sp>
      </p:grpSp>
      <p:sp>
        <p:nvSpPr>
          <p:cNvPr id="65" name="Google Shape;65;p9"/>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rgbClr val="003E6A"/>
              </a:buClr>
              <a:buSzPts val="4800"/>
              <a:buFont typeface="Roboto Serif"/>
              <a:buNone/>
              <a:defRPr sz="4800">
                <a:solidFill>
                  <a:srgbClr val="003E6A"/>
                </a:solidFill>
                <a:latin typeface="Roboto Serif"/>
                <a:ea typeface="Roboto Serif"/>
                <a:cs typeface="Roboto Serif"/>
                <a:sym typeface="Roboto Serif"/>
              </a:defRPr>
            </a:lvl1pPr>
            <a:lvl2pPr lvl="1">
              <a:spcBef>
                <a:spcPts val="0"/>
              </a:spcBef>
              <a:spcAft>
                <a:spcPts val="0"/>
              </a:spcAft>
              <a:buClr>
                <a:schemeClr val="lt1"/>
              </a:buClr>
              <a:buSzPts val="4800"/>
              <a:buFont typeface="Roboto Serif"/>
              <a:buNone/>
              <a:defRPr sz="4800">
                <a:solidFill>
                  <a:schemeClr val="lt1"/>
                </a:solidFill>
                <a:latin typeface="Roboto Serif"/>
                <a:ea typeface="Roboto Serif"/>
                <a:cs typeface="Roboto Serif"/>
                <a:sym typeface="Roboto Serif"/>
              </a:defRPr>
            </a:lvl2pPr>
            <a:lvl3pPr lvl="2">
              <a:spcBef>
                <a:spcPts val="0"/>
              </a:spcBef>
              <a:spcAft>
                <a:spcPts val="0"/>
              </a:spcAft>
              <a:buClr>
                <a:schemeClr val="lt1"/>
              </a:buClr>
              <a:buSzPts val="4800"/>
              <a:buFont typeface="Roboto Serif"/>
              <a:buNone/>
              <a:defRPr sz="4800">
                <a:solidFill>
                  <a:schemeClr val="lt1"/>
                </a:solidFill>
                <a:latin typeface="Roboto Serif"/>
                <a:ea typeface="Roboto Serif"/>
                <a:cs typeface="Roboto Serif"/>
                <a:sym typeface="Roboto Serif"/>
              </a:defRPr>
            </a:lvl3pPr>
            <a:lvl4pPr lvl="3">
              <a:spcBef>
                <a:spcPts val="0"/>
              </a:spcBef>
              <a:spcAft>
                <a:spcPts val="0"/>
              </a:spcAft>
              <a:buClr>
                <a:schemeClr val="lt1"/>
              </a:buClr>
              <a:buSzPts val="4800"/>
              <a:buFont typeface="Roboto Serif"/>
              <a:buNone/>
              <a:defRPr sz="4800">
                <a:solidFill>
                  <a:schemeClr val="lt1"/>
                </a:solidFill>
                <a:latin typeface="Roboto Serif"/>
                <a:ea typeface="Roboto Serif"/>
                <a:cs typeface="Roboto Serif"/>
                <a:sym typeface="Roboto Serif"/>
              </a:defRPr>
            </a:lvl4pPr>
            <a:lvl5pPr lvl="4">
              <a:spcBef>
                <a:spcPts val="0"/>
              </a:spcBef>
              <a:spcAft>
                <a:spcPts val="0"/>
              </a:spcAft>
              <a:buClr>
                <a:schemeClr val="lt1"/>
              </a:buClr>
              <a:buSzPts val="4800"/>
              <a:buFont typeface="Roboto Serif"/>
              <a:buNone/>
              <a:defRPr sz="4800">
                <a:solidFill>
                  <a:schemeClr val="lt1"/>
                </a:solidFill>
                <a:latin typeface="Roboto Serif"/>
                <a:ea typeface="Roboto Serif"/>
                <a:cs typeface="Roboto Serif"/>
                <a:sym typeface="Roboto Serif"/>
              </a:defRPr>
            </a:lvl5pPr>
            <a:lvl6pPr lvl="5">
              <a:spcBef>
                <a:spcPts val="0"/>
              </a:spcBef>
              <a:spcAft>
                <a:spcPts val="0"/>
              </a:spcAft>
              <a:buClr>
                <a:schemeClr val="lt1"/>
              </a:buClr>
              <a:buSzPts val="4800"/>
              <a:buFont typeface="Roboto Serif"/>
              <a:buNone/>
              <a:defRPr sz="4800">
                <a:solidFill>
                  <a:schemeClr val="lt1"/>
                </a:solidFill>
                <a:latin typeface="Roboto Serif"/>
                <a:ea typeface="Roboto Serif"/>
                <a:cs typeface="Roboto Serif"/>
                <a:sym typeface="Roboto Serif"/>
              </a:defRPr>
            </a:lvl6pPr>
            <a:lvl7pPr lvl="6">
              <a:spcBef>
                <a:spcPts val="0"/>
              </a:spcBef>
              <a:spcAft>
                <a:spcPts val="0"/>
              </a:spcAft>
              <a:buClr>
                <a:schemeClr val="lt1"/>
              </a:buClr>
              <a:buSzPts val="4800"/>
              <a:buFont typeface="Roboto Serif"/>
              <a:buNone/>
              <a:defRPr sz="4800">
                <a:solidFill>
                  <a:schemeClr val="lt1"/>
                </a:solidFill>
                <a:latin typeface="Roboto Serif"/>
                <a:ea typeface="Roboto Serif"/>
                <a:cs typeface="Roboto Serif"/>
                <a:sym typeface="Roboto Serif"/>
              </a:defRPr>
            </a:lvl7pPr>
            <a:lvl8pPr lvl="7">
              <a:spcBef>
                <a:spcPts val="0"/>
              </a:spcBef>
              <a:spcAft>
                <a:spcPts val="0"/>
              </a:spcAft>
              <a:buClr>
                <a:schemeClr val="lt1"/>
              </a:buClr>
              <a:buSzPts val="4800"/>
              <a:buFont typeface="Roboto Serif"/>
              <a:buNone/>
              <a:defRPr sz="4800">
                <a:solidFill>
                  <a:schemeClr val="lt1"/>
                </a:solidFill>
                <a:latin typeface="Roboto Serif"/>
                <a:ea typeface="Roboto Serif"/>
                <a:cs typeface="Roboto Serif"/>
                <a:sym typeface="Roboto Serif"/>
              </a:defRPr>
            </a:lvl8pPr>
            <a:lvl9pPr lvl="8">
              <a:spcBef>
                <a:spcPts val="0"/>
              </a:spcBef>
              <a:spcAft>
                <a:spcPts val="0"/>
              </a:spcAft>
              <a:buClr>
                <a:schemeClr val="lt1"/>
              </a:buClr>
              <a:buSzPts val="4800"/>
              <a:buFont typeface="Roboto Serif"/>
              <a:buNone/>
              <a:defRPr sz="4800">
                <a:solidFill>
                  <a:schemeClr val="lt1"/>
                </a:solidFill>
                <a:latin typeface="Roboto Serif"/>
                <a:ea typeface="Roboto Serif"/>
                <a:cs typeface="Roboto Serif"/>
                <a:sym typeface="Roboto Serif"/>
              </a:defRPr>
            </a:lvl9pPr>
          </a:lstStyle>
          <a:p/>
        </p:txBody>
      </p:sp>
      <p:sp>
        <p:nvSpPr>
          <p:cNvPr id="66" name="Google Shape;66;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atin typeface="Roboto Serif"/>
                <a:ea typeface="Roboto Serif"/>
                <a:cs typeface="Roboto Serif"/>
                <a:sym typeface="Roboto Serif"/>
              </a:defRPr>
            </a:lvl1pPr>
            <a:lvl2pPr lvl="1">
              <a:buNone/>
              <a:defRPr>
                <a:latin typeface="Roboto Serif"/>
                <a:ea typeface="Roboto Serif"/>
                <a:cs typeface="Roboto Serif"/>
                <a:sym typeface="Roboto Serif"/>
              </a:defRPr>
            </a:lvl2pPr>
            <a:lvl3pPr lvl="2">
              <a:buNone/>
              <a:defRPr>
                <a:latin typeface="Roboto Serif"/>
                <a:ea typeface="Roboto Serif"/>
                <a:cs typeface="Roboto Serif"/>
                <a:sym typeface="Roboto Serif"/>
              </a:defRPr>
            </a:lvl3pPr>
            <a:lvl4pPr lvl="3">
              <a:buNone/>
              <a:defRPr>
                <a:latin typeface="Roboto Serif"/>
                <a:ea typeface="Roboto Serif"/>
                <a:cs typeface="Roboto Serif"/>
                <a:sym typeface="Roboto Serif"/>
              </a:defRPr>
            </a:lvl4pPr>
            <a:lvl5pPr lvl="4">
              <a:buNone/>
              <a:defRPr>
                <a:latin typeface="Roboto Serif"/>
                <a:ea typeface="Roboto Serif"/>
                <a:cs typeface="Roboto Serif"/>
                <a:sym typeface="Roboto Serif"/>
              </a:defRPr>
            </a:lvl5pPr>
            <a:lvl6pPr lvl="5">
              <a:buNone/>
              <a:defRPr>
                <a:latin typeface="Roboto Serif"/>
                <a:ea typeface="Roboto Serif"/>
                <a:cs typeface="Roboto Serif"/>
                <a:sym typeface="Roboto Serif"/>
              </a:defRPr>
            </a:lvl6pPr>
            <a:lvl7pPr lvl="6">
              <a:buNone/>
              <a:defRPr>
                <a:latin typeface="Roboto Serif"/>
                <a:ea typeface="Roboto Serif"/>
                <a:cs typeface="Roboto Serif"/>
                <a:sym typeface="Roboto Serif"/>
              </a:defRPr>
            </a:lvl7pPr>
            <a:lvl8pPr lvl="7">
              <a:buNone/>
              <a:defRPr>
                <a:latin typeface="Roboto Serif"/>
                <a:ea typeface="Roboto Serif"/>
                <a:cs typeface="Roboto Serif"/>
                <a:sym typeface="Roboto Serif"/>
              </a:defRPr>
            </a:lvl8pPr>
            <a:lvl9pPr lvl="8">
              <a:buNone/>
              <a:defRPr>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67" name="Google Shape;67;p9"/>
          <p:cNvPicPr preferRelativeResize="0"/>
          <p:nvPr/>
        </p:nvPicPr>
        <p:blipFill>
          <a:blip r:embed="rId2">
            <a:alphaModFix/>
          </a:blip>
          <a:stretch>
            <a:fillRect/>
          </a:stretch>
        </p:blipFill>
        <p:spPr>
          <a:xfrm>
            <a:off x="0" y="4594299"/>
            <a:ext cx="1473226" cy="55865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SECTION_TITLE_AND_DESCRIPTION">
    <p:spTree>
      <p:nvGrpSpPr>
        <p:cNvPr id="68" name="Shape 68"/>
        <p:cNvGrpSpPr/>
        <p:nvPr/>
      </p:nvGrpSpPr>
      <p:grpSpPr>
        <a:xfrm>
          <a:off x="0" y="0"/>
          <a:ext cx="0" cy="0"/>
          <a:chOff x="0" y="0"/>
          <a:chExt cx="0" cy="0"/>
        </a:xfrm>
      </p:grpSpPr>
      <p:sp>
        <p:nvSpPr>
          <p:cNvPr id="69" name="Google Shape;69;p10"/>
          <p:cNvSpPr/>
          <p:nvPr/>
        </p:nvSpPr>
        <p:spPr>
          <a:xfrm>
            <a:off x="4572000" y="-175"/>
            <a:ext cx="4572000" cy="5143500"/>
          </a:xfrm>
          <a:prstGeom prst="rect">
            <a:avLst/>
          </a:prstGeom>
          <a:solidFill>
            <a:srgbClr val="479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71" name="Google Shape;71;p10"/>
          <p:cNvSpPr txBox="1"/>
          <p:nvPr>
            <p:ph type="title"/>
          </p:nvPr>
        </p:nvSpPr>
        <p:spPr>
          <a:xfrm>
            <a:off x="215725" y="2064450"/>
            <a:ext cx="4045200" cy="1014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rgbClr val="0C9AFF"/>
              </a:buClr>
              <a:buSzPts val="4200"/>
              <a:buFont typeface="Roboto Serif"/>
              <a:buNone/>
              <a:defRPr sz="4200">
                <a:solidFill>
                  <a:srgbClr val="0C9AFF"/>
                </a:solidFill>
                <a:latin typeface="Roboto Serif"/>
                <a:ea typeface="Roboto Serif"/>
                <a:cs typeface="Roboto Serif"/>
                <a:sym typeface="Roboto Serif"/>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72" name="Google Shape;72;p10"/>
          <p:cNvSpPr txBox="1"/>
          <p:nvPr>
            <p:ph idx="1"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9250" lvl="0" marL="457200" rtl="0">
              <a:lnSpc>
                <a:spcPct val="200000"/>
              </a:lnSpc>
              <a:spcBef>
                <a:spcPts val="0"/>
              </a:spcBef>
              <a:spcAft>
                <a:spcPts val="0"/>
              </a:spcAft>
              <a:buClr>
                <a:schemeClr val="lt1"/>
              </a:buClr>
              <a:buSzPts val="1900"/>
              <a:buFont typeface="Roboto Serif"/>
              <a:buChar char="●"/>
              <a:defRPr sz="1900">
                <a:solidFill>
                  <a:schemeClr val="lt1"/>
                </a:solidFill>
                <a:latin typeface="Roboto Serif"/>
                <a:ea typeface="Roboto Serif"/>
                <a:cs typeface="Roboto Serif"/>
                <a:sym typeface="Roboto Serif"/>
              </a:defRPr>
            </a:lvl1pPr>
            <a:lvl2pPr indent="-323850" lvl="1" marL="914400" rtl="0">
              <a:lnSpc>
                <a:spcPct val="200000"/>
              </a:lnSpc>
              <a:spcBef>
                <a:spcPts val="0"/>
              </a:spcBef>
              <a:spcAft>
                <a:spcPts val="0"/>
              </a:spcAft>
              <a:buClr>
                <a:schemeClr val="lt1"/>
              </a:buClr>
              <a:buSzPts val="1500"/>
              <a:buFont typeface="Roboto Serif"/>
              <a:buChar char="○"/>
              <a:defRPr sz="1500">
                <a:solidFill>
                  <a:schemeClr val="lt1"/>
                </a:solidFill>
                <a:latin typeface="Roboto Serif"/>
                <a:ea typeface="Roboto Serif"/>
                <a:cs typeface="Roboto Serif"/>
                <a:sym typeface="Roboto Serif"/>
              </a:defRPr>
            </a:lvl2pPr>
            <a:lvl3pPr indent="-323850" lvl="2" marL="1371600" rtl="0">
              <a:lnSpc>
                <a:spcPct val="200000"/>
              </a:lnSpc>
              <a:spcBef>
                <a:spcPts val="0"/>
              </a:spcBef>
              <a:spcAft>
                <a:spcPts val="0"/>
              </a:spcAft>
              <a:buClr>
                <a:schemeClr val="lt1"/>
              </a:buClr>
              <a:buSzPts val="1500"/>
              <a:buFont typeface="Roboto Serif"/>
              <a:buChar char="■"/>
              <a:defRPr sz="1500">
                <a:solidFill>
                  <a:schemeClr val="lt1"/>
                </a:solidFill>
                <a:latin typeface="Roboto Serif"/>
                <a:ea typeface="Roboto Serif"/>
                <a:cs typeface="Roboto Serif"/>
                <a:sym typeface="Roboto Serif"/>
              </a:defRPr>
            </a:lvl3pPr>
            <a:lvl4pPr indent="-323850" lvl="3" marL="1828800" rtl="0">
              <a:lnSpc>
                <a:spcPct val="200000"/>
              </a:lnSpc>
              <a:spcBef>
                <a:spcPts val="0"/>
              </a:spcBef>
              <a:spcAft>
                <a:spcPts val="0"/>
              </a:spcAft>
              <a:buClr>
                <a:schemeClr val="lt1"/>
              </a:buClr>
              <a:buSzPts val="1500"/>
              <a:buFont typeface="Roboto Serif"/>
              <a:buChar char="●"/>
              <a:defRPr sz="1500">
                <a:solidFill>
                  <a:schemeClr val="lt1"/>
                </a:solidFill>
                <a:latin typeface="Roboto Serif"/>
                <a:ea typeface="Roboto Serif"/>
                <a:cs typeface="Roboto Serif"/>
                <a:sym typeface="Roboto Serif"/>
              </a:defRPr>
            </a:lvl4pPr>
            <a:lvl5pPr indent="-323850" lvl="4" marL="2286000" rtl="0">
              <a:lnSpc>
                <a:spcPct val="200000"/>
              </a:lnSpc>
              <a:spcBef>
                <a:spcPts val="0"/>
              </a:spcBef>
              <a:spcAft>
                <a:spcPts val="0"/>
              </a:spcAft>
              <a:buClr>
                <a:schemeClr val="lt1"/>
              </a:buClr>
              <a:buSzPts val="1500"/>
              <a:buFont typeface="Roboto Serif"/>
              <a:buChar char="○"/>
              <a:defRPr sz="1500">
                <a:solidFill>
                  <a:schemeClr val="lt1"/>
                </a:solidFill>
                <a:latin typeface="Roboto Serif"/>
                <a:ea typeface="Roboto Serif"/>
                <a:cs typeface="Roboto Serif"/>
                <a:sym typeface="Roboto Serif"/>
              </a:defRPr>
            </a:lvl5pPr>
            <a:lvl6pPr indent="-323850" lvl="5" marL="2743200" rtl="0">
              <a:lnSpc>
                <a:spcPct val="200000"/>
              </a:lnSpc>
              <a:spcBef>
                <a:spcPts val="0"/>
              </a:spcBef>
              <a:spcAft>
                <a:spcPts val="0"/>
              </a:spcAft>
              <a:buClr>
                <a:schemeClr val="lt1"/>
              </a:buClr>
              <a:buSzPts val="1500"/>
              <a:buFont typeface="Roboto Serif"/>
              <a:buChar char="■"/>
              <a:defRPr sz="1500">
                <a:solidFill>
                  <a:schemeClr val="lt1"/>
                </a:solidFill>
                <a:latin typeface="Roboto Serif"/>
                <a:ea typeface="Roboto Serif"/>
                <a:cs typeface="Roboto Serif"/>
                <a:sym typeface="Roboto Serif"/>
              </a:defRPr>
            </a:lvl6pPr>
            <a:lvl7pPr indent="-323850" lvl="6" marL="3200400" rtl="0">
              <a:lnSpc>
                <a:spcPct val="200000"/>
              </a:lnSpc>
              <a:spcBef>
                <a:spcPts val="0"/>
              </a:spcBef>
              <a:spcAft>
                <a:spcPts val="0"/>
              </a:spcAft>
              <a:buClr>
                <a:schemeClr val="lt1"/>
              </a:buClr>
              <a:buSzPts val="1500"/>
              <a:buFont typeface="Roboto Serif"/>
              <a:buChar char="●"/>
              <a:defRPr sz="1500">
                <a:solidFill>
                  <a:schemeClr val="lt1"/>
                </a:solidFill>
                <a:latin typeface="Roboto Serif"/>
                <a:ea typeface="Roboto Serif"/>
                <a:cs typeface="Roboto Serif"/>
                <a:sym typeface="Roboto Serif"/>
              </a:defRPr>
            </a:lvl7pPr>
            <a:lvl8pPr indent="-323850" lvl="7" marL="3657600" rtl="0">
              <a:lnSpc>
                <a:spcPct val="200000"/>
              </a:lnSpc>
              <a:spcBef>
                <a:spcPts val="0"/>
              </a:spcBef>
              <a:spcAft>
                <a:spcPts val="0"/>
              </a:spcAft>
              <a:buClr>
                <a:schemeClr val="lt1"/>
              </a:buClr>
              <a:buSzPts val="1500"/>
              <a:buFont typeface="Roboto Serif"/>
              <a:buChar char="○"/>
              <a:defRPr sz="1500">
                <a:solidFill>
                  <a:schemeClr val="lt1"/>
                </a:solidFill>
                <a:latin typeface="Roboto Serif"/>
                <a:ea typeface="Roboto Serif"/>
                <a:cs typeface="Roboto Serif"/>
                <a:sym typeface="Roboto Serif"/>
              </a:defRPr>
            </a:lvl8pPr>
            <a:lvl9pPr indent="-323850" lvl="8" marL="4114800" rtl="0">
              <a:lnSpc>
                <a:spcPct val="200000"/>
              </a:lnSpc>
              <a:spcBef>
                <a:spcPts val="0"/>
              </a:spcBef>
              <a:spcAft>
                <a:spcPts val="0"/>
              </a:spcAft>
              <a:buClr>
                <a:schemeClr val="lt1"/>
              </a:buClr>
              <a:buSzPts val="1500"/>
              <a:buFont typeface="Roboto Serif"/>
              <a:buChar char="■"/>
              <a:defRPr sz="1500">
                <a:solidFill>
                  <a:schemeClr val="lt1"/>
                </a:solidFill>
                <a:latin typeface="Roboto Serif"/>
                <a:ea typeface="Roboto Serif"/>
                <a:cs typeface="Roboto Serif"/>
                <a:sym typeface="Roboto Serif"/>
              </a:defRPr>
            </a:lvl9pPr>
          </a:lstStyle>
          <a:p/>
        </p:txBody>
      </p:sp>
      <p:sp>
        <p:nvSpPr>
          <p:cNvPr id="73" name="Google Shape;73;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atin typeface="Roboto Serif"/>
                <a:ea typeface="Roboto Serif"/>
                <a:cs typeface="Roboto Serif"/>
                <a:sym typeface="Roboto Serif"/>
              </a:defRPr>
            </a:lvl1pPr>
            <a:lvl2pPr lvl="1" rtl="0">
              <a:buNone/>
              <a:defRPr>
                <a:latin typeface="Roboto Serif"/>
                <a:ea typeface="Roboto Serif"/>
                <a:cs typeface="Roboto Serif"/>
                <a:sym typeface="Roboto Serif"/>
              </a:defRPr>
            </a:lvl2pPr>
            <a:lvl3pPr lvl="2" rtl="0">
              <a:buNone/>
              <a:defRPr>
                <a:latin typeface="Roboto Serif"/>
                <a:ea typeface="Roboto Serif"/>
                <a:cs typeface="Roboto Serif"/>
                <a:sym typeface="Roboto Serif"/>
              </a:defRPr>
            </a:lvl3pPr>
            <a:lvl4pPr lvl="3" rtl="0">
              <a:buNone/>
              <a:defRPr>
                <a:latin typeface="Roboto Serif"/>
                <a:ea typeface="Roboto Serif"/>
                <a:cs typeface="Roboto Serif"/>
                <a:sym typeface="Roboto Serif"/>
              </a:defRPr>
            </a:lvl4pPr>
            <a:lvl5pPr lvl="4" rtl="0">
              <a:buNone/>
              <a:defRPr>
                <a:latin typeface="Roboto Serif"/>
                <a:ea typeface="Roboto Serif"/>
                <a:cs typeface="Roboto Serif"/>
                <a:sym typeface="Roboto Serif"/>
              </a:defRPr>
            </a:lvl5pPr>
            <a:lvl6pPr lvl="5" rtl="0">
              <a:buNone/>
              <a:defRPr>
                <a:latin typeface="Roboto Serif"/>
                <a:ea typeface="Roboto Serif"/>
                <a:cs typeface="Roboto Serif"/>
                <a:sym typeface="Roboto Serif"/>
              </a:defRPr>
            </a:lvl6pPr>
            <a:lvl7pPr lvl="6" rtl="0">
              <a:buNone/>
              <a:defRPr>
                <a:latin typeface="Roboto Serif"/>
                <a:ea typeface="Roboto Serif"/>
                <a:cs typeface="Roboto Serif"/>
                <a:sym typeface="Roboto Serif"/>
              </a:defRPr>
            </a:lvl7pPr>
            <a:lvl8pPr lvl="7" rtl="0">
              <a:buNone/>
              <a:defRPr>
                <a:latin typeface="Roboto Serif"/>
                <a:ea typeface="Roboto Serif"/>
                <a:cs typeface="Roboto Serif"/>
                <a:sym typeface="Roboto Serif"/>
              </a:defRPr>
            </a:lvl8pPr>
            <a:lvl9pPr lvl="8" rtl="0">
              <a:buNone/>
              <a:defRPr>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pic>
        <p:nvPicPr>
          <p:cNvPr id="74" name="Google Shape;74;p10"/>
          <p:cNvPicPr preferRelativeResize="0"/>
          <p:nvPr/>
        </p:nvPicPr>
        <p:blipFill>
          <a:blip r:embed="rId2">
            <a:alphaModFix/>
          </a:blip>
          <a:stretch>
            <a:fillRect/>
          </a:stretch>
        </p:blipFill>
        <p:spPr>
          <a:xfrm>
            <a:off x="0" y="4594299"/>
            <a:ext cx="1473226" cy="55865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C9AFF"/>
              </a:buClr>
              <a:buSzPts val="3000"/>
              <a:buFont typeface="Roboto Serif"/>
              <a:buNone/>
              <a:defRPr sz="3000">
                <a:solidFill>
                  <a:srgbClr val="0C9AFF"/>
                </a:solidFill>
                <a:latin typeface="Roboto Serif"/>
                <a:ea typeface="Roboto Serif"/>
                <a:cs typeface="Roboto Serif"/>
                <a:sym typeface="Roboto Serif"/>
              </a:defRPr>
            </a:lvl1pPr>
            <a:lvl2pPr lvl="1">
              <a:spcBef>
                <a:spcPts val="0"/>
              </a:spcBef>
              <a:spcAft>
                <a:spcPts val="0"/>
              </a:spcAft>
              <a:buClr>
                <a:srgbClr val="0C9AFF"/>
              </a:buClr>
              <a:buSzPts val="3000"/>
              <a:buFont typeface="Roboto Serif"/>
              <a:buNone/>
              <a:defRPr sz="3000">
                <a:solidFill>
                  <a:srgbClr val="0C9AFF"/>
                </a:solidFill>
                <a:latin typeface="Roboto Serif"/>
                <a:ea typeface="Roboto Serif"/>
                <a:cs typeface="Roboto Serif"/>
                <a:sym typeface="Roboto Serif"/>
              </a:defRPr>
            </a:lvl2pPr>
            <a:lvl3pPr lvl="2">
              <a:spcBef>
                <a:spcPts val="0"/>
              </a:spcBef>
              <a:spcAft>
                <a:spcPts val="0"/>
              </a:spcAft>
              <a:buClr>
                <a:srgbClr val="0C9AFF"/>
              </a:buClr>
              <a:buSzPts val="3000"/>
              <a:buFont typeface="Roboto Serif"/>
              <a:buNone/>
              <a:defRPr sz="3000">
                <a:solidFill>
                  <a:srgbClr val="0C9AFF"/>
                </a:solidFill>
                <a:latin typeface="Roboto Serif"/>
                <a:ea typeface="Roboto Serif"/>
                <a:cs typeface="Roboto Serif"/>
                <a:sym typeface="Roboto Serif"/>
              </a:defRPr>
            </a:lvl3pPr>
            <a:lvl4pPr lvl="3">
              <a:spcBef>
                <a:spcPts val="0"/>
              </a:spcBef>
              <a:spcAft>
                <a:spcPts val="0"/>
              </a:spcAft>
              <a:buClr>
                <a:srgbClr val="0C9AFF"/>
              </a:buClr>
              <a:buSzPts val="3000"/>
              <a:buFont typeface="Roboto Serif"/>
              <a:buNone/>
              <a:defRPr sz="3000">
                <a:solidFill>
                  <a:srgbClr val="0C9AFF"/>
                </a:solidFill>
                <a:latin typeface="Roboto Serif"/>
                <a:ea typeface="Roboto Serif"/>
                <a:cs typeface="Roboto Serif"/>
                <a:sym typeface="Roboto Serif"/>
              </a:defRPr>
            </a:lvl4pPr>
            <a:lvl5pPr lvl="4">
              <a:spcBef>
                <a:spcPts val="0"/>
              </a:spcBef>
              <a:spcAft>
                <a:spcPts val="0"/>
              </a:spcAft>
              <a:buClr>
                <a:srgbClr val="0C9AFF"/>
              </a:buClr>
              <a:buSzPts val="3000"/>
              <a:buFont typeface="Roboto Serif"/>
              <a:buNone/>
              <a:defRPr sz="3000">
                <a:solidFill>
                  <a:srgbClr val="0C9AFF"/>
                </a:solidFill>
                <a:latin typeface="Roboto Serif"/>
                <a:ea typeface="Roboto Serif"/>
                <a:cs typeface="Roboto Serif"/>
                <a:sym typeface="Roboto Serif"/>
              </a:defRPr>
            </a:lvl5pPr>
            <a:lvl6pPr lvl="5">
              <a:spcBef>
                <a:spcPts val="0"/>
              </a:spcBef>
              <a:spcAft>
                <a:spcPts val="0"/>
              </a:spcAft>
              <a:buClr>
                <a:srgbClr val="0C9AFF"/>
              </a:buClr>
              <a:buSzPts val="3000"/>
              <a:buFont typeface="Roboto Serif"/>
              <a:buNone/>
              <a:defRPr sz="3000">
                <a:solidFill>
                  <a:srgbClr val="0C9AFF"/>
                </a:solidFill>
                <a:latin typeface="Roboto Serif"/>
                <a:ea typeface="Roboto Serif"/>
                <a:cs typeface="Roboto Serif"/>
                <a:sym typeface="Roboto Serif"/>
              </a:defRPr>
            </a:lvl6pPr>
            <a:lvl7pPr lvl="6">
              <a:spcBef>
                <a:spcPts val="0"/>
              </a:spcBef>
              <a:spcAft>
                <a:spcPts val="0"/>
              </a:spcAft>
              <a:buClr>
                <a:srgbClr val="0C9AFF"/>
              </a:buClr>
              <a:buSzPts val="3000"/>
              <a:buFont typeface="Roboto Serif"/>
              <a:buNone/>
              <a:defRPr sz="3000">
                <a:solidFill>
                  <a:srgbClr val="0C9AFF"/>
                </a:solidFill>
                <a:latin typeface="Roboto Serif"/>
                <a:ea typeface="Roboto Serif"/>
                <a:cs typeface="Roboto Serif"/>
                <a:sym typeface="Roboto Serif"/>
              </a:defRPr>
            </a:lvl7pPr>
            <a:lvl8pPr lvl="7">
              <a:spcBef>
                <a:spcPts val="0"/>
              </a:spcBef>
              <a:spcAft>
                <a:spcPts val="0"/>
              </a:spcAft>
              <a:buClr>
                <a:srgbClr val="0C9AFF"/>
              </a:buClr>
              <a:buSzPts val="3000"/>
              <a:buFont typeface="Roboto Serif"/>
              <a:buNone/>
              <a:defRPr sz="3000">
                <a:solidFill>
                  <a:srgbClr val="0C9AFF"/>
                </a:solidFill>
                <a:latin typeface="Roboto Serif"/>
                <a:ea typeface="Roboto Serif"/>
                <a:cs typeface="Roboto Serif"/>
                <a:sym typeface="Roboto Serif"/>
              </a:defRPr>
            </a:lvl8pPr>
            <a:lvl9pPr lvl="8">
              <a:spcBef>
                <a:spcPts val="0"/>
              </a:spcBef>
              <a:spcAft>
                <a:spcPts val="0"/>
              </a:spcAft>
              <a:buClr>
                <a:srgbClr val="0C9AFF"/>
              </a:buClr>
              <a:buSzPts val="3000"/>
              <a:buFont typeface="Roboto Serif"/>
              <a:buNone/>
              <a:defRPr sz="3000">
                <a:solidFill>
                  <a:srgbClr val="0C9AFF"/>
                </a:solidFill>
                <a:latin typeface="Roboto Serif"/>
                <a:ea typeface="Roboto Serif"/>
                <a:cs typeface="Roboto Serif"/>
                <a:sym typeface="Roboto Serif"/>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Serif"/>
              <a:buChar char="●"/>
              <a:defRPr sz="1800">
                <a:solidFill>
                  <a:schemeClr val="dk2"/>
                </a:solidFill>
                <a:latin typeface="Roboto Serif"/>
                <a:ea typeface="Roboto Serif"/>
                <a:cs typeface="Roboto Serif"/>
                <a:sym typeface="Roboto Serif"/>
              </a:defRPr>
            </a:lvl1pPr>
            <a:lvl2pPr indent="-317500" lvl="1" marL="914400">
              <a:lnSpc>
                <a:spcPct val="115000"/>
              </a:lnSpc>
              <a:spcBef>
                <a:spcPts val="0"/>
              </a:spcBef>
              <a:spcAft>
                <a:spcPts val="0"/>
              </a:spcAft>
              <a:buClr>
                <a:schemeClr val="dk2"/>
              </a:buClr>
              <a:buSzPts val="1400"/>
              <a:buFont typeface="Roboto Serif"/>
              <a:buChar char="○"/>
              <a:defRPr>
                <a:solidFill>
                  <a:schemeClr val="dk2"/>
                </a:solidFill>
                <a:latin typeface="Roboto Serif"/>
                <a:ea typeface="Roboto Serif"/>
                <a:cs typeface="Roboto Serif"/>
                <a:sym typeface="Roboto Serif"/>
              </a:defRPr>
            </a:lvl2pPr>
            <a:lvl3pPr indent="-317500" lvl="2" marL="1371600">
              <a:lnSpc>
                <a:spcPct val="115000"/>
              </a:lnSpc>
              <a:spcBef>
                <a:spcPts val="0"/>
              </a:spcBef>
              <a:spcAft>
                <a:spcPts val="0"/>
              </a:spcAft>
              <a:buClr>
                <a:schemeClr val="dk2"/>
              </a:buClr>
              <a:buSzPts val="1400"/>
              <a:buFont typeface="Roboto Serif"/>
              <a:buChar char="■"/>
              <a:defRPr>
                <a:solidFill>
                  <a:schemeClr val="dk2"/>
                </a:solidFill>
                <a:latin typeface="Roboto Serif"/>
                <a:ea typeface="Roboto Serif"/>
                <a:cs typeface="Roboto Serif"/>
                <a:sym typeface="Roboto Serif"/>
              </a:defRPr>
            </a:lvl3pPr>
            <a:lvl4pPr indent="-317500" lvl="3" marL="1828800">
              <a:lnSpc>
                <a:spcPct val="115000"/>
              </a:lnSpc>
              <a:spcBef>
                <a:spcPts val="0"/>
              </a:spcBef>
              <a:spcAft>
                <a:spcPts val="0"/>
              </a:spcAft>
              <a:buClr>
                <a:schemeClr val="dk2"/>
              </a:buClr>
              <a:buSzPts val="1400"/>
              <a:buFont typeface="Roboto Serif"/>
              <a:buChar char="●"/>
              <a:defRPr>
                <a:solidFill>
                  <a:schemeClr val="dk2"/>
                </a:solidFill>
                <a:latin typeface="Roboto Serif"/>
                <a:ea typeface="Roboto Serif"/>
                <a:cs typeface="Roboto Serif"/>
                <a:sym typeface="Roboto Serif"/>
              </a:defRPr>
            </a:lvl4pPr>
            <a:lvl5pPr indent="-317500" lvl="4" marL="2286000">
              <a:lnSpc>
                <a:spcPct val="115000"/>
              </a:lnSpc>
              <a:spcBef>
                <a:spcPts val="0"/>
              </a:spcBef>
              <a:spcAft>
                <a:spcPts val="0"/>
              </a:spcAft>
              <a:buClr>
                <a:schemeClr val="dk2"/>
              </a:buClr>
              <a:buSzPts val="1400"/>
              <a:buFont typeface="Roboto Serif"/>
              <a:buChar char="○"/>
              <a:defRPr>
                <a:solidFill>
                  <a:schemeClr val="dk2"/>
                </a:solidFill>
                <a:latin typeface="Roboto Serif"/>
                <a:ea typeface="Roboto Serif"/>
                <a:cs typeface="Roboto Serif"/>
                <a:sym typeface="Roboto Serif"/>
              </a:defRPr>
            </a:lvl5pPr>
            <a:lvl6pPr indent="-317500" lvl="5" marL="2743200">
              <a:lnSpc>
                <a:spcPct val="115000"/>
              </a:lnSpc>
              <a:spcBef>
                <a:spcPts val="0"/>
              </a:spcBef>
              <a:spcAft>
                <a:spcPts val="0"/>
              </a:spcAft>
              <a:buClr>
                <a:schemeClr val="dk2"/>
              </a:buClr>
              <a:buSzPts val="1400"/>
              <a:buFont typeface="Roboto Serif"/>
              <a:buChar char="■"/>
              <a:defRPr>
                <a:solidFill>
                  <a:schemeClr val="dk2"/>
                </a:solidFill>
                <a:latin typeface="Roboto Serif"/>
                <a:ea typeface="Roboto Serif"/>
                <a:cs typeface="Roboto Serif"/>
                <a:sym typeface="Roboto Serif"/>
              </a:defRPr>
            </a:lvl6pPr>
            <a:lvl7pPr indent="-317500" lvl="6" marL="3200400">
              <a:lnSpc>
                <a:spcPct val="115000"/>
              </a:lnSpc>
              <a:spcBef>
                <a:spcPts val="0"/>
              </a:spcBef>
              <a:spcAft>
                <a:spcPts val="0"/>
              </a:spcAft>
              <a:buClr>
                <a:schemeClr val="dk2"/>
              </a:buClr>
              <a:buSzPts val="1400"/>
              <a:buFont typeface="Roboto Serif"/>
              <a:buChar char="●"/>
              <a:defRPr>
                <a:solidFill>
                  <a:schemeClr val="dk2"/>
                </a:solidFill>
                <a:latin typeface="Roboto Serif"/>
                <a:ea typeface="Roboto Serif"/>
                <a:cs typeface="Roboto Serif"/>
                <a:sym typeface="Roboto Serif"/>
              </a:defRPr>
            </a:lvl7pPr>
            <a:lvl8pPr indent="-317500" lvl="7" marL="3657600">
              <a:lnSpc>
                <a:spcPct val="115000"/>
              </a:lnSpc>
              <a:spcBef>
                <a:spcPts val="0"/>
              </a:spcBef>
              <a:spcAft>
                <a:spcPts val="0"/>
              </a:spcAft>
              <a:buClr>
                <a:schemeClr val="dk2"/>
              </a:buClr>
              <a:buSzPts val="1400"/>
              <a:buFont typeface="Roboto Serif"/>
              <a:buChar char="○"/>
              <a:defRPr>
                <a:solidFill>
                  <a:schemeClr val="dk2"/>
                </a:solidFill>
                <a:latin typeface="Roboto Serif"/>
                <a:ea typeface="Roboto Serif"/>
                <a:cs typeface="Roboto Serif"/>
                <a:sym typeface="Roboto Serif"/>
              </a:defRPr>
            </a:lvl8pPr>
            <a:lvl9pPr indent="-317500" lvl="8" marL="4114800">
              <a:lnSpc>
                <a:spcPct val="115000"/>
              </a:lnSpc>
              <a:spcBef>
                <a:spcPts val="0"/>
              </a:spcBef>
              <a:spcAft>
                <a:spcPts val="0"/>
              </a:spcAft>
              <a:buClr>
                <a:schemeClr val="dk2"/>
              </a:buClr>
              <a:buSzPts val="1400"/>
              <a:buFont typeface="Roboto Serif"/>
              <a:buChar char="■"/>
              <a:defRPr>
                <a:solidFill>
                  <a:schemeClr val="dk2"/>
                </a:solidFill>
                <a:latin typeface="Roboto Serif"/>
                <a:ea typeface="Roboto Serif"/>
                <a:cs typeface="Roboto Serif"/>
                <a:sym typeface="Roboto Serif"/>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Serif"/>
                <a:ea typeface="Roboto Serif"/>
                <a:cs typeface="Roboto Serif"/>
                <a:sym typeface="Roboto Serif"/>
              </a:defRPr>
            </a:lvl1pPr>
            <a:lvl2pPr lvl="1" algn="r">
              <a:buNone/>
              <a:defRPr sz="1000">
                <a:solidFill>
                  <a:schemeClr val="lt1"/>
                </a:solidFill>
                <a:latin typeface="Roboto Serif"/>
                <a:ea typeface="Roboto Serif"/>
                <a:cs typeface="Roboto Serif"/>
                <a:sym typeface="Roboto Serif"/>
              </a:defRPr>
            </a:lvl2pPr>
            <a:lvl3pPr lvl="2" algn="r">
              <a:buNone/>
              <a:defRPr sz="1000">
                <a:solidFill>
                  <a:schemeClr val="lt1"/>
                </a:solidFill>
                <a:latin typeface="Roboto Serif"/>
                <a:ea typeface="Roboto Serif"/>
                <a:cs typeface="Roboto Serif"/>
                <a:sym typeface="Roboto Serif"/>
              </a:defRPr>
            </a:lvl3pPr>
            <a:lvl4pPr lvl="3" algn="r">
              <a:buNone/>
              <a:defRPr sz="1000">
                <a:solidFill>
                  <a:schemeClr val="lt1"/>
                </a:solidFill>
                <a:latin typeface="Roboto Serif"/>
                <a:ea typeface="Roboto Serif"/>
                <a:cs typeface="Roboto Serif"/>
                <a:sym typeface="Roboto Serif"/>
              </a:defRPr>
            </a:lvl4pPr>
            <a:lvl5pPr lvl="4" algn="r">
              <a:buNone/>
              <a:defRPr sz="1000">
                <a:solidFill>
                  <a:schemeClr val="lt1"/>
                </a:solidFill>
                <a:latin typeface="Roboto Serif"/>
                <a:ea typeface="Roboto Serif"/>
                <a:cs typeface="Roboto Serif"/>
                <a:sym typeface="Roboto Serif"/>
              </a:defRPr>
            </a:lvl5pPr>
            <a:lvl6pPr lvl="5" algn="r">
              <a:buNone/>
              <a:defRPr sz="1000">
                <a:solidFill>
                  <a:schemeClr val="lt1"/>
                </a:solidFill>
                <a:latin typeface="Roboto Serif"/>
                <a:ea typeface="Roboto Serif"/>
                <a:cs typeface="Roboto Serif"/>
                <a:sym typeface="Roboto Serif"/>
              </a:defRPr>
            </a:lvl6pPr>
            <a:lvl7pPr lvl="6" algn="r">
              <a:buNone/>
              <a:defRPr sz="1000">
                <a:solidFill>
                  <a:schemeClr val="lt1"/>
                </a:solidFill>
                <a:latin typeface="Roboto Serif"/>
                <a:ea typeface="Roboto Serif"/>
                <a:cs typeface="Roboto Serif"/>
                <a:sym typeface="Roboto Serif"/>
              </a:defRPr>
            </a:lvl7pPr>
            <a:lvl8pPr lvl="7" algn="r">
              <a:buNone/>
              <a:defRPr sz="1000">
                <a:solidFill>
                  <a:schemeClr val="lt1"/>
                </a:solidFill>
                <a:latin typeface="Roboto Serif"/>
                <a:ea typeface="Roboto Serif"/>
                <a:cs typeface="Roboto Serif"/>
                <a:sym typeface="Roboto Serif"/>
              </a:defRPr>
            </a:lvl8pPr>
            <a:lvl9pPr lvl="8" algn="r">
              <a:buNone/>
              <a:defRPr sz="1000">
                <a:solidFill>
                  <a:schemeClr val="lt1"/>
                </a:solidFill>
                <a:latin typeface="Roboto Serif"/>
                <a:ea typeface="Roboto Serif"/>
                <a:cs typeface="Roboto Serif"/>
                <a:sym typeface="Roboto Serif"/>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ctrTitle"/>
          </p:nvPr>
        </p:nvSpPr>
        <p:spPr>
          <a:xfrm>
            <a:off x="460950" y="1053440"/>
            <a:ext cx="8222100" cy="1598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Introducción al Desarrollo de Software I - Lanzillotta</a:t>
            </a:r>
            <a:endParaRPr/>
          </a:p>
        </p:txBody>
      </p:sp>
      <p:sp>
        <p:nvSpPr>
          <p:cNvPr id="98" name="Google Shape;98;p14"/>
          <p:cNvSpPr txBox="1"/>
          <p:nvPr>
            <p:ph idx="1" type="subTitle"/>
          </p:nvPr>
        </p:nvSpPr>
        <p:spPr>
          <a:xfrm>
            <a:off x="460938" y="29287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
              <a:t>Capra - Chaves - Di Matteo - Sosa - Villegas - Palavecino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status</a:t>
            </a:r>
            <a:endParaRPr/>
          </a:p>
        </p:txBody>
      </p:sp>
      <p:sp>
        <p:nvSpPr>
          <p:cNvPr id="150" name="Google Shape;150;p23"/>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Muestra el estado actual del repositorio.</a:t>
            </a:r>
            <a:endParaRPr/>
          </a:p>
          <a:p>
            <a:pPr indent="-342900" lvl="0" marL="457200" rtl="0" algn="l">
              <a:lnSpc>
                <a:spcPct val="115000"/>
              </a:lnSpc>
              <a:spcBef>
                <a:spcPts val="0"/>
              </a:spcBef>
              <a:spcAft>
                <a:spcPts val="0"/>
              </a:spcAft>
              <a:buSzPts val="1800"/>
              <a:buChar char="●"/>
            </a:pPr>
            <a:r>
              <a:rPr lang="es"/>
              <a:t>Indica qué archivos se han cambiado y si se han agregado al área de preparación.</a:t>
            </a:r>
            <a:endParaRPr/>
          </a:p>
          <a:p>
            <a:pPr indent="-342900" lvl="0" marL="457200" rtl="0" algn="l">
              <a:lnSpc>
                <a:spcPct val="115000"/>
              </a:lnSpc>
              <a:spcBef>
                <a:spcPts val="0"/>
              </a:spcBef>
              <a:spcAft>
                <a:spcPts val="0"/>
              </a:spcAft>
              <a:buSzPts val="1800"/>
              <a:buChar char="●"/>
            </a:pPr>
            <a:r>
              <a:rPr lang="es"/>
              <a:t>También muestra el último estado del repositorio remoto y si hay cambios que aún no ha extraído.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commit</a:t>
            </a:r>
            <a:endParaRPr/>
          </a:p>
        </p:txBody>
      </p:sp>
      <p:sp>
        <p:nvSpPr>
          <p:cNvPr id="156" name="Google Shape;156;p24"/>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Registra los cambios almacenados en el área de preparación en el repositorio.</a:t>
            </a:r>
            <a:endParaRPr/>
          </a:p>
          <a:p>
            <a:pPr indent="-342900" lvl="0" marL="457200" rtl="0" algn="l">
              <a:lnSpc>
                <a:spcPct val="115000"/>
              </a:lnSpc>
              <a:spcBef>
                <a:spcPts val="0"/>
              </a:spcBef>
              <a:spcAft>
                <a:spcPts val="0"/>
              </a:spcAft>
              <a:buSzPts val="1800"/>
              <a:buChar char="●"/>
            </a:pPr>
            <a:r>
              <a:rPr lang="es"/>
              <a:t>Crea una nueva instantánea del estado del repositorio.</a:t>
            </a:r>
            <a:endParaRPr/>
          </a:p>
          <a:p>
            <a:pPr indent="-342900" lvl="0" marL="457200" rtl="0" algn="l">
              <a:lnSpc>
                <a:spcPct val="115000"/>
              </a:lnSpc>
              <a:spcBef>
                <a:spcPts val="0"/>
              </a:spcBef>
              <a:spcAft>
                <a:spcPts val="0"/>
              </a:spcAft>
              <a:buSzPts val="1800"/>
              <a:buChar char="●"/>
            </a:pPr>
            <a:r>
              <a:rPr lang="es"/>
              <a:t>Permite agregar un mensaje de confirmación que describe los cambios que ha realizado.</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log</a:t>
            </a:r>
            <a:endParaRPr/>
          </a:p>
        </p:txBody>
      </p:sp>
      <p:sp>
        <p:nvSpPr>
          <p:cNvPr id="162" name="Google Shape;162;p25"/>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Muestra el historial de confirmaciones del repositorio.</a:t>
            </a:r>
            <a:endParaRPr/>
          </a:p>
          <a:p>
            <a:pPr indent="-342900" lvl="0" marL="457200" rtl="0" algn="l">
              <a:lnSpc>
                <a:spcPct val="115000"/>
              </a:lnSpc>
              <a:spcBef>
                <a:spcPts val="0"/>
              </a:spcBef>
              <a:spcAft>
                <a:spcPts val="0"/>
              </a:spcAft>
              <a:buSzPts val="1800"/>
              <a:buChar char="●"/>
            </a:pPr>
            <a:r>
              <a:rPr lang="es"/>
              <a:t>Muestra una lista de todas las confirmaciones que se han realizado en el repositorio, junto con el mensaje de confirmación, el autor y la fecha de la confirmación.</a:t>
            </a:r>
            <a:endParaRPr/>
          </a:p>
          <a:p>
            <a:pPr indent="-342900" lvl="0" marL="457200" rtl="0" algn="l">
              <a:lnSpc>
                <a:spcPct val="115000"/>
              </a:lnSpc>
              <a:spcBef>
                <a:spcPts val="0"/>
              </a:spcBef>
              <a:spcAft>
                <a:spcPts val="0"/>
              </a:spcAft>
              <a:buSzPts val="1800"/>
              <a:buChar char="●"/>
            </a:pPr>
            <a:r>
              <a:rPr lang="es"/>
              <a:t>Puede usar opciones para filtrar el historial de confirmaciones por autor, fecha o mensaje de confirmación.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GitHub</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¿Que es GitHub?</a:t>
            </a:r>
            <a:endParaRPr/>
          </a:p>
        </p:txBody>
      </p:sp>
      <p:sp>
        <p:nvSpPr>
          <p:cNvPr id="173" name="Google Shape;173;p27"/>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GitHub es una plataforma de alojamiento de código fuente basada en la nube que permite a los desarrolladores:</a:t>
            </a:r>
            <a:endParaRPr/>
          </a:p>
          <a:p>
            <a:pPr indent="-342900" lvl="1" marL="914400" rtl="0" algn="l">
              <a:lnSpc>
                <a:spcPct val="115000"/>
              </a:lnSpc>
              <a:spcBef>
                <a:spcPts val="0"/>
              </a:spcBef>
              <a:spcAft>
                <a:spcPts val="0"/>
              </a:spcAft>
              <a:buSzPts val="1800"/>
              <a:buChar char="○"/>
            </a:pPr>
            <a:r>
              <a:rPr lang="es" sz="1800"/>
              <a:t>Alojar y compartir proyectos de código fuente.</a:t>
            </a:r>
            <a:endParaRPr sz="1800"/>
          </a:p>
          <a:p>
            <a:pPr indent="-342900" lvl="1" marL="914400" rtl="0" algn="l">
              <a:lnSpc>
                <a:spcPct val="115000"/>
              </a:lnSpc>
              <a:spcBef>
                <a:spcPts val="0"/>
              </a:spcBef>
              <a:spcAft>
                <a:spcPts val="0"/>
              </a:spcAft>
              <a:buSzPts val="1800"/>
              <a:buChar char="○"/>
            </a:pPr>
            <a:r>
              <a:rPr lang="es" sz="1800"/>
              <a:t>Realizar un seguimiento de los cambios en el código mediante el control de versiones.</a:t>
            </a:r>
            <a:endParaRPr sz="1800"/>
          </a:p>
          <a:p>
            <a:pPr indent="-342900" lvl="1" marL="914400" rtl="0" algn="l">
              <a:lnSpc>
                <a:spcPct val="115000"/>
              </a:lnSpc>
              <a:spcBef>
                <a:spcPts val="0"/>
              </a:spcBef>
              <a:spcAft>
                <a:spcPts val="0"/>
              </a:spcAft>
              <a:buSzPts val="1800"/>
              <a:buChar char="○"/>
            </a:pPr>
            <a:r>
              <a:rPr lang="es" sz="1800"/>
              <a:t>Colaborar con otros desarrolladores en proyectos.</a:t>
            </a:r>
            <a:endParaRPr sz="1800"/>
          </a:p>
          <a:p>
            <a:pPr indent="-342900" lvl="1" marL="914400" rtl="0" algn="l">
              <a:lnSpc>
                <a:spcPct val="115000"/>
              </a:lnSpc>
              <a:spcBef>
                <a:spcPts val="0"/>
              </a:spcBef>
              <a:spcAft>
                <a:spcPts val="0"/>
              </a:spcAft>
              <a:buSzPts val="1800"/>
              <a:buChar char="○"/>
            </a:pPr>
            <a:r>
              <a:rPr lang="es" sz="1800"/>
              <a:t>Descubrir nuevos proyectos de código fuente.</a:t>
            </a:r>
            <a:endParaRPr sz="1800"/>
          </a:p>
          <a:p>
            <a:pPr indent="0" lvl="0" marL="0" rtl="0" algn="l">
              <a:lnSpc>
                <a:spcPct val="115000"/>
              </a:lnSpc>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clone</a:t>
            </a:r>
            <a:endParaRPr/>
          </a:p>
        </p:txBody>
      </p:sp>
      <p:sp>
        <p:nvSpPr>
          <p:cNvPr id="179" name="Google Shape;179;p28"/>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Crea una copia completa del repositorio remoto en su computadora local.</a:t>
            </a:r>
            <a:endParaRPr/>
          </a:p>
          <a:p>
            <a:pPr indent="-342900" lvl="0" marL="457200" rtl="0" algn="l">
              <a:lnSpc>
                <a:spcPct val="115000"/>
              </a:lnSpc>
              <a:spcBef>
                <a:spcPts val="0"/>
              </a:spcBef>
              <a:spcAft>
                <a:spcPts val="0"/>
              </a:spcAft>
              <a:buSzPts val="1800"/>
              <a:buChar char="●"/>
            </a:pPr>
            <a:r>
              <a:rPr lang="es"/>
              <a:t>Descarga el historial completo de confirmaciones, ramas y etiquetas del repositorio remoto.</a:t>
            </a:r>
            <a:endParaRPr/>
          </a:p>
          <a:p>
            <a:pPr indent="-342900" lvl="0" marL="457200" rtl="0" algn="l">
              <a:lnSpc>
                <a:spcPct val="115000"/>
              </a:lnSpc>
              <a:spcBef>
                <a:spcPts val="0"/>
              </a:spcBef>
              <a:spcAft>
                <a:spcPts val="0"/>
              </a:spcAft>
              <a:buSzPts val="1800"/>
              <a:buChar char="●"/>
            </a:pPr>
            <a:r>
              <a:rPr lang="es"/>
              <a:t>Permite comenzar a trabajar con el repositorio de inmediato sin necesidad de extraer los cambios manualmente.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fetch</a:t>
            </a:r>
            <a:endParaRPr/>
          </a:p>
        </p:txBody>
      </p:sp>
      <p:sp>
        <p:nvSpPr>
          <p:cNvPr id="185" name="Google Shape;185;p29"/>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Descarga los cambios del repositorio remoto al repositorio local.</a:t>
            </a:r>
            <a:endParaRPr/>
          </a:p>
          <a:p>
            <a:pPr indent="-342900" lvl="0" marL="457200" rtl="0" algn="l">
              <a:lnSpc>
                <a:spcPct val="115000"/>
              </a:lnSpc>
              <a:spcBef>
                <a:spcPts val="0"/>
              </a:spcBef>
              <a:spcAft>
                <a:spcPts val="0"/>
              </a:spcAft>
              <a:buSzPts val="1800"/>
              <a:buChar char="●"/>
            </a:pPr>
            <a:r>
              <a:rPr lang="es"/>
              <a:t>No fusiona los cambios con su rama local actual.</a:t>
            </a:r>
            <a:endParaRPr/>
          </a:p>
          <a:p>
            <a:pPr indent="-342900" lvl="0" marL="457200" rtl="0" algn="l">
              <a:lnSpc>
                <a:spcPct val="115000"/>
              </a:lnSpc>
              <a:spcBef>
                <a:spcPts val="0"/>
              </a:spcBef>
              <a:spcAft>
                <a:spcPts val="0"/>
              </a:spcAft>
              <a:buSzPts val="1800"/>
              <a:buChar char="●"/>
            </a:pPr>
            <a:r>
              <a:rPr lang="es"/>
              <a:t>Permite ver qué cambios se han realizado en el repositorio remoto desde la última vez que extrajo.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push</a:t>
            </a:r>
            <a:endParaRPr/>
          </a:p>
        </p:txBody>
      </p:sp>
      <p:sp>
        <p:nvSpPr>
          <p:cNvPr id="191" name="Google Shape;191;p30"/>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Envía los cambios locales al repositorio remoto.</a:t>
            </a:r>
            <a:endParaRPr/>
          </a:p>
          <a:p>
            <a:pPr indent="-342900" lvl="0" marL="457200" rtl="0" algn="l">
              <a:lnSpc>
                <a:spcPct val="115000"/>
              </a:lnSpc>
              <a:spcBef>
                <a:spcPts val="0"/>
              </a:spcBef>
              <a:spcAft>
                <a:spcPts val="0"/>
              </a:spcAft>
              <a:buSzPts val="1800"/>
              <a:buChar char="●"/>
            </a:pPr>
            <a:r>
              <a:rPr lang="es"/>
              <a:t>Actualiza el repositorio remoto con los últimos cambios que ha realizado en su repositorio local.</a:t>
            </a:r>
            <a:endParaRPr/>
          </a:p>
          <a:p>
            <a:pPr indent="-342900" lvl="0" marL="457200" rtl="0" algn="l">
              <a:lnSpc>
                <a:spcPct val="115000"/>
              </a:lnSpc>
              <a:spcBef>
                <a:spcPts val="0"/>
              </a:spcBef>
              <a:spcAft>
                <a:spcPts val="0"/>
              </a:spcAft>
              <a:buSzPts val="1800"/>
              <a:buChar char="●"/>
            </a:pPr>
            <a:r>
              <a:rPr lang="es"/>
              <a:t>Permite compartir sus cambios con otros colaboradores.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pull</a:t>
            </a:r>
            <a:endParaRPr/>
          </a:p>
        </p:txBody>
      </p:sp>
      <p:sp>
        <p:nvSpPr>
          <p:cNvPr id="197" name="Google Shape;197;p31"/>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9250" lvl="0" marL="457200" rtl="0" algn="l">
              <a:lnSpc>
                <a:spcPct val="115000"/>
              </a:lnSpc>
              <a:spcBef>
                <a:spcPts val="0"/>
              </a:spcBef>
              <a:spcAft>
                <a:spcPts val="0"/>
              </a:spcAft>
              <a:buSzPts val="1900"/>
              <a:buChar char="●"/>
            </a:pPr>
            <a:r>
              <a:rPr lang="es" sz="1900"/>
              <a:t>Obtiene los últimos cambios del repositorio remoto y los fusiona en su repositorio local.</a:t>
            </a:r>
            <a:endParaRPr sz="1900"/>
          </a:p>
          <a:p>
            <a:pPr indent="-349250" lvl="0" marL="457200" rtl="0" algn="l">
              <a:lnSpc>
                <a:spcPct val="115000"/>
              </a:lnSpc>
              <a:spcBef>
                <a:spcPts val="0"/>
              </a:spcBef>
              <a:spcAft>
                <a:spcPts val="0"/>
              </a:spcAft>
              <a:buSzPts val="1900"/>
              <a:buChar char="●"/>
            </a:pPr>
            <a:r>
              <a:rPr lang="es" sz="1900"/>
              <a:t>Actualiza su repositorio local con los últimos cambios que han realizado otros colaboradores.</a:t>
            </a:r>
            <a:endParaRPr sz="1900"/>
          </a:p>
          <a:p>
            <a:pPr indent="-349250" lvl="0" marL="457200" rtl="0" algn="l">
              <a:lnSpc>
                <a:spcPct val="115000"/>
              </a:lnSpc>
              <a:spcBef>
                <a:spcPts val="0"/>
              </a:spcBef>
              <a:spcAft>
                <a:spcPts val="0"/>
              </a:spcAft>
              <a:buSzPts val="1900"/>
              <a:buChar char="●"/>
            </a:pPr>
            <a:r>
              <a:rPr lang="es" sz="1900"/>
              <a:t>Permite asegurarse de que está trabajando con la última versión del código.</a:t>
            </a:r>
            <a:endParaRPr sz="1900"/>
          </a:p>
          <a:p>
            <a:pPr indent="0" lvl="0" marL="0" rtl="0" algn="l">
              <a:lnSpc>
                <a:spcPct val="115000"/>
              </a:lnSpc>
              <a:spcBef>
                <a:spcPts val="1200"/>
              </a:spcBef>
              <a:spcAft>
                <a:spcPts val="0"/>
              </a:spcAft>
              <a:buNone/>
            </a:pPr>
            <a:r>
              <a:t/>
            </a:r>
            <a:endParaRPr sz="325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merge</a:t>
            </a:r>
            <a:endParaRPr/>
          </a:p>
        </p:txBody>
      </p:sp>
      <p:sp>
        <p:nvSpPr>
          <p:cNvPr id="203" name="Google Shape;203;p32"/>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S</a:t>
            </a:r>
            <a:r>
              <a:rPr lang="es"/>
              <a:t>e utiliza para combinar dos o más historiales de confirmaciones en un solo historial.</a:t>
            </a:r>
            <a:endParaRPr/>
          </a:p>
          <a:p>
            <a:pPr indent="-342900" lvl="0" marL="457200" rtl="0" algn="l">
              <a:lnSpc>
                <a:spcPct val="115000"/>
              </a:lnSpc>
              <a:spcBef>
                <a:spcPts val="0"/>
              </a:spcBef>
              <a:spcAft>
                <a:spcPts val="0"/>
              </a:spcAft>
              <a:buSzPts val="1800"/>
              <a:buChar char="●"/>
            </a:pPr>
            <a:r>
              <a:rPr lang="es"/>
              <a:t>Se puede utilizar para integrar cambios de diferentes ramas o para resolver conflictos de fusión que pueden surgir.</a:t>
            </a:r>
            <a:endParaRPr/>
          </a:p>
          <a:p>
            <a:pPr indent="-342900" lvl="0" marL="457200" rtl="0" algn="l">
              <a:lnSpc>
                <a:spcPct val="115000"/>
              </a:lnSpc>
              <a:spcBef>
                <a:spcPts val="0"/>
              </a:spcBef>
              <a:spcAft>
                <a:spcPts val="0"/>
              </a:spcAft>
              <a:buSzPts val="1800"/>
              <a:buChar char="●"/>
            </a:pPr>
            <a:r>
              <a:rPr lang="es"/>
              <a:t>merge es una herramienta esencial para trabajar con equipos de desarrollo y para mantener un historial de confirmaciones limpio y organizado.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215725" y="2064450"/>
            <a:ext cx="4045200" cy="1014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Agenda</a:t>
            </a:r>
            <a:endParaRPr/>
          </a:p>
        </p:txBody>
      </p:sp>
      <p:sp>
        <p:nvSpPr>
          <p:cNvPr id="104" name="Google Shape;104;p15"/>
          <p:cNvSpPr txBox="1"/>
          <p:nvPr>
            <p:ph idx="1"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9250" lvl="0" marL="457200" rtl="0" algn="l">
              <a:spcBef>
                <a:spcPts val="0"/>
              </a:spcBef>
              <a:spcAft>
                <a:spcPts val="0"/>
              </a:spcAft>
              <a:buSzPts val="1900"/>
              <a:buChar char="●"/>
            </a:pPr>
            <a:r>
              <a:rPr lang="es"/>
              <a:t>Git</a:t>
            </a:r>
            <a:endParaRPr/>
          </a:p>
          <a:p>
            <a:pPr indent="-349250" lvl="0" marL="457200" rtl="0" algn="l">
              <a:spcBef>
                <a:spcPts val="0"/>
              </a:spcBef>
              <a:spcAft>
                <a:spcPts val="0"/>
              </a:spcAft>
              <a:buSzPts val="1900"/>
              <a:buChar char="●"/>
            </a:pPr>
            <a:r>
              <a:rPr lang="es"/>
              <a:t>GitHub</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Conflictos</a:t>
            </a:r>
            <a:endParaRPr/>
          </a:p>
        </p:txBody>
      </p:sp>
      <p:sp>
        <p:nvSpPr>
          <p:cNvPr id="209" name="Google Shape;209;p33"/>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Los conflictos de Git se producen cuando dos personas están trabajando en los mismos archivos y realizan cambios en las mismas líneas de código.</a:t>
            </a:r>
            <a:endParaRPr/>
          </a:p>
          <a:p>
            <a:pPr indent="-342900" lvl="0" marL="457200" rtl="0" algn="l">
              <a:lnSpc>
                <a:spcPct val="115000"/>
              </a:lnSpc>
              <a:spcBef>
                <a:spcPts val="0"/>
              </a:spcBef>
              <a:spcAft>
                <a:spcPts val="0"/>
              </a:spcAft>
              <a:buSzPts val="1800"/>
              <a:buChar char="●"/>
            </a:pPr>
            <a:r>
              <a:rPr lang="es"/>
              <a:t>Cuando intenta fusionar los cambios de las dos ramas, Git no puede combinar automáticamente los cambios y se produce un conflicto.</a:t>
            </a:r>
            <a:endParaRPr/>
          </a:p>
          <a:p>
            <a:pPr indent="-342900" lvl="0" marL="457200" rtl="0" algn="l">
              <a:lnSpc>
                <a:spcPct val="115000"/>
              </a:lnSpc>
              <a:spcBef>
                <a:spcPts val="0"/>
              </a:spcBef>
              <a:spcAft>
                <a:spcPts val="0"/>
              </a:spcAft>
              <a:buSzPts val="1800"/>
              <a:buChar char="●"/>
            </a:pPr>
            <a:r>
              <a:rPr lang="es"/>
              <a:t>Deberá resolver el conflicto manualmente editando los archivos y decidiendo qué cambios desea conservar</a:t>
            </a:r>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id="214" name="Google Shape;214;p34"/>
          <p:cNvPicPr preferRelativeResize="0"/>
          <p:nvPr/>
        </p:nvPicPr>
        <p:blipFill>
          <a:blip r:embed="rId3">
            <a:alphaModFix/>
          </a:blip>
          <a:stretch>
            <a:fillRect/>
          </a:stretch>
        </p:blipFill>
        <p:spPr>
          <a:xfrm>
            <a:off x="1030100" y="1017800"/>
            <a:ext cx="5413450" cy="3466850"/>
          </a:xfrm>
          <a:prstGeom prst="rect">
            <a:avLst/>
          </a:prstGeom>
          <a:noFill/>
          <a:ln>
            <a:noFill/>
          </a:ln>
        </p:spPr>
      </p:pic>
      <p:sp>
        <p:nvSpPr>
          <p:cNvPr id="215" name="Google Shape;215;p3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Esquema de ramas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Pull request</a:t>
            </a:r>
            <a:endParaRPr/>
          </a:p>
        </p:txBody>
      </p:sp>
      <p:sp>
        <p:nvSpPr>
          <p:cNvPr id="221" name="Google Shape;221;p35"/>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Solicitud de integración de cambios en una rama principal del proyecto</a:t>
            </a:r>
            <a:endParaRPr/>
          </a:p>
          <a:p>
            <a:pPr indent="-342900" lvl="0" marL="457200" rtl="0" algn="l">
              <a:lnSpc>
                <a:spcPct val="115000"/>
              </a:lnSpc>
              <a:spcBef>
                <a:spcPts val="0"/>
              </a:spcBef>
              <a:spcAft>
                <a:spcPts val="0"/>
              </a:spcAft>
              <a:buSzPts val="1800"/>
              <a:buChar char="●"/>
            </a:pPr>
            <a:r>
              <a:rPr lang="es"/>
              <a:t>Revisión y discusión de código por parte de otros desarrolladores</a:t>
            </a:r>
            <a:endParaRPr/>
          </a:p>
          <a:p>
            <a:pPr indent="-342900" lvl="0" marL="457200" rtl="0" algn="l">
              <a:lnSpc>
                <a:spcPct val="115000"/>
              </a:lnSpc>
              <a:spcBef>
                <a:spcPts val="0"/>
              </a:spcBef>
              <a:spcAft>
                <a:spcPts val="0"/>
              </a:spcAft>
              <a:buSzPts val="1800"/>
              <a:buChar char="●"/>
            </a:pPr>
            <a:r>
              <a:rPr lang="es"/>
              <a:t>Proceso clave en el desarrollo colaborativo</a:t>
            </a:r>
            <a:endParaRPr/>
          </a:p>
          <a:p>
            <a:pPr indent="-342900" lvl="0" marL="457200" rtl="0" algn="l">
              <a:lnSpc>
                <a:spcPct val="115000"/>
              </a:lnSpc>
              <a:spcBef>
                <a:spcPts val="0"/>
              </a:spcBef>
              <a:spcAft>
                <a:spcPts val="0"/>
              </a:spcAft>
              <a:buSzPts val="1800"/>
              <a:buChar char="●"/>
            </a:pPr>
            <a:r>
              <a:rPr lang="es"/>
              <a:t>Beneficios:</a:t>
            </a:r>
            <a:endParaRPr/>
          </a:p>
          <a:p>
            <a:pPr indent="-342900" lvl="1" marL="914400" rtl="0" algn="l">
              <a:lnSpc>
                <a:spcPct val="115000"/>
              </a:lnSpc>
              <a:spcBef>
                <a:spcPts val="0"/>
              </a:spcBef>
              <a:spcAft>
                <a:spcPts val="0"/>
              </a:spcAft>
              <a:buSzPts val="1800"/>
              <a:buChar char="○"/>
            </a:pPr>
            <a:r>
              <a:rPr lang="es" sz="1800"/>
              <a:t>Revisión de Código: Permite detectar y corregir errores antes de la integración.</a:t>
            </a:r>
            <a:endParaRPr sz="1800"/>
          </a:p>
          <a:p>
            <a:pPr indent="-342900" lvl="1" marL="914400" rtl="0" algn="l">
              <a:lnSpc>
                <a:spcPct val="115000"/>
              </a:lnSpc>
              <a:spcBef>
                <a:spcPts val="0"/>
              </a:spcBef>
              <a:spcAft>
                <a:spcPts val="0"/>
              </a:spcAft>
              <a:buSzPts val="1800"/>
              <a:buChar char="○"/>
            </a:pPr>
            <a:r>
              <a:rPr lang="es" sz="1800"/>
              <a:t>Colaboración: Fomenta la comunicación y el trabajo en equipo.</a:t>
            </a:r>
            <a:endParaRPr sz="1800"/>
          </a:p>
          <a:p>
            <a:pPr indent="-342900" lvl="1" marL="914400" rtl="0" algn="l">
              <a:lnSpc>
                <a:spcPct val="115000"/>
              </a:lnSpc>
              <a:spcBef>
                <a:spcPts val="0"/>
              </a:spcBef>
              <a:spcAft>
                <a:spcPts val="0"/>
              </a:spcAft>
              <a:buSzPts val="1800"/>
              <a:buChar char="○"/>
            </a:pPr>
            <a:r>
              <a:rPr lang="es" sz="1800"/>
              <a:t>Documentación: Registra el historial y la justificación de cambios.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Git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¿Que es Git?</a:t>
            </a:r>
            <a:endParaRPr/>
          </a:p>
        </p:txBody>
      </p:sp>
      <p:sp>
        <p:nvSpPr>
          <p:cNvPr id="115" name="Google Shape;115;p17"/>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Git es un sistema de control de versiones distribuido, diseñado para manejar desde proyectos pequeños hasta proyectos enormes con rapidez y eficiencia.</a:t>
            </a:r>
            <a:endParaRPr/>
          </a:p>
          <a:p>
            <a:pPr indent="-342900" lvl="0" marL="457200" rtl="0" algn="l">
              <a:lnSpc>
                <a:spcPct val="115000"/>
              </a:lnSpc>
              <a:spcBef>
                <a:spcPts val="0"/>
              </a:spcBef>
              <a:spcAft>
                <a:spcPts val="0"/>
              </a:spcAft>
              <a:buSzPts val="1800"/>
              <a:buChar char="●"/>
            </a:pPr>
            <a:r>
              <a:rPr lang="es"/>
              <a:t>Surgió en 2005 gracias a Linus Torvalds para gestionar el desarrollo del kernel de Linux.</a:t>
            </a:r>
            <a:endParaRPr/>
          </a:p>
          <a:p>
            <a:pPr indent="-342900" lvl="0" marL="457200" rtl="0" algn="l">
              <a:lnSpc>
                <a:spcPct val="115000"/>
              </a:lnSpc>
              <a:spcBef>
                <a:spcPts val="0"/>
              </a:spcBef>
              <a:spcAft>
                <a:spcPts val="0"/>
              </a:spcAft>
              <a:buSzPts val="1800"/>
              <a:buChar char="●"/>
            </a:pPr>
            <a:r>
              <a:rPr lang="es"/>
              <a:t>Proporciona un historial detallado de cambios en el código, facilitando la colaboración entre desarrolladores y permitiendo el seguimiento de las modificaciones a lo largo del tiempo.</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¿Para </a:t>
            </a:r>
            <a:r>
              <a:rPr lang="es"/>
              <a:t>qué</a:t>
            </a:r>
            <a:r>
              <a:rPr lang="es"/>
              <a:t> sirve?</a:t>
            </a:r>
            <a:endParaRPr/>
          </a:p>
        </p:txBody>
      </p:sp>
      <p:sp>
        <p:nvSpPr>
          <p:cNvPr id="121" name="Google Shape;121;p18"/>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Git es esencial en el desarrollo de software, ya que permite la colaboración efectiva, la gestión de versiones y la ramificación del código.</a:t>
            </a:r>
            <a:endParaRPr/>
          </a:p>
          <a:p>
            <a:pPr indent="-342900" lvl="0" marL="457200" rtl="0" algn="l">
              <a:lnSpc>
                <a:spcPct val="115000"/>
              </a:lnSpc>
              <a:spcBef>
                <a:spcPts val="0"/>
              </a:spcBef>
              <a:spcAft>
                <a:spcPts val="0"/>
              </a:spcAft>
              <a:buSzPts val="1800"/>
              <a:buChar char="●"/>
            </a:pPr>
            <a:r>
              <a:rPr lang="es"/>
              <a:t>Entre sus alternativas, se encuentran sistemas como Subversion (SVN) y Mercurial, que aunque ofrecen funcionalidades similares, difieren en su enfoque y uso. Sin embargo, Git es ampliamente preferido por su velocidad y flexibilidad.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Conceptos basico</a:t>
            </a:r>
            <a:endParaRPr/>
          </a:p>
        </p:txBody>
      </p:sp>
      <p:sp>
        <p:nvSpPr>
          <p:cNvPr id="127" name="Google Shape;127;p19"/>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Repositorio: conjunto de archivos</a:t>
            </a:r>
            <a:endParaRPr/>
          </a:p>
          <a:p>
            <a:pPr indent="-342900" lvl="0" marL="457200" rtl="0" algn="l">
              <a:lnSpc>
                <a:spcPct val="115000"/>
              </a:lnSpc>
              <a:spcBef>
                <a:spcPts val="0"/>
              </a:spcBef>
              <a:spcAft>
                <a:spcPts val="0"/>
              </a:spcAft>
              <a:buSzPts val="1800"/>
              <a:buChar char="●"/>
            </a:pPr>
            <a:r>
              <a:rPr lang="es"/>
              <a:t>Rama/Branch: línea de trabajo</a:t>
            </a:r>
            <a:endParaRPr/>
          </a:p>
          <a:p>
            <a:pPr indent="-342900" lvl="0" marL="457200" rtl="0" algn="l">
              <a:lnSpc>
                <a:spcPct val="115000"/>
              </a:lnSpc>
              <a:spcBef>
                <a:spcPts val="0"/>
              </a:spcBef>
              <a:spcAft>
                <a:spcPts val="0"/>
              </a:spcAft>
              <a:buSzPts val="1800"/>
              <a:buChar char="●"/>
            </a:pPr>
            <a:r>
              <a:rPr lang="es"/>
              <a:t>Commit: instantánea de un conjunto de cambios</a:t>
            </a:r>
            <a:endParaRPr/>
          </a:p>
          <a:p>
            <a:pPr indent="-342900" lvl="0" marL="457200" rtl="0" algn="l">
              <a:lnSpc>
                <a:spcPct val="115000"/>
              </a:lnSpc>
              <a:spcBef>
                <a:spcPts val="0"/>
              </a:spcBef>
              <a:spcAft>
                <a:spcPts val="0"/>
              </a:spcAft>
              <a:buSzPts val="1800"/>
              <a:buChar char="●"/>
            </a:pPr>
            <a:r>
              <a:rPr lang="es"/>
              <a:t>Archivo: archivo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Comandos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init</a:t>
            </a:r>
            <a:endParaRPr/>
          </a:p>
        </p:txBody>
      </p:sp>
      <p:sp>
        <p:nvSpPr>
          <p:cNvPr id="138" name="Google Shape;138;p21"/>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Inicializa un nuevo repositorio Git en el directorio de trabajo actual.</a:t>
            </a:r>
            <a:endParaRPr/>
          </a:p>
          <a:p>
            <a:pPr indent="-342900" lvl="0" marL="457200" rtl="0" algn="l">
              <a:lnSpc>
                <a:spcPct val="115000"/>
              </a:lnSpc>
              <a:spcBef>
                <a:spcPts val="0"/>
              </a:spcBef>
              <a:spcAft>
                <a:spcPts val="0"/>
              </a:spcAft>
              <a:buSzPts val="1800"/>
              <a:buChar char="●"/>
            </a:pPr>
            <a:r>
              <a:rPr lang="es"/>
              <a:t>Crea los archivos y directorios necesarios para almacenar el historial de confirmaciones, las ramas y otra información del repositorio.</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add</a:t>
            </a:r>
            <a:endParaRPr/>
          </a:p>
        </p:txBody>
      </p:sp>
      <p:sp>
        <p:nvSpPr>
          <p:cNvPr id="144" name="Google Shape;144;p22"/>
          <p:cNvSpPr txBox="1"/>
          <p:nvPr>
            <p:ph idx="1" type="body"/>
          </p:nvPr>
        </p:nvSpPr>
        <p:spPr>
          <a:xfrm>
            <a:off x="311700" y="1017800"/>
            <a:ext cx="8520600" cy="3339000"/>
          </a:xfrm>
          <a:prstGeom prst="rect">
            <a:avLst/>
          </a:prstGeom>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s"/>
              <a:t>Agrega archivos cambiados al área de preparación.</a:t>
            </a:r>
            <a:endParaRPr/>
          </a:p>
          <a:p>
            <a:pPr indent="-342900" lvl="0" marL="457200" rtl="0" algn="l">
              <a:lnSpc>
                <a:spcPct val="115000"/>
              </a:lnSpc>
              <a:spcBef>
                <a:spcPts val="0"/>
              </a:spcBef>
              <a:spcAft>
                <a:spcPts val="0"/>
              </a:spcAft>
              <a:buSzPts val="1800"/>
              <a:buChar char="●"/>
            </a:pPr>
            <a:r>
              <a:rPr lang="es"/>
              <a:t>El área de preparación es una etapa temporal donde los archivos se almacenan antes de ser confirmados en el repositorio.</a:t>
            </a:r>
            <a:endParaRPr/>
          </a:p>
          <a:p>
            <a:pPr indent="-342900" lvl="0" marL="457200" rtl="0" algn="l">
              <a:lnSpc>
                <a:spcPct val="115000"/>
              </a:lnSpc>
              <a:spcBef>
                <a:spcPts val="0"/>
              </a:spcBef>
              <a:spcAft>
                <a:spcPts val="0"/>
              </a:spcAft>
              <a:buSzPts val="1800"/>
              <a:buChar char="●"/>
            </a:pPr>
            <a:r>
              <a:rPr lang="es"/>
              <a:t>Solo los archivos que se agregan al área de preparación se incluirán en la siguiente confirmación.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