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 Serif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erif-regular.fntdata"/><Relationship Id="rId25" Type="http://schemas.openxmlformats.org/officeDocument/2006/relationships/slide" Target="slides/slide20.xml"/><Relationship Id="rId28" Type="http://schemas.openxmlformats.org/officeDocument/2006/relationships/font" Target="fonts/RobotoSerif-italic.fntdata"/><Relationship Id="rId27" Type="http://schemas.openxmlformats.org/officeDocument/2006/relationships/font" Target="fonts/RobotoSerif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erif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1f08e7f1e_0_3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1f08e7f1e_0_3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319e29fb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319e29fb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0dcf1ae70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0dcf1ae70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319e29fb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0319e29fb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319e29fb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0319e29fb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0319e29fb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0319e29fb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0319e29fb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0319e29fb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0319e29fb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0319e29fb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0319e29fb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0319e29fb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0319e29fb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0319e29fb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0319e29fb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0319e29fb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f1f0f19ad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f1f0f19ad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f1f08e7f1e_0_3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f1f08e7f1e_0_3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1f08e7f1e_0_3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f1f08e7f1e_0_3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1f0e37d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f1f0e37d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319e29fb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319e29fb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319e29fb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0319e29fb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0dc7b38f8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0dc7b38f8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0dc7b38f8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0dc7b38f8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319e29fb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0319e29fb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Final" type="title">
  <p:cSld name="TITLE">
    <p:bg>
      <p:bgPr>
        <a:solidFill>
          <a:srgbClr val="479FDE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54263"/>
            <a:ext cx="9144003" cy="3460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erif"/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1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lvl="1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2pPr>
            <a:lvl3pPr lvl="2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3pPr>
            <a:lvl4pPr lvl="3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4pPr>
            <a:lvl5pPr lvl="4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5pPr>
            <a:lvl6pPr lvl="5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6pPr>
            <a:lvl7pPr lvl="6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7pPr>
            <a:lvl8pPr lvl="7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8pPr>
            <a:lvl9pPr lvl="8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78" name="Google Shape;7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70775" y="-1"/>
            <a:ext cx="1473226" cy="55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5FCBE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1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81" name="Google Shape;81;p1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rgbClr val="0C9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rgbClr val="A4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rgbClr val="47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0C9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47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</p:grpSp>
      <p:sp>
        <p:nvSpPr>
          <p:cNvPr id="86" name="Google Shape;86;p12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 Serif"/>
              <a:buNone/>
              <a:defRPr sz="120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 Serif"/>
              <a:buNone/>
              <a:defRPr sz="120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 Serif"/>
              <a:buNone/>
              <a:defRPr sz="120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 Serif"/>
              <a:buNone/>
              <a:defRPr sz="120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 Serif"/>
              <a:buNone/>
              <a:defRPr sz="120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 Serif"/>
              <a:buNone/>
              <a:defRPr sz="120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 Serif"/>
              <a:buNone/>
              <a:defRPr sz="120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 Serif"/>
              <a:buNone/>
              <a:defRPr sz="120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 Serif"/>
              <a:buNone/>
              <a:defRPr sz="120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erif"/>
              <a:buChar char="●"/>
              <a:defRPr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indent="-317500" lvl="1" marL="91440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erif"/>
              <a:buChar char="○"/>
              <a:defRPr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2pPr>
            <a:lvl3pPr indent="-317500" lvl="2" marL="137160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erif"/>
              <a:buChar char="■"/>
              <a:defRPr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3pPr>
            <a:lvl4pPr indent="-317500" lvl="3" marL="182880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erif"/>
              <a:buChar char="●"/>
              <a:defRPr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4pPr>
            <a:lvl5pPr indent="-317500" lvl="4" marL="228600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erif"/>
              <a:buChar char="○"/>
              <a:defRPr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5pPr>
            <a:lvl6pPr indent="-317500" lvl="5" marL="274320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erif"/>
              <a:buChar char="■"/>
              <a:defRPr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6pPr>
            <a:lvl7pPr indent="-317500" lvl="6" marL="320040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erif"/>
              <a:buChar char="●"/>
              <a:defRPr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7pPr>
            <a:lvl8pPr indent="-317500" lvl="7" marL="365760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erif"/>
              <a:buChar char="○"/>
              <a:defRPr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8pPr>
            <a:lvl9pPr indent="-317500" lvl="8" marL="411480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erif"/>
              <a:buChar char="■"/>
              <a:defRPr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1pPr>
            <a:lvl2pPr lvl="1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2pPr>
            <a:lvl3pPr lvl="2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3pPr>
            <a:lvl4pPr lvl="3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4pPr>
            <a:lvl5pPr lvl="4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5pPr>
            <a:lvl6pPr lvl="5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6pPr>
            <a:lvl7pPr lvl="6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7pPr>
            <a:lvl8pPr lvl="7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8pPr>
            <a:lvl9pPr lvl="8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569262"/>
            <a:ext cx="1473224" cy="5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lvl="1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2pPr>
            <a:lvl3pPr lvl="2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3pPr>
            <a:lvl4pPr lvl="3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4pPr>
            <a:lvl5pPr lvl="4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5pPr>
            <a:lvl6pPr lvl="5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6pPr>
            <a:lvl7pPr lvl="6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7pPr>
            <a:lvl8pPr lvl="7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8pPr>
            <a:lvl9pPr lvl="8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92" name="Google Shape;9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594299"/>
            <a:ext cx="1473226" cy="55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">
  <p:cSld name="TITLE_1">
    <p:bg>
      <p:bgPr>
        <a:solidFill>
          <a:srgbClr val="479FDE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8128803" y="16"/>
            <a:ext cx="1015200" cy="1015200"/>
          </a:xfrm>
          <a:prstGeom prst="rect">
            <a:avLst/>
          </a:prstGeom>
          <a:solidFill>
            <a:srgbClr val="479F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4" name="Google Shape;14;p3"/>
          <p:cNvSpPr/>
          <p:nvPr/>
        </p:nvSpPr>
        <p:spPr>
          <a:xfrm flipH="1">
            <a:off x="7113463" y="5"/>
            <a:ext cx="1015200" cy="1015200"/>
          </a:xfrm>
          <a:prstGeom prst="rtTriangle">
            <a:avLst/>
          </a:prstGeom>
          <a:solidFill>
            <a:srgbClr val="5FCB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5" name="Google Shape;15;p3"/>
          <p:cNvSpPr/>
          <p:nvPr/>
        </p:nvSpPr>
        <p:spPr>
          <a:xfrm flipH="1" rot="10800000">
            <a:off x="7113588" y="107"/>
            <a:ext cx="1015200" cy="1015200"/>
          </a:xfrm>
          <a:prstGeom prst="rtTriangle">
            <a:avLst/>
          </a:prstGeom>
          <a:solidFill>
            <a:srgbClr val="A4DC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6" name="Google Shape;16;p3"/>
          <p:cNvSpPr/>
          <p:nvPr/>
        </p:nvSpPr>
        <p:spPr>
          <a:xfrm rot="10800000">
            <a:off x="6098378" y="97"/>
            <a:ext cx="1015200" cy="1015200"/>
          </a:xfrm>
          <a:prstGeom prst="rtTriangle">
            <a:avLst/>
          </a:prstGeom>
          <a:solidFill>
            <a:srgbClr val="5FCB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7" name="Google Shape;17;p3"/>
          <p:cNvSpPr/>
          <p:nvPr/>
        </p:nvSpPr>
        <p:spPr>
          <a:xfrm rot="10800000">
            <a:off x="8128789" y="1015375"/>
            <a:ext cx="1015200" cy="1015200"/>
          </a:xfrm>
          <a:prstGeom prst="rtTriangle">
            <a:avLst/>
          </a:prstGeom>
          <a:solidFill>
            <a:srgbClr val="A4DC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8" name="Google Shape;18;p3"/>
          <p:cNvSpPr txBox="1"/>
          <p:nvPr>
            <p:ph type="ctrTitle"/>
          </p:nvPr>
        </p:nvSpPr>
        <p:spPr>
          <a:xfrm>
            <a:off x="460950" y="1053440"/>
            <a:ext cx="8222100" cy="159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oboto Serif"/>
              <a:buNone/>
              <a:defRPr sz="41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 Serif"/>
              <a:buNone/>
              <a:defRPr sz="42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 Serif"/>
              <a:buNone/>
              <a:defRPr sz="42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 Serif"/>
              <a:buNone/>
              <a:defRPr sz="42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 Serif"/>
              <a:buNone/>
              <a:defRPr sz="42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 Serif"/>
              <a:buNone/>
              <a:defRPr sz="42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 Serif"/>
              <a:buNone/>
              <a:defRPr sz="42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 Serif"/>
              <a:buNone/>
              <a:defRPr sz="42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 Serif"/>
              <a:buNone/>
              <a:defRPr sz="42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460938" y="29287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Serif"/>
              <a:buNone/>
              <a:defRPr sz="21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Serif"/>
              <a:buNone/>
              <a:defRPr sz="21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Serif"/>
              <a:buNone/>
              <a:defRPr sz="21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Serif"/>
              <a:buNone/>
              <a:defRPr sz="21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Serif"/>
              <a:buNone/>
              <a:defRPr sz="21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Serif"/>
              <a:buNone/>
              <a:defRPr sz="21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Serif"/>
              <a:buNone/>
              <a:defRPr sz="21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Serif"/>
              <a:buNone/>
              <a:defRPr sz="21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 Serif"/>
              <a:buNone/>
              <a:defRPr sz="21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1pPr>
            <a:lvl2pPr lvl="1" rt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2pPr>
            <a:lvl3pPr lvl="2" rt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3pPr>
            <a:lvl4pPr lvl="3" rt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4pPr>
            <a:lvl5pPr lvl="4" rt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5pPr>
            <a:lvl6pPr lvl="5" rt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6pPr>
            <a:lvl7pPr lvl="6" rt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7pPr>
            <a:lvl8pPr lvl="7" rt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8pPr>
            <a:lvl9pPr lvl="8" rt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569262"/>
            <a:ext cx="1473224" cy="5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TITLE_1_1">
    <p:bg>
      <p:bgPr>
        <a:solidFill>
          <a:srgbClr val="479FDE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8128803" y="16"/>
            <a:ext cx="1015200" cy="1015200"/>
          </a:xfrm>
          <a:prstGeom prst="rect">
            <a:avLst/>
          </a:prstGeom>
          <a:solidFill>
            <a:srgbClr val="479F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24" name="Google Shape;24;p4"/>
          <p:cNvSpPr/>
          <p:nvPr/>
        </p:nvSpPr>
        <p:spPr>
          <a:xfrm flipH="1">
            <a:off x="7113463" y="5"/>
            <a:ext cx="1015200" cy="1015200"/>
          </a:xfrm>
          <a:prstGeom prst="rtTriangle">
            <a:avLst/>
          </a:prstGeom>
          <a:solidFill>
            <a:srgbClr val="5FCB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25" name="Google Shape;25;p4"/>
          <p:cNvSpPr/>
          <p:nvPr/>
        </p:nvSpPr>
        <p:spPr>
          <a:xfrm flipH="1" rot="10800000">
            <a:off x="7113588" y="107"/>
            <a:ext cx="1015200" cy="1015200"/>
          </a:xfrm>
          <a:prstGeom prst="rtTriangle">
            <a:avLst/>
          </a:prstGeom>
          <a:solidFill>
            <a:srgbClr val="A4DC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26" name="Google Shape;26;p4"/>
          <p:cNvSpPr/>
          <p:nvPr/>
        </p:nvSpPr>
        <p:spPr>
          <a:xfrm rot="10800000">
            <a:off x="6098378" y="97"/>
            <a:ext cx="1015200" cy="1015200"/>
          </a:xfrm>
          <a:prstGeom prst="rtTriangle">
            <a:avLst/>
          </a:prstGeom>
          <a:solidFill>
            <a:srgbClr val="5FCB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27" name="Google Shape;27;p4"/>
          <p:cNvSpPr/>
          <p:nvPr/>
        </p:nvSpPr>
        <p:spPr>
          <a:xfrm rot="10800000">
            <a:off x="8128789" y="1015375"/>
            <a:ext cx="1015200" cy="1015200"/>
          </a:xfrm>
          <a:prstGeom prst="rtTriangle">
            <a:avLst/>
          </a:prstGeom>
          <a:solidFill>
            <a:srgbClr val="A4DC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28" name="Google Shape;28;p4"/>
          <p:cNvSpPr txBox="1"/>
          <p:nvPr>
            <p:ph type="ctrTitle"/>
          </p:nvPr>
        </p:nvSpPr>
        <p:spPr>
          <a:xfrm>
            <a:off x="460950" y="1455827"/>
            <a:ext cx="8222100" cy="159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oboto Serif"/>
              <a:buNone/>
              <a:defRPr sz="41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 Serif"/>
              <a:buNone/>
              <a:defRPr sz="42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 Serif"/>
              <a:buNone/>
              <a:defRPr sz="42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 Serif"/>
              <a:buNone/>
              <a:defRPr sz="42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 Serif"/>
              <a:buNone/>
              <a:defRPr sz="42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 Serif"/>
              <a:buNone/>
              <a:defRPr sz="42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 Serif"/>
              <a:buNone/>
              <a:defRPr sz="42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 Serif"/>
              <a:buNone/>
              <a:defRPr sz="42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 Serif"/>
              <a:buNone/>
              <a:defRPr sz="42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1pPr>
            <a:lvl2pPr lvl="1" rt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2pPr>
            <a:lvl3pPr lvl="2" rt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3pPr>
            <a:lvl4pPr lvl="3" rt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4pPr>
            <a:lvl5pPr lvl="4" rt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5pPr>
            <a:lvl6pPr lvl="5" rt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6pPr>
            <a:lvl7pPr lvl="6" rt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7pPr>
            <a:lvl8pPr lvl="7" rt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8pPr>
            <a:lvl9pPr lvl="8" rt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569262"/>
            <a:ext cx="1473224" cy="5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5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3" name="Google Shape;33;p5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rgbClr val="A4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rgbClr val="A4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rgbClr val="5FC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rgbClr val="47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rgbClr val="47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</p:grpSp>
      <p:sp>
        <p:nvSpPr>
          <p:cNvPr id="38" name="Google Shape;38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C9AFF"/>
              </a:buClr>
              <a:buSzPts val="3000"/>
              <a:buFont typeface="Roboto Serif"/>
              <a:buNone/>
              <a:defRPr>
                <a:solidFill>
                  <a:srgbClr val="0C9AFF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Roboto Serif"/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Roboto Serif"/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Roboto Serif"/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Roboto Serif"/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Roboto Serif"/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Roboto Serif"/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Roboto Serif"/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Roboto Serif"/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erif"/>
              <a:buChar char="●"/>
              <a:defRPr>
                <a:latin typeface="Roboto Serif"/>
                <a:ea typeface="Roboto Serif"/>
                <a:cs typeface="Roboto Serif"/>
                <a:sym typeface="Roboto Serif"/>
              </a:defRPr>
            </a:lvl1pPr>
            <a:lvl2pPr indent="-317500" lvl="1" marL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○"/>
              <a:defRPr>
                <a:latin typeface="Roboto Serif"/>
                <a:ea typeface="Roboto Serif"/>
                <a:cs typeface="Roboto Serif"/>
                <a:sym typeface="Roboto Serif"/>
              </a:defRPr>
            </a:lvl2pPr>
            <a:lvl3pPr indent="-317500" lvl="2" marL="1371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■"/>
              <a:defRPr>
                <a:latin typeface="Roboto Serif"/>
                <a:ea typeface="Roboto Serif"/>
                <a:cs typeface="Roboto Serif"/>
                <a:sym typeface="Roboto Serif"/>
              </a:defRPr>
            </a:lvl3pPr>
            <a:lvl4pPr indent="-317500" lvl="3" marL="1828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●"/>
              <a:defRPr>
                <a:latin typeface="Roboto Serif"/>
                <a:ea typeface="Roboto Serif"/>
                <a:cs typeface="Roboto Serif"/>
                <a:sym typeface="Roboto Serif"/>
              </a:defRPr>
            </a:lvl4pPr>
            <a:lvl5pPr indent="-317500" lvl="4" marL="2286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○"/>
              <a:defRPr>
                <a:latin typeface="Roboto Serif"/>
                <a:ea typeface="Roboto Serif"/>
                <a:cs typeface="Roboto Serif"/>
                <a:sym typeface="Roboto Serif"/>
              </a:defRPr>
            </a:lvl5pPr>
            <a:lvl6pPr indent="-317500" lvl="5" marL="2743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■"/>
              <a:defRPr>
                <a:latin typeface="Roboto Serif"/>
                <a:ea typeface="Roboto Serif"/>
                <a:cs typeface="Roboto Serif"/>
                <a:sym typeface="Roboto Serif"/>
              </a:defRPr>
            </a:lvl6pPr>
            <a:lvl7pPr indent="-317500" lvl="6" marL="3200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●"/>
              <a:defRPr>
                <a:latin typeface="Roboto Serif"/>
                <a:ea typeface="Roboto Serif"/>
                <a:cs typeface="Roboto Serif"/>
                <a:sym typeface="Roboto Serif"/>
              </a:defRPr>
            </a:lvl7pPr>
            <a:lvl8pPr indent="-317500" lvl="7" marL="3657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○"/>
              <a:defRPr>
                <a:latin typeface="Roboto Serif"/>
                <a:ea typeface="Roboto Serif"/>
                <a:cs typeface="Roboto Serif"/>
                <a:sym typeface="Roboto Serif"/>
              </a:defRPr>
            </a:lvl8pPr>
            <a:lvl9pPr indent="-317500" lvl="8" marL="4114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■"/>
              <a:defRPr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1pPr>
            <a:lvl2pPr lvl="1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2pPr>
            <a:lvl3pPr lvl="2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3pPr>
            <a:lvl4pPr lvl="3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4pPr>
            <a:lvl5pPr lvl="4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5pPr>
            <a:lvl6pPr lvl="5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6pPr>
            <a:lvl7pPr lvl="6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7pPr>
            <a:lvl8pPr lvl="7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8pPr>
            <a:lvl9pPr lvl="8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41" name="Google Shape;4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383974"/>
            <a:ext cx="1473226" cy="55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C9AFF"/>
              </a:buClr>
              <a:buSzPts val="3000"/>
              <a:buFont typeface="Roboto Serif"/>
              <a:buNone/>
              <a:defRPr>
                <a:solidFill>
                  <a:srgbClr val="0C9AFF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Roboto Serif"/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Roboto Serif"/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Roboto Serif"/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Roboto Serif"/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Roboto Serif"/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Roboto Serif"/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Roboto Serif"/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Roboto Serif"/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lvl="1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2pPr>
            <a:lvl3pPr lvl="2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3pPr>
            <a:lvl4pPr lvl="3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4pPr>
            <a:lvl5pPr lvl="4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5pPr>
            <a:lvl6pPr lvl="5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6pPr>
            <a:lvl7pPr lvl="6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7pPr>
            <a:lvl8pPr lvl="7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8pPr>
            <a:lvl9pPr lvl="8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311700" y="1017800"/>
            <a:ext cx="4150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erif"/>
              <a:buChar char="●"/>
              <a:defRPr>
                <a:latin typeface="Roboto Serif"/>
                <a:ea typeface="Roboto Serif"/>
                <a:cs typeface="Roboto Serif"/>
                <a:sym typeface="Roboto Serif"/>
              </a:defRPr>
            </a:lvl1pPr>
            <a:lvl2pPr indent="-3175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○"/>
              <a:defRPr>
                <a:latin typeface="Roboto Serif"/>
                <a:ea typeface="Roboto Serif"/>
                <a:cs typeface="Roboto Serif"/>
                <a:sym typeface="Roboto Serif"/>
              </a:defRPr>
            </a:lvl2pPr>
            <a:lvl3pPr indent="-317500" lvl="2" marL="13716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■"/>
              <a:defRPr>
                <a:latin typeface="Roboto Serif"/>
                <a:ea typeface="Roboto Serif"/>
                <a:cs typeface="Roboto Serif"/>
                <a:sym typeface="Roboto Serif"/>
              </a:defRPr>
            </a:lvl3pPr>
            <a:lvl4pPr indent="-317500" lvl="3" marL="18288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●"/>
              <a:defRPr>
                <a:latin typeface="Roboto Serif"/>
                <a:ea typeface="Roboto Serif"/>
                <a:cs typeface="Roboto Serif"/>
                <a:sym typeface="Roboto Serif"/>
              </a:defRPr>
            </a:lvl4pPr>
            <a:lvl5pPr indent="-317500" lvl="4" marL="22860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○"/>
              <a:defRPr>
                <a:latin typeface="Roboto Serif"/>
                <a:ea typeface="Roboto Serif"/>
                <a:cs typeface="Roboto Serif"/>
                <a:sym typeface="Roboto Serif"/>
              </a:defRPr>
            </a:lvl5pPr>
            <a:lvl6pPr indent="-317500" lvl="5" marL="2743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■"/>
              <a:defRPr>
                <a:latin typeface="Roboto Serif"/>
                <a:ea typeface="Roboto Serif"/>
                <a:cs typeface="Roboto Serif"/>
                <a:sym typeface="Roboto Serif"/>
              </a:defRPr>
            </a:lvl6pPr>
            <a:lvl7pPr indent="-317500" lvl="6" marL="3200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●"/>
              <a:defRPr>
                <a:latin typeface="Roboto Serif"/>
                <a:ea typeface="Roboto Serif"/>
                <a:cs typeface="Roboto Serif"/>
                <a:sym typeface="Roboto Serif"/>
              </a:defRPr>
            </a:lvl7pPr>
            <a:lvl8pPr indent="-317500" lvl="7" marL="36576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○"/>
              <a:defRPr>
                <a:latin typeface="Roboto Serif"/>
                <a:ea typeface="Roboto Serif"/>
                <a:cs typeface="Roboto Serif"/>
                <a:sym typeface="Roboto Serif"/>
              </a:defRPr>
            </a:lvl8pPr>
            <a:lvl9pPr indent="-317500" lvl="8" marL="41148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■"/>
              <a:defRPr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681800" y="1017800"/>
            <a:ext cx="4150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erif"/>
              <a:buChar char="●"/>
              <a:defRPr>
                <a:latin typeface="Roboto Serif"/>
                <a:ea typeface="Roboto Serif"/>
                <a:cs typeface="Roboto Serif"/>
                <a:sym typeface="Roboto Serif"/>
              </a:defRPr>
            </a:lvl1pPr>
            <a:lvl2pPr indent="-3175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○"/>
              <a:defRPr>
                <a:latin typeface="Roboto Serif"/>
                <a:ea typeface="Roboto Serif"/>
                <a:cs typeface="Roboto Serif"/>
                <a:sym typeface="Roboto Serif"/>
              </a:defRPr>
            </a:lvl2pPr>
            <a:lvl3pPr indent="-317500" lvl="2" marL="13716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■"/>
              <a:defRPr>
                <a:latin typeface="Roboto Serif"/>
                <a:ea typeface="Roboto Serif"/>
                <a:cs typeface="Roboto Serif"/>
                <a:sym typeface="Roboto Serif"/>
              </a:defRPr>
            </a:lvl3pPr>
            <a:lvl4pPr indent="-317500" lvl="3" marL="18288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●"/>
              <a:defRPr>
                <a:latin typeface="Roboto Serif"/>
                <a:ea typeface="Roboto Serif"/>
                <a:cs typeface="Roboto Serif"/>
                <a:sym typeface="Roboto Serif"/>
              </a:defRPr>
            </a:lvl4pPr>
            <a:lvl5pPr indent="-317500" lvl="4" marL="22860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○"/>
              <a:defRPr>
                <a:latin typeface="Roboto Serif"/>
                <a:ea typeface="Roboto Serif"/>
                <a:cs typeface="Roboto Serif"/>
                <a:sym typeface="Roboto Serif"/>
              </a:defRPr>
            </a:lvl5pPr>
            <a:lvl6pPr indent="-317500" lvl="5" marL="2743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■"/>
              <a:defRPr>
                <a:latin typeface="Roboto Serif"/>
                <a:ea typeface="Roboto Serif"/>
                <a:cs typeface="Roboto Serif"/>
                <a:sym typeface="Roboto Serif"/>
              </a:defRPr>
            </a:lvl6pPr>
            <a:lvl7pPr indent="-317500" lvl="6" marL="3200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●"/>
              <a:defRPr>
                <a:latin typeface="Roboto Serif"/>
                <a:ea typeface="Roboto Serif"/>
                <a:cs typeface="Roboto Serif"/>
                <a:sym typeface="Roboto Serif"/>
              </a:defRPr>
            </a:lvl7pPr>
            <a:lvl8pPr indent="-317500" lvl="7" marL="36576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○"/>
              <a:defRPr>
                <a:latin typeface="Roboto Serif"/>
                <a:ea typeface="Roboto Serif"/>
                <a:cs typeface="Roboto Serif"/>
                <a:sym typeface="Roboto Serif"/>
              </a:defRPr>
            </a:lvl8pPr>
            <a:lvl9pPr indent="-317500" lvl="8" marL="41148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■"/>
              <a:defRPr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/>
        </p:txBody>
      </p:sp>
      <p:pic>
        <p:nvPicPr>
          <p:cNvPr id="47" name="Google Shape;4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594299"/>
            <a:ext cx="1473226" cy="55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C9AFF"/>
              </a:buClr>
              <a:buSzPts val="3000"/>
              <a:buFont typeface="Roboto Serif"/>
              <a:buNone/>
              <a:defRPr>
                <a:solidFill>
                  <a:srgbClr val="0C9AFF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Roboto Serif"/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Roboto Serif"/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Roboto Serif"/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Roboto Serif"/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Roboto Serif"/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Roboto Serif"/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Roboto Serif"/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Roboto Serif"/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lvl="1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2pPr>
            <a:lvl3pPr lvl="2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3pPr>
            <a:lvl4pPr lvl="3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4pPr>
            <a:lvl5pPr lvl="4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5pPr>
            <a:lvl6pPr lvl="5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6pPr>
            <a:lvl7pPr lvl="6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7pPr>
            <a:lvl8pPr lvl="7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8pPr>
            <a:lvl9pPr lvl="8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1" name="Google Shape;5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594299"/>
            <a:ext cx="1473226" cy="55865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7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erif"/>
              <a:buChar char="●"/>
              <a:defRPr>
                <a:latin typeface="Roboto Serif"/>
                <a:ea typeface="Roboto Serif"/>
                <a:cs typeface="Roboto Serif"/>
                <a:sym typeface="Roboto Serif"/>
              </a:defRPr>
            </a:lvl1pPr>
            <a:lvl2pPr indent="-3175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○"/>
              <a:defRPr>
                <a:latin typeface="Roboto Serif"/>
                <a:ea typeface="Roboto Serif"/>
                <a:cs typeface="Roboto Serif"/>
                <a:sym typeface="Roboto Serif"/>
              </a:defRPr>
            </a:lvl2pPr>
            <a:lvl3pPr indent="-317500" lvl="2" marL="13716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■"/>
              <a:defRPr>
                <a:latin typeface="Roboto Serif"/>
                <a:ea typeface="Roboto Serif"/>
                <a:cs typeface="Roboto Serif"/>
                <a:sym typeface="Roboto Serif"/>
              </a:defRPr>
            </a:lvl3pPr>
            <a:lvl4pPr indent="-317500" lvl="3" marL="18288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●"/>
              <a:defRPr>
                <a:latin typeface="Roboto Serif"/>
                <a:ea typeface="Roboto Serif"/>
                <a:cs typeface="Roboto Serif"/>
                <a:sym typeface="Roboto Serif"/>
              </a:defRPr>
            </a:lvl4pPr>
            <a:lvl5pPr indent="-317500" lvl="4" marL="22860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○"/>
              <a:defRPr>
                <a:latin typeface="Roboto Serif"/>
                <a:ea typeface="Roboto Serif"/>
                <a:cs typeface="Roboto Serif"/>
                <a:sym typeface="Roboto Serif"/>
              </a:defRPr>
            </a:lvl5pPr>
            <a:lvl6pPr indent="-317500" lvl="5" marL="2743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■"/>
              <a:defRPr>
                <a:latin typeface="Roboto Serif"/>
                <a:ea typeface="Roboto Serif"/>
                <a:cs typeface="Roboto Serif"/>
                <a:sym typeface="Roboto Serif"/>
              </a:defRPr>
            </a:lvl6pPr>
            <a:lvl7pPr indent="-317500" lvl="6" marL="3200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●"/>
              <a:defRPr>
                <a:latin typeface="Roboto Serif"/>
                <a:ea typeface="Roboto Serif"/>
                <a:cs typeface="Roboto Serif"/>
                <a:sym typeface="Roboto Serif"/>
              </a:defRPr>
            </a:lvl7pPr>
            <a:lvl8pPr indent="-317500" lvl="7" marL="36576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○"/>
              <a:defRPr>
                <a:latin typeface="Roboto Serif"/>
                <a:ea typeface="Roboto Serif"/>
                <a:cs typeface="Roboto Serif"/>
                <a:sym typeface="Roboto Serif"/>
              </a:defRPr>
            </a:lvl8pPr>
            <a:lvl9pPr indent="-317500" lvl="8" marL="41148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Char char="■"/>
              <a:defRPr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C9AFF"/>
              </a:buClr>
              <a:buSzPts val="2400"/>
              <a:buFont typeface="Roboto Serif"/>
              <a:buNone/>
              <a:defRPr sz="2400">
                <a:solidFill>
                  <a:srgbClr val="0C9AFF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Roboto Serif"/>
              <a:buNone/>
              <a:defRPr sz="2400">
                <a:latin typeface="Roboto Serif"/>
                <a:ea typeface="Roboto Serif"/>
                <a:cs typeface="Roboto Serif"/>
                <a:sym typeface="Roboto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Roboto Serif"/>
              <a:buNone/>
              <a:defRPr sz="2400">
                <a:latin typeface="Roboto Serif"/>
                <a:ea typeface="Roboto Serif"/>
                <a:cs typeface="Roboto Serif"/>
                <a:sym typeface="Roboto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Roboto Serif"/>
              <a:buNone/>
              <a:defRPr sz="2400">
                <a:latin typeface="Roboto Serif"/>
                <a:ea typeface="Roboto Serif"/>
                <a:cs typeface="Roboto Serif"/>
                <a:sym typeface="Roboto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Roboto Serif"/>
              <a:buNone/>
              <a:defRPr sz="2400">
                <a:latin typeface="Roboto Serif"/>
                <a:ea typeface="Roboto Serif"/>
                <a:cs typeface="Roboto Serif"/>
                <a:sym typeface="Roboto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Roboto Serif"/>
              <a:buNone/>
              <a:defRPr sz="2400">
                <a:latin typeface="Roboto Serif"/>
                <a:ea typeface="Roboto Serif"/>
                <a:cs typeface="Roboto Serif"/>
                <a:sym typeface="Roboto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Roboto Serif"/>
              <a:buNone/>
              <a:defRPr sz="2400">
                <a:latin typeface="Roboto Serif"/>
                <a:ea typeface="Roboto Serif"/>
                <a:cs typeface="Roboto Serif"/>
                <a:sym typeface="Roboto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Roboto Serif"/>
              <a:buNone/>
              <a:defRPr sz="2400">
                <a:latin typeface="Roboto Serif"/>
                <a:ea typeface="Roboto Serif"/>
                <a:cs typeface="Roboto Serif"/>
                <a:sym typeface="Roboto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Roboto Serif"/>
              <a:buNone/>
              <a:defRPr sz="2400"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Serif"/>
              <a:buChar char="●"/>
              <a:defRPr sz="1200">
                <a:latin typeface="Roboto Serif"/>
                <a:ea typeface="Roboto Serif"/>
                <a:cs typeface="Roboto Serif"/>
                <a:sym typeface="Roboto Serif"/>
              </a:defRPr>
            </a:lvl1pPr>
            <a:lvl2pPr indent="-304800" lvl="1" marL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Serif"/>
              <a:buChar char="○"/>
              <a:defRPr sz="1200">
                <a:latin typeface="Roboto Serif"/>
                <a:ea typeface="Roboto Serif"/>
                <a:cs typeface="Roboto Serif"/>
                <a:sym typeface="Roboto Serif"/>
              </a:defRPr>
            </a:lvl2pPr>
            <a:lvl3pPr indent="-304800" lvl="2" marL="1371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Serif"/>
              <a:buChar char="■"/>
              <a:defRPr sz="1200">
                <a:latin typeface="Roboto Serif"/>
                <a:ea typeface="Roboto Serif"/>
                <a:cs typeface="Roboto Serif"/>
                <a:sym typeface="Roboto Serif"/>
              </a:defRPr>
            </a:lvl3pPr>
            <a:lvl4pPr indent="-304800" lvl="3" marL="1828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Serif"/>
              <a:buChar char="●"/>
              <a:defRPr sz="1200">
                <a:latin typeface="Roboto Serif"/>
                <a:ea typeface="Roboto Serif"/>
                <a:cs typeface="Roboto Serif"/>
                <a:sym typeface="Roboto Serif"/>
              </a:defRPr>
            </a:lvl4pPr>
            <a:lvl5pPr indent="-304800" lvl="4" marL="2286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Serif"/>
              <a:buChar char="○"/>
              <a:defRPr sz="1200">
                <a:latin typeface="Roboto Serif"/>
                <a:ea typeface="Roboto Serif"/>
                <a:cs typeface="Roboto Serif"/>
                <a:sym typeface="Roboto Serif"/>
              </a:defRPr>
            </a:lvl5pPr>
            <a:lvl6pPr indent="-304800" lvl="5" marL="2743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Serif"/>
              <a:buChar char="■"/>
              <a:defRPr sz="1200">
                <a:latin typeface="Roboto Serif"/>
                <a:ea typeface="Roboto Serif"/>
                <a:cs typeface="Roboto Serif"/>
                <a:sym typeface="Roboto Serif"/>
              </a:defRPr>
            </a:lvl6pPr>
            <a:lvl7pPr indent="-304800" lvl="6" marL="3200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Serif"/>
              <a:buChar char="●"/>
              <a:defRPr sz="1200">
                <a:latin typeface="Roboto Serif"/>
                <a:ea typeface="Roboto Serif"/>
                <a:cs typeface="Roboto Serif"/>
                <a:sym typeface="Roboto Serif"/>
              </a:defRPr>
            </a:lvl7pPr>
            <a:lvl8pPr indent="-304800" lvl="7" marL="3657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Serif"/>
              <a:buChar char="○"/>
              <a:defRPr sz="1200">
                <a:latin typeface="Roboto Serif"/>
                <a:ea typeface="Roboto Serif"/>
                <a:cs typeface="Roboto Serif"/>
                <a:sym typeface="Roboto Serif"/>
              </a:defRPr>
            </a:lvl8pPr>
            <a:lvl9pPr indent="-304800" lvl="8" marL="4114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Serif"/>
              <a:buChar char="■"/>
              <a:defRPr sz="1200"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lvl="1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2pPr>
            <a:lvl3pPr lvl="2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3pPr>
            <a:lvl4pPr lvl="3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4pPr>
            <a:lvl5pPr lvl="4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5pPr>
            <a:lvl6pPr lvl="5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6pPr>
            <a:lvl7pPr lvl="6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7pPr>
            <a:lvl8pPr lvl="7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8pPr>
            <a:lvl9pPr lvl="8"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7" name="Google Shape;5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594299"/>
            <a:ext cx="1473226" cy="55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A4DCE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0" name="Google Shape;60;p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rgbClr val="A4DC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  <p:sp>
          <p:nvSpPr>
            <p:cNvPr id="61" name="Google Shape;61;p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rgbClr val="003E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  <p:sp>
          <p:nvSpPr>
            <p:cNvPr id="62" name="Google Shape;62;p9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rgbClr val="479F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  <p:sp>
          <p:nvSpPr>
            <p:cNvPr id="63" name="Google Shape;63;p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5FC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  <p:sp>
          <p:nvSpPr>
            <p:cNvPr id="64" name="Google Shape;64;p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5FC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</p:grpSp>
      <p:sp>
        <p:nvSpPr>
          <p:cNvPr id="65" name="Google Shape;65;p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3E6A"/>
              </a:buClr>
              <a:buSzPts val="4800"/>
              <a:buFont typeface="Roboto Serif"/>
              <a:buNone/>
              <a:defRPr sz="4800">
                <a:solidFill>
                  <a:srgbClr val="003E6A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Serif"/>
              <a:buNone/>
              <a:defRPr sz="48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Serif"/>
              <a:buNone/>
              <a:defRPr sz="48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Serif"/>
              <a:buNone/>
              <a:defRPr sz="48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Serif"/>
              <a:buNone/>
              <a:defRPr sz="48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Serif"/>
              <a:buNone/>
              <a:defRPr sz="48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Serif"/>
              <a:buNone/>
              <a:defRPr sz="48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Serif"/>
              <a:buNone/>
              <a:defRPr sz="48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Serif"/>
              <a:buNone/>
              <a:defRPr sz="48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1pPr>
            <a:lvl2pPr lvl="1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2pPr>
            <a:lvl3pPr lvl="2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3pPr>
            <a:lvl4pPr lvl="3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4pPr>
            <a:lvl5pPr lvl="4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5pPr>
            <a:lvl6pPr lvl="5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6pPr>
            <a:lvl7pPr lvl="6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7pPr>
            <a:lvl8pPr lvl="7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8pPr>
            <a:lvl9pPr lvl="8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67" name="Google Shape;6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594299"/>
            <a:ext cx="1473226" cy="55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rgbClr val="479F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Google Shape;70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Google Shape;71;p10"/>
          <p:cNvSpPr txBox="1"/>
          <p:nvPr>
            <p:ph type="title"/>
          </p:nvPr>
        </p:nvSpPr>
        <p:spPr>
          <a:xfrm>
            <a:off x="215725" y="2064450"/>
            <a:ext cx="4045200" cy="10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C9AFF"/>
              </a:buClr>
              <a:buSzPts val="4200"/>
              <a:buFont typeface="Roboto Serif"/>
              <a:buNone/>
              <a:defRPr sz="4200">
                <a:solidFill>
                  <a:srgbClr val="0C9AFF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92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 Serif"/>
              <a:buChar char="●"/>
              <a:defRPr sz="19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indent="-32385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erif"/>
              <a:buChar char="○"/>
              <a:defRPr sz="15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2pPr>
            <a:lvl3pPr indent="-323850" lvl="2" marL="13716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erif"/>
              <a:buChar char="■"/>
              <a:defRPr sz="15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3pPr>
            <a:lvl4pPr indent="-323850" lvl="3" marL="18288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erif"/>
              <a:buChar char="●"/>
              <a:defRPr sz="15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4pPr>
            <a:lvl5pPr indent="-323850" lvl="4" marL="22860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erif"/>
              <a:buChar char="○"/>
              <a:defRPr sz="15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5pPr>
            <a:lvl6pPr indent="-323850" lvl="5" marL="2743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erif"/>
              <a:buChar char="■"/>
              <a:defRPr sz="15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6pPr>
            <a:lvl7pPr indent="-323850" lvl="6" marL="3200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erif"/>
              <a:buChar char="●"/>
              <a:defRPr sz="15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7pPr>
            <a:lvl8pPr indent="-323850" lvl="7" marL="36576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erif"/>
              <a:buChar char="○"/>
              <a:defRPr sz="15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8pPr>
            <a:lvl9pPr indent="-323850" lvl="8" marL="41148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erif"/>
              <a:buChar char="■"/>
              <a:defRPr sz="15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1pPr>
            <a:lvl2pPr lvl="1" rt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2pPr>
            <a:lvl3pPr lvl="2" rt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3pPr>
            <a:lvl4pPr lvl="3" rt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4pPr>
            <a:lvl5pPr lvl="4" rt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5pPr>
            <a:lvl6pPr lvl="5" rt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6pPr>
            <a:lvl7pPr lvl="6" rt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7pPr>
            <a:lvl8pPr lvl="7" rt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8pPr>
            <a:lvl9pPr lvl="8" rtl="0">
              <a:buNone/>
              <a:defRPr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594299"/>
            <a:ext cx="1473226" cy="55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C9AFF"/>
              </a:buClr>
              <a:buSzPts val="3000"/>
              <a:buFont typeface="Roboto Serif"/>
              <a:buNone/>
              <a:defRPr sz="3000">
                <a:solidFill>
                  <a:srgbClr val="0C9AFF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C9AFF"/>
              </a:buClr>
              <a:buSzPts val="3000"/>
              <a:buFont typeface="Roboto Serif"/>
              <a:buNone/>
              <a:defRPr sz="3000">
                <a:solidFill>
                  <a:srgbClr val="0C9AFF"/>
                </a:solidFill>
                <a:latin typeface="Roboto Serif"/>
                <a:ea typeface="Roboto Serif"/>
                <a:cs typeface="Roboto Serif"/>
                <a:sym typeface="Roboto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C9AFF"/>
              </a:buClr>
              <a:buSzPts val="3000"/>
              <a:buFont typeface="Roboto Serif"/>
              <a:buNone/>
              <a:defRPr sz="3000">
                <a:solidFill>
                  <a:srgbClr val="0C9AFF"/>
                </a:solidFill>
                <a:latin typeface="Roboto Serif"/>
                <a:ea typeface="Roboto Serif"/>
                <a:cs typeface="Roboto Serif"/>
                <a:sym typeface="Roboto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C9AFF"/>
              </a:buClr>
              <a:buSzPts val="3000"/>
              <a:buFont typeface="Roboto Serif"/>
              <a:buNone/>
              <a:defRPr sz="3000">
                <a:solidFill>
                  <a:srgbClr val="0C9AFF"/>
                </a:solidFill>
                <a:latin typeface="Roboto Serif"/>
                <a:ea typeface="Roboto Serif"/>
                <a:cs typeface="Roboto Serif"/>
                <a:sym typeface="Roboto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C9AFF"/>
              </a:buClr>
              <a:buSzPts val="3000"/>
              <a:buFont typeface="Roboto Serif"/>
              <a:buNone/>
              <a:defRPr sz="3000">
                <a:solidFill>
                  <a:srgbClr val="0C9AFF"/>
                </a:solidFill>
                <a:latin typeface="Roboto Serif"/>
                <a:ea typeface="Roboto Serif"/>
                <a:cs typeface="Roboto Serif"/>
                <a:sym typeface="Roboto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C9AFF"/>
              </a:buClr>
              <a:buSzPts val="3000"/>
              <a:buFont typeface="Roboto Serif"/>
              <a:buNone/>
              <a:defRPr sz="3000">
                <a:solidFill>
                  <a:srgbClr val="0C9AFF"/>
                </a:solidFill>
                <a:latin typeface="Roboto Serif"/>
                <a:ea typeface="Roboto Serif"/>
                <a:cs typeface="Roboto Serif"/>
                <a:sym typeface="Roboto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C9AFF"/>
              </a:buClr>
              <a:buSzPts val="3000"/>
              <a:buFont typeface="Roboto Serif"/>
              <a:buNone/>
              <a:defRPr sz="3000">
                <a:solidFill>
                  <a:srgbClr val="0C9AFF"/>
                </a:solidFill>
                <a:latin typeface="Roboto Serif"/>
                <a:ea typeface="Roboto Serif"/>
                <a:cs typeface="Roboto Serif"/>
                <a:sym typeface="Roboto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C9AFF"/>
              </a:buClr>
              <a:buSzPts val="3000"/>
              <a:buFont typeface="Roboto Serif"/>
              <a:buNone/>
              <a:defRPr sz="3000">
                <a:solidFill>
                  <a:srgbClr val="0C9AFF"/>
                </a:solidFill>
                <a:latin typeface="Roboto Serif"/>
                <a:ea typeface="Roboto Serif"/>
                <a:cs typeface="Roboto Serif"/>
                <a:sym typeface="Roboto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C9AFF"/>
              </a:buClr>
              <a:buSzPts val="3000"/>
              <a:buFont typeface="Roboto Serif"/>
              <a:buNone/>
              <a:defRPr sz="3000">
                <a:solidFill>
                  <a:srgbClr val="0C9AFF"/>
                </a:solidFill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Serif"/>
              <a:buChar char="●"/>
              <a:defRPr sz="18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erif"/>
              <a:buChar char="○"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erif"/>
              <a:buChar char="■"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erif"/>
              <a:buChar char="●"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erif"/>
              <a:buChar char="○"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erif"/>
              <a:buChar char="■"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erif"/>
              <a:buChar char="●"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erif"/>
              <a:buChar char="○"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erif"/>
              <a:buChar char="■"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ctrTitle"/>
          </p:nvPr>
        </p:nvSpPr>
        <p:spPr>
          <a:xfrm>
            <a:off x="460950" y="1053440"/>
            <a:ext cx="8222100" cy="159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al Desarrollo de Software I - Lanzillotta</a:t>
            </a:r>
            <a:endParaRPr/>
          </a:p>
        </p:txBody>
      </p:sp>
      <p:sp>
        <p:nvSpPr>
          <p:cNvPr id="98" name="Google Shape;98;p14"/>
          <p:cNvSpPr txBox="1"/>
          <p:nvPr>
            <p:ph idx="1" type="subTitle"/>
          </p:nvPr>
        </p:nvSpPr>
        <p:spPr>
          <a:xfrm>
            <a:off x="460938" y="29287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Capra - Chaves - Di Matteo - Sosa - Villegas - Palavecino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Contenedores vs Virtual Machines</a:t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125" y="308263"/>
            <a:ext cx="987174" cy="70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725" y="1604950"/>
            <a:ext cx="2771775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9400" y="1643050"/>
            <a:ext cx="277177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DockerHub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el repositorio remoto donde guardamos nuestras imágenes para compartirlas con nuestro equipo o con el mundo de desarrolladores.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Ustedes también pueden subir sus propias imágenes de sus aplicaciones. También es del lugar donde </a:t>
            </a:r>
            <a:r>
              <a:rPr lang="es"/>
              <a:t>descargan</a:t>
            </a:r>
            <a:r>
              <a:rPr lang="es"/>
              <a:t> las imágenes de distintos sistemas operativos, bases de datos, gestores de bases de datos, lenguajes de programación, aplicaciones de monitoreo, etc.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Link a DockerHub: </a:t>
            </a:r>
            <a:r>
              <a:rPr lang="es"/>
              <a:t>https://hub.docker.com/</a:t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125" y="308263"/>
            <a:ext cx="987174" cy="70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361300" y="222800"/>
            <a:ext cx="4143000" cy="14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Comandos</a:t>
            </a:r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750" y="1691889"/>
            <a:ext cx="3110476" cy="223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docker pull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Este comando nos permite descargar imágenes desde DockerHub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docker pull ubuntu (Hace default a la última versión)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docker pull ubuntu:jammy (Colocamos un tag para descargar una versión en particular)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125" y="308263"/>
            <a:ext cx="987174" cy="70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docker images</a:t>
            </a:r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un alias para el comando docker image list, nos permite listar todas las </a:t>
            </a:r>
            <a:r>
              <a:rPr lang="es"/>
              <a:t>imágenes</a:t>
            </a:r>
            <a:r>
              <a:rPr lang="es"/>
              <a:t> dentro de nuestro repositorio local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docker images (Lista todas las imágenes)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docker image ubuntu (Lista todas las imágenes </a:t>
            </a:r>
            <a:r>
              <a:rPr lang="es"/>
              <a:t>qué</a:t>
            </a:r>
            <a:r>
              <a:rPr lang="es"/>
              <a:t> matcheen el tag ubuntu)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125" y="308263"/>
            <a:ext cx="987174" cy="70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docker run</a:t>
            </a:r>
            <a:endParaRPr/>
          </a:p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Este comando nos permite crear un contenedor basado en una imagen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docker run –name ubuntu_test ubuntu (Creamos el contenedor pero no va a funcionar)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Necesitamos de unos flags para hacerlo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docker run -d -i -t –name ubuntu_test (--detach, –interactive</a:t>
            </a:r>
            <a:r>
              <a:rPr lang="es"/>
              <a:t>, –tty</a:t>
            </a:r>
            <a:r>
              <a:rPr lang="es"/>
              <a:t>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Hay muchas más opciones de configuración, las pueden </a:t>
            </a:r>
            <a:r>
              <a:rPr lang="es"/>
              <a:t>ver en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125" y="308263"/>
            <a:ext cx="987174" cy="70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docker exec</a:t>
            </a:r>
            <a:endParaRPr/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Este comando nos permite ejecutar comandos dentro de un contenedor </a:t>
            </a:r>
            <a:r>
              <a:rPr lang="es"/>
              <a:t>que</a:t>
            </a:r>
            <a:r>
              <a:rPr lang="es"/>
              <a:t> ya esté ejecutándose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docker exec -it “bin/bash” ubuntu_test (Nos permite utilizar la consola del contenedor de ubuntu)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125" y="308263"/>
            <a:ext cx="987174" cy="70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docker 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Nos permite listar los contenedores </a:t>
            </a:r>
            <a:r>
              <a:rPr lang="es"/>
              <a:t>que</a:t>
            </a:r>
            <a:r>
              <a:rPr lang="es"/>
              <a:t> están </a:t>
            </a:r>
            <a:r>
              <a:rPr lang="es"/>
              <a:t>ejecutándose.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docker ps (Lista solo contenedores ejecutándose)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docker ps -a (Lista también los contenedores apagados)</a:t>
            </a:r>
            <a:endParaRPr/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125" y="308263"/>
            <a:ext cx="987174" cy="70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docker stop</a:t>
            </a:r>
            <a:endParaRPr/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Nos permite detener la ejecución de un contenedor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docker stop ubuntu_test (</a:t>
            </a:r>
            <a:r>
              <a:rPr lang="es"/>
              <a:t>También</a:t>
            </a:r>
            <a:r>
              <a:rPr lang="es"/>
              <a:t> puede ser el id del contenedor)</a:t>
            </a:r>
            <a:endParaRPr/>
          </a:p>
        </p:txBody>
      </p:sp>
      <p:pic>
        <p:nvPicPr>
          <p:cNvPr id="216" name="Google Shape;2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125" y="308263"/>
            <a:ext cx="987174" cy="70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docker rm y docker rmi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Nos permite eliminar contenedores e imágenes </a:t>
            </a:r>
            <a:r>
              <a:rPr lang="es"/>
              <a:t>que</a:t>
            </a:r>
            <a:r>
              <a:rPr lang="es"/>
              <a:t> ya no necesitemos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docker rm ubuntu_test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docker rmi ubuntu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docker rmi -f $(docker images -aq) (Borra todas las </a:t>
            </a:r>
            <a:r>
              <a:rPr lang="es"/>
              <a:t>imágenes</a:t>
            </a:r>
            <a:r>
              <a:rPr lang="es"/>
              <a:t>)</a:t>
            </a:r>
            <a:endParaRPr/>
          </a:p>
        </p:txBody>
      </p:sp>
      <p:pic>
        <p:nvPicPr>
          <p:cNvPr id="223" name="Google Shape;2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125" y="308263"/>
            <a:ext cx="987174" cy="70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215725" y="2064450"/>
            <a:ext cx="4045200" cy="10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Agenda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/>
              <a:t>Docker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/>
              <a:t>¿Qué es Docker?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/>
              <a:t>Docker vs VMs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/>
              <a:t>Docker Hub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/>
              <a:t>Comandos básicos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61300" y="222800"/>
            <a:ext cx="2222100" cy="14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Docker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750" y="1691889"/>
            <a:ext cx="3110476" cy="223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Docker?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Docker es una herramienta utilizada para la virtualización de Sistemas Operativos. Utilizado para el desarrollo, ejecución y entrega de software.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125" y="308275"/>
            <a:ext cx="987174" cy="70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¿Para </a:t>
            </a:r>
            <a:r>
              <a:rPr lang="es"/>
              <a:t>qué</a:t>
            </a:r>
            <a:r>
              <a:rPr lang="es"/>
              <a:t> se utiliza Docker?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s"/>
              <a:t>Solventar problemas de aplicaciones corriendo en distintos sistemas operativos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s"/>
              <a:t>La entrega y despliegue de aplicaciones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s"/>
              <a:t>Compartir el trabajo con otros desarrolladores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s"/>
              <a:t>Crear ambientes de desarrollo con las herramientas justas y necesarias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125" y="308263"/>
            <a:ext cx="987174" cy="70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 Contenedor?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Son ligeros “paquetes” de software </a:t>
            </a:r>
            <a:r>
              <a:rPr lang="es"/>
              <a:t>que</a:t>
            </a:r>
            <a:r>
              <a:rPr lang="es"/>
              <a:t> incluyen todo lo necesario para </a:t>
            </a:r>
            <a:r>
              <a:rPr lang="es"/>
              <a:t>que uno de los componentes de tu aplicación se ejecute individualmente.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125" y="308263"/>
            <a:ext cx="987174" cy="70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6100" y="2107563"/>
            <a:ext cx="2771775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</a:t>
            </a:r>
            <a:r>
              <a:rPr lang="es"/>
              <a:t> crear contenedores con Docker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crear contenedores, necesitamos conocer dos cosas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s"/>
              <a:t>Docker files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s"/>
              <a:t>Docker images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 Dockerfile?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un archivo donde tenemos un escribimos un set de instrucciones para crear una i</a:t>
            </a:r>
            <a:r>
              <a:rPr lang="es"/>
              <a:t>magen</a:t>
            </a:r>
            <a:r>
              <a:rPr lang="es"/>
              <a:t> de Docker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200" y="1938325"/>
            <a:ext cx="2895600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una Imagen?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</a:t>
            </a:r>
            <a:r>
              <a:rPr lang="es"/>
              <a:t>imágenes</a:t>
            </a:r>
            <a:r>
              <a:rPr lang="es"/>
              <a:t> son utilizadas como plantillas para crear contenedores de Docker. Contienen TODA la información necesaria para crear un contenedor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125" y="308263"/>
            <a:ext cx="987174" cy="70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8" y="2224950"/>
            <a:ext cx="6867525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