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8" r:id="rId4"/>
    <p:sldId id="265" r:id="rId5"/>
    <p:sldId id="264" r:id="rId6"/>
    <p:sldId id="266" r:id="rId7"/>
    <p:sldId id="258" r:id="rId8"/>
    <p:sldId id="269" r:id="rId9"/>
    <p:sldId id="270" r:id="rId10"/>
    <p:sldId id="259" r:id="rId11"/>
    <p:sldId id="261" r:id="rId12"/>
    <p:sldId id="275" r:id="rId13"/>
    <p:sldId id="262" r:id="rId14"/>
    <p:sldId id="271" r:id="rId15"/>
    <p:sldId id="273" r:id="rId16"/>
    <p:sldId id="272" r:id="rId17"/>
    <p:sldId id="27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99E4F-F20B-40A1-B077-A433D43A83A0}" v="397" dt="2023-12-12T03:53:43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3184" autoAdjust="0"/>
  </p:normalViewPr>
  <p:slideViewPr>
    <p:cSldViewPr snapToGrid="0">
      <p:cViewPr varScale="1">
        <p:scale>
          <a:sx n="74" d="100"/>
          <a:sy n="74" d="100"/>
        </p:scale>
        <p:origin x="49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政 邢" userId="b989d68090a846e7" providerId="LiveId" clId="{A2599E4F-F20B-40A1-B077-A433D43A83A0}"/>
    <pc:docChg chg="undo custSel addSld delSld modSld sldOrd">
      <pc:chgData name="政 邢" userId="b989d68090a846e7" providerId="LiveId" clId="{A2599E4F-F20B-40A1-B077-A433D43A83A0}" dt="2023-12-12T06:54:51.162" v="3272" actId="20577"/>
      <pc:docMkLst>
        <pc:docMk/>
      </pc:docMkLst>
      <pc:sldChg chg="modSp mod">
        <pc:chgData name="政 邢" userId="b989d68090a846e7" providerId="LiveId" clId="{A2599E4F-F20B-40A1-B077-A433D43A83A0}" dt="2023-12-12T06:54:51.162" v="3272" actId="20577"/>
        <pc:sldMkLst>
          <pc:docMk/>
          <pc:sldMk cId="2906397050" sldId="256"/>
        </pc:sldMkLst>
        <pc:spChg chg="mod">
          <ac:chgData name="政 邢" userId="b989d68090a846e7" providerId="LiveId" clId="{A2599E4F-F20B-40A1-B077-A433D43A83A0}" dt="2023-12-10T14:46:39.057" v="100" actId="20577"/>
          <ac:spMkLst>
            <pc:docMk/>
            <pc:sldMk cId="2906397050" sldId="256"/>
            <ac:spMk id="2" creationId="{F4B5F415-7490-4054-85B4-10F7AE6D3385}"/>
          </ac:spMkLst>
        </pc:spChg>
        <pc:spChg chg="mod">
          <ac:chgData name="政 邢" userId="b989d68090a846e7" providerId="LiveId" clId="{A2599E4F-F20B-40A1-B077-A433D43A83A0}" dt="2023-12-12T06:54:51.162" v="3272" actId="20577"/>
          <ac:spMkLst>
            <pc:docMk/>
            <pc:sldMk cId="2906397050" sldId="256"/>
            <ac:spMk id="3" creationId="{D05F6415-1E7C-453D-B6B7-DBF76BDA691B}"/>
          </ac:spMkLst>
        </pc:spChg>
      </pc:sldChg>
      <pc:sldChg chg="modSp mod">
        <pc:chgData name="政 邢" userId="b989d68090a846e7" providerId="LiveId" clId="{A2599E4F-F20B-40A1-B077-A433D43A83A0}" dt="2023-12-11T12:08:20.569" v="848" actId="20577"/>
        <pc:sldMkLst>
          <pc:docMk/>
          <pc:sldMk cId="2490499145" sldId="257"/>
        </pc:sldMkLst>
        <pc:spChg chg="mod">
          <ac:chgData name="政 邢" userId="b989d68090a846e7" providerId="LiveId" clId="{A2599E4F-F20B-40A1-B077-A433D43A83A0}" dt="2023-12-10T14:47:24.974" v="131" actId="20577"/>
          <ac:spMkLst>
            <pc:docMk/>
            <pc:sldMk cId="2490499145" sldId="257"/>
            <ac:spMk id="2" creationId="{10742257-3980-4551-868A-26DC3CB821EE}"/>
          </ac:spMkLst>
        </pc:spChg>
        <pc:spChg chg="mod">
          <ac:chgData name="政 邢" userId="b989d68090a846e7" providerId="LiveId" clId="{A2599E4F-F20B-40A1-B077-A433D43A83A0}" dt="2023-12-11T12:08:20.569" v="848" actId="20577"/>
          <ac:spMkLst>
            <pc:docMk/>
            <pc:sldMk cId="2490499145" sldId="257"/>
            <ac:spMk id="3" creationId="{B57E0B0F-4D29-4786-B2AB-B84D9F8B5429}"/>
          </ac:spMkLst>
        </pc:spChg>
      </pc:sldChg>
      <pc:sldChg chg="addSp delSp modSp mod">
        <pc:chgData name="政 邢" userId="b989d68090a846e7" providerId="LiveId" clId="{A2599E4F-F20B-40A1-B077-A433D43A83A0}" dt="2023-12-10T15:18:41.873" v="347" actId="1076"/>
        <pc:sldMkLst>
          <pc:docMk/>
          <pc:sldMk cId="2228991210" sldId="258"/>
        </pc:sldMkLst>
        <pc:spChg chg="mod">
          <ac:chgData name="政 邢" userId="b989d68090a846e7" providerId="LiveId" clId="{A2599E4F-F20B-40A1-B077-A433D43A83A0}" dt="2023-12-10T15:18:02.308" v="341" actId="20577"/>
          <ac:spMkLst>
            <pc:docMk/>
            <pc:sldMk cId="2228991210" sldId="258"/>
            <ac:spMk id="2" creationId="{10742257-3980-4551-868A-26DC3CB821EE}"/>
          </ac:spMkLst>
        </pc:spChg>
        <pc:spChg chg="del">
          <ac:chgData name="政 邢" userId="b989d68090a846e7" providerId="LiveId" clId="{A2599E4F-F20B-40A1-B077-A433D43A83A0}" dt="2023-12-10T15:18:18.504" v="343" actId="478"/>
          <ac:spMkLst>
            <pc:docMk/>
            <pc:sldMk cId="2228991210" sldId="258"/>
            <ac:spMk id="9" creationId="{5D83E472-316B-42B5-9901-2C007C5B7144}"/>
          </ac:spMkLst>
        </pc:spChg>
        <pc:spChg chg="del">
          <ac:chgData name="政 邢" userId="b989d68090a846e7" providerId="LiveId" clId="{A2599E4F-F20B-40A1-B077-A433D43A83A0}" dt="2023-12-10T15:18:06.316" v="342" actId="21"/>
          <ac:spMkLst>
            <pc:docMk/>
            <pc:sldMk cId="2228991210" sldId="258"/>
            <ac:spMk id="11" creationId="{7380FAC8-A68E-47AE-9778-F3A5964812E2}"/>
          </ac:spMkLst>
        </pc:spChg>
        <pc:spChg chg="del">
          <ac:chgData name="政 邢" userId="b989d68090a846e7" providerId="LiveId" clId="{A2599E4F-F20B-40A1-B077-A433D43A83A0}" dt="2023-12-10T15:18:18.504" v="343" actId="478"/>
          <ac:spMkLst>
            <pc:docMk/>
            <pc:sldMk cId="2228991210" sldId="258"/>
            <ac:spMk id="13" creationId="{7200DCA9-3B7A-4837-9C64-F0CE0D5E2B3A}"/>
          </ac:spMkLst>
        </pc:spChg>
        <pc:spChg chg="del">
          <ac:chgData name="政 邢" userId="b989d68090a846e7" providerId="LiveId" clId="{A2599E4F-F20B-40A1-B077-A433D43A83A0}" dt="2023-12-10T15:18:18.504" v="343" actId="478"/>
          <ac:spMkLst>
            <pc:docMk/>
            <pc:sldMk cId="2228991210" sldId="258"/>
            <ac:spMk id="15" creationId="{9463B806-86C1-44AC-8470-6E6761DC7613}"/>
          </ac:spMkLst>
        </pc:spChg>
        <pc:spChg chg="del">
          <ac:chgData name="政 邢" userId="b989d68090a846e7" providerId="LiveId" clId="{A2599E4F-F20B-40A1-B077-A433D43A83A0}" dt="2023-12-10T15:18:18.504" v="343" actId="478"/>
          <ac:spMkLst>
            <pc:docMk/>
            <pc:sldMk cId="2228991210" sldId="258"/>
            <ac:spMk id="17" creationId="{57D4552E-64C5-40E0-AE15-5B00BB70508E}"/>
          </ac:spMkLst>
        </pc:spChg>
        <pc:spChg chg="del">
          <ac:chgData name="政 邢" userId="b989d68090a846e7" providerId="LiveId" clId="{A2599E4F-F20B-40A1-B077-A433D43A83A0}" dt="2023-12-10T15:18:18.504" v="343" actId="478"/>
          <ac:spMkLst>
            <pc:docMk/>
            <pc:sldMk cId="2228991210" sldId="258"/>
            <ac:spMk id="18" creationId="{1EE42B7D-A1DC-4708-8147-D9D746BA73E8}"/>
          </ac:spMkLst>
        </pc:spChg>
        <pc:spChg chg="del">
          <ac:chgData name="政 邢" userId="b989d68090a846e7" providerId="LiveId" clId="{A2599E4F-F20B-40A1-B077-A433D43A83A0}" dt="2023-12-10T15:18:18.504" v="343" actId="478"/>
          <ac:spMkLst>
            <pc:docMk/>
            <pc:sldMk cId="2228991210" sldId="258"/>
            <ac:spMk id="19" creationId="{86051D9B-1137-438D-A466-460D44ED3361}"/>
          </ac:spMkLst>
        </pc:spChg>
        <pc:spChg chg="del">
          <ac:chgData name="政 邢" userId="b989d68090a846e7" providerId="LiveId" clId="{A2599E4F-F20B-40A1-B077-A433D43A83A0}" dt="2023-12-10T15:18:18.504" v="343" actId="478"/>
          <ac:spMkLst>
            <pc:docMk/>
            <pc:sldMk cId="2228991210" sldId="258"/>
            <ac:spMk id="20" creationId="{F1B674D5-C064-4DDD-8FE9-D8801F4C0A04}"/>
          </ac:spMkLst>
        </pc:spChg>
        <pc:spChg chg="del">
          <ac:chgData name="政 邢" userId="b989d68090a846e7" providerId="LiveId" clId="{A2599E4F-F20B-40A1-B077-A433D43A83A0}" dt="2023-12-10T15:18:18.504" v="343" actId="478"/>
          <ac:spMkLst>
            <pc:docMk/>
            <pc:sldMk cId="2228991210" sldId="258"/>
            <ac:spMk id="21" creationId="{CAA0715F-CA2B-4594-91FD-D8C6E5E10965}"/>
          </ac:spMkLst>
        </pc:spChg>
        <pc:spChg chg="del">
          <ac:chgData name="政 邢" userId="b989d68090a846e7" providerId="LiveId" clId="{A2599E4F-F20B-40A1-B077-A433D43A83A0}" dt="2023-12-10T15:18:18.504" v="343" actId="478"/>
          <ac:spMkLst>
            <pc:docMk/>
            <pc:sldMk cId="2228991210" sldId="258"/>
            <ac:spMk id="22" creationId="{2DDD40F6-2362-4667-BF5E-80F684666948}"/>
          </ac:spMkLst>
        </pc:spChg>
        <pc:spChg chg="del">
          <ac:chgData name="政 邢" userId="b989d68090a846e7" providerId="LiveId" clId="{A2599E4F-F20B-40A1-B077-A433D43A83A0}" dt="2023-12-10T15:18:18.504" v="343" actId="478"/>
          <ac:spMkLst>
            <pc:docMk/>
            <pc:sldMk cId="2228991210" sldId="258"/>
            <ac:spMk id="23" creationId="{1D0FFF75-43A7-4E33-BD4E-2A24EA207112}"/>
          </ac:spMkLst>
        </pc:spChg>
        <pc:spChg chg="del">
          <ac:chgData name="政 邢" userId="b989d68090a846e7" providerId="LiveId" clId="{A2599E4F-F20B-40A1-B077-A433D43A83A0}" dt="2023-12-10T15:18:18.504" v="343" actId="478"/>
          <ac:spMkLst>
            <pc:docMk/>
            <pc:sldMk cId="2228991210" sldId="258"/>
            <ac:spMk id="24" creationId="{EE47BD82-D8BD-4FB4-9086-D3AD4D447A51}"/>
          </ac:spMkLst>
        </pc:spChg>
        <pc:spChg chg="del">
          <ac:chgData name="政 邢" userId="b989d68090a846e7" providerId="LiveId" clId="{A2599E4F-F20B-40A1-B077-A433D43A83A0}" dt="2023-12-10T15:18:18.504" v="343" actId="478"/>
          <ac:spMkLst>
            <pc:docMk/>
            <pc:sldMk cId="2228991210" sldId="258"/>
            <ac:spMk id="25" creationId="{036E47C2-C29C-4EC4-A9A9-B75D7A68E935}"/>
          </ac:spMkLst>
        </pc:spChg>
        <pc:picChg chg="add mod">
          <ac:chgData name="政 邢" userId="b989d68090a846e7" providerId="LiveId" clId="{A2599E4F-F20B-40A1-B077-A433D43A83A0}" dt="2023-12-10T15:18:41.873" v="347" actId="1076"/>
          <ac:picMkLst>
            <pc:docMk/>
            <pc:sldMk cId="2228991210" sldId="258"/>
            <ac:picMk id="27" creationId="{9A769CA1-DD72-3C9A-9E45-E3AA05FBC5E9}"/>
          </ac:picMkLst>
        </pc:picChg>
      </pc:sldChg>
      <pc:sldChg chg="addSp delSp modSp mod">
        <pc:chgData name="政 邢" userId="b989d68090a846e7" providerId="LiveId" clId="{A2599E4F-F20B-40A1-B077-A433D43A83A0}" dt="2023-12-10T15:33:52.124" v="529" actId="1076"/>
        <pc:sldMkLst>
          <pc:docMk/>
          <pc:sldMk cId="2797506426" sldId="259"/>
        </pc:sldMkLst>
        <pc:spChg chg="mod">
          <ac:chgData name="政 邢" userId="b989d68090a846e7" providerId="LiveId" clId="{A2599E4F-F20B-40A1-B077-A433D43A83A0}" dt="2023-12-10T15:32:32.684" v="390" actId="20577"/>
          <ac:spMkLst>
            <pc:docMk/>
            <pc:sldMk cId="2797506426" sldId="259"/>
            <ac:spMk id="2" creationId="{10742257-3980-4551-868A-26DC3CB821EE}"/>
          </ac:spMkLst>
        </pc:spChg>
        <pc:spChg chg="del">
          <ac:chgData name="政 邢" userId="b989d68090a846e7" providerId="LiveId" clId="{A2599E4F-F20B-40A1-B077-A433D43A83A0}" dt="2023-12-10T15:31:07.437" v="368" actId="478"/>
          <ac:spMkLst>
            <pc:docMk/>
            <pc:sldMk cId="2797506426" sldId="259"/>
            <ac:spMk id="3" creationId="{B57E0B0F-4D29-4786-B2AB-B84D9F8B5429}"/>
          </ac:spMkLst>
        </pc:spChg>
        <pc:spChg chg="add del mod">
          <ac:chgData name="政 邢" userId="b989d68090a846e7" providerId="LiveId" clId="{A2599E4F-F20B-40A1-B077-A433D43A83A0}" dt="2023-12-10T15:31:21.611" v="369" actId="478"/>
          <ac:spMkLst>
            <pc:docMk/>
            <pc:sldMk cId="2797506426" sldId="259"/>
            <ac:spMk id="14" creationId="{7F8F3EA4-FE25-5448-F790-09A91C4EDBAC}"/>
          </ac:spMkLst>
        </pc:spChg>
        <pc:spChg chg="add mod">
          <ac:chgData name="政 邢" userId="b989d68090a846e7" providerId="LiveId" clId="{A2599E4F-F20B-40A1-B077-A433D43A83A0}" dt="2023-12-10T15:33:18.721" v="524" actId="20577"/>
          <ac:spMkLst>
            <pc:docMk/>
            <pc:sldMk cId="2797506426" sldId="259"/>
            <ac:spMk id="15" creationId="{2FBEE5AF-C8D2-B5FB-6306-F2FE6DDDAA41}"/>
          </ac:spMkLst>
        </pc:spChg>
        <pc:graphicFrameChg chg="del">
          <ac:chgData name="政 邢" userId="b989d68090a846e7" providerId="LiveId" clId="{A2599E4F-F20B-40A1-B077-A433D43A83A0}" dt="2023-12-10T15:31:25.840" v="370" actId="478"/>
          <ac:graphicFrameMkLst>
            <pc:docMk/>
            <pc:sldMk cId="2797506426" sldId="259"/>
            <ac:graphicFrameMk id="11" creationId="{D32CE14B-3BA1-4454-827F-251611057F3E}"/>
          </ac:graphicFrameMkLst>
        </pc:graphicFrameChg>
        <pc:picChg chg="add mod">
          <ac:chgData name="政 邢" userId="b989d68090a846e7" providerId="LiveId" clId="{A2599E4F-F20B-40A1-B077-A433D43A83A0}" dt="2023-12-10T15:33:52.124" v="529" actId="1076"/>
          <ac:picMkLst>
            <pc:docMk/>
            <pc:sldMk cId="2797506426" sldId="259"/>
            <ac:picMk id="17" creationId="{FB718C09-68BC-EA8E-8E4E-F6BCC901FC0E}"/>
          </ac:picMkLst>
        </pc:picChg>
      </pc:sldChg>
      <pc:sldChg chg="del">
        <pc:chgData name="政 邢" userId="b989d68090a846e7" providerId="LiveId" clId="{A2599E4F-F20B-40A1-B077-A433D43A83A0}" dt="2023-12-11T13:02:05.364" v="1745" actId="47"/>
        <pc:sldMkLst>
          <pc:docMk/>
          <pc:sldMk cId="1521282177" sldId="260"/>
        </pc:sldMkLst>
      </pc:sldChg>
      <pc:sldChg chg="addSp modSp mod ord">
        <pc:chgData name="政 邢" userId="b989d68090a846e7" providerId="LiveId" clId="{A2599E4F-F20B-40A1-B077-A433D43A83A0}" dt="2023-12-11T12:46:33.363" v="1743" actId="20577"/>
        <pc:sldMkLst>
          <pc:docMk/>
          <pc:sldMk cId="2671002067" sldId="261"/>
        </pc:sldMkLst>
        <pc:spChg chg="mod">
          <ac:chgData name="政 邢" userId="b989d68090a846e7" providerId="LiveId" clId="{A2599E4F-F20B-40A1-B077-A433D43A83A0}" dt="2023-12-11T12:46:01.785" v="1643" actId="20577"/>
          <ac:spMkLst>
            <pc:docMk/>
            <pc:sldMk cId="2671002067" sldId="261"/>
            <ac:spMk id="2" creationId="{10742257-3980-4551-868A-26DC3CB821EE}"/>
          </ac:spMkLst>
        </pc:spChg>
        <pc:spChg chg="mod">
          <ac:chgData name="政 邢" userId="b989d68090a846e7" providerId="LiveId" clId="{A2599E4F-F20B-40A1-B077-A433D43A83A0}" dt="2023-12-11T12:46:33.363" v="1743" actId="20577"/>
          <ac:spMkLst>
            <pc:docMk/>
            <pc:sldMk cId="2671002067" sldId="261"/>
            <ac:spMk id="3" creationId="{B57E0B0F-4D29-4786-B2AB-B84D9F8B5429}"/>
          </ac:spMkLst>
        </pc:spChg>
        <pc:picChg chg="add mod">
          <ac:chgData name="政 邢" userId="b989d68090a846e7" providerId="LiveId" clId="{A2599E4F-F20B-40A1-B077-A433D43A83A0}" dt="2023-12-10T15:35:18.481" v="534" actId="1076"/>
          <ac:picMkLst>
            <pc:docMk/>
            <pc:sldMk cId="2671002067" sldId="261"/>
            <ac:picMk id="11" creationId="{0ECD8285-C961-EED5-AD05-B475ABAE4C71}"/>
          </ac:picMkLst>
        </pc:picChg>
      </pc:sldChg>
      <pc:sldChg chg="addSp modSp mod">
        <pc:chgData name="政 邢" userId="b989d68090a846e7" providerId="LiveId" clId="{A2599E4F-F20B-40A1-B077-A433D43A83A0}" dt="2023-12-11T13:06:53.056" v="2056" actId="1076"/>
        <pc:sldMkLst>
          <pc:docMk/>
          <pc:sldMk cId="3937033909" sldId="262"/>
        </pc:sldMkLst>
        <pc:spChg chg="mod">
          <ac:chgData name="政 邢" userId="b989d68090a846e7" providerId="LiveId" clId="{A2599E4F-F20B-40A1-B077-A433D43A83A0}" dt="2023-12-11T13:02:16.030" v="1770" actId="20577"/>
          <ac:spMkLst>
            <pc:docMk/>
            <pc:sldMk cId="3937033909" sldId="262"/>
            <ac:spMk id="2" creationId="{10742257-3980-4551-868A-26DC3CB821EE}"/>
          </ac:spMkLst>
        </pc:spChg>
        <pc:spChg chg="mod">
          <ac:chgData name="政 邢" userId="b989d68090a846e7" providerId="LiveId" clId="{A2599E4F-F20B-40A1-B077-A433D43A83A0}" dt="2023-12-11T13:05:39.025" v="2054" actId="20577"/>
          <ac:spMkLst>
            <pc:docMk/>
            <pc:sldMk cId="3937033909" sldId="262"/>
            <ac:spMk id="3" creationId="{B57E0B0F-4D29-4786-B2AB-B84D9F8B5429}"/>
          </ac:spMkLst>
        </pc:spChg>
        <pc:picChg chg="add mod">
          <ac:chgData name="政 邢" userId="b989d68090a846e7" providerId="LiveId" clId="{A2599E4F-F20B-40A1-B077-A433D43A83A0}" dt="2023-12-11T13:06:53.056" v="2056" actId="1076"/>
          <ac:picMkLst>
            <pc:docMk/>
            <pc:sldMk cId="3937033909" sldId="262"/>
            <ac:picMk id="13" creationId="{449C63C4-456F-AF3E-6613-4F1C4CEE3E35}"/>
          </ac:picMkLst>
        </pc:picChg>
      </pc:sldChg>
      <pc:sldChg chg="addSp delSp modSp mod">
        <pc:chgData name="政 邢" userId="b989d68090a846e7" providerId="LiveId" clId="{A2599E4F-F20B-40A1-B077-A433D43A83A0}" dt="2023-12-11T14:50:52.299" v="2404" actId="478"/>
        <pc:sldMkLst>
          <pc:docMk/>
          <pc:sldMk cId="3889313593" sldId="263"/>
        </pc:sldMkLst>
        <pc:spChg chg="mod">
          <ac:chgData name="政 邢" userId="b989d68090a846e7" providerId="LiveId" clId="{A2599E4F-F20B-40A1-B077-A433D43A83A0}" dt="2023-12-11T14:50:44.034" v="2402" actId="20577"/>
          <ac:spMkLst>
            <pc:docMk/>
            <pc:sldMk cId="3889313593" sldId="263"/>
            <ac:spMk id="2" creationId="{F4B5F415-7490-4054-85B4-10F7AE6D3385}"/>
          </ac:spMkLst>
        </pc:spChg>
        <pc:spChg chg="del">
          <ac:chgData name="政 邢" userId="b989d68090a846e7" providerId="LiveId" clId="{A2599E4F-F20B-40A1-B077-A433D43A83A0}" dt="2023-12-11T14:50:48.934" v="2403" actId="478"/>
          <ac:spMkLst>
            <pc:docMk/>
            <pc:sldMk cId="3889313593" sldId="263"/>
            <ac:spMk id="3" creationId="{D05F6415-1E7C-453D-B6B7-DBF76BDA691B}"/>
          </ac:spMkLst>
        </pc:spChg>
        <pc:spChg chg="add del mod">
          <ac:chgData name="政 邢" userId="b989d68090a846e7" providerId="LiveId" clId="{A2599E4F-F20B-40A1-B077-A433D43A83A0}" dt="2023-12-11T14:50:52.299" v="2404" actId="478"/>
          <ac:spMkLst>
            <pc:docMk/>
            <pc:sldMk cId="3889313593" sldId="263"/>
            <ac:spMk id="6" creationId="{66A0C4B9-53CF-330D-903C-A31D5167EEE1}"/>
          </ac:spMkLst>
        </pc:spChg>
      </pc:sldChg>
      <pc:sldChg chg="addSp delSp modSp add mod">
        <pc:chgData name="政 邢" userId="b989d68090a846e7" providerId="LiveId" clId="{A2599E4F-F20B-40A1-B077-A433D43A83A0}" dt="2023-12-11T12:19:22.264" v="1195" actId="20577"/>
        <pc:sldMkLst>
          <pc:docMk/>
          <pc:sldMk cId="1316431742" sldId="264"/>
        </pc:sldMkLst>
        <pc:spChg chg="mod">
          <ac:chgData name="政 邢" userId="b989d68090a846e7" providerId="LiveId" clId="{A2599E4F-F20B-40A1-B077-A433D43A83A0}" dt="2023-12-11T12:11:54.138" v="943" actId="20577"/>
          <ac:spMkLst>
            <pc:docMk/>
            <pc:sldMk cId="1316431742" sldId="264"/>
            <ac:spMk id="2" creationId="{10742257-3980-4551-868A-26DC3CB821EE}"/>
          </ac:spMkLst>
        </pc:spChg>
        <pc:spChg chg="add del">
          <ac:chgData name="政 邢" userId="b989d68090a846e7" providerId="LiveId" clId="{A2599E4F-F20B-40A1-B077-A433D43A83A0}" dt="2023-12-10T14:49:53.120" v="179" actId="21"/>
          <ac:spMkLst>
            <pc:docMk/>
            <pc:sldMk cId="1316431742" sldId="264"/>
            <ac:spMk id="3" creationId="{B57E0B0F-4D29-4786-B2AB-B84D9F8B5429}"/>
          </ac:spMkLst>
        </pc:spChg>
        <pc:spChg chg="add del mod">
          <ac:chgData name="政 邢" userId="b989d68090a846e7" providerId="LiveId" clId="{A2599E4F-F20B-40A1-B077-A433D43A83A0}" dt="2023-12-10T14:49:38.430" v="178" actId="478"/>
          <ac:spMkLst>
            <pc:docMk/>
            <pc:sldMk cId="1316431742" sldId="264"/>
            <ac:spMk id="14" creationId="{1CAD530B-B8B0-943A-9495-69C997E68D39}"/>
          </ac:spMkLst>
        </pc:spChg>
        <pc:spChg chg="add del mod">
          <ac:chgData name="政 邢" userId="b989d68090a846e7" providerId="LiveId" clId="{A2599E4F-F20B-40A1-B077-A433D43A83A0}" dt="2023-12-10T14:49:57.892" v="180" actId="478"/>
          <ac:spMkLst>
            <pc:docMk/>
            <pc:sldMk cId="1316431742" sldId="264"/>
            <ac:spMk id="16" creationId="{30EA0414-99B1-102D-02B1-0225DCDA6B4A}"/>
          </ac:spMkLst>
        </pc:spChg>
        <pc:graphicFrameChg chg="mod modGraphic">
          <ac:chgData name="政 邢" userId="b989d68090a846e7" providerId="LiveId" clId="{A2599E4F-F20B-40A1-B077-A433D43A83A0}" dt="2023-12-11T12:19:22.264" v="1195" actId="20577"/>
          <ac:graphicFrameMkLst>
            <pc:docMk/>
            <pc:sldMk cId="1316431742" sldId="264"/>
            <ac:graphicFrameMk id="11" creationId="{D32CE14B-3BA1-4454-827F-251611057F3E}"/>
          </ac:graphicFrameMkLst>
        </pc:graphicFrameChg>
        <pc:picChg chg="add del mod">
          <ac:chgData name="政 邢" userId="b989d68090a846e7" providerId="LiveId" clId="{A2599E4F-F20B-40A1-B077-A433D43A83A0}" dt="2023-12-11T12:18:37.324" v="1125" actId="22"/>
          <ac:picMkLst>
            <pc:docMk/>
            <pc:sldMk cId="1316431742" sldId="264"/>
            <ac:picMk id="18" creationId="{0D89FFDB-88DF-6621-CDFC-7F20CD918D9C}"/>
          </ac:picMkLst>
        </pc:picChg>
        <pc:picChg chg="add mod">
          <ac:chgData name="政 邢" userId="b989d68090a846e7" providerId="LiveId" clId="{A2599E4F-F20B-40A1-B077-A433D43A83A0}" dt="2023-12-11T12:18:50.663" v="1129" actId="1076"/>
          <ac:picMkLst>
            <pc:docMk/>
            <pc:sldMk cId="1316431742" sldId="264"/>
            <ac:picMk id="20" creationId="{6CB18D09-1F54-3E0E-8307-4769FC9C728F}"/>
          </ac:picMkLst>
        </pc:picChg>
      </pc:sldChg>
      <pc:sldChg chg="addSp delSp modSp add mod ord">
        <pc:chgData name="政 邢" userId="b989d68090a846e7" providerId="LiveId" clId="{A2599E4F-F20B-40A1-B077-A433D43A83A0}" dt="2023-12-11T12:11:20.189" v="930" actId="20577"/>
        <pc:sldMkLst>
          <pc:docMk/>
          <pc:sldMk cId="3461728875" sldId="265"/>
        </pc:sldMkLst>
        <pc:spChg chg="mod">
          <ac:chgData name="政 邢" userId="b989d68090a846e7" providerId="LiveId" clId="{A2599E4F-F20B-40A1-B077-A433D43A83A0}" dt="2023-12-11T12:09:39.831" v="876" actId="20577"/>
          <ac:spMkLst>
            <pc:docMk/>
            <pc:sldMk cId="3461728875" sldId="265"/>
            <ac:spMk id="2" creationId="{10742257-3980-4551-868A-26DC3CB821EE}"/>
          </ac:spMkLst>
        </pc:spChg>
        <pc:spChg chg="del">
          <ac:chgData name="政 邢" userId="b989d68090a846e7" providerId="LiveId" clId="{A2599E4F-F20B-40A1-B077-A433D43A83A0}" dt="2023-12-10T14:53:13.715" v="206" actId="21"/>
          <ac:spMkLst>
            <pc:docMk/>
            <pc:sldMk cId="3461728875" sldId="265"/>
            <ac:spMk id="14" creationId="{3703DCB6-CE2E-4DB2-998C-5E89A0D57B5A}"/>
          </ac:spMkLst>
        </pc:spChg>
        <pc:graphicFrameChg chg="mod modGraphic">
          <ac:chgData name="政 邢" userId="b989d68090a846e7" providerId="LiveId" clId="{A2599E4F-F20B-40A1-B077-A433D43A83A0}" dt="2023-12-11T12:11:20.189" v="930" actId="20577"/>
          <ac:graphicFrameMkLst>
            <pc:docMk/>
            <pc:sldMk cId="3461728875" sldId="265"/>
            <ac:graphicFrameMk id="15" creationId="{646FDE3E-5F98-465E-A4A1-17F8E562FC1F}"/>
          </ac:graphicFrameMkLst>
        </pc:graphicFrameChg>
        <pc:picChg chg="add mod">
          <ac:chgData name="政 邢" userId="b989d68090a846e7" providerId="LiveId" clId="{A2599E4F-F20B-40A1-B077-A433D43A83A0}" dt="2023-12-10T14:55:45.375" v="217" actId="1076"/>
          <ac:picMkLst>
            <pc:docMk/>
            <pc:sldMk cId="3461728875" sldId="265"/>
            <ac:picMk id="12" creationId="{A95CC9B7-F71C-BF8A-1B9A-D4E74DE21FCA}"/>
          </ac:picMkLst>
        </pc:picChg>
      </pc:sldChg>
      <pc:sldChg chg="addSp modSp add mod">
        <pc:chgData name="政 邢" userId="b989d68090a846e7" providerId="LiveId" clId="{A2599E4F-F20B-40A1-B077-A433D43A83A0}" dt="2023-12-10T15:08:47.429" v="305" actId="1076"/>
        <pc:sldMkLst>
          <pc:docMk/>
          <pc:sldMk cId="783168006" sldId="266"/>
        </pc:sldMkLst>
        <pc:spChg chg="mod">
          <ac:chgData name="政 邢" userId="b989d68090a846e7" providerId="LiveId" clId="{A2599E4F-F20B-40A1-B077-A433D43A83A0}" dt="2023-12-10T15:05:07.061" v="275" actId="20577"/>
          <ac:spMkLst>
            <pc:docMk/>
            <pc:sldMk cId="783168006" sldId="266"/>
            <ac:spMk id="2" creationId="{10742257-3980-4551-868A-26DC3CB821EE}"/>
          </ac:spMkLst>
        </pc:spChg>
        <pc:spChg chg="mod">
          <ac:chgData name="政 邢" userId="b989d68090a846e7" providerId="LiveId" clId="{A2599E4F-F20B-40A1-B077-A433D43A83A0}" dt="2023-12-10T15:08:43.750" v="303" actId="20577"/>
          <ac:spMkLst>
            <pc:docMk/>
            <pc:sldMk cId="783168006" sldId="266"/>
            <ac:spMk id="3" creationId="{B57E0B0F-4D29-4786-B2AB-B84D9F8B5429}"/>
          </ac:spMkLst>
        </pc:spChg>
        <pc:picChg chg="add mod">
          <ac:chgData name="政 邢" userId="b989d68090a846e7" providerId="LiveId" clId="{A2599E4F-F20B-40A1-B077-A433D43A83A0}" dt="2023-12-10T15:08:47.429" v="305" actId="1076"/>
          <ac:picMkLst>
            <pc:docMk/>
            <pc:sldMk cId="783168006" sldId="266"/>
            <ac:picMk id="11" creationId="{571D3C69-F2B8-46A7-B94E-F62EC9BB3CDD}"/>
          </ac:picMkLst>
        </pc:picChg>
      </pc:sldChg>
      <pc:sldChg chg="addSp delSp modSp add del mod">
        <pc:chgData name="政 邢" userId="b989d68090a846e7" providerId="LiveId" clId="{A2599E4F-F20B-40A1-B077-A433D43A83A0}" dt="2023-12-11T12:56:57.781" v="1744" actId="47"/>
        <pc:sldMkLst>
          <pc:docMk/>
          <pc:sldMk cId="1728817724" sldId="267"/>
        </pc:sldMkLst>
        <pc:spChg chg="mod">
          <ac:chgData name="政 邢" userId="b989d68090a846e7" providerId="LiveId" clId="{A2599E4F-F20B-40A1-B077-A433D43A83A0}" dt="2023-12-10T15:42:08.073" v="624" actId="6549"/>
          <ac:spMkLst>
            <pc:docMk/>
            <pc:sldMk cId="1728817724" sldId="267"/>
            <ac:spMk id="3" creationId="{B57E0B0F-4D29-4786-B2AB-B84D9F8B5429}"/>
          </ac:spMkLst>
        </pc:spChg>
        <pc:picChg chg="del">
          <ac:chgData name="政 邢" userId="b989d68090a846e7" providerId="LiveId" clId="{A2599E4F-F20B-40A1-B077-A433D43A83A0}" dt="2023-12-10T15:38:37.431" v="537" actId="478"/>
          <ac:picMkLst>
            <pc:docMk/>
            <pc:sldMk cId="1728817724" sldId="267"/>
            <ac:picMk id="11" creationId="{0ECD8285-C961-EED5-AD05-B475ABAE4C71}"/>
          </ac:picMkLst>
        </pc:picChg>
        <pc:picChg chg="add mod">
          <ac:chgData name="政 邢" userId="b989d68090a846e7" providerId="LiveId" clId="{A2599E4F-F20B-40A1-B077-A433D43A83A0}" dt="2023-12-10T15:41:27.654" v="542" actId="1076"/>
          <ac:picMkLst>
            <pc:docMk/>
            <pc:sldMk cId="1728817724" sldId="267"/>
            <ac:picMk id="14" creationId="{B63DC15A-F722-62A2-F01E-8A4B9A937367}"/>
          </ac:picMkLst>
        </pc:picChg>
      </pc:sldChg>
      <pc:sldChg chg="addSp modSp add mod">
        <pc:chgData name="政 邢" userId="b989d68090a846e7" providerId="LiveId" clId="{A2599E4F-F20B-40A1-B077-A433D43A83A0}" dt="2023-12-11T12:43:14.717" v="1617" actId="20577"/>
        <pc:sldMkLst>
          <pc:docMk/>
          <pc:sldMk cId="2743885274" sldId="268"/>
        </pc:sldMkLst>
        <pc:spChg chg="mod">
          <ac:chgData name="政 邢" userId="b989d68090a846e7" providerId="LiveId" clId="{A2599E4F-F20B-40A1-B077-A433D43A83A0}" dt="2023-12-11T11:54:14.284" v="734" actId="20577"/>
          <ac:spMkLst>
            <pc:docMk/>
            <pc:sldMk cId="2743885274" sldId="268"/>
            <ac:spMk id="2" creationId="{10742257-3980-4551-868A-26DC3CB821EE}"/>
          </ac:spMkLst>
        </pc:spChg>
        <pc:spChg chg="mod">
          <ac:chgData name="政 邢" userId="b989d68090a846e7" providerId="LiveId" clId="{A2599E4F-F20B-40A1-B077-A433D43A83A0}" dt="2023-12-11T12:43:14.717" v="1617" actId="20577"/>
          <ac:spMkLst>
            <pc:docMk/>
            <pc:sldMk cId="2743885274" sldId="268"/>
            <ac:spMk id="3" creationId="{B57E0B0F-4D29-4786-B2AB-B84D9F8B5429}"/>
          </ac:spMkLst>
        </pc:spChg>
        <pc:picChg chg="add mod">
          <ac:chgData name="政 邢" userId="b989d68090a846e7" providerId="LiveId" clId="{A2599E4F-F20B-40A1-B077-A433D43A83A0}" dt="2023-12-11T12:09:20.707" v="852" actId="1076"/>
          <ac:picMkLst>
            <pc:docMk/>
            <pc:sldMk cId="2743885274" sldId="268"/>
            <ac:picMk id="13" creationId="{E91511AE-38CE-A0D0-6DDF-BE58F620A045}"/>
          </ac:picMkLst>
        </pc:picChg>
      </pc:sldChg>
      <pc:sldChg chg="new del">
        <pc:chgData name="政 邢" userId="b989d68090a846e7" providerId="LiveId" clId="{A2599E4F-F20B-40A1-B077-A433D43A83A0}" dt="2023-12-11T12:03:43.674" v="818" actId="47"/>
        <pc:sldMkLst>
          <pc:docMk/>
          <pc:sldMk cId="2064611081" sldId="269"/>
        </pc:sldMkLst>
      </pc:sldChg>
      <pc:sldChg chg="modSp add mod">
        <pc:chgData name="政 邢" userId="b989d68090a846e7" providerId="LiveId" clId="{A2599E4F-F20B-40A1-B077-A433D43A83A0}" dt="2023-12-11T12:44:24.813" v="1618" actId="6549"/>
        <pc:sldMkLst>
          <pc:docMk/>
          <pc:sldMk cId="2546765766" sldId="269"/>
        </pc:sldMkLst>
        <pc:spChg chg="mod">
          <ac:chgData name="政 邢" userId="b989d68090a846e7" providerId="LiveId" clId="{A2599E4F-F20B-40A1-B077-A433D43A83A0}" dt="2023-12-11T12:22:49.772" v="1247" actId="20577"/>
          <ac:spMkLst>
            <pc:docMk/>
            <pc:sldMk cId="2546765766" sldId="269"/>
            <ac:spMk id="2" creationId="{10742257-3980-4551-868A-26DC3CB821EE}"/>
          </ac:spMkLst>
        </pc:spChg>
        <pc:spChg chg="mod">
          <ac:chgData name="政 邢" userId="b989d68090a846e7" providerId="LiveId" clId="{A2599E4F-F20B-40A1-B077-A433D43A83A0}" dt="2023-12-11T12:44:24.813" v="1618" actId="6549"/>
          <ac:spMkLst>
            <pc:docMk/>
            <pc:sldMk cId="2546765766" sldId="269"/>
            <ac:spMk id="3" creationId="{B57E0B0F-4D29-4786-B2AB-B84D9F8B5429}"/>
          </ac:spMkLst>
        </pc:spChg>
      </pc:sldChg>
      <pc:sldChg chg="addSp delSp modSp add mod">
        <pc:chgData name="政 邢" userId="b989d68090a846e7" providerId="LiveId" clId="{A2599E4F-F20B-40A1-B077-A433D43A83A0}" dt="2023-12-11T12:36:33.554" v="1613" actId="1036"/>
        <pc:sldMkLst>
          <pc:docMk/>
          <pc:sldMk cId="454878910" sldId="270"/>
        </pc:sldMkLst>
        <pc:spChg chg="mod">
          <ac:chgData name="政 邢" userId="b989d68090a846e7" providerId="LiveId" clId="{A2599E4F-F20B-40A1-B077-A433D43A83A0}" dt="2023-12-11T12:32:06.344" v="1502" actId="20577"/>
          <ac:spMkLst>
            <pc:docMk/>
            <pc:sldMk cId="454878910" sldId="270"/>
            <ac:spMk id="2" creationId="{10742257-3980-4551-868A-26DC3CB821EE}"/>
          </ac:spMkLst>
        </pc:spChg>
        <pc:spChg chg="mod">
          <ac:chgData name="政 邢" userId="b989d68090a846e7" providerId="LiveId" clId="{A2599E4F-F20B-40A1-B077-A433D43A83A0}" dt="2023-12-11T12:36:28.287" v="1604"/>
          <ac:spMkLst>
            <pc:docMk/>
            <pc:sldMk cId="454878910" sldId="270"/>
            <ac:spMk id="3" creationId="{B57E0B0F-4D29-4786-B2AB-B84D9F8B5429}"/>
          </ac:spMkLst>
        </pc:spChg>
        <pc:picChg chg="add del mod">
          <ac:chgData name="政 邢" userId="b989d68090a846e7" providerId="LiveId" clId="{A2599E4F-F20B-40A1-B077-A433D43A83A0}" dt="2023-12-11T12:34:14.780" v="1549" actId="478"/>
          <ac:picMkLst>
            <pc:docMk/>
            <pc:sldMk cId="454878910" sldId="270"/>
            <ac:picMk id="13" creationId="{36C645CA-4B82-96C7-6966-932A240B4C2F}"/>
          </ac:picMkLst>
        </pc:picChg>
        <pc:picChg chg="add del mod">
          <ac:chgData name="政 邢" userId="b989d68090a846e7" providerId="LiveId" clId="{A2599E4F-F20B-40A1-B077-A433D43A83A0}" dt="2023-12-11T12:35:48.268" v="1600" actId="478"/>
          <ac:picMkLst>
            <pc:docMk/>
            <pc:sldMk cId="454878910" sldId="270"/>
            <ac:picMk id="15" creationId="{0082E9D0-2B3B-0EA3-82B7-325CB4017F7C}"/>
          </ac:picMkLst>
        </pc:picChg>
        <pc:picChg chg="add mod">
          <ac:chgData name="政 邢" userId="b989d68090a846e7" providerId="LiveId" clId="{A2599E4F-F20B-40A1-B077-A433D43A83A0}" dt="2023-12-11T12:36:33.554" v="1613" actId="1036"/>
          <ac:picMkLst>
            <pc:docMk/>
            <pc:sldMk cId="454878910" sldId="270"/>
            <ac:picMk id="17" creationId="{CA7FAD4D-AF50-10BC-D0B2-5271BE46A5DF}"/>
          </ac:picMkLst>
        </pc:picChg>
      </pc:sldChg>
      <pc:sldChg chg="modSp add mod">
        <pc:chgData name="政 邢" userId="b989d68090a846e7" providerId="LiveId" clId="{A2599E4F-F20B-40A1-B077-A433D43A83A0}" dt="2023-12-11T13:40:50.335" v="2387" actId="20577"/>
        <pc:sldMkLst>
          <pc:docMk/>
          <pc:sldMk cId="3258785780" sldId="271"/>
        </pc:sldMkLst>
        <pc:spChg chg="mod">
          <ac:chgData name="政 邢" userId="b989d68090a846e7" providerId="LiveId" clId="{A2599E4F-F20B-40A1-B077-A433D43A83A0}" dt="2023-12-11T13:21:44.349" v="2108" actId="20577"/>
          <ac:spMkLst>
            <pc:docMk/>
            <pc:sldMk cId="3258785780" sldId="271"/>
            <ac:spMk id="2" creationId="{10742257-3980-4551-868A-26DC3CB821EE}"/>
          </ac:spMkLst>
        </pc:spChg>
        <pc:spChg chg="mod">
          <ac:chgData name="政 邢" userId="b989d68090a846e7" providerId="LiveId" clId="{A2599E4F-F20B-40A1-B077-A433D43A83A0}" dt="2023-12-11T13:40:50.335" v="2387" actId="20577"/>
          <ac:spMkLst>
            <pc:docMk/>
            <pc:sldMk cId="3258785780" sldId="271"/>
            <ac:spMk id="3" creationId="{B57E0B0F-4D29-4786-B2AB-B84D9F8B5429}"/>
          </ac:spMkLst>
        </pc:spChg>
      </pc:sldChg>
      <pc:sldChg chg="modSp add mod">
        <pc:chgData name="政 邢" userId="b989d68090a846e7" providerId="LiveId" clId="{A2599E4F-F20B-40A1-B077-A433D43A83A0}" dt="2023-12-12T02:49:51.208" v="2765" actId="5793"/>
        <pc:sldMkLst>
          <pc:docMk/>
          <pc:sldMk cId="2859679775" sldId="272"/>
        </pc:sldMkLst>
        <pc:spChg chg="mod">
          <ac:chgData name="政 邢" userId="b989d68090a846e7" providerId="LiveId" clId="{A2599E4F-F20B-40A1-B077-A433D43A83A0}" dt="2023-12-12T02:48:44.164" v="2699" actId="20577"/>
          <ac:spMkLst>
            <pc:docMk/>
            <pc:sldMk cId="2859679775" sldId="272"/>
            <ac:spMk id="2" creationId="{10742257-3980-4551-868A-26DC3CB821EE}"/>
          </ac:spMkLst>
        </pc:spChg>
        <pc:spChg chg="mod">
          <ac:chgData name="政 邢" userId="b989d68090a846e7" providerId="LiveId" clId="{A2599E4F-F20B-40A1-B077-A433D43A83A0}" dt="2023-12-12T02:49:51.208" v="2765" actId="5793"/>
          <ac:spMkLst>
            <pc:docMk/>
            <pc:sldMk cId="2859679775" sldId="272"/>
            <ac:spMk id="3" creationId="{B57E0B0F-4D29-4786-B2AB-B84D9F8B5429}"/>
          </ac:spMkLst>
        </pc:spChg>
      </pc:sldChg>
      <pc:sldChg chg="addSp delSp modSp add mod">
        <pc:chgData name="政 邢" userId="b989d68090a846e7" providerId="LiveId" clId="{A2599E4F-F20B-40A1-B077-A433D43A83A0}" dt="2023-12-12T02:52:40.360" v="2813" actId="20577"/>
        <pc:sldMkLst>
          <pc:docMk/>
          <pc:sldMk cId="3173966652" sldId="273"/>
        </pc:sldMkLst>
        <pc:spChg chg="mod">
          <ac:chgData name="政 邢" userId="b989d68090a846e7" providerId="LiveId" clId="{A2599E4F-F20B-40A1-B077-A433D43A83A0}" dt="2023-12-12T02:35:01.855" v="2418" actId="20577"/>
          <ac:spMkLst>
            <pc:docMk/>
            <pc:sldMk cId="3173966652" sldId="273"/>
            <ac:spMk id="2" creationId="{10742257-3980-4551-868A-26DC3CB821EE}"/>
          </ac:spMkLst>
        </pc:spChg>
        <pc:spChg chg="mod">
          <ac:chgData name="政 邢" userId="b989d68090a846e7" providerId="LiveId" clId="{A2599E4F-F20B-40A1-B077-A433D43A83A0}" dt="2023-12-12T02:52:40.360" v="2813" actId="20577"/>
          <ac:spMkLst>
            <pc:docMk/>
            <pc:sldMk cId="3173966652" sldId="273"/>
            <ac:spMk id="3" creationId="{B57E0B0F-4D29-4786-B2AB-B84D9F8B5429}"/>
          </ac:spMkLst>
        </pc:spChg>
        <pc:picChg chg="del">
          <ac:chgData name="政 邢" userId="b989d68090a846e7" providerId="LiveId" clId="{A2599E4F-F20B-40A1-B077-A433D43A83A0}" dt="2023-12-12T02:37:30.944" v="2421" actId="478"/>
          <ac:picMkLst>
            <pc:docMk/>
            <pc:sldMk cId="3173966652" sldId="273"/>
            <ac:picMk id="13" creationId="{449C63C4-456F-AF3E-6613-4F1C4CEE3E35}"/>
          </ac:picMkLst>
        </pc:picChg>
        <pc:picChg chg="add mod">
          <ac:chgData name="政 邢" userId="b989d68090a846e7" providerId="LiveId" clId="{A2599E4F-F20B-40A1-B077-A433D43A83A0}" dt="2023-12-12T02:43:48.220" v="2664" actId="1076"/>
          <ac:picMkLst>
            <pc:docMk/>
            <pc:sldMk cId="3173966652" sldId="273"/>
            <ac:picMk id="14" creationId="{1C4ED463-D7C4-4406-D2EE-CDD02E5FE4A4}"/>
          </ac:picMkLst>
        </pc:picChg>
        <pc:picChg chg="add del">
          <ac:chgData name="政 邢" userId="b989d68090a846e7" providerId="LiveId" clId="{A2599E4F-F20B-40A1-B077-A433D43A83A0}" dt="2023-12-12T02:37:37.282" v="2423" actId="478"/>
          <ac:picMkLst>
            <pc:docMk/>
            <pc:sldMk cId="3173966652" sldId="273"/>
            <ac:picMk id="1026" creationId="{DB1B57B8-B2A1-B756-0E58-2AF7DC0746DF}"/>
          </ac:picMkLst>
        </pc:picChg>
      </pc:sldChg>
      <pc:sldChg chg="addSp delSp modSp add mod">
        <pc:chgData name="政 邢" userId="b989d68090a846e7" providerId="LiveId" clId="{A2599E4F-F20B-40A1-B077-A433D43A83A0}" dt="2023-12-12T03:02:30.495" v="3033" actId="1076"/>
        <pc:sldMkLst>
          <pc:docMk/>
          <pc:sldMk cId="2076721413" sldId="274"/>
        </pc:sldMkLst>
        <pc:spChg chg="mod">
          <ac:chgData name="政 邢" userId="b989d68090a846e7" providerId="LiveId" clId="{A2599E4F-F20B-40A1-B077-A433D43A83A0}" dt="2023-12-12T02:59:33.501" v="2837" actId="20577"/>
          <ac:spMkLst>
            <pc:docMk/>
            <pc:sldMk cId="2076721413" sldId="274"/>
            <ac:spMk id="2" creationId="{10742257-3980-4551-868A-26DC3CB821EE}"/>
          </ac:spMkLst>
        </pc:spChg>
        <pc:spChg chg="mod">
          <ac:chgData name="政 邢" userId="b989d68090a846e7" providerId="LiveId" clId="{A2599E4F-F20B-40A1-B077-A433D43A83A0}" dt="2023-12-12T03:02:13.732" v="3031" actId="108"/>
          <ac:spMkLst>
            <pc:docMk/>
            <pc:sldMk cId="2076721413" sldId="274"/>
            <ac:spMk id="3" creationId="{B57E0B0F-4D29-4786-B2AB-B84D9F8B5429}"/>
          </ac:spMkLst>
        </pc:spChg>
        <pc:picChg chg="del">
          <ac:chgData name="政 邢" userId="b989d68090a846e7" providerId="LiveId" clId="{A2599E4F-F20B-40A1-B077-A433D43A83A0}" dt="2023-12-12T02:59:35.319" v="2838" actId="478"/>
          <ac:picMkLst>
            <pc:docMk/>
            <pc:sldMk cId="2076721413" sldId="274"/>
            <ac:picMk id="11" creationId="{0ECD8285-C961-EED5-AD05-B475ABAE4C71}"/>
          </ac:picMkLst>
        </pc:picChg>
        <pc:picChg chg="add mod">
          <ac:chgData name="政 邢" userId="b989d68090a846e7" providerId="LiveId" clId="{A2599E4F-F20B-40A1-B077-A433D43A83A0}" dt="2023-12-12T03:02:30.495" v="3033" actId="1076"/>
          <ac:picMkLst>
            <pc:docMk/>
            <pc:sldMk cId="2076721413" sldId="274"/>
            <ac:picMk id="14" creationId="{9AAD77A0-F15B-141B-DB93-48EE4C00CC06}"/>
          </ac:picMkLst>
        </pc:picChg>
      </pc:sldChg>
      <pc:sldChg chg="addSp delSp modSp add mod">
        <pc:chgData name="政 邢" userId="b989d68090a846e7" providerId="LiveId" clId="{A2599E4F-F20B-40A1-B077-A433D43A83A0}" dt="2023-12-12T04:07:43.778" v="3247" actId="1076"/>
        <pc:sldMkLst>
          <pc:docMk/>
          <pc:sldMk cId="3552752718" sldId="275"/>
        </pc:sldMkLst>
        <pc:spChg chg="mod">
          <ac:chgData name="政 邢" userId="b989d68090a846e7" providerId="LiveId" clId="{A2599E4F-F20B-40A1-B077-A433D43A83A0}" dt="2023-12-12T03:54:08.452" v="3057" actId="20577"/>
          <ac:spMkLst>
            <pc:docMk/>
            <pc:sldMk cId="3552752718" sldId="275"/>
            <ac:spMk id="2" creationId="{10742257-3980-4551-868A-26DC3CB821EE}"/>
          </ac:spMkLst>
        </pc:spChg>
        <pc:spChg chg="mod">
          <ac:chgData name="政 邢" userId="b989d68090a846e7" providerId="LiveId" clId="{A2599E4F-F20B-40A1-B077-A433D43A83A0}" dt="2023-12-12T04:05:28.136" v="3235" actId="15"/>
          <ac:spMkLst>
            <pc:docMk/>
            <pc:sldMk cId="3552752718" sldId="275"/>
            <ac:spMk id="3" creationId="{B57E0B0F-4D29-4786-B2AB-B84D9F8B5429}"/>
          </ac:spMkLst>
        </pc:spChg>
        <pc:picChg chg="add del mod">
          <ac:chgData name="政 邢" userId="b989d68090a846e7" providerId="LiveId" clId="{A2599E4F-F20B-40A1-B077-A433D43A83A0}" dt="2023-12-12T04:05:51.106" v="3238" actId="478"/>
          <ac:picMkLst>
            <pc:docMk/>
            <pc:sldMk cId="3552752718" sldId="275"/>
            <ac:picMk id="13" creationId="{CD316D80-DF22-7CB1-B4C0-81BD033036EA}"/>
          </ac:picMkLst>
        </pc:picChg>
        <pc:picChg chg="add del mod">
          <ac:chgData name="政 邢" userId="b989d68090a846e7" providerId="LiveId" clId="{A2599E4F-F20B-40A1-B077-A433D43A83A0}" dt="2023-12-12T04:07:30.086" v="3243" actId="478"/>
          <ac:picMkLst>
            <pc:docMk/>
            <pc:sldMk cId="3552752718" sldId="275"/>
            <ac:picMk id="15" creationId="{999EB80C-04EF-54B0-50D9-40879A959107}"/>
          </ac:picMkLst>
        </pc:picChg>
        <pc:picChg chg="add mod">
          <ac:chgData name="政 邢" userId="b989d68090a846e7" providerId="LiveId" clId="{A2599E4F-F20B-40A1-B077-A433D43A83A0}" dt="2023-12-12T04:07:43.778" v="3247" actId="1076"/>
          <ac:picMkLst>
            <pc:docMk/>
            <pc:sldMk cId="3552752718" sldId="275"/>
            <ac:picMk id="17" creationId="{32A5ECCF-8174-B916-9EBE-15CCFDDA548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dirty="0">
              <a:solidFill>
                <a:schemeClr val="bg1"/>
              </a:solidFill>
              <a:latin typeface="Tahoma"/>
              <a:ea typeface="Tahoma"/>
              <a:cs typeface="Tahoma"/>
            </a:rPr>
            <a:t>你需要一个</a:t>
          </a:r>
          <a:r>
            <a:rPr lang="en-US" dirty="0">
              <a:solidFill>
                <a:schemeClr val="bg1"/>
              </a:solidFill>
              <a:latin typeface="Tahoma"/>
              <a:ea typeface="Tahoma"/>
              <a:cs typeface="Tahoma"/>
            </a:rPr>
            <a:t>Microsoft</a:t>
          </a:r>
          <a:r>
            <a:rPr lang="zh-CN" altLang="en-US" dirty="0">
              <a:solidFill>
                <a:schemeClr val="bg1"/>
              </a:solidFill>
              <a:latin typeface="Tahoma"/>
              <a:cs typeface="Tahoma"/>
            </a:rPr>
            <a:t>账号登录</a:t>
          </a:r>
          <a:r>
            <a:rPr lang="en-US" altLang="zh-CN" dirty="0">
              <a:solidFill>
                <a:schemeClr val="bg1"/>
              </a:solidFill>
              <a:latin typeface="Tahoma"/>
              <a:cs typeface="Tahoma"/>
            </a:rPr>
            <a:t>Azure</a:t>
          </a:r>
          <a:endParaRPr lang="en-US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dirty="0">
              <a:solidFill>
                <a:schemeClr val="bg1"/>
              </a:solidFill>
              <a:latin typeface="Tahoma"/>
              <a:cs typeface="Tahoma"/>
            </a:rPr>
            <a:t>你需要一个</a:t>
          </a:r>
          <a:r>
            <a:rPr lang="en-US" altLang="zh-CN" dirty="0">
              <a:solidFill>
                <a:schemeClr val="bg1"/>
              </a:solidFill>
              <a:latin typeface="Tahoma"/>
              <a:cs typeface="Tahoma"/>
            </a:rPr>
            <a:t>Azure</a:t>
          </a:r>
          <a:r>
            <a:rPr lang="zh-CN" altLang="en-US" dirty="0">
              <a:solidFill>
                <a:schemeClr val="bg1"/>
              </a:solidFill>
              <a:latin typeface="Tahoma"/>
              <a:cs typeface="Tahoma"/>
            </a:rPr>
            <a:t>订阅</a:t>
          </a:r>
          <a:endParaRPr lang="en-US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2"/>
      <dgm:spPr/>
    </dgm:pt>
    <dgm:pt modelId="{A8B898EB-38C9-408E-9FE2-CB5C874FA50A}" type="pres">
      <dgm:prSet presAssocID="{620EFBB7-0769-4554-96E3-51B5B6698D5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2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2"/>
      <dgm:spPr/>
    </dgm:pt>
    <dgm:pt modelId="{9F236B2A-6433-401D-953E-FC86D923A3BE}" type="pres">
      <dgm:prSet presAssocID="{A533B6C7-3203-4AEE-95BC-E867D49C88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2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dirty="0">
              <a:solidFill>
                <a:schemeClr val="bg1"/>
              </a:solidFill>
              <a:latin typeface="Tahoma"/>
              <a:cs typeface="Tahoma"/>
            </a:rPr>
            <a:t>已有</a:t>
          </a:r>
          <a:r>
            <a:rPr lang="en-US" altLang="zh-CN" dirty="0">
              <a:solidFill>
                <a:schemeClr val="bg1"/>
              </a:solidFill>
              <a:latin typeface="Tahoma"/>
              <a:cs typeface="Tahoma"/>
            </a:rPr>
            <a:t>Work or School</a:t>
          </a:r>
          <a:r>
            <a:rPr lang="zh-CN" altLang="en-US" dirty="0">
              <a:solidFill>
                <a:schemeClr val="bg1"/>
              </a:solidFill>
              <a:latin typeface="Tahoma"/>
              <a:cs typeface="Tahoma"/>
            </a:rPr>
            <a:t>账号</a:t>
          </a:r>
          <a:endParaRPr lang="en-US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dirty="0">
              <a:solidFill>
                <a:schemeClr val="bg1"/>
              </a:solidFill>
              <a:latin typeface="Tahoma"/>
              <a:cs typeface="Tahoma"/>
            </a:rPr>
            <a:t>公司邮箱注册一个新的</a:t>
          </a:r>
          <a:endParaRPr lang="en-US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F6CE1528-3770-4361-A274-5F9B14C3F477}">
      <dgm:prSet phldrT="[Text]"/>
      <dgm:spPr>
        <a:solidFill>
          <a:srgbClr val="00B050"/>
        </a:solidFill>
      </dgm:spPr>
      <dgm:t>
        <a:bodyPr/>
        <a:lstStyle/>
        <a:p>
          <a:r>
            <a:rPr lang="zh-CN" alt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个人邮箱地址不能申请</a:t>
          </a:r>
          <a:r>
            <a:rPr lang="en-US" altLang="zh-C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AOAI</a:t>
          </a:r>
          <a:endParaRPr lang="en-US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1AFFFBA-0F42-4CA9-8B2D-C251846778BF}" type="sibTrans" cxnId="{68F55305-F5C9-45D1-AA0E-DD99A076184C}">
      <dgm:prSet/>
      <dgm:spPr/>
      <dgm:t>
        <a:bodyPr/>
        <a:lstStyle/>
        <a:p>
          <a:endParaRPr lang="en-US"/>
        </a:p>
      </dgm:t>
    </dgm:pt>
    <dgm:pt modelId="{44FE7E51-EB69-44E2-91CB-B6445CB50143}" type="parTrans" cxnId="{68F55305-F5C9-45D1-AA0E-DD99A076184C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B95A5641-9595-4067-8C1A-6787E96B9B7D}" type="pres">
      <dgm:prSet presAssocID="{634EAA8A-B09B-42FE-8301-99FBFB2B9BD8}" presName="spaceBetweenRectangles" presStyleCnt="0"/>
      <dgm:spPr/>
    </dgm:pt>
    <dgm:pt modelId="{A8CB2B5F-FFF1-427E-B3B0-E02B61935F6D}" type="pres">
      <dgm:prSet presAssocID="{F6CE1528-3770-4361-A274-5F9B14C3F477}" presName="parentLin" presStyleCnt="0"/>
      <dgm:spPr/>
    </dgm:pt>
    <dgm:pt modelId="{69212625-D248-499D-BDDE-32E833180B5D}" type="pres">
      <dgm:prSet presAssocID="{F6CE1528-3770-4361-A274-5F9B14C3F477}" presName="parentLeftMargin" presStyleLbl="node1" presStyleIdx="1" presStyleCnt="3"/>
      <dgm:spPr/>
    </dgm:pt>
    <dgm:pt modelId="{E3227E3B-63C3-4E70-90FE-E69046B7553A}" type="pres">
      <dgm:prSet presAssocID="{F6CE1528-3770-4361-A274-5F9B14C3F47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4253B37-B76B-40E5-B348-B65AAC52F83D}" type="pres">
      <dgm:prSet presAssocID="{F6CE1528-3770-4361-A274-5F9B14C3F477}" presName="negativeSpace" presStyleCnt="0"/>
      <dgm:spPr/>
    </dgm:pt>
    <dgm:pt modelId="{8074DE97-E629-406F-965F-5CE5AA746AD1}" type="pres">
      <dgm:prSet presAssocID="{F6CE1528-3770-4361-A274-5F9B14C3F47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8F55305-F5C9-45D1-AA0E-DD99A076184C}" srcId="{2A136A90-6B59-45AD-BBA1-85AFD032E8F8}" destId="{F6CE1528-3770-4361-A274-5F9B14C3F477}" srcOrd="2" destOrd="0" parTransId="{44FE7E51-EB69-44E2-91CB-B6445CB50143}" sibTransId="{A1AFFFBA-0F42-4CA9-8B2D-C251846778BF}"/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9918657D-A49E-4E11-9881-5DFDA476B55D}" type="presOf" srcId="{F6CE1528-3770-4361-A274-5F9B14C3F477}" destId="{69212625-D248-499D-BDDE-32E833180B5D}" srcOrd="0" destOrd="0" presId="urn:microsoft.com/office/officeart/2005/8/layout/list1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AC313EDB-2671-49C2-9EA1-65A2EBB0DD91}" type="presOf" srcId="{F6CE1528-3770-4361-A274-5F9B14C3F477}" destId="{E3227E3B-63C3-4E70-90FE-E69046B7553A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C591AD5B-1BB2-4953-9535-B2B1656B8990}" type="presParOf" srcId="{183A34DF-AA92-49E1-8191-0CF6AD17A6AA}" destId="{B95A5641-9595-4067-8C1A-6787E96B9B7D}" srcOrd="7" destOrd="0" presId="urn:microsoft.com/office/officeart/2005/8/layout/list1"/>
    <dgm:cxn modelId="{355525FA-6218-4426-9440-303C15645B4F}" type="presParOf" srcId="{183A34DF-AA92-49E1-8191-0CF6AD17A6AA}" destId="{A8CB2B5F-FFF1-427E-B3B0-E02B61935F6D}" srcOrd="8" destOrd="0" presId="urn:microsoft.com/office/officeart/2005/8/layout/list1"/>
    <dgm:cxn modelId="{D536B3DC-2299-4792-901E-EB36E6E1E7D7}" type="presParOf" srcId="{A8CB2B5F-FFF1-427E-B3B0-E02B61935F6D}" destId="{69212625-D248-499D-BDDE-32E833180B5D}" srcOrd="0" destOrd="0" presId="urn:microsoft.com/office/officeart/2005/8/layout/list1"/>
    <dgm:cxn modelId="{C0E697F7-124B-4CF9-A7F7-369CC1760F76}" type="presParOf" srcId="{A8CB2B5F-FFF1-427E-B3B0-E02B61935F6D}" destId="{E3227E3B-63C3-4E70-90FE-E69046B7553A}" srcOrd="1" destOrd="0" presId="urn:microsoft.com/office/officeart/2005/8/layout/list1"/>
    <dgm:cxn modelId="{91FDC2BA-E92C-41D4-A0CD-4AC5B1B03C43}" type="presParOf" srcId="{183A34DF-AA92-49E1-8191-0CF6AD17A6AA}" destId="{E4253B37-B76B-40E5-B348-B65AAC52F83D}" srcOrd="9" destOrd="0" presId="urn:microsoft.com/office/officeart/2005/8/layout/list1"/>
    <dgm:cxn modelId="{D106456C-B813-411C-8DDD-824B8193672C}" type="presParOf" srcId="{183A34DF-AA92-49E1-8191-0CF6AD17A6AA}" destId="{8074DE97-E629-406F-965F-5CE5AA746AD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360516"/>
          <a:ext cx="721071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21036"/>
          <a:ext cx="5047501" cy="67896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solidFill>
                <a:schemeClr val="bg1"/>
              </a:solidFill>
              <a:latin typeface="Tahoma"/>
              <a:ea typeface="Tahoma"/>
              <a:cs typeface="Tahoma"/>
            </a:rPr>
            <a:t>你需要一个</a:t>
          </a:r>
          <a:r>
            <a:rPr lang="en-US" sz="2300" kern="1200" dirty="0">
              <a:solidFill>
                <a:schemeClr val="bg1"/>
              </a:solidFill>
              <a:latin typeface="Tahoma"/>
              <a:ea typeface="Tahoma"/>
              <a:cs typeface="Tahoma"/>
            </a:rPr>
            <a:t>Microsoft</a:t>
          </a:r>
          <a:r>
            <a:rPr lang="zh-CN" altLang="en-US" sz="2300" kern="1200" dirty="0">
              <a:solidFill>
                <a:schemeClr val="bg1"/>
              </a:solidFill>
              <a:latin typeface="Tahoma"/>
              <a:cs typeface="Tahoma"/>
            </a:rPr>
            <a:t>账号登录</a:t>
          </a:r>
          <a:r>
            <a:rPr lang="en-US" altLang="zh-CN" sz="2300" kern="1200" dirty="0">
              <a:solidFill>
                <a:schemeClr val="bg1"/>
              </a:solidFill>
              <a:latin typeface="Tahoma"/>
              <a:cs typeface="Tahoma"/>
            </a:rPr>
            <a:t>Azure</a:t>
          </a:r>
          <a:endParaRPr lang="en-US" sz="230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679" y="54180"/>
        <a:ext cx="4981213" cy="612672"/>
      </dsp:txXfrm>
    </dsp:sp>
    <dsp:sp modelId="{87E2FD7C-0729-47B8-B1FB-A44E439BE764}">
      <dsp:nvSpPr>
        <dsp:cNvPr id="0" name=""/>
        <dsp:cNvSpPr/>
      </dsp:nvSpPr>
      <dsp:spPr>
        <a:xfrm>
          <a:off x="0" y="1403797"/>
          <a:ext cx="721071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064316"/>
          <a:ext cx="5047501" cy="67896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solidFill>
                <a:schemeClr val="bg1"/>
              </a:solidFill>
              <a:latin typeface="Tahoma"/>
              <a:cs typeface="Tahoma"/>
            </a:rPr>
            <a:t>你需要一个</a:t>
          </a:r>
          <a:r>
            <a:rPr lang="en-US" altLang="zh-CN" sz="2300" kern="1200" dirty="0">
              <a:solidFill>
                <a:schemeClr val="bg1"/>
              </a:solidFill>
              <a:latin typeface="Tahoma"/>
              <a:cs typeface="Tahoma"/>
            </a:rPr>
            <a:t>Azure</a:t>
          </a:r>
          <a:r>
            <a:rPr lang="zh-CN" altLang="en-US" sz="2300" kern="1200" dirty="0">
              <a:solidFill>
                <a:schemeClr val="bg1"/>
              </a:solidFill>
              <a:latin typeface="Tahoma"/>
              <a:cs typeface="Tahoma"/>
            </a:rPr>
            <a:t>订阅</a:t>
          </a:r>
          <a:endParaRPr lang="en-US" sz="230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679" y="1097460"/>
        <a:ext cx="4981213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391320"/>
          <a:ext cx="721071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22320"/>
          <a:ext cx="5047501" cy="73800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chemeClr val="bg1"/>
              </a:solidFill>
              <a:latin typeface="Tahoma"/>
              <a:cs typeface="Tahoma"/>
            </a:rPr>
            <a:t>已有</a:t>
          </a:r>
          <a:r>
            <a:rPr lang="en-US" altLang="zh-CN" sz="2500" kern="1200" dirty="0">
              <a:solidFill>
                <a:schemeClr val="bg1"/>
              </a:solidFill>
              <a:latin typeface="Tahoma"/>
              <a:cs typeface="Tahoma"/>
            </a:rPr>
            <a:t>Work or School</a:t>
          </a:r>
          <a:r>
            <a:rPr lang="zh-CN" altLang="en-US" sz="2500" kern="1200" dirty="0">
              <a:solidFill>
                <a:schemeClr val="bg1"/>
              </a:solidFill>
              <a:latin typeface="Tahoma"/>
              <a:cs typeface="Tahoma"/>
            </a:rPr>
            <a:t>账号</a:t>
          </a:r>
          <a:endParaRPr lang="en-US" sz="250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6561" y="58346"/>
        <a:ext cx="4975449" cy="665948"/>
      </dsp:txXfrm>
    </dsp:sp>
    <dsp:sp modelId="{87E2FD7C-0729-47B8-B1FB-A44E439BE764}">
      <dsp:nvSpPr>
        <dsp:cNvPr id="0" name=""/>
        <dsp:cNvSpPr/>
      </dsp:nvSpPr>
      <dsp:spPr>
        <a:xfrm>
          <a:off x="0" y="1525320"/>
          <a:ext cx="721071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156320"/>
          <a:ext cx="5047501" cy="73800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chemeClr val="bg1"/>
              </a:solidFill>
              <a:latin typeface="Tahoma"/>
              <a:cs typeface="Tahoma"/>
            </a:rPr>
            <a:t>公司邮箱注册一个新的</a:t>
          </a:r>
          <a:endParaRPr lang="en-US" sz="250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6561" y="1192346"/>
        <a:ext cx="4975449" cy="665948"/>
      </dsp:txXfrm>
    </dsp:sp>
    <dsp:sp modelId="{8074DE97-E629-406F-965F-5CE5AA746AD1}">
      <dsp:nvSpPr>
        <dsp:cNvPr id="0" name=""/>
        <dsp:cNvSpPr/>
      </dsp:nvSpPr>
      <dsp:spPr>
        <a:xfrm>
          <a:off x="0" y="2659320"/>
          <a:ext cx="721071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27E3B-63C3-4E70-90FE-E69046B7553A}">
      <dsp:nvSpPr>
        <dsp:cNvPr id="0" name=""/>
        <dsp:cNvSpPr/>
      </dsp:nvSpPr>
      <dsp:spPr>
        <a:xfrm>
          <a:off x="360535" y="2290320"/>
          <a:ext cx="5047501" cy="73800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个人邮箱地址不能申请</a:t>
          </a:r>
          <a:r>
            <a:rPr lang="en-US" altLang="zh-CN" sz="2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AOAI</a:t>
          </a:r>
          <a:endParaRPr lang="en-US" sz="250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6561" y="2326346"/>
        <a:ext cx="4975449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2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4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zure-Samples/azure-search-openai-demo-cshar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zure-Samples/openai-dotnet-samp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ka.ms/oaiappl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ortal.azure.com/#blade/Microsoft_Azure_Billing/FreeServicesBlad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isualstudio.microsof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AOA</a:t>
            </a:r>
            <a:r>
              <a:rPr lang="en-US" altLang="zh-CN" sz="8000" dirty="0">
                <a:solidFill>
                  <a:schemeClr val="bg1"/>
                </a:solidFill>
                <a:latin typeface="Rockwell" panose="02060603020205020403" pitchFamily="18" charset="0"/>
              </a:rPr>
              <a:t>I</a:t>
            </a:r>
            <a:br>
              <a:rPr lang="en-US" altLang="zh-CN" sz="8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zh-CN" alt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准备工作那些事</a:t>
            </a:r>
            <a:endParaRPr lang="en-US" sz="8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邢政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创建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Azure OpenAI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BEE5AF-C8D2-B5FB-6306-F2FE6DDDA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在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Azure AI Services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里，我们可以找到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Azure OpenAI</a:t>
            </a:r>
          </a:p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现在我们可以创建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Azure OpenAI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了！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B718C09-68BC-EA8E-8E4E-F6BCC901F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35" y="2499175"/>
            <a:ext cx="8255667" cy="296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一切为了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AOAI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历经前面的磨难，终于到了创建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OpenAI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的时候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ECD8285-C961-EED5-AD05-B475ABAE4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468" y="2419639"/>
            <a:ext cx="5715042" cy="38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Azure OpenAI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ctr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Playground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比较有意思的有：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 fontAlgn="ctr"/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Chat 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聊天的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 fontAlgn="ctr"/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DALL·E 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画图的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  <a:latin typeface="Tahoma"/>
              <a:cs typeface="Tahoma"/>
            </a:endParaRP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32A5ECCF-8174-B916-9EBE-15CCFDDA5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375" y="2955754"/>
            <a:ext cx="6234071" cy="353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52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GitHub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Codespaces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/>
          <a:lstStyle/>
          <a:p>
            <a:r>
              <a:rPr lang="en-US" altLang="zh-CN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Codespaces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简单来说就是托管在云端的开发环境。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浏览器中的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Code + 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已配置好的环境。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个人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账户包含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 </a:t>
            </a:r>
            <a:r>
              <a:rPr lang="en-US" altLang="zh-CN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Codespaces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每月免费配额。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449C63C4-456F-AF3E-6613-4F1C4CEE3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094" y="2785647"/>
            <a:ext cx="5219738" cy="35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Codespaces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和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AOAI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有什么关系？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ctr">
              <a:spcAft>
                <a:spcPts val="0"/>
              </a:spcAft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很多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AOAI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的示例，搭建环境对于初学者来说过于复杂。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fontAlgn="ctr">
              <a:spcAft>
                <a:spcPts val="0"/>
              </a:spcAft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例如示例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fontAlgn="ctr">
              <a:spcAft>
                <a:spcPts val="0"/>
              </a:spcAft>
            </a:pP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hlinkClick r:id="rId2"/>
              </a:rPr>
              <a:t>https://github.com/Azure-Samples/azure-search-openai-demo-csharp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fontAlgn="ctr">
              <a:spcAft>
                <a:spcPts val="0"/>
              </a:spcAft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本地运行需要：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 fontAlgn="ctr"/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Azure Develop CLI</a:t>
            </a:r>
          </a:p>
          <a:p>
            <a:pPr lvl="1" fontAlgn="ctr"/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.NET 8</a:t>
            </a:r>
          </a:p>
          <a:p>
            <a:pPr lvl="1" fontAlgn="ctr"/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Git</a:t>
            </a:r>
          </a:p>
          <a:p>
            <a:pPr lvl="1" fontAlgn="ctr"/>
            <a:r>
              <a:rPr lang="en-US" altLang="zh-CN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Powershell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 fontAlgn="ctr"/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Docker</a:t>
            </a:r>
          </a:p>
          <a:p>
            <a:pPr fontAlgn="ctr">
              <a:spcAft>
                <a:spcPts val="0"/>
              </a:spcAft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而在</a:t>
            </a:r>
            <a:r>
              <a:rPr lang="en-US" altLang="zh-CN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Codespaces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直接运行即可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fontAlgn="ctr">
              <a:spcAft>
                <a:spcPts val="0"/>
              </a:spcAft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78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Polyglot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用数国语言写的书；会讲数国语言的人。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把自然语言，格式化文本，图片，编程语言混在一起。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里面嵌入随时可跑的代码段。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起源是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的教学工具。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1C4ED463-D7C4-4406-D2EE-CDD02E5FE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81" y="3568051"/>
            <a:ext cx="5686467" cy="16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6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Polyglot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和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AOAI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有什么关系？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ctr">
              <a:spcAft>
                <a:spcPts val="0"/>
              </a:spcAft>
            </a:pP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AOAI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的示例就是用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Polyglot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编写。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fontAlgn="ctr">
              <a:spcAft>
                <a:spcPts val="0"/>
              </a:spcAft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例如示例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fontAlgn="ctr">
              <a:lnSpc>
                <a:spcPct val="100000"/>
              </a:lnSpc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Azure-Samples/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openai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-dotnet-samples: Azure OpenAI .NET Samples (github.com)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 fontAlgn="ctr">
              <a:spcAft>
                <a:spcPts val="0"/>
              </a:spcAft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9679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试个简单的例子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点击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 Code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顶上的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框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选择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and Run Commands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Polyglot Notebooks: Create new blank notebook</a:t>
            </a:r>
          </a:p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选择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altLang="zh-CN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ipynb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和编程语言比如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9AAD77A0-F15B-141B-DB93-48EE4C00C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11" y="3510761"/>
            <a:ext cx="6629448" cy="17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21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Rockwell" panose="02060603020205020403" pitchFamily="18" charset="0"/>
              </a:rPr>
              <a:t>Thank you!</a:t>
            </a:r>
            <a:endParaRPr lang="en-US" sz="8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Before You Go to the AOAI!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Azure OpenAI 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账号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fontAlgn="ctr">
              <a:spcAft>
                <a:spcPts val="0"/>
              </a:spcAft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Azure 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订阅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ahoma"/>
              <a:cs typeface="Tahoma"/>
            </a:endParaRPr>
          </a:p>
          <a:p>
            <a:pPr font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Microsoft 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账号（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Work or School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）</a:t>
            </a:r>
          </a:p>
          <a:p>
            <a:pPr fontAlgn="ctr">
              <a:spcAft>
                <a:spcPts val="0"/>
              </a:spcAft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Visual Studio 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订阅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申请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Azure OpenAI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账号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通过以下网址申请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https://aka.ms/oaiapply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你需要一个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订阅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91511AE-38CE-A0D0-6DDF-BE58F620A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77" y="2828714"/>
            <a:ext cx="5610266" cy="277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8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Azure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订阅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46FDE3E-5F98-465E-A4A1-17F8E562F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694917"/>
              </p:ext>
            </p:extLst>
          </p:nvPr>
        </p:nvGraphicFramePr>
        <p:xfrm>
          <a:off x="521283" y="1608090"/>
          <a:ext cx="7210716" cy="2004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A95CC9B7-F71C-BF8A-1B9A-D4E74DE21F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206" y="3828232"/>
            <a:ext cx="5915068" cy="26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2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Microsoft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账号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585723"/>
              </p:ext>
            </p:extLst>
          </p:nvPr>
        </p:nvGraphicFramePr>
        <p:xfrm>
          <a:off x="521283" y="1608089"/>
          <a:ext cx="7210716" cy="3311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6CB18D09-1F54-3E0E-8307-4769FC9C72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483" y="5074339"/>
            <a:ext cx="5610266" cy="11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3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从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Azure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免费试用版开始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获得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 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美元的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产品和服务免费额度，以及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个月的热门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免费服务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。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微软承诺，在你决定转换为即用即付定价之前，绝不会向你收费。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571D3C69-F2B8-46A7-B94E-F62EC9BB3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074" y="2891295"/>
            <a:ext cx="8363011" cy="32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6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96966"/>
            <a:ext cx="8378529" cy="1027257"/>
          </a:xfrm>
        </p:spPr>
        <p:txBody>
          <a:bodyPr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完成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Azure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账户的注册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Shirt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c 13" descr="Glass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c 15" descr="Boot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9A769CA1-DD72-3C9A-9E45-E3AA05FBC5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411" y="1047677"/>
            <a:ext cx="7855039" cy="571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已有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Visual Studio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订阅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ctr">
              <a:spcAft>
                <a:spcPts val="0"/>
              </a:spcAft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Visual Studio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订阅根据版本不同，提供相应额度的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Azure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订阅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ahoma"/>
              <a:cs typeface="Tahoma"/>
            </a:endParaRPr>
          </a:p>
          <a:p>
            <a:pPr fontAlgn="ctr">
              <a:spcAft>
                <a:spcPts val="0"/>
              </a:spcAft>
            </a:pP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Professional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版本提供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50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美元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/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月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的额度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ahoma"/>
              <a:cs typeface="Tahoma"/>
            </a:endParaRPr>
          </a:p>
          <a:p>
            <a:pPr fontAlgn="ctr">
              <a:spcAft>
                <a:spcPts val="0"/>
              </a:spcAft>
            </a:pP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Enterprise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版本提供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150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美元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/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月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的额度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ahoma"/>
              <a:cs typeface="Tahoma"/>
            </a:endParaRPr>
          </a:p>
          <a:p>
            <a:pPr fontAlgn="ctr">
              <a:spcAft>
                <a:spcPts val="0"/>
              </a:spcAft>
            </a:pP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Community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版本提供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0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美元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/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月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cs typeface="Tahoma"/>
              </a:rPr>
              <a:t>的额度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676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激活订阅的时候到了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原来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Visual Studio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是可以登录的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还藏了很多的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Benefits</a:t>
            </a:r>
          </a:p>
          <a:p>
            <a:r>
              <a:rPr lang="en-US" dirty="0">
                <a:hlinkClick r:id="rId2"/>
              </a:rPr>
              <a:t>Visual Studio: IDE and Code Editor for Software Developers and Teams (microsoft.com)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CA7FAD4D-AF50-10BC-D0B2-5271BE46A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5" y="2819381"/>
            <a:ext cx="8963091" cy="39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7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win32_fixed.potx" id="{269FE122-B7FA-4B7D-8A63-CDA86BC2B22B}" vid="{7A4BF6DB-F99C-4999-B097-EACC7D6974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2245</TotalTime>
  <Words>478</Words>
  <Application>Microsoft Office PowerPoint</Application>
  <PresentationFormat>宽屏</PresentationFormat>
  <Paragraphs>73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Rockwell</vt:lpstr>
      <vt:lpstr>Tahoma</vt:lpstr>
      <vt:lpstr>Office 主题​​</vt:lpstr>
      <vt:lpstr>AOAI 准备工作那些事</vt:lpstr>
      <vt:lpstr>Before You Go to the AOAI!</vt:lpstr>
      <vt:lpstr>申请Azure OpenAI账号</vt:lpstr>
      <vt:lpstr>Azure订阅</vt:lpstr>
      <vt:lpstr>Microsoft账号</vt:lpstr>
      <vt:lpstr>从Azure免费试用版开始</vt:lpstr>
      <vt:lpstr>完成Azure账户的注册</vt:lpstr>
      <vt:lpstr>已有Visual Studio订阅</vt:lpstr>
      <vt:lpstr>激活订阅的时候到了</vt:lpstr>
      <vt:lpstr>创建Azure OpenAI</vt:lpstr>
      <vt:lpstr>一切为了AOAI</vt:lpstr>
      <vt:lpstr>Azure OpenAI Studio</vt:lpstr>
      <vt:lpstr>GitHub Codespaces</vt:lpstr>
      <vt:lpstr>Codespaces和AOAI有什么关系？</vt:lpstr>
      <vt:lpstr>Polyglot</vt:lpstr>
      <vt:lpstr>Polyglot和AOAI有什么关系？</vt:lpstr>
      <vt:lpstr>试个简单的例子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Safety</dc:title>
  <dc:creator>政 邢</dc:creator>
  <cp:lastModifiedBy>政 邢</cp:lastModifiedBy>
  <cp:revision>2</cp:revision>
  <dcterms:created xsi:type="dcterms:W3CDTF">2023-12-10T14:44:02Z</dcterms:created>
  <dcterms:modified xsi:type="dcterms:W3CDTF">2024-03-18T14:26:41Z</dcterms:modified>
</cp:coreProperties>
</file>