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58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03560-542B-4CDA-9203-D177C5CA4930}" v="54" dt="2023-12-14T13:07:42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5223" autoAdjust="0"/>
  </p:normalViewPr>
  <p:slideViewPr>
    <p:cSldViewPr snapToGrid="0">
      <p:cViewPr varScale="1">
        <p:scale>
          <a:sx n="79" d="100"/>
          <a:sy n="79" d="100"/>
        </p:scale>
        <p:origin x="27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政 邢" userId="b989d68090a846e7" providerId="LiveId" clId="{5BF03560-542B-4CDA-9203-D177C5CA4930}"/>
    <pc:docChg chg="undo custSel addSld delSld modSld">
      <pc:chgData name="政 邢" userId="b989d68090a846e7" providerId="LiveId" clId="{5BF03560-542B-4CDA-9203-D177C5CA4930}" dt="2023-12-14T13:19:17.257" v="2446" actId="20577"/>
      <pc:docMkLst>
        <pc:docMk/>
      </pc:docMkLst>
      <pc:sldChg chg="modSp mod">
        <pc:chgData name="政 邢" userId="b989d68090a846e7" providerId="LiveId" clId="{5BF03560-542B-4CDA-9203-D177C5CA4930}" dt="2023-12-14T10:57:06.848" v="58" actId="20577"/>
        <pc:sldMkLst>
          <pc:docMk/>
          <pc:sldMk cId="2906397050" sldId="256"/>
        </pc:sldMkLst>
        <pc:spChg chg="mod">
          <ac:chgData name="政 邢" userId="b989d68090a846e7" providerId="LiveId" clId="{5BF03560-542B-4CDA-9203-D177C5CA4930}" dt="2023-12-14T10:57:00.708" v="47" actId="20577"/>
          <ac:spMkLst>
            <pc:docMk/>
            <pc:sldMk cId="2906397050" sldId="256"/>
            <ac:spMk id="2" creationId="{F4B5F415-7490-4054-85B4-10F7AE6D3385}"/>
          </ac:spMkLst>
        </pc:spChg>
        <pc:spChg chg="mod">
          <ac:chgData name="政 邢" userId="b989d68090a846e7" providerId="LiveId" clId="{5BF03560-542B-4CDA-9203-D177C5CA4930}" dt="2023-12-14T10:57:06.848" v="58" actId="20577"/>
          <ac:spMkLst>
            <pc:docMk/>
            <pc:sldMk cId="2906397050" sldId="256"/>
            <ac:spMk id="3" creationId="{D05F6415-1E7C-453D-B6B7-DBF76BDA691B}"/>
          </ac:spMkLst>
        </pc:spChg>
      </pc:sldChg>
      <pc:sldChg chg="modSp mod">
        <pc:chgData name="政 邢" userId="b989d68090a846e7" providerId="LiveId" clId="{5BF03560-542B-4CDA-9203-D177C5CA4930}" dt="2023-12-14T11:23:12.246" v="690" actId="20577"/>
        <pc:sldMkLst>
          <pc:docMk/>
          <pc:sldMk cId="2490499145" sldId="257"/>
        </pc:sldMkLst>
        <pc:spChg chg="mod">
          <ac:chgData name="政 邢" userId="b989d68090a846e7" providerId="LiveId" clId="{5BF03560-542B-4CDA-9203-D177C5CA4930}" dt="2023-12-14T11:04:51.568" v="450" actId="20577"/>
          <ac:spMkLst>
            <pc:docMk/>
            <pc:sldMk cId="2490499145" sldId="257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1:23:12.246" v="690" actId="20577"/>
          <ac:spMkLst>
            <pc:docMk/>
            <pc:sldMk cId="2490499145" sldId="257"/>
            <ac:spMk id="3" creationId="{B57E0B0F-4D29-4786-B2AB-B84D9F8B5429}"/>
          </ac:spMkLst>
        </pc:spChg>
      </pc:sldChg>
      <pc:sldChg chg="addSp delSp modSp mod">
        <pc:chgData name="政 邢" userId="b989d68090a846e7" providerId="LiveId" clId="{5BF03560-542B-4CDA-9203-D177C5CA4930}" dt="2023-12-14T13:08:59.334" v="2294" actId="20577"/>
        <pc:sldMkLst>
          <pc:docMk/>
          <pc:sldMk cId="2228991210" sldId="258"/>
        </pc:sldMkLst>
        <pc:spChg chg="mod">
          <ac:chgData name="政 邢" userId="b989d68090a846e7" providerId="LiveId" clId="{5BF03560-542B-4CDA-9203-D177C5CA4930}" dt="2023-12-14T13:07:09.713" v="2219" actId="20577"/>
          <ac:spMkLst>
            <pc:docMk/>
            <pc:sldMk cId="2228991210" sldId="258"/>
            <ac:spMk id="2" creationId="{10742257-3980-4551-868A-26DC3CB821EE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9" creationId="{5D83E472-316B-42B5-9901-2C007C5B7144}"/>
          </ac:spMkLst>
        </pc:spChg>
        <pc:spChg chg="del">
          <ac:chgData name="政 邢" userId="b989d68090a846e7" providerId="LiveId" clId="{5BF03560-542B-4CDA-9203-D177C5CA4930}" dt="2023-12-14T13:07:14.142" v="2220" actId="478"/>
          <ac:spMkLst>
            <pc:docMk/>
            <pc:sldMk cId="2228991210" sldId="258"/>
            <ac:spMk id="11" creationId="{7380FAC8-A68E-47AE-9778-F3A5964812E2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13" creationId="{7200DCA9-3B7A-4837-9C64-F0CE0D5E2B3A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15" creationId="{9463B806-86C1-44AC-8470-6E6761DC7613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17" creationId="{57D4552E-64C5-40E0-AE15-5B00BB70508E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18" creationId="{1EE42B7D-A1DC-4708-8147-D9D746BA73E8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19" creationId="{86051D9B-1137-438D-A466-460D44ED3361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20" creationId="{F1B674D5-C064-4DDD-8FE9-D8801F4C0A04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21" creationId="{CAA0715F-CA2B-4594-91FD-D8C6E5E10965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22" creationId="{2DDD40F6-2362-4667-BF5E-80F684666948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23" creationId="{1D0FFF75-43A7-4E33-BD4E-2A24EA207112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24" creationId="{EE47BD82-D8BD-4FB4-9086-D3AD4D447A51}"/>
          </ac:spMkLst>
        </pc:spChg>
        <pc:spChg chg="del">
          <ac:chgData name="政 邢" userId="b989d68090a846e7" providerId="LiveId" clId="{5BF03560-542B-4CDA-9203-D177C5CA4930}" dt="2023-12-14T13:07:30.890" v="2221" actId="478"/>
          <ac:spMkLst>
            <pc:docMk/>
            <pc:sldMk cId="2228991210" sldId="258"/>
            <ac:spMk id="25" creationId="{036E47C2-C29C-4EC4-A9A9-B75D7A68E935}"/>
          </ac:spMkLst>
        </pc:spChg>
        <pc:spChg chg="add mod">
          <ac:chgData name="政 邢" userId="b989d68090a846e7" providerId="LiveId" clId="{5BF03560-542B-4CDA-9203-D177C5CA4930}" dt="2023-12-14T13:08:59.334" v="2294" actId="20577"/>
          <ac:spMkLst>
            <pc:docMk/>
            <pc:sldMk cId="2228991210" sldId="258"/>
            <ac:spMk id="28" creationId="{A4AC45D5-F6F2-20C1-F246-3C441748A5DC}"/>
          </ac:spMkLst>
        </pc:spChg>
        <pc:picChg chg="add mod">
          <ac:chgData name="政 邢" userId="b989d68090a846e7" providerId="LiveId" clId="{5BF03560-542B-4CDA-9203-D177C5CA4930}" dt="2023-12-14T13:07:35.143" v="2223" actId="1076"/>
          <ac:picMkLst>
            <pc:docMk/>
            <pc:sldMk cId="2228991210" sldId="258"/>
            <ac:picMk id="27" creationId="{9539D111-1C7A-7FF8-68EE-63C05A5620F5}"/>
          </ac:picMkLst>
        </pc:picChg>
      </pc:sldChg>
      <pc:sldChg chg="delSp modSp del mod">
        <pc:chgData name="政 邢" userId="b989d68090a846e7" providerId="LiveId" clId="{5BF03560-542B-4CDA-9203-D177C5CA4930}" dt="2023-12-14T11:09:47.986" v="509" actId="47"/>
        <pc:sldMkLst>
          <pc:docMk/>
          <pc:sldMk cId="2797506426" sldId="259"/>
        </pc:sldMkLst>
        <pc:spChg chg="mod">
          <ac:chgData name="政 邢" userId="b989d68090a846e7" providerId="LiveId" clId="{5BF03560-542B-4CDA-9203-D177C5CA4930}" dt="2023-12-14T11:06:07.710" v="471" actId="20577"/>
          <ac:spMkLst>
            <pc:docMk/>
            <pc:sldMk cId="2797506426" sldId="259"/>
            <ac:spMk id="2" creationId="{10742257-3980-4551-868A-26DC3CB821EE}"/>
          </ac:spMkLst>
        </pc:spChg>
        <pc:spChg chg="del mod">
          <ac:chgData name="政 邢" userId="b989d68090a846e7" providerId="LiveId" clId="{5BF03560-542B-4CDA-9203-D177C5CA4930}" dt="2023-12-14T11:06:21.537" v="474" actId="478"/>
          <ac:spMkLst>
            <pc:docMk/>
            <pc:sldMk cId="2797506426" sldId="259"/>
            <ac:spMk id="3" creationId="{B57E0B0F-4D29-4786-B2AB-B84D9F8B5429}"/>
          </ac:spMkLst>
        </pc:spChg>
        <pc:graphicFrameChg chg="mod">
          <ac:chgData name="政 邢" userId="b989d68090a846e7" providerId="LiveId" clId="{5BF03560-542B-4CDA-9203-D177C5CA4930}" dt="2023-12-14T11:09:14.162" v="505" actId="14100"/>
          <ac:graphicFrameMkLst>
            <pc:docMk/>
            <pc:sldMk cId="2797506426" sldId="259"/>
            <ac:graphicFrameMk id="11" creationId="{D32CE14B-3BA1-4454-827F-251611057F3E}"/>
          </ac:graphicFrameMkLst>
        </pc:graphicFrameChg>
      </pc:sldChg>
      <pc:sldChg chg="del">
        <pc:chgData name="政 邢" userId="b989d68090a846e7" providerId="LiveId" clId="{5BF03560-542B-4CDA-9203-D177C5CA4930}" dt="2023-12-14T12:54:03.344" v="2188" actId="47"/>
        <pc:sldMkLst>
          <pc:docMk/>
          <pc:sldMk cId="1521282177" sldId="260"/>
        </pc:sldMkLst>
      </pc:sldChg>
      <pc:sldChg chg="addSp modSp mod">
        <pc:chgData name="政 邢" userId="b989d68090a846e7" providerId="LiveId" clId="{5BF03560-542B-4CDA-9203-D177C5CA4930}" dt="2023-12-14T13:16:32.001" v="2375" actId="20577"/>
        <pc:sldMkLst>
          <pc:docMk/>
          <pc:sldMk cId="2671002067" sldId="261"/>
        </pc:sldMkLst>
        <pc:spChg chg="mod">
          <ac:chgData name="政 邢" userId="b989d68090a846e7" providerId="LiveId" clId="{5BF03560-542B-4CDA-9203-D177C5CA4930}" dt="2023-12-14T13:16:06.952" v="2329" actId="20577"/>
          <ac:spMkLst>
            <pc:docMk/>
            <pc:sldMk cId="2671002067" sldId="261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3:16:32.001" v="2375" actId="20577"/>
          <ac:spMkLst>
            <pc:docMk/>
            <pc:sldMk cId="2671002067" sldId="261"/>
            <ac:spMk id="3" creationId="{B57E0B0F-4D29-4786-B2AB-B84D9F8B5429}"/>
          </ac:spMkLst>
        </pc:spChg>
        <pc:picChg chg="add mod">
          <ac:chgData name="政 邢" userId="b989d68090a846e7" providerId="LiveId" clId="{5BF03560-542B-4CDA-9203-D177C5CA4930}" dt="2023-12-14T13:11:24.958" v="2296" actId="1076"/>
          <ac:picMkLst>
            <pc:docMk/>
            <pc:sldMk cId="2671002067" sldId="261"/>
            <ac:picMk id="11" creationId="{7353ACA4-3B63-FCC7-0A69-46F66E513618}"/>
          </ac:picMkLst>
        </pc:picChg>
      </pc:sldChg>
      <pc:sldChg chg="addSp modSp mod">
        <pc:chgData name="政 邢" userId="b989d68090a846e7" providerId="LiveId" clId="{5BF03560-542B-4CDA-9203-D177C5CA4930}" dt="2023-12-14T13:19:17.257" v="2446" actId="20577"/>
        <pc:sldMkLst>
          <pc:docMk/>
          <pc:sldMk cId="3937033909" sldId="262"/>
        </pc:sldMkLst>
        <pc:spChg chg="mod">
          <ac:chgData name="政 邢" userId="b989d68090a846e7" providerId="LiveId" clId="{5BF03560-542B-4CDA-9203-D177C5CA4930}" dt="2023-12-14T13:17:44.792" v="2385" actId="20577"/>
          <ac:spMkLst>
            <pc:docMk/>
            <pc:sldMk cId="3937033909" sldId="262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3:19:17.257" v="2446" actId="20577"/>
          <ac:spMkLst>
            <pc:docMk/>
            <pc:sldMk cId="3937033909" sldId="262"/>
            <ac:spMk id="3" creationId="{B57E0B0F-4D29-4786-B2AB-B84D9F8B5429}"/>
          </ac:spMkLst>
        </pc:spChg>
        <pc:picChg chg="add mod">
          <ac:chgData name="政 邢" userId="b989d68090a846e7" providerId="LiveId" clId="{5BF03560-542B-4CDA-9203-D177C5CA4930}" dt="2023-12-14T13:17:40.945" v="2377" actId="1076"/>
          <ac:picMkLst>
            <pc:docMk/>
            <pc:sldMk cId="3937033909" sldId="262"/>
            <ac:picMk id="13" creationId="{FB326750-4DE9-7596-413F-F0687CE663AE}"/>
          </ac:picMkLst>
        </pc:picChg>
      </pc:sldChg>
      <pc:sldChg chg="addSp delSp modSp mod">
        <pc:chgData name="政 邢" userId="b989d68090a846e7" providerId="LiveId" clId="{5BF03560-542B-4CDA-9203-D177C5CA4930}" dt="2023-12-14T12:54:28.311" v="2217" actId="478"/>
        <pc:sldMkLst>
          <pc:docMk/>
          <pc:sldMk cId="3889313593" sldId="263"/>
        </pc:sldMkLst>
        <pc:spChg chg="mod">
          <ac:chgData name="政 邢" userId="b989d68090a846e7" providerId="LiveId" clId="{5BF03560-542B-4CDA-9203-D177C5CA4930}" dt="2023-12-14T12:54:20.435" v="2215" actId="20577"/>
          <ac:spMkLst>
            <pc:docMk/>
            <pc:sldMk cId="3889313593" sldId="263"/>
            <ac:spMk id="2" creationId="{F4B5F415-7490-4054-85B4-10F7AE6D3385}"/>
          </ac:spMkLst>
        </pc:spChg>
        <pc:spChg chg="del">
          <ac:chgData name="政 邢" userId="b989d68090a846e7" providerId="LiveId" clId="{5BF03560-542B-4CDA-9203-D177C5CA4930}" dt="2023-12-14T12:54:25.265" v="2216" actId="478"/>
          <ac:spMkLst>
            <pc:docMk/>
            <pc:sldMk cId="3889313593" sldId="263"/>
            <ac:spMk id="3" creationId="{D05F6415-1E7C-453D-B6B7-DBF76BDA691B}"/>
          </ac:spMkLst>
        </pc:spChg>
        <pc:spChg chg="add del mod">
          <ac:chgData name="政 邢" userId="b989d68090a846e7" providerId="LiveId" clId="{5BF03560-542B-4CDA-9203-D177C5CA4930}" dt="2023-12-14T12:54:28.311" v="2217" actId="478"/>
          <ac:spMkLst>
            <pc:docMk/>
            <pc:sldMk cId="3889313593" sldId="263"/>
            <ac:spMk id="6" creationId="{FD3CDBF4-5B6C-F139-F37B-409D7BBAD948}"/>
          </ac:spMkLst>
        </pc:spChg>
      </pc:sldChg>
      <pc:sldChg chg="addSp delSp modSp add mod">
        <pc:chgData name="政 邢" userId="b989d68090a846e7" providerId="LiveId" clId="{5BF03560-542B-4CDA-9203-D177C5CA4930}" dt="2023-12-14T11:13:24.306" v="517" actId="1076"/>
        <pc:sldMkLst>
          <pc:docMk/>
          <pc:sldMk cId="1212611727" sldId="264"/>
        </pc:sldMkLst>
        <pc:spChg chg="mod">
          <ac:chgData name="政 邢" userId="b989d68090a846e7" providerId="LiveId" clId="{5BF03560-542B-4CDA-9203-D177C5CA4930}" dt="2023-12-14T11:09:26.964" v="506"/>
          <ac:spMkLst>
            <pc:docMk/>
            <pc:sldMk cId="1212611727" sldId="264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1:09:39.494" v="508" actId="20577"/>
          <ac:spMkLst>
            <pc:docMk/>
            <pc:sldMk cId="1212611727" sldId="264"/>
            <ac:spMk id="3" creationId="{B57E0B0F-4D29-4786-B2AB-B84D9F8B5429}"/>
          </ac:spMkLst>
        </pc:spChg>
        <pc:picChg chg="add del mod">
          <ac:chgData name="政 邢" userId="b989d68090a846e7" providerId="LiveId" clId="{5BF03560-542B-4CDA-9203-D177C5CA4930}" dt="2023-12-14T11:12:35.400" v="512" actId="478"/>
          <ac:picMkLst>
            <pc:docMk/>
            <pc:sldMk cId="1212611727" sldId="264"/>
            <ac:picMk id="11" creationId="{5C82FEA0-F223-E56F-4D0F-2AB03A08C5FD}"/>
          </ac:picMkLst>
        </pc:picChg>
        <pc:picChg chg="add del mod">
          <ac:chgData name="政 邢" userId="b989d68090a846e7" providerId="LiveId" clId="{5BF03560-542B-4CDA-9203-D177C5CA4930}" dt="2023-12-14T11:13:07.466" v="515" actId="478"/>
          <ac:picMkLst>
            <pc:docMk/>
            <pc:sldMk cId="1212611727" sldId="264"/>
            <ac:picMk id="15" creationId="{0968CA15-F38E-9AF9-16EB-6A633922BBD0}"/>
          </ac:picMkLst>
        </pc:picChg>
        <pc:picChg chg="add mod">
          <ac:chgData name="政 邢" userId="b989d68090a846e7" providerId="LiveId" clId="{5BF03560-542B-4CDA-9203-D177C5CA4930}" dt="2023-12-14T11:13:24.306" v="517" actId="1076"/>
          <ac:picMkLst>
            <pc:docMk/>
            <pc:sldMk cId="1212611727" sldId="264"/>
            <ac:picMk id="17" creationId="{1D8C5B61-5B0F-57D9-B906-679215B8EFE7}"/>
          </ac:picMkLst>
        </pc:picChg>
      </pc:sldChg>
      <pc:sldChg chg="addSp delSp modSp add mod">
        <pc:chgData name="政 邢" userId="b989d68090a846e7" providerId="LiveId" clId="{5BF03560-542B-4CDA-9203-D177C5CA4930}" dt="2023-12-14T11:18:19.465" v="560" actId="1076"/>
        <pc:sldMkLst>
          <pc:docMk/>
          <pc:sldMk cId="529927109" sldId="265"/>
        </pc:sldMkLst>
        <pc:spChg chg="mod">
          <ac:chgData name="政 邢" userId="b989d68090a846e7" providerId="LiveId" clId="{5BF03560-542B-4CDA-9203-D177C5CA4930}" dt="2023-12-14T11:15:11.447" v="545" actId="20577"/>
          <ac:spMkLst>
            <pc:docMk/>
            <pc:sldMk cId="529927109" sldId="265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1:16:28.330" v="553" actId="20577"/>
          <ac:spMkLst>
            <pc:docMk/>
            <pc:sldMk cId="529927109" sldId="265"/>
            <ac:spMk id="3" creationId="{B57E0B0F-4D29-4786-B2AB-B84D9F8B5429}"/>
          </ac:spMkLst>
        </pc:spChg>
        <pc:picChg chg="add del">
          <ac:chgData name="政 邢" userId="b989d68090a846e7" providerId="LiveId" clId="{5BF03560-542B-4CDA-9203-D177C5CA4930}" dt="2023-12-14T11:17:13.309" v="555" actId="478"/>
          <ac:picMkLst>
            <pc:docMk/>
            <pc:sldMk cId="529927109" sldId="265"/>
            <ac:picMk id="13" creationId="{B40716D5-6F90-7137-CA22-7E7AEF12642F}"/>
          </ac:picMkLst>
        </pc:picChg>
        <pc:picChg chg="add del mod">
          <ac:chgData name="政 邢" userId="b989d68090a846e7" providerId="LiveId" clId="{5BF03560-542B-4CDA-9203-D177C5CA4930}" dt="2023-12-14T11:18:04.142" v="558" actId="478"/>
          <ac:picMkLst>
            <pc:docMk/>
            <pc:sldMk cId="529927109" sldId="265"/>
            <ac:picMk id="15" creationId="{9826B41D-35CC-0788-9F8B-3ABE5549C1CD}"/>
          </ac:picMkLst>
        </pc:picChg>
        <pc:picChg chg="add mod">
          <ac:chgData name="政 邢" userId="b989d68090a846e7" providerId="LiveId" clId="{5BF03560-542B-4CDA-9203-D177C5CA4930}" dt="2023-12-14T11:18:19.465" v="560" actId="1076"/>
          <ac:picMkLst>
            <pc:docMk/>
            <pc:sldMk cId="529927109" sldId="265"/>
            <ac:picMk id="17" creationId="{43E6C501-44A8-159D-EEC5-13B27FB58F0B}"/>
          </ac:picMkLst>
        </pc:picChg>
      </pc:sldChg>
      <pc:sldChg chg="addSp delSp modSp add mod">
        <pc:chgData name="政 邢" userId="b989d68090a846e7" providerId="LiveId" clId="{5BF03560-542B-4CDA-9203-D177C5CA4930}" dt="2023-12-14T11:30:16.208" v="919" actId="1076"/>
        <pc:sldMkLst>
          <pc:docMk/>
          <pc:sldMk cId="1267221410" sldId="266"/>
        </pc:sldMkLst>
        <pc:spChg chg="mod">
          <ac:chgData name="政 邢" userId="b989d68090a846e7" providerId="LiveId" clId="{5BF03560-542B-4CDA-9203-D177C5CA4930}" dt="2023-12-14T11:23:08.977" v="688" actId="20577"/>
          <ac:spMkLst>
            <pc:docMk/>
            <pc:sldMk cId="1267221410" sldId="266"/>
            <ac:spMk id="2" creationId="{10742257-3980-4551-868A-26DC3CB821EE}"/>
          </ac:spMkLst>
        </pc:spChg>
        <pc:spChg chg="add del mod">
          <ac:chgData name="政 邢" userId="b989d68090a846e7" providerId="LiveId" clId="{5BF03560-542B-4CDA-9203-D177C5CA4930}" dt="2023-12-14T11:29:39.477" v="917" actId="20577"/>
          <ac:spMkLst>
            <pc:docMk/>
            <pc:sldMk cId="1267221410" sldId="266"/>
            <ac:spMk id="3" creationId="{B57E0B0F-4D29-4786-B2AB-B84D9F8B5429}"/>
          </ac:spMkLst>
        </pc:spChg>
        <pc:spChg chg="add del mod">
          <ac:chgData name="政 邢" userId="b989d68090a846e7" providerId="LiveId" clId="{5BF03560-542B-4CDA-9203-D177C5CA4930}" dt="2023-12-14T11:25:56.884" v="801" actId="21"/>
          <ac:spMkLst>
            <pc:docMk/>
            <pc:sldMk cId="1267221410" sldId="266"/>
            <ac:spMk id="18" creationId="{0B1CE7EE-2354-2448-B4D8-0A1844CE927A}"/>
          </ac:spMkLst>
        </pc:spChg>
        <pc:picChg chg="add del mod">
          <ac:chgData name="政 邢" userId="b989d68090a846e7" providerId="LiveId" clId="{5BF03560-542B-4CDA-9203-D177C5CA4930}" dt="2023-12-14T11:20:50.416" v="604" actId="478"/>
          <ac:picMkLst>
            <pc:docMk/>
            <pc:sldMk cId="1267221410" sldId="266"/>
            <ac:picMk id="13" creationId="{2FC16A88-C264-249D-DE6E-8BB48493EA6E}"/>
          </ac:picMkLst>
        </pc:picChg>
        <pc:picChg chg="add del mod">
          <ac:chgData name="政 邢" userId="b989d68090a846e7" providerId="LiveId" clId="{5BF03560-542B-4CDA-9203-D177C5CA4930}" dt="2023-12-14T11:23:53.041" v="691" actId="478"/>
          <ac:picMkLst>
            <pc:docMk/>
            <pc:sldMk cId="1267221410" sldId="266"/>
            <ac:picMk id="15" creationId="{3E619C9C-DEFA-A201-8128-306ED0012023}"/>
          </ac:picMkLst>
        </pc:picChg>
        <pc:picChg chg="add del mod">
          <ac:chgData name="政 邢" userId="b989d68090a846e7" providerId="LiveId" clId="{5BF03560-542B-4CDA-9203-D177C5CA4930}" dt="2023-12-14T11:21:47.511" v="609" actId="478"/>
          <ac:picMkLst>
            <pc:docMk/>
            <pc:sldMk cId="1267221410" sldId="266"/>
            <ac:picMk id="16" creationId="{03D9C60D-72E5-BC2E-A9A3-65D90921DEFE}"/>
          </ac:picMkLst>
        </pc:picChg>
        <pc:picChg chg="add mod">
          <ac:chgData name="政 邢" userId="b989d68090a846e7" providerId="LiveId" clId="{5BF03560-542B-4CDA-9203-D177C5CA4930}" dt="2023-12-14T11:30:16.208" v="919" actId="1076"/>
          <ac:picMkLst>
            <pc:docMk/>
            <pc:sldMk cId="1267221410" sldId="266"/>
            <ac:picMk id="20" creationId="{0FED40E3-E69D-12B3-382C-872201E6C963}"/>
          </ac:picMkLst>
        </pc:picChg>
      </pc:sldChg>
      <pc:sldChg chg="addSp delSp modSp add mod">
        <pc:chgData name="政 邢" userId="b989d68090a846e7" providerId="LiveId" clId="{5BF03560-542B-4CDA-9203-D177C5CA4930}" dt="2023-12-14T11:27:56.181" v="847" actId="1076"/>
        <pc:sldMkLst>
          <pc:docMk/>
          <pc:sldMk cId="2283362262" sldId="267"/>
        </pc:sldMkLst>
        <pc:spChg chg="mod">
          <ac:chgData name="政 邢" userId="b989d68090a846e7" providerId="LiveId" clId="{5BF03560-542B-4CDA-9203-D177C5CA4930}" dt="2023-12-14T11:25:41.916" v="797" actId="20577"/>
          <ac:spMkLst>
            <pc:docMk/>
            <pc:sldMk cId="2283362262" sldId="267"/>
            <ac:spMk id="2" creationId="{10742257-3980-4551-868A-26DC3CB821EE}"/>
          </ac:spMkLst>
        </pc:spChg>
        <pc:spChg chg="add mod">
          <ac:chgData name="政 邢" userId="b989d68090a846e7" providerId="LiveId" clId="{5BF03560-542B-4CDA-9203-D177C5CA4930}" dt="2023-12-14T11:26:18.992" v="842" actId="20577"/>
          <ac:spMkLst>
            <pc:docMk/>
            <pc:sldMk cId="2283362262" sldId="267"/>
            <ac:spMk id="3" creationId="{9B8965C6-94CD-18FD-CC4D-DEAB071E3A28}"/>
          </ac:spMkLst>
        </pc:spChg>
        <pc:spChg chg="del">
          <ac:chgData name="政 邢" userId="b989d68090a846e7" providerId="LiveId" clId="{5BF03560-542B-4CDA-9203-D177C5CA4930}" dt="2023-12-14T11:25:45.603" v="798" actId="478"/>
          <ac:spMkLst>
            <pc:docMk/>
            <pc:sldMk cId="2283362262" sldId="267"/>
            <ac:spMk id="14" creationId="{3703DCB6-CE2E-4DB2-998C-5E89A0D57B5A}"/>
          </ac:spMkLst>
        </pc:spChg>
        <pc:graphicFrameChg chg="del">
          <ac:chgData name="政 邢" userId="b989d68090a846e7" providerId="LiveId" clId="{5BF03560-542B-4CDA-9203-D177C5CA4930}" dt="2023-12-14T11:25:50.430" v="799" actId="478"/>
          <ac:graphicFrameMkLst>
            <pc:docMk/>
            <pc:sldMk cId="2283362262" sldId="267"/>
            <ac:graphicFrameMk id="15" creationId="{646FDE3E-5F98-465E-A4A1-17F8E562FC1F}"/>
          </ac:graphicFrameMkLst>
        </pc:graphicFrameChg>
        <pc:picChg chg="add del mod">
          <ac:chgData name="政 邢" userId="b989d68090a846e7" providerId="LiveId" clId="{5BF03560-542B-4CDA-9203-D177C5CA4930}" dt="2023-12-14T11:27:21.337" v="845" actId="478"/>
          <ac:picMkLst>
            <pc:docMk/>
            <pc:sldMk cId="2283362262" sldId="267"/>
            <ac:picMk id="13" creationId="{BA230526-81F1-F633-84E9-6E809D00A770}"/>
          </ac:picMkLst>
        </pc:picChg>
        <pc:picChg chg="add mod">
          <ac:chgData name="政 邢" userId="b989d68090a846e7" providerId="LiveId" clId="{5BF03560-542B-4CDA-9203-D177C5CA4930}" dt="2023-12-14T11:27:56.181" v="847" actId="1076"/>
          <ac:picMkLst>
            <pc:docMk/>
            <pc:sldMk cId="2283362262" sldId="267"/>
            <ac:picMk id="17" creationId="{0B16DE5B-390E-C950-B5CF-C8DA7DE42200}"/>
          </ac:picMkLst>
        </pc:picChg>
      </pc:sldChg>
      <pc:sldChg chg="addSp delSp modSp add mod">
        <pc:chgData name="政 邢" userId="b989d68090a846e7" providerId="LiveId" clId="{5BF03560-542B-4CDA-9203-D177C5CA4930}" dt="2023-12-14T11:40:08.965" v="1044" actId="20577"/>
        <pc:sldMkLst>
          <pc:docMk/>
          <pc:sldMk cId="1316431742" sldId="268"/>
        </pc:sldMkLst>
        <pc:spChg chg="mod">
          <ac:chgData name="政 邢" userId="b989d68090a846e7" providerId="LiveId" clId="{5BF03560-542B-4CDA-9203-D177C5CA4930}" dt="2023-12-14T11:36:57.539" v="974" actId="20577"/>
          <ac:spMkLst>
            <pc:docMk/>
            <pc:sldMk cId="1316431742" sldId="268"/>
            <ac:spMk id="2" creationId="{10742257-3980-4551-868A-26DC3CB821EE}"/>
          </ac:spMkLst>
        </pc:spChg>
        <pc:spChg chg="add mod">
          <ac:chgData name="政 邢" userId="b989d68090a846e7" providerId="LiveId" clId="{5BF03560-542B-4CDA-9203-D177C5CA4930}" dt="2023-12-14T11:40:08.965" v="1044" actId="20577"/>
          <ac:spMkLst>
            <pc:docMk/>
            <pc:sldMk cId="1316431742" sldId="268"/>
            <ac:spMk id="14" creationId="{9BC322E6-1347-15A7-F006-184D3FBF13BA}"/>
          </ac:spMkLst>
        </pc:spChg>
        <pc:graphicFrameChg chg="del">
          <ac:chgData name="政 邢" userId="b989d68090a846e7" providerId="LiveId" clId="{5BF03560-542B-4CDA-9203-D177C5CA4930}" dt="2023-12-14T11:35:04.195" v="921" actId="478"/>
          <ac:graphicFrameMkLst>
            <pc:docMk/>
            <pc:sldMk cId="1316431742" sldId="268"/>
            <ac:graphicFrameMk id="11" creationId="{D32CE14B-3BA1-4454-827F-251611057F3E}"/>
          </ac:graphicFrameMkLst>
        </pc:graphicFrameChg>
        <pc:picChg chg="add mod">
          <ac:chgData name="政 邢" userId="b989d68090a846e7" providerId="LiveId" clId="{5BF03560-542B-4CDA-9203-D177C5CA4930}" dt="2023-12-14T11:35:29.898" v="926" actId="1076"/>
          <ac:picMkLst>
            <pc:docMk/>
            <pc:sldMk cId="1316431742" sldId="268"/>
            <ac:picMk id="12" creationId="{D361AF7C-2666-2736-9A71-9174679431A5}"/>
          </ac:picMkLst>
        </pc:picChg>
        <pc:picChg chg="del">
          <ac:chgData name="政 邢" userId="b989d68090a846e7" providerId="LiveId" clId="{5BF03560-542B-4CDA-9203-D177C5CA4930}" dt="2023-12-14T11:35:06.008" v="922" actId="478"/>
          <ac:picMkLst>
            <pc:docMk/>
            <pc:sldMk cId="1316431742" sldId="268"/>
            <ac:picMk id="20" creationId="{6CB18D09-1F54-3E0E-8307-4769FC9C728F}"/>
          </ac:picMkLst>
        </pc:picChg>
      </pc:sldChg>
      <pc:sldChg chg="addSp delSp modSp add mod">
        <pc:chgData name="政 邢" userId="b989d68090a846e7" providerId="LiveId" clId="{5BF03560-542B-4CDA-9203-D177C5CA4930}" dt="2023-12-14T11:48:01.830" v="1189" actId="20577"/>
        <pc:sldMkLst>
          <pc:docMk/>
          <pc:sldMk cId="3120165996" sldId="269"/>
        </pc:sldMkLst>
        <pc:spChg chg="mod">
          <ac:chgData name="政 邢" userId="b989d68090a846e7" providerId="LiveId" clId="{5BF03560-542B-4CDA-9203-D177C5CA4930}" dt="2023-12-14T11:48:01.830" v="1189" actId="20577"/>
          <ac:spMkLst>
            <pc:docMk/>
            <pc:sldMk cId="3120165996" sldId="269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1:44:53.576" v="1179" actId="313"/>
          <ac:spMkLst>
            <pc:docMk/>
            <pc:sldMk cId="3120165996" sldId="269"/>
            <ac:spMk id="3" creationId="{B57E0B0F-4D29-4786-B2AB-B84D9F8B5429}"/>
          </ac:spMkLst>
        </pc:spChg>
        <pc:picChg chg="add mod">
          <ac:chgData name="政 邢" userId="b989d68090a846e7" providerId="LiveId" clId="{5BF03560-542B-4CDA-9203-D177C5CA4930}" dt="2023-12-14T11:44:42.926" v="1175" actId="1076"/>
          <ac:picMkLst>
            <pc:docMk/>
            <pc:sldMk cId="3120165996" sldId="269"/>
            <ac:picMk id="11" creationId="{4CEF2904-6A4C-5054-1AD8-1A88169CC926}"/>
          </ac:picMkLst>
        </pc:picChg>
        <pc:picChg chg="del">
          <ac:chgData name="政 邢" userId="b989d68090a846e7" providerId="LiveId" clId="{5BF03560-542B-4CDA-9203-D177C5CA4930}" dt="2023-12-14T11:42:28.462" v="1079" actId="478"/>
          <ac:picMkLst>
            <pc:docMk/>
            <pc:sldMk cId="3120165996" sldId="269"/>
            <ac:picMk id="17" creationId="{1D8C5B61-5B0F-57D9-B906-679215B8EFE7}"/>
          </ac:picMkLst>
        </pc:picChg>
      </pc:sldChg>
      <pc:sldChg chg="addSp modSp add mod">
        <pc:chgData name="政 邢" userId="b989d68090a846e7" providerId="LiveId" clId="{5BF03560-542B-4CDA-9203-D177C5CA4930}" dt="2023-12-14T11:55:39.112" v="1454" actId="20577"/>
        <pc:sldMkLst>
          <pc:docMk/>
          <pc:sldMk cId="1218376965" sldId="270"/>
        </pc:sldMkLst>
        <pc:spChg chg="mod">
          <ac:chgData name="政 邢" userId="b989d68090a846e7" providerId="LiveId" clId="{5BF03560-542B-4CDA-9203-D177C5CA4930}" dt="2023-12-14T11:55:22.921" v="1429" actId="20577"/>
          <ac:spMkLst>
            <pc:docMk/>
            <pc:sldMk cId="1218376965" sldId="270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1:55:39.112" v="1454" actId="20577"/>
          <ac:spMkLst>
            <pc:docMk/>
            <pc:sldMk cId="1218376965" sldId="270"/>
            <ac:spMk id="3" creationId="{B57E0B0F-4D29-4786-B2AB-B84D9F8B5429}"/>
          </ac:spMkLst>
        </pc:spChg>
        <pc:picChg chg="add mod">
          <ac:chgData name="政 邢" userId="b989d68090a846e7" providerId="LiveId" clId="{5BF03560-542B-4CDA-9203-D177C5CA4930}" dt="2023-12-14T11:53:48.880" v="1410" actId="1076"/>
          <ac:picMkLst>
            <pc:docMk/>
            <pc:sldMk cId="1218376965" sldId="270"/>
            <ac:picMk id="13" creationId="{9141D19E-DFB8-9636-BA90-95F820A9E32F}"/>
          </ac:picMkLst>
        </pc:picChg>
      </pc:sldChg>
      <pc:sldChg chg="addSp delSp modSp add mod">
        <pc:chgData name="政 邢" userId="b989d68090a846e7" providerId="LiveId" clId="{5BF03560-542B-4CDA-9203-D177C5CA4930}" dt="2023-12-14T12:01:18.867" v="1639" actId="1076"/>
        <pc:sldMkLst>
          <pc:docMk/>
          <pc:sldMk cId="1148075173" sldId="271"/>
        </pc:sldMkLst>
        <pc:spChg chg="mod">
          <ac:chgData name="政 邢" userId="b989d68090a846e7" providerId="LiveId" clId="{5BF03560-542B-4CDA-9203-D177C5CA4930}" dt="2023-12-14T11:56:15.326" v="1489" actId="20577"/>
          <ac:spMkLst>
            <pc:docMk/>
            <pc:sldMk cId="1148075173" sldId="271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2:01:16.323" v="1638" actId="6549"/>
          <ac:spMkLst>
            <pc:docMk/>
            <pc:sldMk cId="1148075173" sldId="271"/>
            <ac:spMk id="3" creationId="{B57E0B0F-4D29-4786-B2AB-B84D9F8B5429}"/>
          </ac:spMkLst>
        </pc:spChg>
        <pc:picChg chg="add del mod">
          <ac:chgData name="政 邢" userId="b989d68090a846e7" providerId="LiveId" clId="{5BF03560-542B-4CDA-9203-D177C5CA4930}" dt="2023-12-14T11:59:27.489" v="1581" actId="478"/>
          <ac:picMkLst>
            <pc:docMk/>
            <pc:sldMk cId="1148075173" sldId="271"/>
            <ac:picMk id="13" creationId="{4FDD61AA-ACBE-99E1-0AC1-50B12C03C591}"/>
          </ac:picMkLst>
        </pc:picChg>
        <pc:picChg chg="add mod">
          <ac:chgData name="政 邢" userId="b989d68090a846e7" providerId="LiveId" clId="{5BF03560-542B-4CDA-9203-D177C5CA4930}" dt="2023-12-14T12:01:18.867" v="1639" actId="1076"/>
          <ac:picMkLst>
            <pc:docMk/>
            <pc:sldMk cId="1148075173" sldId="271"/>
            <ac:picMk id="15" creationId="{C429F227-9037-07C3-3CB0-F0613550B2CD}"/>
          </ac:picMkLst>
        </pc:picChg>
        <pc:picChg chg="del">
          <ac:chgData name="政 邢" userId="b989d68090a846e7" providerId="LiveId" clId="{5BF03560-542B-4CDA-9203-D177C5CA4930}" dt="2023-12-14T11:51:01.422" v="1309" actId="478"/>
          <ac:picMkLst>
            <pc:docMk/>
            <pc:sldMk cId="1148075173" sldId="271"/>
            <ac:picMk id="20" creationId="{0FED40E3-E69D-12B3-382C-872201E6C963}"/>
          </ac:picMkLst>
        </pc:picChg>
      </pc:sldChg>
      <pc:sldChg chg="addSp delSp modSp add mod">
        <pc:chgData name="政 邢" userId="b989d68090a846e7" providerId="LiveId" clId="{5BF03560-542B-4CDA-9203-D177C5CA4930}" dt="2023-12-14T12:04:50.640" v="1678" actId="1076"/>
        <pc:sldMkLst>
          <pc:docMk/>
          <pc:sldMk cId="1699029793" sldId="272"/>
        </pc:sldMkLst>
        <pc:spChg chg="mod">
          <ac:chgData name="政 邢" userId="b989d68090a846e7" providerId="LiveId" clId="{5BF03560-542B-4CDA-9203-D177C5CA4930}" dt="2023-12-14T12:02:58.553" v="1672" actId="27636"/>
          <ac:spMkLst>
            <pc:docMk/>
            <pc:sldMk cId="1699029793" sldId="272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2:04:18.015" v="1675"/>
          <ac:spMkLst>
            <pc:docMk/>
            <pc:sldMk cId="1699029793" sldId="272"/>
            <ac:spMk id="3" creationId="{B57E0B0F-4D29-4786-B2AB-B84D9F8B5429}"/>
          </ac:spMkLst>
        </pc:spChg>
        <pc:picChg chg="add mod">
          <ac:chgData name="政 邢" userId="b989d68090a846e7" providerId="LiveId" clId="{5BF03560-542B-4CDA-9203-D177C5CA4930}" dt="2023-12-14T12:04:50.640" v="1678" actId="1076"/>
          <ac:picMkLst>
            <pc:docMk/>
            <pc:sldMk cId="1699029793" sldId="272"/>
            <ac:picMk id="13" creationId="{65683033-F568-BE7D-DC08-B2FBF89C211D}"/>
          </ac:picMkLst>
        </pc:picChg>
        <pc:picChg chg="del">
          <ac:chgData name="政 邢" userId="b989d68090a846e7" providerId="LiveId" clId="{5BF03560-542B-4CDA-9203-D177C5CA4930}" dt="2023-12-14T12:04:20.840" v="1676" actId="478"/>
          <ac:picMkLst>
            <pc:docMk/>
            <pc:sldMk cId="1699029793" sldId="272"/>
            <ac:picMk id="15" creationId="{C429F227-9037-07C3-3CB0-F0613550B2CD}"/>
          </ac:picMkLst>
        </pc:picChg>
      </pc:sldChg>
      <pc:sldChg chg="addSp delSp modSp add mod">
        <pc:chgData name="政 邢" userId="b989d68090a846e7" providerId="LiveId" clId="{5BF03560-542B-4CDA-9203-D177C5CA4930}" dt="2023-12-14T12:08:15.439" v="1814" actId="20577"/>
        <pc:sldMkLst>
          <pc:docMk/>
          <pc:sldMk cId="3647768846" sldId="273"/>
        </pc:sldMkLst>
        <pc:spChg chg="mod">
          <ac:chgData name="政 邢" userId="b989d68090a846e7" providerId="LiveId" clId="{5BF03560-542B-4CDA-9203-D177C5CA4930}" dt="2023-12-14T12:05:29.206" v="1681"/>
          <ac:spMkLst>
            <pc:docMk/>
            <pc:sldMk cId="3647768846" sldId="273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2:08:15.439" v="1814" actId="20577"/>
          <ac:spMkLst>
            <pc:docMk/>
            <pc:sldMk cId="3647768846" sldId="273"/>
            <ac:spMk id="3" creationId="{B57E0B0F-4D29-4786-B2AB-B84D9F8B5429}"/>
          </ac:spMkLst>
        </pc:spChg>
        <pc:picChg chg="add mod">
          <ac:chgData name="政 邢" userId="b989d68090a846e7" providerId="LiveId" clId="{5BF03560-542B-4CDA-9203-D177C5CA4930}" dt="2023-12-14T12:07:03.712" v="1793" actId="1076"/>
          <ac:picMkLst>
            <pc:docMk/>
            <pc:sldMk cId="3647768846" sldId="273"/>
            <ac:picMk id="11" creationId="{3AD52BAC-A03C-CE39-B4B6-D850FB415BBC}"/>
          </ac:picMkLst>
        </pc:picChg>
        <pc:picChg chg="del">
          <ac:chgData name="政 邢" userId="b989d68090a846e7" providerId="LiveId" clId="{5BF03560-542B-4CDA-9203-D177C5CA4930}" dt="2023-12-14T12:05:09.278" v="1680" actId="478"/>
          <ac:picMkLst>
            <pc:docMk/>
            <pc:sldMk cId="3647768846" sldId="273"/>
            <ac:picMk id="17" creationId="{1D8C5B61-5B0F-57D9-B906-679215B8EFE7}"/>
          </ac:picMkLst>
        </pc:picChg>
      </pc:sldChg>
      <pc:sldChg chg="addSp delSp modSp add mod">
        <pc:chgData name="政 邢" userId="b989d68090a846e7" providerId="LiveId" clId="{5BF03560-542B-4CDA-9203-D177C5CA4930}" dt="2023-12-14T12:51:06.350" v="2062"/>
        <pc:sldMkLst>
          <pc:docMk/>
          <pc:sldMk cId="1096330627" sldId="274"/>
        </pc:sldMkLst>
        <pc:spChg chg="mod">
          <ac:chgData name="政 邢" userId="b989d68090a846e7" providerId="LiveId" clId="{5BF03560-542B-4CDA-9203-D177C5CA4930}" dt="2023-12-14T12:21:08.486" v="1913" actId="27636"/>
          <ac:spMkLst>
            <pc:docMk/>
            <pc:sldMk cId="1096330627" sldId="274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2:51:06.350" v="2062"/>
          <ac:spMkLst>
            <pc:docMk/>
            <pc:sldMk cId="1096330627" sldId="274"/>
            <ac:spMk id="3" creationId="{B57E0B0F-4D29-4786-B2AB-B84D9F8B5429}"/>
          </ac:spMkLst>
        </pc:spChg>
        <pc:picChg chg="del">
          <ac:chgData name="政 邢" userId="b989d68090a846e7" providerId="LiveId" clId="{5BF03560-542B-4CDA-9203-D177C5CA4930}" dt="2023-12-14T12:18:20.143" v="1853" actId="478"/>
          <ac:picMkLst>
            <pc:docMk/>
            <pc:sldMk cId="1096330627" sldId="274"/>
            <ac:picMk id="11" creationId="{3AD52BAC-A03C-CE39-B4B6-D850FB415BBC}"/>
          </ac:picMkLst>
        </pc:picChg>
        <pc:picChg chg="add del mod">
          <ac:chgData name="政 邢" userId="b989d68090a846e7" providerId="LiveId" clId="{5BF03560-542B-4CDA-9203-D177C5CA4930}" dt="2023-12-14T12:21:45.395" v="1961" actId="478"/>
          <ac:picMkLst>
            <pc:docMk/>
            <pc:sldMk cId="1096330627" sldId="274"/>
            <ac:picMk id="14" creationId="{0C46D1C1-C7C3-3FBC-D304-47B488926199}"/>
          </ac:picMkLst>
        </pc:picChg>
        <pc:picChg chg="add del mod">
          <ac:chgData name="政 邢" userId="b989d68090a846e7" providerId="LiveId" clId="{5BF03560-542B-4CDA-9203-D177C5CA4930}" dt="2023-12-14T12:21:45.019" v="1960" actId="22"/>
          <ac:picMkLst>
            <pc:docMk/>
            <pc:sldMk cId="1096330627" sldId="274"/>
            <ac:picMk id="16" creationId="{D2F7479F-A428-A122-E5C5-3E421D97A228}"/>
          </ac:picMkLst>
        </pc:picChg>
      </pc:sldChg>
      <pc:sldChg chg="addSp delSp modSp add mod">
        <pc:chgData name="政 邢" userId="b989d68090a846e7" providerId="LiveId" clId="{5BF03560-542B-4CDA-9203-D177C5CA4930}" dt="2023-12-14T12:14:38.109" v="1852" actId="20577"/>
        <pc:sldMkLst>
          <pc:docMk/>
          <pc:sldMk cId="2709366022" sldId="275"/>
        </pc:sldMkLst>
        <pc:spChg chg="mod">
          <ac:chgData name="政 邢" userId="b989d68090a846e7" providerId="LiveId" clId="{5BF03560-542B-4CDA-9203-D177C5CA4930}" dt="2023-12-14T12:14:38.109" v="1852" actId="20577"/>
          <ac:spMkLst>
            <pc:docMk/>
            <pc:sldMk cId="2709366022" sldId="275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2:14:16.039" v="1825" actId="20577"/>
          <ac:spMkLst>
            <pc:docMk/>
            <pc:sldMk cId="2709366022" sldId="275"/>
            <ac:spMk id="3" creationId="{B57E0B0F-4D29-4786-B2AB-B84D9F8B5429}"/>
          </ac:spMkLst>
        </pc:spChg>
        <pc:picChg chg="del">
          <ac:chgData name="政 邢" userId="b989d68090a846e7" providerId="LiveId" clId="{5BF03560-542B-4CDA-9203-D177C5CA4930}" dt="2023-12-14T12:13:42.353" v="1817" actId="478"/>
          <ac:picMkLst>
            <pc:docMk/>
            <pc:sldMk cId="2709366022" sldId="275"/>
            <ac:picMk id="13" creationId="{9141D19E-DFB8-9636-BA90-95F820A9E32F}"/>
          </ac:picMkLst>
        </pc:picChg>
        <pc:picChg chg="add mod">
          <ac:chgData name="政 邢" userId="b989d68090a846e7" providerId="LiveId" clId="{5BF03560-542B-4CDA-9203-D177C5CA4930}" dt="2023-12-14T12:13:58.517" v="1822" actId="1076"/>
          <ac:picMkLst>
            <pc:docMk/>
            <pc:sldMk cId="2709366022" sldId="275"/>
            <ac:picMk id="14" creationId="{5E20B343-8509-8119-103C-E6296940F2CB}"/>
          </ac:picMkLst>
        </pc:picChg>
      </pc:sldChg>
      <pc:sldChg chg="add del">
        <pc:chgData name="政 邢" userId="b989d68090a846e7" providerId="LiveId" clId="{5BF03560-542B-4CDA-9203-D177C5CA4930}" dt="2023-12-14T12:13:45.693" v="1819"/>
        <pc:sldMkLst>
          <pc:docMk/>
          <pc:sldMk cId="1210192732" sldId="276"/>
        </pc:sldMkLst>
      </pc:sldChg>
      <pc:sldChg chg="addSp delSp modSp add mod">
        <pc:chgData name="政 邢" userId="b989d68090a846e7" providerId="LiveId" clId="{5BF03560-542B-4CDA-9203-D177C5CA4930}" dt="2023-12-14T12:53:49.179" v="2187" actId="1076"/>
        <pc:sldMkLst>
          <pc:docMk/>
          <pc:sldMk cId="1676210783" sldId="276"/>
        </pc:sldMkLst>
        <pc:spChg chg="mod">
          <ac:chgData name="政 邢" userId="b989d68090a846e7" providerId="LiveId" clId="{5BF03560-542B-4CDA-9203-D177C5CA4930}" dt="2023-12-14T12:52:29.149" v="2118" actId="20577"/>
          <ac:spMkLst>
            <pc:docMk/>
            <pc:sldMk cId="1676210783" sldId="276"/>
            <ac:spMk id="2" creationId="{10742257-3980-4551-868A-26DC3CB821EE}"/>
          </ac:spMkLst>
        </pc:spChg>
        <pc:spChg chg="mod">
          <ac:chgData name="政 邢" userId="b989d68090a846e7" providerId="LiveId" clId="{5BF03560-542B-4CDA-9203-D177C5CA4930}" dt="2023-12-14T12:52:56.512" v="2182" actId="20577"/>
          <ac:spMkLst>
            <pc:docMk/>
            <pc:sldMk cId="1676210783" sldId="276"/>
            <ac:spMk id="3" creationId="{B57E0B0F-4D29-4786-B2AB-B84D9F8B5429}"/>
          </ac:spMkLst>
        </pc:spChg>
        <pc:picChg chg="del">
          <ac:chgData name="政 邢" userId="b989d68090a846e7" providerId="LiveId" clId="{5BF03560-542B-4CDA-9203-D177C5CA4930}" dt="2023-12-14T12:52:32.737" v="2119" actId="478"/>
          <ac:picMkLst>
            <pc:docMk/>
            <pc:sldMk cId="1676210783" sldId="276"/>
            <ac:picMk id="13" creationId="{9141D19E-DFB8-9636-BA90-95F820A9E32F}"/>
          </ac:picMkLst>
        </pc:picChg>
        <pc:picChg chg="add del mod">
          <ac:chgData name="政 邢" userId="b989d68090a846e7" providerId="LiveId" clId="{5BF03560-542B-4CDA-9203-D177C5CA4930}" dt="2023-12-14T12:53:29.966" v="2185" actId="478"/>
          <ac:picMkLst>
            <pc:docMk/>
            <pc:sldMk cId="1676210783" sldId="276"/>
            <ac:picMk id="14" creationId="{5B87A59D-A517-5718-487D-3673F6B0D66C}"/>
          </ac:picMkLst>
        </pc:picChg>
        <pc:picChg chg="add mod">
          <ac:chgData name="政 邢" userId="b989d68090a846e7" providerId="LiveId" clId="{5BF03560-542B-4CDA-9203-D177C5CA4930}" dt="2023-12-14T12:53:49.179" v="2187" actId="1076"/>
          <ac:picMkLst>
            <pc:docMk/>
            <pc:sldMk cId="1676210783" sldId="276"/>
            <ac:picMk id="16" creationId="{E67EE507-7AAD-2A05-81A7-94BF28F470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y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myvisualstudio.com/" TargetMode="Externa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How to use AOAI with your MVP </a:t>
            </a:r>
            <a:r>
              <a:rPr lang="en-US" sz="8000" dirty="0" err="1">
                <a:solidFill>
                  <a:schemeClr val="bg1"/>
                </a:solidFill>
                <a:latin typeface="Rockwell" panose="02060603020205020403" pitchFamily="18" charset="0"/>
              </a:rPr>
              <a:t>benefis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Xing, Zheng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Do we forget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Click link to request access to Azure OpenAI service.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429F227-9037-07C3-3CB0-F0613550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61" y="2056301"/>
            <a:ext cx="5362614" cy="42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Our second application form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https://aka.ms/oaiapply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65683033-F568-BE7D-DC08-B2FBF89C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88" y="2016092"/>
            <a:ext cx="6781850" cy="44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2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 few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apply with your private Email.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 to use your company Email.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Proudly say that you are the MVP when answering 14 questions.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AD52BAC-A03C-CE39-B4B6-D850FB415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29" y="3106307"/>
            <a:ext cx="3571901" cy="27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Welcome to the Azure OpenAI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Wait for an email to approve your application.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E20B343-8509-8119-103C-E6296940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06" y="2808094"/>
            <a:ext cx="5112013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create our first AOAI instance!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new Resource group.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your preferred instance name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0C46D1C1-C7C3-3FBC-D304-47B488926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77" y="2309387"/>
            <a:ext cx="5619791" cy="40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3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Review and submit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Next + Next + Next + Create.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E67EE507-7AAD-2A05-81A7-94BF28F47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63" y="2306611"/>
            <a:ext cx="5134013" cy="44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1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Almost there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539D111-1C7A-7FF8-68EE-63C05A5620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295" y="2473554"/>
            <a:ext cx="7105702" cy="35338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4AC45D5-F6F2-20C1-F246-3C441748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a minute.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‘Go to resource’ when deployment is complete.</a:t>
            </a: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Can’t wait another minute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‘Go to Azure OpenAI Studio’!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353ACA4-3B63-FCC7-0A69-46F66E51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86" y="2054387"/>
            <a:ext cx="8886890" cy="45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Enjoy!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DALL-E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interesting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B326750-4DE9-7596-413F-F0687CE6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0" y="2210130"/>
            <a:ext cx="7343829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Thank you!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4 steps </a:t>
            </a:r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to 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use AOAI </a:t>
            </a:r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with your MVP benefits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Microsoft Account (your MVP Email)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Visual Studio subscription (your MVP Email)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Activate Azure subscription (Visual Studio subscription)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Request Azure OpenAI (Azure subscription ID)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Microsoft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MS Account is the one used to claim MVP benefits.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1D8C5B61-5B0F-57D9-B906-679215B8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7" y="2818413"/>
            <a:ext cx="8734489" cy="23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1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Claim Visual Studio </a:t>
            </a:r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benefits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As an awarded Microsoft MVP, you can now claim a complimentary 12-month subscription to Visual Studio Enterprise.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hlinkClick r:id="rId2"/>
              </a:rPr>
              <a:t>https://my.visualstudio.com/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43E6C501-44A8-159D-EEC5-13B27FB58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67" y="3568680"/>
            <a:ext cx="8439212" cy="27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Visual Studio Subscription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65C6-94CD-18FD-CC4D-DEAB071E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Login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hlinkClick r:id="rId5"/>
              </a:rPr>
              <a:t>https://myvisualstudio.com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with your MS Account.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You will find your Visual Studio Enterprise subscription.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16DE5B-390E-C950-B5CF-C8DA7DE42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94" y="2871835"/>
            <a:ext cx="8839265" cy="34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Activate Azure monthly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Click ‘Activate’ button to request your Azure monthly credit.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FED40E3-E69D-12B3-382C-872201E6C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05" y="2350894"/>
            <a:ext cx="7181903" cy="40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Azure for Visual Studio Subscription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361AF7C-2666-2736-9A71-917467943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04" y="2517094"/>
            <a:ext cx="6625876" cy="407445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C322E6-1347-15A7-F006-184D3FBF1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Complete the application form.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Will jump to Azure Portal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31643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Find Azure OpenAI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you login Azure, click ‘All service’, and find ‘Azure OpenAI’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CEF2904-6A4C-5054-1AD8-1A88169C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" y="2195174"/>
            <a:ext cx="8067734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6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Create Azure OpenAI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Click ‘Create’ button in Azure OpenAI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page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141D19E-DFB8-9636-BA90-95F820A9E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88" y="2667114"/>
            <a:ext cx="6915201" cy="30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7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.potx" id="{269FE122-B7FA-4B7D-8A63-CDA86BC2B22B}" vid="{7A4BF6DB-F99C-4999-B097-EACC7D69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144</TotalTime>
  <Words>327</Words>
  <Application>Microsoft Office PowerPoint</Application>
  <PresentationFormat>宽屏</PresentationFormat>
  <Paragraphs>49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Tahoma</vt:lpstr>
      <vt:lpstr>Office 主题​​</vt:lpstr>
      <vt:lpstr>How to use AOAI with your MVP benefis</vt:lpstr>
      <vt:lpstr>4 steps to use AOAI with your MVP benefits</vt:lpstr>
      <vt:lpstr>Microsoft Account</vt:lpstr>
      <vt:lpstr>Claim Visual Studio benefits</vt:lpstr>
      <vt:lpstr>Visual Studio Subscription</vt:lpstr>
      <vt:lpstr>Activate Azure monthly credit</vt:lpstr>
      <vt:lpstr>Azure for Visual Studio Subscription</vt:lpstr>
      <vt:lpstr>Find Azure OpenAI service</vt:lpstr>
      <vt:lpstr>Create Azure OpenAI</vt:lpstr>
      <vt:lpstr>Do we forget something?</vt:lpstr>
      <vt:lpstr>Our second application form today</vt:lpstr>
      <vt:lpstr>A few tips</vt:lpstr>
      <vt:lpstr>Welcome to the Azure OpenAI</vt:lpstr>
      <vt:lpstr>Let’s create our first AOAI instance!</vt:lpstr>
      <vt:lpstr>Review and submit</vt:lpstr>
      <vt:lpstr>Almost there</vt:lpstr>
      <vt:lpstr>Can’t wait another minute</vt:lpstr>
      <vt:lpstr>Enjoy!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Safety</dc:title>
  <dc:creator>政 邢</dc:creator>
  <cp:lastModifiedBy>政 邢</cp:lastModifiedBy>
  <cp:revision>1</cp:revision>
  <dcterms:created xsi:type="dcterms:W3CDTF">2023-12-14T10:55:12Z</dcterms:created>
  <dcterms:modified xsi:type="dcterms:W3CDTF">2023-12-14T13:19:18Z</dcterms:modified>
</cp:coreProperties>
</file>