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FE74-4DC1-451F-86C8-B27F479C1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A6CD5-B686-4CF0-AD4D-3DD488943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52A43-D4F3-42BC-9C21-85BFF411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3E0F-7943-481C-8D26-7975F5634D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41382-7298-4D06-9142-475AC93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AAD02-8F8D-432E-B583-A7F5B88D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7C90-07FA-4B54-8AA2-2C013AFB7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94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B15C-B965-456E-B81D-6524347D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56DCA-5BB8-4A4A-8FFA-BB2299079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F08FF-093D-4944-A7A6-91257E30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3E0F-7943-481C-8D26-7975F5634D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363F8-6170-4B72-901E-85D589BE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DEE6E-4531-4686-915C-33C5770F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7C90-07FA-4B54-8AA2-2C013AFB7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4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9BF7D-0F1D-4C32-B4E3-FB5350932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46168-8A93-4288-97AE-640C51840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39B40-02AF-457A-AD49-8193543C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3E0F-7943-481C-8D26-7975F5634D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D8421-C5D0-4A0A-B3D3-5E807EF5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90D95-C304-4C69-941E-857C9A51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7C90-07FA-4B54-8AA2-2C013AFB7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2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9419-B4BF-45A4-95FD-A2511B60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78EEF-493F-4D70-B129-EEDFC01F5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5AB75-68EC-4393-AA4D-E26167C4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3E0F-7943-481C-8D26-7975F5634D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CCF72-5467-4F56-B8D4-D76356C3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4FD5B-F5A7-4489-B795-04502401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7C90-07FA-4B54-8AA2-2C013AFB7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2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4930-28FC-4513-9A0F-644DBFA3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03F6C-43C4-4EA8-9596-E3FB2344D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51EAB-F6A2-4EFA-ADB3-FE843544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3E0F-7943-481C-8D26-7975F5634D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731A9-C60D-4590-8539-DE914206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4852-24DD-48E6-B3E7-E59C1321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7C90-07FA-4B54-8AA2-2C013AFB7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4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585A-850E-4AB5-8BAE-6C85030CC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54F87-2C56-4782-91A2-04AB64A28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4F3CB-ED88-403B-AD74-33879461F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A04E7-221E-400A-B107-BDF4F9EF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3E0F-7943-481C-8D26-7975F5634D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F027F-DA95-4EE0-AD68-8CA4F88AF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6EE9C-7A77-49F8-9412-8C932590E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7C90-07FA-4B54-8AA2-2C013AFB7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F28A8-E3ED-4E3A-8730-BFFBE0F4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A2EE3-4536-4BA8-9446-544D5DB9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30499-3646-4152-A719-9D7CB532C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50686-32C1-4D98-B23D-DD3B64BF2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25B5E-5E2B-4B48-8C83-57D8CA5DC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F7384-0E5E-4C46-9589-344F2474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3E0F-7943-481C-8D26-7975F5634D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2758A5-742C-4E72-8546-8127A82A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87D8C-5DC3-47D2-8C09-443015E6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7C90-07FA-4B54-8AA2-2C013AFB7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2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DFA4-24DB-49FB-9C3C-70E9011F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779C9-5CDF-459B-ABC2-D6A4A20D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3E0F-7943-481C-8D26-7975F5634D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ADB76-31EE-4FAB-A33C-24C4BFF7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AE36E-CED2-4BC3-B176-088ABF4F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7C90-07FA-4B54-8AA2-2C013AFB7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5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FD58E-2B52-413A-8C22-EB68F22C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3E0F-7943-481C-8D26-7975F5634D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DBCF02-4FCB-4DE2-99D9-5D16DB1E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04920-4768-48AD-AEA2-793B949C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7C90-07FA-4B54-8AA2-2C013AFB7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2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0481-EB7F-421F-82A2-03058CFFB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7BD14-E947-482B-BE68-ABCCC1B9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B6ACB-9B9D-4235-BAA8-0AE4B26F2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D840B-FCC4-4215-A333-CD0F27E1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3E0F-7943-481C-8D26-7975F5634D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5BAB4-6794-4354-A2CA-3FDCA622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B81F3-2154-40FB-903E-516FE624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7C90-07FA-4B54-8AA2-2C013AFB7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1B27-69B5-4FC5-BDCE-DCEDA53A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2C0D9-13CA-46EE-961D-061EEFBDA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75615-3B5F-43C9-A42D-48B5505B6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BDA92-2113-4250-AB2C-770C164B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3E0F-7943-481C-8D26-7975F5634D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67C66-6DC8-430F-BE6C-CE7AE921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D32AD-89B7-4090-A2F9-6BBB4EB9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37C90-07FA-4B54-8AA2-2C013AFB7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4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3674B-D329-41BF-87A4-ECBC1D55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4D6BD-C73C-46B3-BBCD-363A36801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B237D-87FD-426E-895A-84479442A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73E0F-7943-481C-8D26-7975F5634DB4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DA7A2-5F37-4C51-8352-6FE66AC42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431AD-C45F-4D04-B80B-D305270AA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37C90-07FA-4B54-8AA2-2C013AFB7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2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24E22C9-98C2-4546-924B-2ED273CD53AA}"/>
              </a:ext>
            </a:extLst>
          </p:cNvPr>
          <p:cNvSpPr/>
          <p:nvPr/>
        </p:nvSpPr>
        <p:spPr>
          <a:xfrm>
            <a:off x="4523180" y="116113"/>
            <a:ext cx="6921335" cy="4257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VPC Infrastructure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F1E973-86C9-4431-9262-5FEDC6336FBE}"/>
              </a:ext>
            </a:extLst>
          </p:cNvPr>
          <p:cNvSpPr/>
          <p:nvPr/>
        </p:nvSpPr>
        <p:spPr>
          <a:xfrm>
            <a:off x="4552207" y="4471586"/>
            <a:ext cx="6921335" cy="2266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Storage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9BF09B-186A-4D88-8F34-BB5D4A878865}"/>
              </a:ext>
            </a:extLst>
          </p:cNvPr>
          <p:cNvSpPr/>
          <p:nvPr/>
        </p:nvSpPr>
        <p:spPr>
          <a:xfrm>
            <a:off x="425532" y="2218363"/>
            <a:ext cx="3396342" cy="952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Account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F9D26C-32AD-48CC-B0BB-532E2B82C7DA}"/>
              </a:ext>
            </a:extLst>
          </p:cNvPr>
          <p:cNvSpPr/>
          <p:nvPr/>
        </p:nvSpPr>
        <p:spPr>
          <a:xfrm>
            <a:off x="4668322" y="505273"/>
            <a:ext cx="6621815" cy="3722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2"/>
                </a:solidFill>
              </a:rPr>
              <a:t>Virtual Private Cloud : </a:t>
            </a:r>
            <a:r>
              <a:rPr lang="en-US" dirty="0" err="1">
                <a:solidFill>
                  <a:schemeClr val="tx2"/>
                </a:solidFill>
              </a:rPr>
              <a:t>vpc</a:t>
            </a:r>
            <a:r>
              <a:rPr lang="en-US" dirty="0">
                <a:solidFill>
                  <a:schemeClr val="tx2"/>
                </a:solidFill>
              </a:rPr>
              <a:t>-</a:t>
            </a:r>
            <a:r>
              <a:rPr lang="en-US" i="1" dirty="0">
                <a:solidFill>
                  <a:schemeClr val="tx2"/>
                </a:solidFill>
              </a:rPr>
              <a:t>org</a:t>
            </a:r>
            <a:r>
              <a:rPr lang="en-US" dirty="0">
                <a:solidFill>
                  <a:schemeClr val="tx2"/>
                </a:solidFill>
              </a:rPr>
              <a:t>-</a:t>
            </a:r>
            <a:r>
              <a:rPr lang="en-US" i="1" dirty="0">
                <a:solidFill>
                  <a:schemeClr val="tx2"/>
                </a:solidFill>
              </a:rPr>
              <a:t>env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4B1251-1AA7-4D10-8404-CD5023CB1E37}"/>
              </a:ext>
            </a:extLst>
          </p:cNvPr>
          <p:cNvSpPr/>
          <p:nvPr/>
        </p:nvSpPr>
        <p:spPr>
          <a:xfrm>
            <a:off x="553520" y="2569674"/>
            <a:ext cx="3016993" cy="431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2"/>
                </a:solidFill>
              </a:rPr>
              <a:t>Resource Group : </a:t>
            </a:r>
            <a:r>
              <a:rPr lang="en-US" dirty="0" err="1">
                <a:solidFill>
                  <a:schemeClr val="tx2"/>
                </a:solidFill>
              </a:rPr>
              <a:t>rg</a:t>
            </a:r>
            <a:r>
              <a:rPr lang="en-US" dirty="0">
                <a:solidFill>
                  <a:schemeClr val="tx2"/>
                </a:solidFill>
              </a:rPr>
              <a:t>-</a:t>
            </a:r>
            <a:r>
              <a:rPr lang="en-US" i="1" dirty="0">
                <a:solidFill>
                  <a:schemeClr val="tx2"/>
                </a:solidFill>
              </a:rPr>
              <a:t>org</a:t>
            </a:r>
            <a:r>
              <a:rPr lang="en-US" dirty="0">
                <a:solidFill>
                  <a:schemeClr val="tx2"/>
                </a:solidFill>
              </a:rPr>
              <a:t>-</a:t>
            </a:r>
            <a:r>
              <a:rPr lang="en-US" i="1" dirty="0">
                <a:solidFill>
                  <a:schemeClr val="tx2"/>
                </a:solidFill>
              </a:rPr>
              <a:t>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A8A6C5-3663-404E-B331-694C0CDA5572}"/>
              </a:ext>
            </a:extLst>
          </p:cNvPr>
          <p:cNvSpPr/>
          <p:nvPr/>
        </p:nvSpPr>
        <p:spPr>
          <a:xfrm>
            <a:off x="425532" y="3352786"/>
            <a:ext cx="3396342" cy="952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Container Registry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BF5C71-99F3-481D-9AAB-C9F36C5A21EA}"/>
              </a:ext>
            </a:extLst>
          </p:cNvPr>
          <p:cNvSpPr/>
          <p:nvPr/>
        </p:nvSpPr>
        <p:spPr>
          <a:xfrm>
            <a:off x="615206" y="3662537"/>
            <a:ext cx="3016993" cy="473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2"/>
                </a:solidFill>
              </a:rPr>
              <a:t>Namespace : ns-</a:t>
            </a:r>
            <a:r>
              <a:rPr lang="en-US" i="1" dirty="0">
                <a:solidFill>
                  <a:schemeClr val="tx2"/>
                </a:solidFill>
              </a:rPr>
              <a:t>org</a:t>
            </a:r>
            <a:r>
              <a:rPr lang="en-US" dirty="0">
                <a:solidFill>
                  <a:schemeClr val="tx2"/>
                </a:solidFill>
              </a:rPr>
              <a:t>-</a:t>
            </a:r>
            <a:r>
              <a:rPr lang="en-US" i="1" dirty="0">
                <a:solidFill>
                  <a:schemeClr val="tx2"/>
                </a:solidFill>
              </a:rPr>
              <a:t>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BBA337-B8A7-47AA-91AC-59EB1C70117E}"/>
              </a:ext>
            </a:extLst>
          </p:cNvPr>
          <p:cNvSpPr/>
          <p:nvPr/>
        </p:nvSpPr>
        <p:spPr>
          <a:xfrm>
            <a:off x="4929580" y="1064731"/>
            <a:ext cx="5898078" cy="25101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2"/>
                </a:solidFill>
              </a:rPr>
              <a:t>Cluster : k8s-vpc-cluster-</a:t>
            </a:r>
            <a:r>
              <a:rPr lang="en-US" i="1" dirty="0">
                <a:solidFill>
                  <a:schemeClr val="tx2"/>
                </a:solidFill>
              </a:rPr>
              <a:t>org</a:t>
            </a:r>
            <a:r>
              <a:rPr lang="en-US" dirty="0">
                <a:solidFill>
                  <a:schemeClr val="tx2"/>
                </a:solidFill>
              </a:rPr>
              <a:t>-app-</a:t>
            </a:r>
            <a:r>
              <a:rPr lang="en-US" i="1" dirty="0">
                <a:solidFill>
                  <a:schemeClr val="tx2"/>
                </a:solidFill>
              </a:rPr>
              <a:t>env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E73914-6585-4261-8C70-CDE335372600}"/>
              </a:ext>
            </a:extLst>
          </p:cNvPr>
          <p:cNvSpPr/>
          <p:nvPr/>
        </p:nvSpPr>
        <p:spPr>
          <a:xfrm>
            <a:off x="5205349" y="1455340"/>
            <a:ext cx="5114308" cy="18292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2"/>
                </a:solidFill>
              </a:rPr>
              <a:t>Subnet : subnet-</a:t>
            </a:r>
            <a:r>
              <a:rPr lang="en-US" i="1" dirty="0">
                <a:solidFill>
                  <a:schemeClr val="tx2"/>
                </a:solidFill>
              </a:rPr>
              <a:t>org</a:t>
            </a:r>
            <a:r>
              <a:rPr lang="en-US" dirty="0">
                <a:solidFill>
                  <a:schemeClr val="tx2"/>
                </a:solidFill>
              </a:rPr>
              <a:t>-</a:t>
            </a:r>
            <a:r>
              <a:rPr lang="en-US" i="1" dirty="0">
                <a:solidFill>
                  <a:schemeClr val="tx2"/>
                </a:solidFill>
              </a:rPr>
              <a:t>env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2E984-A9AD-41F1-BDF9-73A88E56CA4E}"/>
              </a:ext>
            </a:extLst>
          </p:cNvPr>
          <p:cNvSpPr/>
          <p:nvPr/>
        </p:nvSpPr>
        <p:spPr>
          <a:xfrm>
            <a:off x="5481121" y="1845950"/>
            <a:ext cx="4432137" cy="814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2"/>
                </a:solidFill>
              </a:rPr>
              <a:t>Worker Pool : wp-</a:t>
            </a:r>
            <a:r>
              <a:rPr lang="en-US" i="1" dirty="0">
                <a:solidFill>
                  <a:schemeClr val="tx2"/>
                </a:solidFill>
              </a:rPr>
              <a:t>org</a:t>
            </a:r>
            <a:r>
              <a:rPr lang="en-US" dirty="0">
                <a:solidFill>
                  <a:schemeClr val="tx2"/>
                </a:solidFill>
              </a:rPr>
              <a:t>-</a:t>
            </a:r>
            <a:r>
              <a:rPr lang="en-US" i="1" dirty="0">
                <a:solidFill>
                  <a:schemeClr val="tx2"/>
                </a:solidFill>
              </a:rPr>
              <a:t>app</a:t>
            </a:r>
            <a:r>
              <a:rPr lang="en-US" dirty="0">
                <a:solidFill>
                  <a:schemeClr val="tx2"/>
                </a:solidFill>
              </a:rPr>
              <a:t>-</a:t>
            </a:r>
            <a:r>
              <a:rPr lang="en-US" i="1" dirty="0">
                <a:solidFill>
                  <a:schemeClr val="tx2"/>
                </a:solidFill>
              </a:rPr>
              <a:t>env</a:t>
            </a:r>
          </a:p>
          <a:p>
            <a:endParaRPr lang="en-US" i="1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ACC422-9966-49D7-893F-E0133ADED17F}"/>
              </a:ext>
            </a:extLst>
          </p:cNvPr>
          <p:cNvSpPr/>
          <p:nvPr/>
        </p:nvSpPr>
        <p:spPr>
          <a:xfrm>
            <a:off x="4721100" y="4797706"/>
            <a:ext cx="6621815" cy="178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2"/>
                </a:solidFill>
              </a:rPr>
              <a:t>Cloud Object Storage Instance : cos-instance-</a:t>
            </a:r>
            <a:r>
              <a:rPr lang="en-US" i="1" dirty="0">
                <a:solidFill>
                  <a:schemeClr val="tx2"/>
                </a:solidFill>
              </a:rPr>
              <a:t>org</a:t>
            </a:r>
            <a:r>
              <a:rPr lang="en-US" dirty="0">
                <a:solidFill>
                  <a:schemeClr val="tx2"/>
                </a:solidFill>
              </a:rPr>
              <a:t>-</a:t>
            </a:r>
            <a:r>
              <a:rPr lang="en-US" i="1" dirty="0">
                <a:solidFill>
                  <a:schemeClr val="tx2"/>
                </a:solidFill>
              </a:rPr>
              <a:t>app</a:t>
            </a:r>
            <a:r>
              <a:rPr lang="en-US" dirty="0">
                <a:solidFill>
                  <a:schemeClr val="tx2"/>
                </a:solidFill>
              </a:rPr>
              <a:t>-</a:t>
            </a:r>
            <a:r>
              <a:rPr lang="en-US" i="1" dirty="0">
                <a:solidFill>
                  <a:schemeClr val="tx2"/>
                </a:solidFill>
              </a:rPr>
              <a:t>env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64DEB3-E0F6-478E-917B-DCDDA9856BA9}"/>
              </a:ext>
            </a:extLst>
          </p:cNvPr>
          <p:cNvSpPr/>
          <p:nvPr/>
        </p:nvSpPr>
        <p:spPr>
          <a:xfrm>
            <a:off x="4982359" y="5316425"/>
            <a:ext cx="5898078" cy="866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2"/>
                </a:solidFill>
              </a:rPr>
              <a:t>Cloud Object Storage Bucket : cos-bucket-</a:t>
            </a:r>
            <a:r>
              <a:rPr lang="en-US" i="1" dirty="0">
                <a:solidFill>
                  <a:schemeClr val="tx2"/>
                </a:solidFill>
              </a:rPr>
              <a:t>org</a:t>
            </a:r>
            <a:r>
              <a:rPr lang="en-US" dirty="0">
                <a:solidFill>
                  <a:schemeClr val="tx2"/>
                </a:solidFill>
              </a:rPr>
              <a:t>-</a:t>
            </a:r>
            <a:r>
              <a:rPr lang="en-US" i="1" dirty="0">
                <a:solidFill>
                  <a:schemeClr val="tx2"/>
                </a:solidFill>
              </a:rPr>
              <a:t>app</a:t>
            </a:r>
            <a:r>
              <a:rPr lang="en-US" dirty="0">
                <a:solidFill>
                  <a:schemeClr val="tx2"/>
                </a:solidFill>
              </a:rPr>
              <a:t>-</a:t>
            </a:r>
            <a:r>
              <a:rPr lang="en-US" i="1" dirty="0">
                <a:solidFill>
                  <a:schemeClr val="tx2"/>
                </a:solidFill>
              </a:rPr>
              <a:t>env</a:t>
            </a:r>
          </a:p>
        </p:txBody>
      </p:sp>
      <p:sp>
        <p:nvSpPr>
          <p:cNvPr id="19" name="Rectangle: Single Corner Snipped 18">
            <a:extLst>
              <a:ext uri="{FF2B5EF4-FFF2-40B4-BE49-F238E27FC236}">
                <a16:creationId xmlns:a16="http://schemas.microsoft.com/office/drawing/2014/main" id="{666E2501-3F07-4F45-88D4-F0324AB85F13}"/>
              </a:ext>
            </a:extLst>
          </p:cNvPr>
          <p:cNvSpPr/>
          <p:nvPr/>
        </p:nvSpPr>
        <p:spPr>
          <a:xfrm>
            <a:off x="425532" y="116113"/>
            <a:ext cx="3001157" cy="1192136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Infrastructure Template for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Organization :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org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Environment :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env</a:t>
            </a:r>
          </a:p>
          <a:p>
            <a:pPr marL="465138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 :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309896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Renaud</dc:creator>
  <cp:lastModifiedBy>Emmanuel Renaud</cp:lastModifiedBy>
  <cp:revision>8</cp:revision>
  <dcterms:created xsi:type="dcterms:W3CDTF">2022-03-16T16:09:29Z</dcterms:created>
  <dcterms:modified xsi:type="dcterms:W3CDTF">2022-03-16T18:46:12Z</dcterms:modified>
</cp:coreProperties>
</file>