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9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351" r:id="rId31"/>
    <p:sldId id="285" r:id="rId32"/>
    <p:sldId id="352" r:id="rId33"/>
    <p:sldId id="287" r:id="rId34"/>
    <p:sldId id="288" r:id="rId35"/>
    <p:sldId id="353" r:id="rId36"/>
    <p:sldId id="354" r:id="rId37"/>
    <p:sldId id="355" r:id="rId38"/>
    <p:sldId id="292" r:id="rId39"/>
    <p:sldId id="293" r:id="rId40"/>
    <p:sldId id="294" r:id="rId41"/>
    <p:sldId id="295" r:id="rId42"/>
    <p:sldId id="297"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 id="325" r:id="rId64"/>
    <p:sldId id="326" r:id="rId65"/>
    <p:sldId id="327" r:id="rId66"/>
    <p:sldId id="328" r:id="rId67"/>
    <p:sldId id="329" r:id="rId68"/>
    <p:sldId id="330" r:id="rId69"/>
    <p:sldId id="331" r:id="rId70"/>
    <p:sldId id="332" r:id="rId71"/>
    <p:sldId id="333" r:id="rId72"/>
    <p:sldId id="334" r:id="rId73"/>
    <p:sldId id="335" r:id="rId74"/>
    <p:sldId id="336" r:id="rId75"/>
    <p:sldId id="337" r:id="rId76"/>
    <p:sldId id="338" r:id="rId77"/>
    <p:sldId id="339" r:id="rId78"/>
    <p:sldId id="340" r:id="rId79"/>
    <p:sldId id="341" r:id="rId80"/>
    <p:sldId id="342" r:id="rId81"/>
    <p:sldId id="343" r:id="rId82"/>
    <p:sldId id="344" r:id="rId83"/>
    <p:sldId id="345" r:id="rId84"/>
    <p:sldId id="346" r:id="rId85"/>
    <p:sldId id="347" r:id="rId86"/>
    <p:sldId id="348" r:id="rId87"/>
    <p:sldId id="349" r:id="rId88"/>
    <p:sldId id="356" r:id="rId89"/>
  </p:sldIdLst>
  <p:sldSz cx="9144000" cy="6858000" type="screen4x3"/>
  <p:notesSz cx="6858000" cy="9144000"/>
  <p:defaultTextStyle>
    <a:defPPr>
      <a:defRPr lang="en-GB"/>
    </a:defPPr>
    <a:lvl1pPr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1pPr>
    <a:lvl2pPr marL="742950" indent="-28575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2pPr>
    <a:lvl3pPr marL="11430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3pPr>
    <a:lvl4pPr marL="16002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4pPr>
    <a:lvl5pPr marL="20574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5pPr>
    <a:lvl6pPr marL="2286000" algn="l" defTabSz="914400" rtl="0" eaLnBrk="1" latinLnBrk="0" hangingPunct="1">
      <a:defRPr sz="2400" kern="1200">
        <a:solidFill>
          <a:schemeClr val="bg1"/>
        </a:solidFill>
        <a:latin typeface="Times New Roman" pitchFamily="16" charset="0"/>
        <a:ea typeface="+mn-ea"/>
        <a:cs typeface="+mn-cs"/>
      </a:defRPr>
    </a:lvl6pPr>
    <a:lvl7pPr marL="2743200" algn="l" defTabSz="914400" rtl="0" eaLnBrk="1" latinLnBrk="0" hangingPunct="1">
      <a:defRPr sz="2400" kern="1200">
        <a:solidFill>
          <a:schemeClr val="bg1"/>
        </a:solidFill>
        <a:latin typeface="Times New Roman" pitchFamily="16" charset="0"/>
        <a:ea typeface="+mn-ea"/>
        <a:cs typeface="+mn-cs"/>
      </a:defRPr>
    </a:lvl7pPr>
    <a:lvl8pPr marL="3200400" algn="l" defTabSz="914400" rtl="0" eaLnBrk="1" latinLnBrk="0" hangingPunct="1">
      <a:defRPr sz="2400" kern="1200">
        <a:solidFill>
          <a:schemeClr val="bg1"/>
        </a:solidFill>
        <a:latin typeface="Times New Roman" pitchFamily="16" charset="0"/>
        <a:ea typeface="+mn-ea"/>
        <a:cs typeface="+mn-cs"/>
      </a:defRPr>
    </a:lvl8pPr>
    <a:lvl9pPr marL="3657600" algn="l" defTabSz="914400" rtl="0" eaLnBrk="1" latinLnBrk="0" hangingPunct="1">
      <a:defRPr sz="2400" kern="1200">
        <a:solidFill>
          <a:schemeClr val="bg1"/>
        </a:solidFill>
        <a:latin typeface="Times New Roman" pitchFamily="1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852" autoAdjust="0"/>
  </p:normalViewPr>
  <p:slideViewPr>
    <p:cSldViewPr>
      <p:cViewPr varScale="1">
        <p:scale>
          <a:sx n="63" d="100"/>
          <a:sy n="63" d="100"/>
        </p:scale>
        <p:origin x="77" y="355"/>
      </p:cViewPr>
      <p:guideLst>
        <p:guide orient="horz" pos="2160"/>
        <p:guide pos="2880"/>
      </p:guideLst>
    </p:cSldViewPr>
  </p:slideViewPr>
  <p:outlineViewPr>
    <p:cViewPr varScale="1">
      <p:scale>
        <a:sx n="170" d="200"/>
        <a:sy n="170" d="200"/>
      </p:scale>
      <p:origin x="-780" y="-84"/>
    </p:cViewPr>
    <p:sldLst>
      <p:sld r:id="rId1" collapse="1"/>
      <p:sld r:id="rId2" collapse="1"/>
      <p:sld r:id="rId3" collapse="1"/>
      <p:sld r:id="rId4" collapse="1"/>
      <p:sld r:id="rId5" collapse="1"/>
    </p:sldLst>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notesMaster" Target="notesMasters/notesMaster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viewProps" Target="viewProp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_rels/viewProps.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slide" Target="slides/slide34.xml"/><Relationship Id="rId1" Type="http://schemas.openxmlformats.org/officeDocument/2006/relationships/slide" Target="slides/slide31.xml"/><Relationship Id="rId5" Type="http://schemas.openxmlformats.org/officeDocument/2006/relationships/slide" Target="slides/slide87.xml"/><Relationship Id="rId4"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858000" cy="9144000"/>
          </a:xfrm>
          <a:prstGeom prst="roundRect">
            <a:avLst>
              <a:gd name="adj" fmla="val 23"/>
            </a:avLst>
          </a:prstGeom>
          <a:solidFill>
            <a:srgbClr val="FFFFFF"/>
          </a:solidFill>
          <a:ln w="9360">
            <a:noFill/>
            <a:miter lim="800000"/>
            <a:headEnd/>
            <a:tailEnd/>
          </a:ln>
          <a:effectLst/>
        </p:spPr>
        <p:txBody>
          <a:bodyPr wrap="none" anchor="ctr"/>
          <a:lstStyle/>
          <a:p>
            <a:endParaRPr lang="es-AR"/>
          </a:p>
        </p:txBody>
      </p:sp>
      <p:sp>
        <p:nvSpPr>
          <p:cNvPr id="3074" name="AutoShape 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endParaRPr lang="es-AR"/>
          </a:p>
        </p:txBody>
      </p:sp>
      <p:sp>
        <p:nvSpPr>
          <p:cNvPr id="3075" name="Rectangle 3"/>
          <p:cNvSpPr>
            <a:spLocks noGrp="1" noChangeArrowheads="1"/>
          </p:cNvSpPr>
          <p:nvPr>
            <p:ph type="hdr"/>
          </p:nvPr>
        </p:nvSpPr>
        <p:spPr bwMode="auto">
          <a:xfrm>
            <a:off x="0" y="0"/>
            <a:ext cx="2968625" cy="4540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eaLnBrk="1">
              <a:buClrTx/>
              <a:buSzPct val="45000"/>
              <a:buFontTx/>
              <a:buNone/>
              <a:tabLst>
                <a:tab pos="723900" algn="l"/>
                <a:tab pos="1447800" algn="l"/>
                <a:tab pos="2171700" algn="l"/>
                <a:tab pos="2895600" algn="l"/>
              </a:tabLst>
              <a:defRPr sz="1200">
                <a:solidFill>
                  <a:srgbClr val="000000"/>
                </a:solidFill>
                <a:cs typeface="Lucida Sans Unicode" charset="0"/>
              </a:defRPr>
            </a:lvl1pPr>
          </a:lstStyle>
          <a:p>
            <a:endParaRPr lang="es-UY"/>
          </a:p>
        </p:txBody>
      </p:sp>
      <p:sp>
        <p:nvSpPr>
          <p:cNvPr id="3076" name="Rectangle 4"/>
          <p:cNvSpPr>
            <a:spLocks noGrp="1" noChangeArrowheads="1"/>
          </p:cNvSpPr>
          <p:nvPr>
            <p:ph type="dt"/>
          </p:nvPr>
        </p:nvSpPr>
        <p:spPr bwMode="auto">
          <a:xfrm>
            <a:off x="3884613" y="0"/>
            <a:ext cx="2968625" cy="4540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eaLnBrk="1">
              <a:buClrTx/>
              <a:buSzPct val="45000"/>
              <a:buFontTx/>
              <a:buNone/>
              <a:tabLst>
                <a:tab pos="723900" algn="l"/>
                <a:tab pos="1447800" algn="l"/>
                <a:tab pos="2171700" algn="l"/>
                <a:tab pos="2895600" algn="l"/>
              </a:tabLst>
              <a:defRPr sz="1200">
                <a:solidFill>
                  <a:srgbClr val="000000"/>
                </a:solidFill>
                <a:cs typeface="Lucida Sans Unicode" charset="0"/>
              </a:defRPr>
            </a:lvl1pPr>
          </a:lstStyle>
          <a:p>
            <a:endParaRPr lang="es-UY"/>
          </a:p>
        </p:txBody>
      </p:sp>
      <p:sp>
        <p:nvSpPr>
          <p:cNvPr id="3077" name="Rectangle 5"/>
          <p:cNvSpPr>
            <a:spLocks noGrp="1" noRot="1" noChangeAspect="1" noChangeArrowheads="1"/>
          </p:cNvSpPr>
          <p:nvPr>
            <p:ph type="sldImg"/>
          </p:nvPr>
        </p:nvSpPr>
        <p:spPr bwMode="auto">
          <a:xfrm>
            <a:off x="1143000" y="685800"/>
            <a:ext cx="4568825" cy="3425825"/>
          </a:xfrm>
          <a:prstGeom prst="rect">
            <a:avLst/>
          </a:prstGeom>
          <a:solidFill>
            <a:srgbClr val="FFFFFF"/>
          </a:solidFill>
          <a:ln w="9360">
            <a:solidFill>
              <a:srgbClr val="000000"/>
            </a:solidFill>
            <a:miter lim="800000"/>
            <a:headEnd/>
            <a:tailEnd/>
          </a:ln>
          <a:effectLst/>
        </p:spPr>
      </p:sp>
      <p:sp>
        <p:nvSpPr>
          <p:cNvPr id="3078" name="Rectangle 6"/>
          <p:cNvSpPr>
            <a:spLocks noGrp="1" noChangeArrowheads="1"/>
          </p:cNvSpPr>
          <p:nvPr>
            <p:ph type="body"/>
          </p:nvPr>
        </p:nvSpPr>
        <p:spPr bwMode="auto">
          <a:xfrm>
            <a:off x="685800" y="4343400"/>
            <a:ext cx="5483225" cy="41116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s-AR"/>
          </a:p>
        </p:txBody>
      </p:sp>
      <p:sp>
        <p:nvSpPr>
          <p:cNvPr id="3079" name="Rectangle 7"/>
          <p:cNvSpPr>
            <a:spLocks noGrp="1" noChangeArrowheads="1"/>
          </p:cNvSpPr>
          <p:nvPr>
            <p:ph type="ftr"/>
          </p:nvPr>
        </p:nvSpPr>
        <p:spPr bwMode="auto">
          <a:xfrm>
            <a:off x="0" y="8685213"/>
            <a:ext cx="2968625" cy="45402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eaLnBrk="1">
              <a:buClrTx/>
              <a:buSzPct val="45000"/>
              <a:buFontTx/>
              <a:buNone/>
              <a:tabLst>
                <a:tab pos="723900" algn="l"/>
                <a:tab pos="1447800" algn="l"/>
                <a:tab pos="2171700" algn="l"/>
                <a:tab pos="2895600" algn="l"/>
              </a:tabLst>
              <a:defRPr sz="1200">
                <a:solidFill>
                  <a:srgbClr val="000000"/>
                </a:solidFill>
                <a:cs typeface="Lucida Sans Unicode" charset="0"/>
              </a:defRPr>
            </a:lvl1pPr>
          </a:lstStyle>
          <a:p>
            <a:endParaRPr lang="es-UY"/>
          </a:p>
        </p:txBody>
      </p:sp>
      <p:sp>
        <p:nvSpPr>
          <p:cNvPr id="3080" name="Rectangle 8"/>
          <p:cNvSpPr>
            <a:spLocks noGrp="1" noChangeArrowheads="1"/>
          </p:cNvSpPr>
          <p:nvPr>
            <p:ph type="sldNum"/>
          </p:nvPr>
        </p:nvSpPr>
        <p:spPr bwMode="auto">
          <a:xfrm>
            <a:off x="3884613" y="8685213"/>
            <a:ext cx="2968625" cy="45402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eaLnBrk="1">
              <a:buClrTx/>
              <a:buSzPct val="45000"/>
              <a:buFontTx/>
              <a:buNone/>
              <a:tabLst>
                <a:tab pos="723900" algn="l"/>
                <a:tab pos="1447800" algn="l"/>
                <a:tab pos="2171700" algn="l"/>
                <a:tab pos="2895600" algn="l"/>
              </a:tabLst>
              <a:defRPr sz="1200">
                <a:solidFill>
                  <a:srgbClr val="000000"/>
                </a:solidFill>
                <a:cs typeface="Lucida Sans Unicode" charset="0"/>
              </a:defRPr>
            </a:lvl1pPr>
          </a:lstStyle>
          <a:p>
            <a:fld id="{8C4DD00A-EF68-4C5B-B36A-0506D8AC3BFE}" type="slidenum">
              <a:rPr lang="es-UY"/>
              <a:pPr/>
              <a:t>‹Nº›</a:t>
            </a:fld>
            <a:endParaRPr lang="es-UY"/>
          </a:p>
        </p:txBody>
      </p:sp>
    </p:spTree>
    <p:extLst>
      <p:ext uri="{BB962C8B-B14F-4D97-AF65-F5344CB8AC3E}">
        <p14:creationId xmlns:p14="http://schemas.microsoft.com/office/powerpoint/2010/main" val="2054224455"/>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A4235750-9CEE-40ED-90E8-34020F5B4D8E}" type="slidenum">
              <a:rPr lang="es-UY"/>
              <a:pPr/>
              <a:t>1</a:t>
            </a:fld>
            <a:endParaRPr lang="es-UY"/>
          </a:p>
        </p:txBody>
      </p:sp>
      <p:sp>
        <p:nvSpPr>
          <p:cNvPr id="10137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137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s-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B96B5E13-E5A9-4E88-B4BD-A89D6582EE1A}" type="slidenum">
              <a:rPr lang="es-UY"/>
              <a:pPr/>
              <a:t>10</a:t>
            </a:fld>
            <a:endParaRPr lang="es-UY"/>
          </a:p>
        </p:txBody>
      </p:sp>
      <p:sp>
        <p:nvSpPr>
          <p:cNvPr id="110593" name="Rectangle 1"/>
          <p:cNvSpPr txBox="1">
            <a:spLocks noGrp="1" noRot="1" noChangeAspect="1" noChangeArrowheads="1"/>
          </p:cNvSpPr>
          <p:nvPr>
            <p:ph type="sldImg"/>
          </p:nvPr>
        </p:nvSpPr>
        <p:spPr bwMode="auto">
          <a:xfrm>
            <a:off x="1150938" y="703263"/>
            <a:ext cx="4595812" cy="3446462"/>
          </a:xfrm>
          <a:prstGeom prst="rect">
            <a:avLst/>
          </a:prstGeom>
          <a:solidFill>
            <a:srgbClr val="FFFFFF"/>
          </a:solidFill>
          <a:ln>
            <a:solidFill>
              <a:srgbClr val="000000"/>
            </a:solidFill>
            <a:miter lim="800000"/>
            <a:headEnd/>
            <a:tailEnd/>
          </a:ln>
        </p:spPr>
      </p:sp>
      <p:sp>
        <p:nvSpPr>
          <p:cNvPr id="110594" name="Rectangle 2"/>
          <p:cNvSpPr txBox="1">
            <a:spLocks noGrp="1" noChangeArrowheads="1"/>
          </p:cNvSpPr>
          <p:nvPr>
            <p:ph type="body" idx="1"/>
          </p:nvPr>
        </p:nvSpPr>
        <p:spPr bwMode="auto">
          <a:xfrm>
            <a:off x="930275" y="4360863"/>
            <a:ext cx="5037138" cy="4079875"/>
          </a:xfrm>
          <a:prstGeom prst="rect">
            <a:avLst/>
          </a:prstGeom>
          <a:noFill/>
          <a:ln>
            <a:round/>
            <a:headEnd/>
            <a:tailEnd/>
          </a:ln>
        </p:spPr>
        <p:txBody>
          <a:bodyPr wrap="none" anchor="ctr"/>
          <a:lstStyle/>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a:ea typeface="Microsoft YaHei" charset="0"/>
              <a:cs typeface="Microsoft YaHe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A57746AC-4D7C-4A03-A2C3-8AD63CD81D7C}" type="slidenum">
              <a:rPr lang="es-UY"/>
              <a:pPr/>
              <a:t>11</a:t>
            </a:fld>
            <a:endParaRPr lang="es-UY"/>
          </a:p>
        </p:txBody>
      </p:sp>
      <p:sp>
        <p:nvSpPr>
          <p:cNvPr id="111617" name="Rectangle 1"/>
          <p:cNvSpPr txBox="1">
            <a:spLocks noGrp="1" noRot="1" noChangeAspect="1" noChangeArrowheads="1"/>
          </p:cNvSpPr>
          <p:nvPr>
            <p:ph type="sldImg"/>
          </p:nvPr>
        </p:nvSpPr>
        <p:spPr bwMode="auto">
          <a:xfrm>
            <a:off x="1150938" y="703263"/>
            <a:ext cx="4595812" cy="3446462"/>
          </a:xfrm>
          <a:prstGeom prst="rect">
            <a:avLst/>
          </a:prstGeom>
          <a:solidFill>
            <a:srgbClr val="FFFFFF"/>
          </a:solidFill>
          <a:ln>
            <a:solidFill>
              <a:srgbClr val="000000"/>
            </a:solidFill>
            <a:miter lim="800000"/>
            <a:headEnd/>
            <a:tailEnd/>
          </a:ln>
        </p:spPr>
      </p:sp>
      <p:sp>
        <p:nvSpPr>
          <p:cNvPr id="111618" name="Rectangle 2"/>
          <p:cNvSpPr txBox="1">
            <a:spLocks noGrp="1" noChangeArrowheads="1"/>
          </p:cNvSpPr>
          <p:nvPr>
            <p:ph type="body" idx="1"/>
          </p:nvPr>
        </p:nvSpPr>
        <p:spPr bwMode="auto">
          <a:xfrm>
            <a:off x="930275" y="4360863"/>
            <a:ext cx="5037138" cy="4079875"/>
          </a:xfrm>
          <a:prstGeom prst="rect">
            <a:avLst/>
          </a:prstGeom>
          <a:noFill/>
          <a:ln>
            <a:round/>
            <a:headEnd/>
            <a:tailEnd/>
          </a:ln>
        </p:spPr>
        <p:txBody>
          <a:bodyPr wrap="none" anchor="ctr"/>
          <a:lstStyle/>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a:ea typeface="Microsoft YaHei" charset="0"/>
              <a:cs typeface="Microsoft YaHei"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8E5ECF94-8DF2-4A09-8829-90564AE2A39B}" type="slidenum">
              <a:rPr lang="es-UY"/>
              <a:pPr/>
              <a:t>12</a:t>
            </a:fld>
            <a:endParaRPr lang="es-UY"/>
          </a:p>
        </p:txBody>
      </p:sp>
      <p:sp>
        <p:nvSpPr>
          <p:cNvPr id="11264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1264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s-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6FA9DA14-DCB1-4E33-9273-2E8440CDBD4C}" type="slidenum">
              <a:rPr lang="es-UY"/>
              <a:pPr/>
              <a:t>13</a:t>
            </a:fld>
            <a:endParaRPr lang="es-UY"/>
          </a:p>
        </p:txBody>
      </p:sp>
      <p:sp>
        <p:nvSpPr>
          <p:cNvPr id="11366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1366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s-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E51C4636-9A85-4CEB-A2A5-55A3B32171B5}" type="slidenum">
              <a:rPr lang="es-UY"/>
              <a:pPr/>
              <a:t>14</a:t>
            </a:fld>
            <a:endParaRPr lang="es-UY"/>
          </a:p>
        </p:txBody>
      </p:sp>
      <p:sp>
        <p:nvSpPr>
          <p:cNvPr id="11468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1469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s-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57D75233-2908-4FC1-87F8-A5065EFFE420}" type="slidenum">
              <a:rPr lang="es-UY"/>
              <a:pPr/>
              <a:t>15</a:t>
            </a:fld>
            <a:endParaRPr lang="es-UY"/>
          </a:p>
        </p:txBody>
      </p:sp>
      <p:sp>
        <p:nvSpPr>
          <p:cNvPr id="11571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1571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s-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92E780EC-1734-41AB-993E-9415B200871B}" type="slidenum">
              <a:rPr lang="es-UY"/>
              <a:pPr/>
              <a:t>16</a:t>
            </a:fld>
            <a:endParaRPr lang="es-UY"/>
          </a:p>
        </p:txBody>
      </p:sp>
      <p:sp>
        <p:nvSpPr>
          <p:cNvPr id="11673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1673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s-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8285F812-9D86-41CC-A396-08C8DF2541DC}" type="slidenum">
              <a:rPr lang="es-UY"/>
              <a:pPr/>
              <a:t>17</a:t>
            </a:fld>
            <a:endParaRPr lang="es-UY"/>
          </a:p>
        </p:txBody>
      </p:sp>
      <p:sp>
        <p:nvSpPr>
          <p:cNvPr id="117761" name="Rectangle 1"/>
          <p:cNvSpPr txBox="1">
            <a:spLocks noGrp="1" noRot="1" noChangeAspect="1" noChangeArrowheads="1"/>
          </p:cNvSpPr>
          <p:nvPr>
            <p:ph type="sldImg"/>
          </p:nvPr>
        </p:nvSpPr>
        <p:spPr bwMode="auto">
          <a:xfrm>
            <a:off x="815975" y="450850"/>
            <a:ext cx="5227638" cy="3921125"/>
          </a:xfrm>
          <a:prstGeom prst="rect">
            <a:avLst/>
          </a:prstGeom>
          <a:solidFill>
            <a:srgbClr val="FFFFFF"/>
          </a:solidFill>
          <a:ln>
            <a:solidFill>
              <a:srgbClr val="000000"/>
            </a:solidFill>
            <a:miter lim="800000"/>
            <a:headEnd/>
            <a:tailEnd/>
          </a:ln>
        </p:spPr>
      </p:sp>
      <p:sp>
        <p:nvSpPr>
          <p:cNvPr id="117762" name="Rectangle 2"/>
          <p:cNvSpPr txBox="1">
            <a:spLocks noGrp="1" noChangeArrowheads="1"/>
          </p:cNvSpPr>
          <p:nvPr>
            <p:ph type="body" idx="1"/>
          </p:nvPr>
        </p:nvSpPr>
        <p:spPr bwMode="auto">
          <a:xfrm>
            <a:off x="511175" y="4583113"/>
            <a:ext cx="5856288" cy="4119562"/>
          </a:xfrm>
          <a:prstGeom prst="rect">
            <a:avLst/>
          </a:prstGeom>
          <a:noFill/>
          <a:ln>
            <a:round/>
            <a:headEnd/>
            <a:tailEnd/>
          </a:ln>
        </p:spPr>
        <p:txBody>
          <a:bodyPr wrap="none" anchor="ctr"/>
          <a:lstStyle/>
          <a:p>
            <a:endParaRPr lang="es-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09BD9AE2-E667-4676-AB3F-00251C6E96D8}" type="slidenum">
              <a:rPr lang="es-UY"/>
              <a:pPr/>
              <a:t>18</a:t>
            </a:fld>
            <a:endParaRPr lang="es-UY"/>
          </a:p>
        </p:txBody>
      </p:sp>
      <p:sp>
        <p:nvSpPr>
          <p:cNvPr id="118785" name="Rectangle 1"/>
          <p:cNvSpPr txBox="1">
            <a:spLocks noGrp="1" noRot="1" noChangeAspect="1" noChangeArrowheads="1"/>
          </p:cNvSpPr>
          <p:nvPr>
            <p:ph type="sldImg"/>
          </p:nvPr>
        </p:nvSpPr>
        <p:spPr bwMode="auto">
          <a:xfrm>
            <a:off x="815975" y="450850"/>
            <a:ext cx="5227638" cy="3921125"/>
          </a:xfrm>
          <a:prstGeom prst="rect">
            <a:avLst/>
          </a:prstGeom>
          <a:solidFill>
            <a:srgbClr val="FFFFFF"/>
          </a:solidFill>
          <a:ln>
            <a:solidFill>
              <a:srgbClr val="000000"/>
            </a:solidFill>
            <a:miter lim="800000"/>
            <a:headEnd/>
            <a:tailEnd/>
          </a:ln>
        </p:spPr>
      </p:sp>
      <p:sp>
        <p:nvSpPr>
          <p:cNvPr id="118786" name="Rectangle 2"/>
          <p:cNvSpPr txBox="1">
            <a:spLocks noGrp="1" noChangeArrowheads="1"/>
          </p:cNvSpPr>
          <p:nvPr>
            <p:ph type="body" idx="1"/>
          </p:nvPr>
        </p:nvSpPr>
        <p:spPr bwMode="auto">
          <a:xfrm>
            <a:off x="511175" y="4583113"/>
            <a:ext cx="5856288" cy="4119562"/>
          </a:xfrm>
          <a:prstGeom prst="rect">
            <a:avLst/>
          </a:prstGeom>
          <a:noFill/>
          <a:ln>
            <a:round/>
            <a:headEnd/>
            <a:tailEnd/>
          </a:ln>
        </p:spPr>
        <p:txBody>
          <a:bodyPr wrap="none" anchor="ctr"/>
          <a:lstStyle/>
          <a:p>
            <a:endParaRPr lang="es-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CBDCDA27-ADD5-46EF-9D7C-72DA2D5CDB77}" type="slidenum">
              <a:rPr lang="es-UY"/>
              <a:pPr/>
              <a:t>19</a:t>
            </a:fld>
            <a:endParaRPr lang="es-UY"/>
          </a:p>
        </p:txBody>
      </p:sp>
      <p:sp>
        <p:nvSpPr>
          <p:cNvPr id="119809" name="Rectangle 1"/>
          <p:cNvSpPr txBox="1">
            <a:spLocks noGrp="1" noRot="1" noChangeAspect="1" noChangeArrowheads="1"/>
          </p:cNvSpPr>
          <p:nvPr>
            <p:ph type="sldImg"/>
          </p:nvPr>
        </p:nvSpPr>
        <p:spPr bwMode="auto">
          <a:xfrm>
            <a:off x="815975" y="450850"/>
            <a:ext cx="5227638" cy="3921125"/>
          </a:xfrm>
          <a:prstGeom prst="rect">
            <a:avLst/>
          </a:prstGeom>
          <a:solidFill>
            <a:srgbClr val="FFFFFF"/>
          </a:solidFill>
          <a:ln>
            <a:solidFill>
              <a:srgbClr val="000000"/>
            </a:solidFill>
            <a:miter lim="800000"/>
            <a:headEnd/>
            <a:tailEnd/>
          </a:ln>
        </p:spPr>
      </p:sp>
      <p:sp>
        <p:nvSpPr>
          <p:cNvPr id="119810" name="Text Box 2"/>
          <p:cNvSpPr txBox="1">
            <a:spLocks noGrp="1" noChangeArrowheads="1"/>
          </p:cNvSpPr>
          <p:nvPr>
            <p:ph type="body" idx="1"/>
          </p:nvPr>
        </p:nvSpPr>
        <p:spPr bwMode="auto">
          <a:xfrm>
            <a:off x="511175" y="4583113"/>
            <a:ext cx="5856288" cy="4119562"/>
          </a:xfrm>
          <a:prstGeom prst="rect">
            <a:avLst/>
          </a:prstGeom>
          <a:noFill/>
          <a:ln>
            <a:round/>
            <a:headEnd/>
            <a:tailEnd/>
          </a:ln>
        </p:spPr>
        <p:txBody>
          <a:bodyPr lIns="90000" tIns="46800" rIns="90000" bIns="46800"/>
          <a:lstStyle/>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ea typeface="Microsoft YaHei" charset="0"/>
                <a:cs typeface="Microsoft YaHei" charset="0"/>
              </a:rPr>
              <a:t>En ATM se distinguen dos tipos de interfaces según se trate de una conexión entre dos conmutadores (interfaz NNI, Network to Network Interface) o entre un conmutador y un host (interfaz UNI, User to Network Interface). Desde el punto de vista de una red ATM un host es el que envía o recibe celdas ATM, mientras que un conmutador solo se ocupa de conmutar celdas, es decir de pasarlas de una interfaz a otra y de modificar el valor de VPI/VCI que aparece en su cabecera.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2B6D5569-0A3C-4171-BE0A-11D430154CC8}" type="slidenum">
              <a:rPr lang="es-UY"/>
              <a:pPr/>
              <a:t>2</a:t>
            </a:fld>
            <a:endParaRPr lang="es-UY"/>
          </a:p>
        </p:txBody>
      </p:sp>
      <p:sp>
        <p:nvSpPr>
          <p:cNvPr id="10240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240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s-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5371144D-8106-4B1A-89D4-CF4C7145000F}" type="slidenum">
              <a:rPr lang="es-UY"/>
              <a:pPr/>
              <a:t>20</a:t>
            </a:fld>
            <a:endParaRPr lang="es-UY"/>
          </a:p>
        </p:txBody>
      </p:sp>
      <p:sp>
        <p:nvSpPr>
          <p:cNvPr id="120833" name="Rectangle 1"/>
          <p:cNvSpPr txBox="1">
            <a:spLocks noGrp="1" noRot="1" noChangeAspect="1" noChangeArrowheads="1"/>
          </p:cNvSpPr>
          <p:nvPr>
            <p:ph type="sldImg"/>
          </p:nvPr>
        </p:nvSpPr>
        <p:spPr bwMode="auto">
          <a:xfrm>
            <a:off x="815975" y="450850"/>
            <a:ext cx="5227638" cy="3921125"/>
          </a:xfrm>
          <a:prstGeom prst="rect">
            <a:avLst/>
          </a:prstGeom>
          <a:solidFill>
            <a:srgbClr val="FFFFFF"/>
          </a:solidFill>
          <a:ln>
            <a:solidFill>
              <a:srgbClr val="000000"/>
            </a:solidFill>
            <a:miter lim="800000"/>
            <a:headEnd/>
            <a:tailEnd/>
          </a:ln>
        </p:spPr>
      </p:sp>
      <p:sp>
        <p:nvSpPr>
          <p:cNvPr id="120834" name="Text Box 2"/>
          <p:cNvSpPr txBox="1">
            <a:spLocks noGrp="1" noChangeArrowheads="1"/>
          </p:cNvSpPr>
          <p:nvPr>
            <p:ph type="body" idx="1"/>
          </p:nvPr>
        </p:nvSpPr>
        <p:spPr bwMode="auto">
          <a:xfrm>
            <a:off x="511175" y="4583113"/>
            <a:ext cx="5856288" cy="4119562"/>
          </a:xfrm>
          <a:prstGeom prst="rect">
            <a:avLst/>
          </a:prstGeom>
          <a:noFill/>
          <a:ln>
            <a:round/>
            <a:headEnd/>
            <a:tailEnd/>
          </a:ln>
        </p:spPr>
        <p:txBody>
          <a:bodyPr lIns="90000" tIns="46800" rIns="90000" bIns="46800"/>
          <a:lstStyle/>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ea typeface="Microsoft YaHei" charset="0"/>
                <a:cs typeface="Microsoft YaHei" charset="0"/>
              </a:rPr>
              <a:t>El formato de una celda ATM varía ligeramente según se trate de una interfaz UNI o NNI. En el caso de la interfaz UNI aparece un campo de 4 bits al principio de la celda denominado GFC (Generic Flow Control). Aunque este campo se pensó inicialmente para ejercer control de flujo sobre el host, en la práctica no se ha utilizado. En el caso de la celda NNI este campo no está presente, con lo que el campo VPI tiene una longitud de 12 bits en vez de los 8 que tiene en la celda UNI. El número máximo de VPIs en una interfaz UNI es pues de 256 mientras que en una NNI es de 4096.</a:t>
            </a:r>
          </a:p>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ea typeface="Microsoft YaHei" charset="0"/>
                <a:cs typeface="Microsoft YaHei" charset="0"/>
              </a:rPr>
              <a:t>El campo VCI tiene una longitud de 16 bits y contiene el número del VCI al que pertenece esta celda. Se dispone por tanto de hasta 65536 VCIs diferentes por cada VPI en cada interfaz.</a:t>
            </a:r>
          </a:p>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ea typeface="Microsoft YaHei" charset="0"/>
                <a:cs typeface="Microsoft YaHei" charset="0"/>
              </a:rPr>
              <a:t>El campo PTI tiene tres bits y se utiliza para diversas tareas como se describe en la siguiente transparencia.</a:t>
            </a:r>
          </a:p>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ea typeface="Microsoft YaHei" charset="0"/>
                <a:cs typeface="Microsoft YaHei" charset="0"/>
              </a:rPr>
              <a:t>El campo CLP tiene un bit y desempeña una función similar al campo DE de Frame Relay.</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394A3E1A-9FAB-46FC-944B-1EC64F592E7C}" type="slidenum">
              <a:rPr lang="es-UY"/>
              <a:pPr/>
              <a:t>21</a:t>
            </a:fld>
            <a:endParaRPr lang="es-UY"/>
          </a:p>
        </p:txBody>
      </p:sp>
      <p:sp>
        <p:nvSpPr>
          <p:cNvPr id="121857" name="Rectangle 1"/>
          <p:cNvSpPr txBox="1">
            <a:spLocks noGrp="1" noRot="1" noChangeAspect="1" noChangeArrowheads="1"/>
          </p:cNvSpPr>
          <p:nvPr>
            <p:ph type="sldImg"/>
          </p:nvPr>
        </p:nvSpPr>
        <p:spPr bwMode="auto">
          <a:xfrm>
            <a:off x="815975" y="450850"/>
            <a:ext cx="5227638" cy="3921125"/>
          </a:xfrm>
          <a:prstGeom prst="rect">
            <a:avLst/>
          </a:prstGeom>
          <a:solidFill>
            <a:srgbClr val="FFFFFF"/>
          </a:solidFill>
          <a:ln>
            <a:solidFill>
              <a:srgbClr val="000000"/>
            </a:solidFill>
            <a:miter lim="800000"/>
            <a:headEnd/>
            <a:tailEnd/>
          </a:ln>
        </p:spPr>
      </p:sp>
      <p:sp>
        <p:nvSpPr>
          <p:cNvPr id="121858" name="Text Box 2"/>
          <p:cNvSpPr txBox="1">
            <a:spLocks noGrp="1" noChangeArrowheads="1"/>
          </p:cNvSpPr>
          <p:nvPr>
            <p:ph type="body" idx="1"/>
          </p:nvPr>
        </p:nvSpPr>
        <p:spPr bwMode="auto">
          <a:xfrm>
            <a:off x="511175" y="4583113"/>
            <a:ext cx="5856288" cy="4119562"/>
          </a:xfrm>
          <a:prstGeom prst="rect">
            <a:avLst/>
          </a:prstGeom>
          <a:noFill/>
          <a:ln>
            <a:round/>
            <a:headEnd/>
            <a:tailEnd/>
          </a:ln>
        </p:spPr>
        <p:txBody>
          <a:bodyPr lIns="90000" tIns="46800" rIns="90000" bIns="46800"/>
          <a:lstStyle/>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dirty="0">
                <a:ea typeface="Microsoft YaHei" charset="0"/>
                <a:cs typeface="Microsoft YaHei" charset="0"/>
              </a:rPr>
              <a:t>El campo PTI tiene tres bits que se utilizan para diversas funciones.</a:t>
            </a:r>
          </a:p>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dirty="0">
                <a:ea typeface="Microsoft YaHei" charset="0"/>
                <a:cs typeface="Microsoft YaHei" charset="0"/>
              </a:rPr>
              <a:t>El primer bit (el más significativo) indica si se trata de una celda de usuario (valor cero) o si es una celda de gestión de la red (valor uno).</a:t>
            </a:r>
          </a:p>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dirty="0">
                <a:ea typeface="Microsoft YaHei" charset="0"/>
                <a:cs typeface="Microsoft YaHei" charset="0"/>
              </a:rPr>
              <a:t>En las celdas de usuario el segundo bit sirve para indicar situaciones de congestión, actuando de forma similar al bit FECN de </a:t>
            </a:r>
            <a:r>
              <a:rPr lang="es-ES" dirty="0" err="1">
                <a:ea typeface="Microsoft YaHei" charset="0"/>
                <a:cs typeface="Microsoft YaHei" charset="0"/>
              </a:rPr>
              <a:t>Frame</a:t>
            </a:r>
            <a:r>
              <a:rPr lang="es-ES" dirty="0">
                <a:ea typeface="Microsoft YaHei" charset="0"/>
                <a:cs typeface="Microsoft YaHei" charset="0"/>
              </a:rPr>
              <a:t> </a:t>
            </a:r>
            <a:r>
              <a:rPr lang="es-ES" dirty="0" err="1">
                <a:ea typeface="Microsoft YaHei" charset="0"/>
                <a:cs typeface="Microsoft YaHei" charset="0"/>
              </a:rPr>
              <a:t>Relay</a:t>
            </a:r>
            <a:r>
              <a:rPr lang="es-ES" dirty="0">
                <a:ea typeface="Microsoft YaHei" charset="0"/>
                <a:cs typeface="Microsoft YaHei" charset="0"/>
              </a:rPr>
              <a:t>. La congestión se identifica por el valor uno en este bit.</a:t>
            </a:r>
          </a:p>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dirty="0">
                <a:ea typeface="Microsoft YaHei" charset="0"/>
                <a:cs typeface="Microsoft YaHei" charset="0"/>
              </a:rPr>
              <a:t>El tercer bit sirve en las celdas de usuario para distinguir dos tipos, las llamadas de tipo 0 (que son las normales) y las de tipo 1. La utilización de dos tipos diferentes sirve por ejemplo en el protocolo de transporte AAL5 para indicar la celda que termina un mensaje.</a:t>
            </a:r>
          </a:p>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dirty="0">
              <a:ea typeface="Microsoft YaHei" charset="0"/>
              <a:cs typeface="Microsoft YaHei"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3187DCE9-3383-4376-A1BD-E776A5760997}" type="slidenum">
              <a:rPr lang="es-UY"/>
              <a:pPr/>
              <a:t>22</a:t>
            </a:fld>
            <a:endParaRPr lang="es-UY"/>
          </a:p>
        </p:txBody>
      </p:sp>
      <p:sp>
        <p:nvSpPr>
          <p:cNvPr id="122881" name="Rectangle 1"/>
          <p:cNvSpPr txBox="1">
            <a:spLocks noGrp="1" noRot="1" noChangeAspect="1" noChangeArrowheads="1"/>
          </p:cNvSpPr>
          <p:nvPr>
            <p:ph type="sldImg"/>
          </p:nvPr>
        </p:nvSpPr>
        <p:spPr bwMode="auto">
          <a:xfrm>
            <a:off x="1144588" y="685800"/>
            <a:ext cx="4572000" cy="3429000"/>
          </a:xfrm>
          <a:prstGeom prst="rect">
            <a:avLst/>
          </a:prstGeom>
          <a:solidFill>
            <a:srgbClr val="FFFFFF"/>
          </a:solidFill>
          <a:ln>
            <a:solidFill>
              <a:srgbClr val="000000"/>
            </a:solidFill>
            <a:miter lim="800000"/>
            <a:headEnd/>
            <a:tailEnd/>
          </a:ln>
        </p:spPr>
      </p:sp>
      <p:sp>
        <p:nvSpPr>
          <p:cNvPr id="122882" name="Text Box 2"/>
          <p:cNvSpPr txBox="1">
            <a:spLocks noGrp="1" noChangeArrowheads="1"/>
          </p:cNvSpPr>
          <p:nvPr>
            <p:ph type="body" idx="1"/>
          </p:nvPr>
        </p:nvSpPr>
        <p:spPr bwMode="auto">
          <a:xfrm>
            <a:off x="914400" y="4586288"/>
            <a:ext cx="4972050" cy="2857500"/>
          </a:xfrm>
          <a:prstGeom prst="rect">
            <a:avLst/>
          </a:prstGeom>
          <a:noFill/>
          <a:ln>
            <a:round/>
            <a:headEnd/>
            <a:tailEnd/>
          </a:ln>
        </p:spPr>
        <p:txBody>
          <a:bodyPr lIns="90000" tIns="46800" rIns="90000" bIns="46800"/>
          <a:lstStyle/>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ea typeface="Microsoft YaHei" charset="0"/>
                <a:cs typeface="Microsoft YaHei" charset="0"/>
              </a:rPr>
              <a:t>Un canal virtual es establecido entre usuarios finales, entre usuario-red (para señalización) o entre red-red (para administración y ruteo).</a:t>
            </a:r>
          </a:p>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ea typeface="Microsoft YaHei" charset="0"/>
                <a:cs typeface="Microsoft YaHei" charset="0"/>
              </a:rPr>
              <a:t>Una trayectoria virtual es un conjunto de canales virtuales que tienen los mismos puntos finales, por lo que todas las celdas de los diferentes canales virtuales fluyendo en una única trayectoria virtual son conmutadas conjuntamente.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F130B1ED-0FA5-4E8A-87C4-7C703A8F6C62}" type="slidenum">
              <a:rPr lang="es-UY"/>
              <a:pPr/>
              <a:t>23</a:t>
            </a:fld>
            <a:endParaRPr lang="es-UY"/>
          </a:p>
        </p:txBody>
      </p:sp>
      <p:sp>
        <p:nvSpPr>
          <p:cNvPr id="123905" name="Rectangle 1"/>
          <p:cNvSpPr txBox="1">
            <a:spLocks noGrp="1" noRot="1" noChangeAspect="1" noChangeArrowheads="1"/>
          </p:cNvSpPr>
          <p:nvPr>
            <p:ph type="sldImg"/>
          </p:nvPr>
        </p:nvSpPr>
        <p:spPr bwMode="auto">
          <a:xfrm>
            <a:off x="1144588" y="685800"/>
            <a:ext cx="4572000" cy="3429000"/>
          </a:xfrm>
          <a:prstGeom prst="rect">
            <a:avLst/>
          </a:prstGeom>
          <a:solidFill>
            <a:srgbClr val="FFFFFF"/>
          </a:solidFill>
          <a:ln>
            <a:solidFill>
              <a:srgbClr val="000000"/>
            </a:solidFill>
            <a:miter lim="800000"/>
            <a:headEnd/>
            <a:tailEnd/>
          </a:ln>
        </p:spPr>
      </p:sp>
      <p:sp>
        <p:nvSpPr>
          <p:cNvPr id="123906" name="Text Box 2"/>
          <p:cNvSpPr txBox="1">
            <a:spLocks noGrp="1" noChangeArrowheads="1"/>
          </p:cNvSpPr>
          <p:nvPr>
            <p:ph type="body" idx="1"/>
          </p:nvPr>
        </p:nvSpPr>
        <p:spPr bwMode="auto">
          <a:xfrm>
            <a:off x="914400" y="4586288"/>
            <a:ext cx="4972050" cy="2857500"/>
          </a:xfrm>
          <a:prstGeom prst="rect">
            <a:avLst/>
          </a:prstGeom>
          <a:noFill/>
          <a:ln>
            <a:round/>
            <a:headEnd/>
            <a:tailEnd/>
          </a:ln>
        </p:spPr>
        <p:txBody>
          <a:bodyPr lIns="90000" tIns="46800" rIns="90000" bIns="46800"/>
          <a:lstStyle/>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ea typeface="Microsoft YaHei" charset="0"/>
                <a:cs typeface="Microsoft YaHei" charset="0"/>
              </a:rPr>
              <a:t>Un canal virtual es establecido entre usuarios finales, entre usuario-red (para señalización) o entre red-red (para administración y ruteo).</a:t>
            </a:r>
          </a:p>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ea typeface="Microsoft YaHei" charset="0"/>
                <a:cs typeface="Microsoft YaHei" charset="0"/>
              </a:rPr>
              <a:t>Una trayectoria virtual es un conjunto de canales virtuales que tienen los mismos puntos finales, por lo que todas las celdas de los diferentes canales virtuales fluyendo en una única trayectoria virtual son conmutadas conjuntamente.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757BBADB-CAB7-47DC-BD73-6806992D6211}" type="slidenum">
              <a:rPr lang="es-UY"/>
              <a:pPr/>
              <a:t>24</a:t>
            </a:fld>
            <a:endParaRPr lang="es-UY"/>
          </a:p>
        </p:txBody>
      </p:sp>
      <p:sp>
        <p:nvSpPr>
          <p:cNvPr id="12492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2493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s-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7531B179-840B-4156-85EF-08D017B8F33D}" type="slidenum">
              <a:rPr lang="es-UY"/>
              <a:pPr/>
              <a:t>25</a:t>
            </a:fld>
            <a:endParaRPr lang="es-UY"/>
          </a:p>
        </p:txBody>
      </p:sp>
      <p:sp>
        <p:nvSpPr>
          <p:cNvPr id="12595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2595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s-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1444F83E-0157-4A20-921E-18F6E5CDD771}" type="slidenum">
              <a:rPr lang="es-UY"/>
              <a:pPr/>
              <a:t>26</a:t>
            </a:fld>
            <a:endParaRPr lang="es-UY"/>
          </a:p>
        </p:txBody>
      </p:sp>
      <p:sp>
        <p:nvSpPr>
          <p:cNvPr id="126977" name="Rectangle 1"/>
          <p:cNvSpPr txBox="1">
            <a:spLocks noGrp="1" noRot="1" noChangeAspect="1" noChangeArrowheads="1"/>
          </p:cNvSpPr>
          <p:nvPr>
            <p:ph type="sldImg"/>
          </p:nvPr>
        </p:nvSpPr>
        <p:spPr bwMode="auto">
          <a:xfrm>
            <a:off x="815975" y="450850"/>
            <a:ext cx="5227638" cy="3921125"/>
          </a:xfrm>
          <a:prstGeom prst="rect">
            <a:avLst/>
          </a:prstGeom>
          <a:solidFill>
            <a:srgbClr val="FFFFFF"/>
          </a:solidFill>
          <a:ln>
            <a:solidFill>
              <a:srgbClr val="000000"/>
            </a:solidFill>
            <a:miter lim="800000"/>
            <a:headEnd/>
            <a:tailEnd/>
          </a:ln>
        </p:spPr>
      </p:sp>
      <p:sp>
        <p:nvSpPr>
          <p:cNvPr id="126978" name="Rectangle 2"/>
          <p:cNvSpPr txBox="1">
            <a:spLocks noGrp="1" noChangeArrowheads="1"/>
          </p:cNvSpPr>
          <p:nvPr>
            <p:ph type="body" idx="1"/>
          </p:nvPr>
        </p:nvSpPr>
        <p:spPr bwMode="auto">
          <a:xfrm>
            <a:off x="511175" y="4583113"/>
            <a:ext cx="5856288" cy="4119562"/>
          </a:xfrm>
          <a:prstGeom prst="rect">
            <a:avLst/>
          </a:prstGeom>
          <a:noFill/>
          <a:ln>
            <a:round/>
            <a:headEnd/>
            <a:tailEnd/>
          </a:ln>
        </p:spPr>
        <p:txBody>
          <a:bodyPr wrap="none" anchor="ctr"/>
          <a:lstStyle/>
          <a:p>
            <a:endParaRPr lang="es-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45953AA2-65BD-420C-9DB4-B629D2B1F2C8}" type="slidenum">
              <a:rPr lang="es-UY"/>
              <a:pPr/>
              <a:t>27</a:t>
            </a:fld>
            <a:endParaRPr lang="es-UY"/>
          </a:p>
        </p:txBody>
      </p:sp>
      <p:sp>
        <p:nvSpPr>
          <p:cNvPr id="128001" name="Rectangle 1"/>
          <p:cNvSpPr txBox="1">
            <a:spLocks noGrp="1" noRot="1" noChangeAspect="1" noChangeArrowheads="1"/>
          </p:cNvSpPr>
          <p:nvPr>
            <p:ph type="sldImg"/>
          </p:nvPr>
        </p:nvSpPr>
        <p:spPr bwMode="auto">
          <a:xfrm>
            <a:off x="815975" y="450850"/>
            <a:ext cx="5227638" cy="3921125"/>
          </a:xfrm>
          <a:prstGeom prst="rect">
            <a:avLst/>
          </a:prstGeom>
          <a:solidFill>
            <a:srgbClr val="FFFFFF"/>
          </a:solidFill>
          <a:ln>
            <a:solidFill>
              <a:srgbClr val="000000"/>
            </a:solidFill>
            <a:miter lim="800000"/>
            <a:headEnd/>
            <a:tailEnd/>
          </a:ln>
        </p:spPr>
      </p:sp>
      <p:sp>
        <p:nvSpPr>
          <p:cNvPr id="128002" name="Text Box 2"/>
          <p:cNvSpPr txBox="1">
            <a:spLocks noGrp="1" noChangeArrowheads="1"/>
          </p:cNvSpPr>
          <p:nvPr>
            <p:ph type="body" idx="1"/>
          </p:nvPr>
        </p:nvSpPr>
        <p:spPr bwMode="auto">
          <a:xfrm>
            <a:off x="511175" y="4583113"/>
            <a:ext cx="5856288" cy="4119562"/>
          </a:xfrm>
          <a:prstGeom prst="rect">
            <a:avLst/>
          </a:prstGeom>
          <a:noFill/>
          <a:ln>
            <a:round/>
            <a:headEnd/>
            <a:tailEnd/>
          </a:ln>
        </p:spPr>
        <p:txBody>
          <a:bodyPr lIns="90000" tIns="46800" rIns="90000" bIns="46800"/>
          <a:lstStyle/>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ea typeface="Microsoft YaHei" charset="0"/>
                <a:cs typeface="Microsoft YaHei" charset="0"/>
              </a:rPr>
              <a:t>En esencia el funcionamiento de un conmutador ATM es muy similar al de un conmutador Frame Relay. La principal diferencia estriba en que en vez de utilizar el valor del DLCI se emplean los valores de VPI/VCI.</a:t>
            </a:r>
          </a:p>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ea typeface="Microsoft YaHei" charset="0"/>
                <a:cs typeface="Microsoft YaHei" charset="0"/>
              </a:rPr>
              <a:t>El significado de los VPI/VCI es puramente local y puede cambiar en cada salto que da la celda por la red. Por tanto una conexión ATM no tiene asociado un valor constante de VPI/VCI.</a:t>
            </a:r>
          </a:p>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ea typeface="Microsoft YaHei" charset="0"/>
                <a:cs typeface="Microsoft YaHei" charset="0"/>
              </a:rPr>
              <a:t>En esta figura empleamos colores para identificar las conexiones. La conexión verde entra por el puerto 1 con el VPI/VCI 29 y sale por el puerto 2 con el VPI/VCI 45. La conexión azul entra también por el puerto 1 con el VPI/VCI 64 y sale por el puerto 3 con el VPI/VCI 29. Ambas conexiones son bidireccionales, como puede verse por la tabla de correspondencias que aparece en la figura.</a:t>
            </a:r>
          </a:p>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ea typeface="Microsoft YaHei" charset="0"/>
                <a:cs typeface="Microsoft YaHei" charset="0"/>
              </a:rPr>
              <a:t>El hecho de que el VPI/VCI 29 se utilice en dos conexiones completamente diferentes no plantea ninguna confusión para el funcionamiento del conmutador, ya que el valor ocurre en puertos diferentes para cada conexión. Tampoco supone problema el hecho de que ambas conexiones compartan un mismo puerto ya que las celdas de una y otra quedan perfectamente identificadas por sus respectivos valores de VPI/VCI.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44860CCF-B124-4EE4-A0E6-7D97C2737276}" type="slidenum">
              <a:rPr lang="es-UY"/>
              <a:pPr/>
              <a:t>28</a:t>
            </a:fld>
            <a:endParaRPr lang="es-UY"/>
          </a:p>
        </p:txBody>
      </p:sp>
      <p:sp>
        <p:nvSpPr>
          <p:cNvPr id="129025" name="Rectangle 1"/>
          <p:cNvSpPr txBox="1">
            <a:spLocks noGrp="1" noRot="1" noChangeAspect="1" noChangeArrowheads="1"/>
          </p:cNvSpPr>
          <p:nvPr>
            <p:ph type="sldImg"/>
          </p:nvPr>
        </p:nvSpPr>
        <p:spPr bwMode="auto">
          <a:xfrm>
            <a:off x="815975" y="450850"/>
            <a:ext cx="5227638" cy="3921125"/>
          </a:xfrm>
          <a:prstGeom prst="rect">
            <a:avLst/>
          </a:prstGeom>
          <a:solidFill>
            <a:srgbClr val="FFFFFF"/>
          </a:solidFill>
          <a:ln>
            <a:solidFill>
              <a:srgbClr val="000000"/>
            </a:solidFill>
            <a:miter lim="800000"/>
            <a:headEnd/>
            <a:tailEnd/>
          </a:ln>
        </p:spPr>
      </p:sp>
      <p:sp>
        <p:nvSpPr>
          <p:cNvPr id="129026" name="Text Box 2"/>
          <p:cNvSpPr txBox="1">
            <a:spLocks noGrp="1" noChangeArrowheads="1"/>
          </p:cNvSpPr>
          <p:nvPr>
            <p:ph type="body" idx="1"/>
          </p:nvPr>
        </p:nvSpPr>
        <p:spPr bwMode="auto">
          <a:xfrm>
            <a:off x="511175" y="4583113"/>
            <a:ext cx="5856288" cy="4119562"/>
          </a:xfrm>
          <a:prstGeom prst="rect">
            <a:avLst/>
          </a:prstGeom>
          <a:noFill/>
          <a:ln>
            <a:round/>
            <a:headEnd/>
            <a:tailEnd/>
          </a:ln>
        </p:spPr>
        <p:txBody>
          <a:bodyPr lIns="90000" tIns="46800" rIns="90000" bIns="46800"/>
          <a:lstStyle/>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ea typeface="Microsoft YaHei" charset="0"/>
                <a:cs typeface="Microsoft YaHei" charset="0"/>
              </a:rPr>
              <a:t>En esta figura se muestra un ‘viaje imaginario’ de dos celdas por una red ATM en la que se han constituido a su vez dos circuitos, el verde que une el host A y el C, y el azul que conecta el host B con el D. Cada celda corresponde a un circuito diferente y viene identificada en todo momento por su color correspondiente (verde o azul).</a:t>
            </a:r>
          </a:p>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ea typeface="Microsoft YaHei" charset="0"/>
                <a:cs typeface="Microsoft YaHei" charset="0"/>
              </a:rPr>
              <a:t>El circuito verde sigue la ruta A-X-Z-W-C y toma los valores de VPI/VCI 29, 45, 16 y 43. Por su parte el circuito azul sigue la ruta B-X-Y-W-D y toma los valores de VPI/VCI 30, 15, 14 y 10. Obsérvese que los circuitos se encuentran definidos en ambos sentidos, por lo que son full dúplex.</a:t>
            </a:r>
          </a:p>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ea typeface="Microsoft YaHei" charset="0"/>
                <a:cs typeface="Microsoft YaHei" charset="0"/>
              </a:rPr>
              <a:t>Como puede verse en este ejemplo, no solo el valor de VPI/VCI puede cambiar a lo largo de una conexión sino que además no tiene por que haber ninguna correspondencia ni conocimiento mutuo entre los valores de VPI/VCI utilizados por los dos hosts que establecen el circuito. Cuando se establecen circuitos virtuales permanentes el operador que lo configura elige un valor de VPI/VCI libre para cada tramo de acuerdo con sus preferencias o con los criterios establecidos. En el caso de circuitos virtuales conmutados normalmente el protoclo de señalización elige para cada tramo el siguiente valor libre en orden creciente.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1D80F1-C999-49FB-98EF-F096F8EB518F}" type="slidenum">
              <a:rPr lang="es-UY"/>
              <a:pPr/>
              <a:t>29</a:t>
            </a:fld>
            <a:endParaRPr lang="es-UY"/>
          </a:p>
        </p:txBody>
      </p:sp>
      <p:sp>
        <p:nvSpPr>
          <p:cNvPr id="100354" name="Rectangle 2"/>
          <p:cNvSpPr>
            <a:spLocks noGrp="1" noRot="1" noChangeAspect="1" noChangeArrowheads="1" noTextEdit="1"/>
          </p:cNvSpPr>
          <p:nvPr>
            <p:ph type="sldImg"/>
          </p:nvPr>
        </p:nvSpPr>
        <p:spPr>
          <a:xfrm>
            <a:off x="815975" y="450850"/>
            <a:ext cx="5227638" cy="3921125"/>
          </a:xfrm>
          <a:ln/>
        </p:spPr>
      </p:sp>
      <p:sp>
        <p:nvSpPr>
          <p:cNvPr id="100355" name="Rectangle 3"/>
          <p:cNvSpPr>
            <a:spLocks noGrp="1" noChangeArrowheads="1"/>
          </p:cNvSpPr>
          <p:nvPr>
            <p:ph type="body" idx="1"/>
          </p:nvPr>
        </p:nvSpPr>
        <p:spPr>
          <a:xfrm>
            <a:off x="511175" y="4583113"/>
            <a:ext cx="5856288" cy="4119562"/>
          </a:xfrm>
        </p:spPr>
        <p:txBody>
          <a:bodyPr/>
          <a:lstStyle/>
          <a:p>
            <a:r>
              <a:rPr lang="es-ES"/>
              <a:t>El uso de dos campos diferentes en la conmutación de celdas (VPI y VCI) permite establecer niveles jerárquicos, simplificando en ocasiones las tablas de conmutación. Por ejemplo si se han de conmutar un grupo de circuitos que tienen un mismo VPI se puede cambiar éste manteniendo constante el campo VCI; de este modo todo el grupo vendrá identificado por una sola entrada en las tablas de conmutación. Podemos considerar esta conmutación de ‘grano grueso’ como un conmutador por Virtual Path. Cuando el conmutador desciende a modificar no solo el valor del VPI sino también el del VCI decimos que se trata de un conmutador por Virtual Circuit.</a:t>
            </a:r>
          </a:p>
          <a:p>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9C862932-0C60-4A74-889A-972820A3F51C}" type="slidenum">
              <a:rPr lang="es-UY"/>
              <a:pPr/>
              <a:t>3</a:t>
            </a:fld>
            <a:endParaRPr lang="es-UY"/>
          </a:p>
        </p:txBody>
      </p:sp>
      <p:sp>
        <p:nvSpPr>
          <p:cNvPr id="10342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342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s-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9ABE21B5-D554-43AA-91F4-2C0BDB7DFB8D}" type="slidenum">
              <a:rPr lang="es-UY"/>
              <a:pPr/>
              <a:t>30</a:t>
            </a:fld>
            <a:endParaRPr lang="es-UY"/>
          </a:p>
        </p:txBody>
      </p:sp>
      <p:sp>
        <p:nvSpPr>
          <p:cNvPr id="131073" name="Rectangle 1"/>
          <p:cNvSpPr txBox="1">
            <a:spLocks noGrp="1" noRot="1" noChangeAspect="1" noChangeArrowheads="1"/>
          </p:cNvSpPr>
          <p:nvPr>
            <p:ph type="sldImg"/>
          </p:nvPr>
        </p:nvSpPr>
        <p:spPr bwMode="auto">
          <a:xfrm>
            <a:off x="815975" y="450850"/>
            <a:ext cx="5227638" cy="3921125"/>
          </a:xfrm>
          <a:prstGeom prst="rect">
            <a:avLst/>
          </a:prstGeom>
          <a:solidFill>
            <a:srgbClr val="FFFFFF"/>
          </a:solidFill>
          <a:ln>
            <a:solidFill>
              <a:srgbClr val="000000"/>
            </a:solidFill>
            <a:miter lim="800000"/>
            <a:headEnd/>
            <a:tailEnd/>
          </a:ln>
        </p:spPr>
      </p:sp>
      <p:sp>
        <p:nvSpPr>
          <p:cNvPr id="131074" name="Rectangle 2"/>
          <p:cNvSpPr txBox="1">
            <a:spLocks noGrp="1" noChangeArrowheads="1"/>
          </p:cNvSpPr>
          <p:nvPr>
            <p:ph type="body" idx="1"/>
          </p:nvPr>
        </p:nvSpPr>
        <p:spPr bwMode="auto">
          <a:xfrm>
            <a:off x="511175" y="4583113"/>
            <a:ext cx="5856288" cy="4119562"/>
          </a:xfrm>
          <a:prstGeom prst="rect">
            <a:avLst/>
          </a:prstGeom>
          <a:noFill/>
          <a:ln>
            <a:round/>
            <a:headEnd/>
            <a:tailEnd/>
          </a:ln>
        </p:spPr>
        <p:txBody>
          <a:bodyPr wrap="none" anchor="ctr"/>
          <a:lstStyle/>
          <a:p>
            <a:endParaRPr lang="es-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64506-5BF0-4CB4-91E2-D076AE33F369}" type="slidenum">
              <a:rPr lang="es-UY" altLang="es-ES"/>
              <a:pPr/>
              <a:t>31</a:t>
            </a:fld>
            <a:endParaRPr lang="es-UY" altLang="es-ES"/>
          </a:p>
        </p:txBody>
      </p:sp>
      <p:sp>
        <p:nvSpPr>
          <p:cNvPr id="112642" name="Rectangle 2"/>
          <p:cNvSpPr>
            <a:spLocks noGrp="1" noRot="1" noChangeAspect="1" noChangeArrowheads="1" noTextEdit="1"/>
          </p:cNvSpPr>
          <p:nvPr>
            <p:ph type="sldImg"/>
          </p:nvPr>
        </p:nvSpPr>
        <p:spPr>
          <a:xfrm>
            <a:off x="815975" y="450850"/>
            <a:ext cx="5227638" cy="3921125"/>
          </a:xfrm>
          <a:ln/>
        </p:spPr>
      </p:sp>
      <p:sp>
        <p:nvSpPr>
          <p:cNvPr id="112643" name="Rectangle 3"/>
          <p:cNvSpPr>
            <a:spLocks noGrp="1" noChangeArrowheads="1"/>
          </p:cNvSpPr>
          <p:nvPr>
            <p:ph type="body" idx="1"/>
          </p:nvPr>
        </p:nvSpPr>
        <p:spPr>
          <a:xfrm>
            <a:off x="511175" y="4583113"/>
            <a:ext cx="5856288" cy="4119562"/>
          </a:xfrm>
        </p:spPr>
        <p:txBody>
          <a:bodyPr/>
          <a:lstStyle/>
          <a:p>
            <a:endParaRPr lang="es-UY" altLang="es-E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D77C5C31-B6A8-4F20-985B-9B2003F94657}" type="slidenum">
              <a:rPr lang="es-UY"/>
              <a:pPr/>
              <a:t>32</a:t>
            </a:fld>
            <a:endParaRPr lang="es-UY"/>
          </a:p>
        </p:txBody>
      </p:sp>
      <p:sp>
        <p:nvSpPr>
          <p:cNvPr id="133121" name="Rectangle 1"/>
          <p:cNvSpPr txBox="1">
            <a:spLocks noGrp="1" noRot="1" noChangeAspect="1" noChangeArrowheads="1"/>
          </p:cNvSpPr>
          <p:nvPr>
            <p:ph type="sldImg"/>
          </p:nvPr>
        </p:nvSpPr>
        <p:spPr bwMode="auto">
          <a:xfrm>
            <a:off x="815975" y="450850"/>
            <a:ext cx="5227638" cy="3921125"/>
          </a:xfrm>
          <a:prstGeom prst="rect">
            <a:avLst/>
          </a:prstGeom>
          <a:solidFill>
            <a:srgbClr val="FFFFFF"/>
          </a:solidFill>
          <a:ln>
            <a:solidFill>
              <a:srgbClr val="000000"/>
            </a:solidFill>
            <a:miter lim="800000"/>
            <a:headEnd/>
            <a:tailEnd/>
          </a:ln>
        </p:spPr>
      </p:sp>
      <p:sp>
        <p:nvSpPr>
          <p:cNvPr id="133122" name="Rectangle 2"/>
          <p:cNvSpPr txBox="1">
            <a:spLocks noGrp="1" noChangeArrowheads="1"/>
          </p:cNvSpPr>
          <p:nvPr>
            <p:ph type="body" idx="1"/>
          </p:nvPr>
        </p:nvSpPr>
        <p:spPr bwMode="auto">
          <a:xfrm>
            <a:off x="511175" y="4583113"/>
            <a:ext cx="5856288" cy="4119562"/>
          </a:xfrm>
          <a:prstGeom prst="rect">
            <a:avLst/>
          </a:prstGeom>
          <a:noFill/>
          <a:ln>
            <a:round/>
            <a:headEnd/>
            <a:tailEnd/>
          </a:ln>
        </p:spPr>
        <p:txBody>
          <a:bodyPr wrap="none" anchor="ctr"/>
          <a:lstStyle/>
          <a:p>
            <a:endParaRPr lang="es-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83DC2050-8685-4B5C-AAB7-6BAF6C81CCDD}" type="slidenum">
              <a:rPr lang="es-UY"/>
              <a:pPr/>
              <a:t>33</a:t>
            </a:fld>
            <a:endParaRPr lang="es-UY"/>
          </a:p>
        </p:txBody>
      </p:sp>
      <p:sp>
        <p:nvSpPr>
          <p:cNvPr id="13414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414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s-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F0C0CE-3E73-4041-AF33-57966562E1F4}" type="slidenum">
              <a:rPr lang="es-UY" altLang="es-ES"/>
              <a:pPr/>
              <a:t>34</a:t>
            </a:fld>
            <a:endParaRPr lang="es-UY" altLang="es-ES"/>
          </a:p>
        </p:txBody>
      </p:sp>
      <p:sp>
        <p:nvSpPr>
          <p:cNvPr id="114690" name="Rectangle 2"/>
          <p:cNvSpPr>
            <a:spLocks noGrp="1" noRot="1" noChangeAspect="1" noChangeArrowheads="1" noTextEdit="1"/>
          </p:cNvSpPr>
          <p:nvPr>
            <p:ph type="sldImg"/>
          </p:nvPr>
        </p:nvSpPr>
        <p:spPr>
          <a:xfrm>
            <a:off x="815975" y="450850"/>
            <a:ext cx="5227638" cy="3921125"/>
          </a:xfrm>
          <a:ln/>
        </p:spPr>
      </p:sp>
      <p:sp>
        <p:nvSpPr>
          <p:cNvPr id="114691" name="Rectangle 3"/>
          <p:cNvSpPr>
            <a:spLocks noGrp="1" noChangeArrowheads="1"/>
          </p:cNvSpPr>
          <p:nvPr>
            <p:ph type="body" idx="1"/>
          </p:nvPr>
        </p:nvSpPr>
        <p:spPr>
          <a:xfrm>
            <a:off x="511175" y="4583113"/>
            <a:ext cx="5856288" cy="4119562"/>
          </a:xfrm>
        </p:spPr>
        <p:txBody>
          <a:bodyPr/>
          <a:lstStyle/>
          <a:p>
            <a:endParaRPr lang="es-UY" altLang="es-E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2AAF93-84E1-404C-8F0D-DF3AD06FE369}" type="slidenum">
              <a:rPr lang="es-UY" altLang="es-ES"/>
              <a:pPr/>
              <a:t>35</a:t>
            </a:fld>
            <a:endParaRPr lang="es-UY" altLang="es-ES"/>
          </a:p>
        </p:txBody>
      </p:sp>
      <p:sp>
        <p:nvSpPr>
          <p:cNvPr id="118786" name="Rectangle 2"/>
          <p:cNvSpPr>
            <a:spLocks noGrp="1" noRot="1" noChangeAspect="1" noChangeArrowheads="1" noTextEdit="1"/>
          </p:cNvSpPr>
          <p:nvPr>
            <p:ph type="sldImg"/>
          </p:nvPr>
        </p:nvSpPr>
        <p:spPr>
          <a:xfrm>
            <a:off x="815975" y="450850"/>
            <a:ext cx="5227638" cy="3921125"/>
          </a:xfrm>
          <a:ln/>
        </p:spPr>
      </p:sp>
      <p:sp>
        <p:nvSpPr>
          <p:cNvPr id="118787" name="Rectangle 3"/>
          <p:cNvSpPr>
            <a:spLocks noGrp="1" noChangeArrowheads="1"/>
          </p:cNvSpPr>
          <p:nvPr>
            <p:ph type="body" idx="1"/>
          </p:nvPr>
        </p:nvSpPr>
        <p:spPr>
          <a:xfrm>
            <a:off x="511175" y="4583113"/>
            <a:ext cx="5856288" cy="4119562"/>
          </a:xfrm>
        </p:spPr>
        <p:txBody>
          <a:bodyPr/>
          <a:lstStyle/>
          <a:p>
            <a:endParaRPr lang="es-UY" altLang="es-E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2E5C2A-BA00-4099-84A0-8AC83AE5D158}" type="slidenum">
              <a:rPr lang="es-UY" altLang="es-ES"/>
              <a:pPr/>
              <a:t>36</a:t>
            </a:fld>
            <a:endParaRPr lang="es-UY" altLang="es-ES"/>
          </a:p>
        </p:txBody>
      </p:sp>
      <p:sp>
        <p:nvSpPr>
          <p:cNvPr id="169986" name="Rectangle 2"/>
          <p:cNvSpPr>
            <a:spLocks noGrp="1" noRot="1" noChangeAspect="1" noChangeArrowheads="1" noTextEdit="1"/>
          </p:cNvSpPr>
          <p:nvPr>
            <p:ph type="sldImg"/>
          </p:nvPr>
        </p:nvSpPr>
        <p:spPr>
          <a:xfrm>
            <a:off x="815975" y="450850"/>
            <a:ext cx="5227638" cy="3921125"/>
          </a:xfrm>
          <a:ln/>
        </p:spPr>
      </p:sp>
      <p:sp>
        <p:nvSpPr>
          <p:cNvPr id="169987" name="Rectangle 3"/>
          <p:cNvSpPr>
            <a:spLocks noGrp="1" noChangeArrowheads="1"/>
          </p:cNvSpPr>
          <p:nvPr>
            <p:ph type="body" idx="1"/>
          </p:nvPr>
        </p:nvSpPr>
        <p:spPr>
          <a:xfrm>
            <a:off x="511175" y="4583113"/>
            <a:ext cx="5856288" cy="4119562"/>
          </a:xfrm>
        </p:spPr>
        <p:txBody>
          <a:bodyPr/>
          <a:lstStyle/>
          <a:p>
            <a:endParaRPr lang="es-UY" altLang="es-E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5991DA2C-9E41-448D-B325-4216D561B111}" type="slidenum">
              <a:rPr lang="es-UY"/>
              <a:pPr/>
              <a:t>37</a:t>
            </a:fld>
            <a:endParaRPr lang="es-UY"/>
          </a:p>
        </p:txBody>
      </p:sp>
      <p:sp>
        <p:nvSpPr>
          <p:cNvPr id="138241" name="Rectangle 1"/>
          <p:cNvSpPr txBox="1">
            <a:spLocks noGrp="1" noRot="1" noChangeAspect="1" noChangeArrowheads="1"/>
          </p:cNvSpPr>
          <p:nvPr>
            <p:ph type="sldImg"/>
          </p:nvPr>
        </p:nvSpPr>
        <p:spPr bwMode="auto">
          <a:xfrm>
            <a:off x="815975" y="450850"/>
            <a:ext cx="5227638" cy="3921125"/>
          </a:xfrm>
          <a:prstGeom prst="rect">
            <a:avLst/>
          </a:prstGeom>
          <a:solidFill>
            <a:srgbClr val="FFFFFF"/>
          </a:solidFill>
          <a:ln>
            <a:solidFill>
              <a:srgbClr val="000000"/>
            </a:solidFill>
            <a:miter lim="800000"/>
            <a:headEnd/>
            <a:tailEnd/>
          </a:ln>
        </p:spPr>
      </p:sp>
      <p:sp>
        <p:nvSpPr>
          <p:cNvPr id="138242" name="Rectangle 2"/>
          <p:cNvSpPr txBox="1">
            <a:spLocks noGrp="1" noChangeArrowheads="1"/>
          </p:cNvSpPr>
          <p:nvPr>
            <p:ph type="body" idx="1"/>
          </p:nvPr>
        </p:nvSpPr>
        <p:spPr bwMode="auto">
          <a:xfrm>
            <a:off x="511175" y="4583113"/>
            <a:ext cx="5856288" cy="4119562"/>
          </a:xfrm>
          <a:prstGeom prst="rect">
            <a:avLst/>
          </a:prstGeom>
          <a:noFill/>
          <a:ln>
            <a:round/>
            <a:headEnd/>
            <a:tailEnd/>
          </a:ln>
        </p:spPr>
        <p:txBody>
          <a:bodyPr wrap="none" anchor="ctr"/>
          <a:lstStyle/>
          <a:p>
            <a:endParaRPr lang="es-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DE98A317-C596-412F-8FBC-1296163770A8}" type="slidenum">
              <a:rPr lang="es-UY"/>
              <a:pPr/>
              <a:t>38</a:t>
            </a:fld>
            <a:endParaRPr lang="es-UY"/>
          </a:p>
        </p:txBody>
      </p:sp>
      <p:sp>
        <p:nvSpPr>
          <p:cNvPr id="139265" name="Rectangle 1"/>
          <p:cNvSpPr txBox="1">
            <a:spLocks noGrp="1" noRot="1" noChangeAspect="1" noChangeArrowheads="1"/>
          </p:cNvSpPr>
          <p:nvPr>
            <p:ph type="sldImg"/>
          </p:nvPr>
        </p:nvSpPr>
        <p:spPr bwMode="auto">
          <a:xfrm>
            <a:off x="815975" y="450850"/>
            <a:ext cx="5227638" cy="3921125"/>
          </a:xfrm>
          <a:prstGeom prst="rect">
            <a:avLst/>
          </a:prstGeom>
          <a:solidFill>
            <a:srgbClr val="FFFFFF"/>
          </a:solidFill>
          <a:ln>
            <a:solidFill>
              <a:srgbClr val="000000"/>
            </a:solidFill>
            <a:miter lim="800000"/>
            <a:headEnd/>
            <a:tailEnd/>
          </a:ln>
        </p:spPr>
      </p:sp>
      <p:sp>
        <p:nvSpPr>
          <p:cNvPr id="139266" name="Rectangle 2"/>
          <p:cNvSpPr txBox="1">
            <a:spLocks noGrp="1" noChangeArrowheads="1"/>
          </p:cNvSpPr>
          <p:nvPr>
            <p:ph type="body" idx="1"/>
          </p:nvPr>
        </p:nvSpPr>
        <p:spPr bwMode="auto">
          <a:xfrm>
            <a:off x="511175" y="4583113"/>
            <a:ext cx="5856288" cy="4119562"/>
          </a:xfrm>
          <a:prstGeom prst="rect">
            <a:avLst/>
          </a:prstGeom>
          <a:noFill/>
          <a:ln>
            <a:round/>
            <a:headEnd/>
            <a:tailEnd/>
          </a:ln>
        </p:spPr>
        <p:txBody>
          <a:bodyPr wrap="none" anchor="ctr"/>
          <a:lstStyle/>
          <a:p>
            <a:endParaRPr lang="es-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0C4CDB70-7885-4731-B4FF-20692B302E5D}" type="slidenum">
              <a:rPr lang="es-UY"/>
              <a:pPr/>
              <a:t>39</a:t>
            </a:fld>
            <a:endParaRPr lang="es-UY"/>
          </a:p>
        </p:txBody>
      </p:sp>
      <p:sp>
        <p:nvSpPr>
          <p:cNvPr id="140289" name="Rectangle 1"/>
          <p:cNvSpPr txBox="1">
            <a:spLocks noGrp="1" noRot="1" noChangeAspect="1" noChangeArrowheads="1"/>
          </p:cNvSpPr>
          <p:nvPr>
            <p:ph type="sldImg"/>
          </p:nvPr>
        </p:nvSpPr>
        <p:spPr bwMode="auto">
          <a:xfrm>
            <a:off x="815975" y="450850"/>
            <a:ext cx="5227638" cy="3921125"/>
          </a:xfrm>
          <a:prstGeom prst="rect">
            <a:avLst/>
          </a:prstGeom>
          <a:solidFill>
            <a:srgbClr val="FFFFFF"/>
          </a:solidFill>
          <a:ln>
            <a:solidFill>
              <a:srgbClr val="000000"/>
            </a:solidFill>
            <a:miter lim="800000"/>
            <a:headEnd/>
            <a:tailEnd/>
          </a:ln>
        </p:spPr>
      </p:sp>
      <p:sp>
        <p:nvSpPr>
          <p:cNvPr id="140290" name="Rectangle 2"/>
          <p:cNvSpPr txBox="1">
            <a:spLocks noGrp="1" noChangeArrowheads="1"/>
          </p:cNvSpPr>
          <p:nvPr>
            <p:ph type="body" idx="1"/>
          </p:nvPr>
        </p:nvSpPr>
        <p:spPr bwMode="auto">
          <a:xfrm>
            <a:off x="511175" y="4583113"/>
            <a:ext cx="5856288" cy="4119562"/>
          </a:xfrm>
          <a:prstGeom prst="rect">
            <a:avLst/>
          </a:prstGeom>
          <a:noFill/>
          <a:ln>
            <a:round/>
            <a:headEnd/>
            <a:tailEnd/>
          </a:ln>
        </p:spPr>
        <p:txBody>
          <a:bodyPr wrap="none" anchor="ctr"/>
          <a:lstStyle/>
          <a:p>
            <a:endParaRPr lang="es-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20232E42-9922-4D1F-BD25-C40BB407E5B0}" type="slidenum">
              <a:rPr lang="es-UY"/>
              <a:pPr/>
              <a:t>4</a:t>
            </a:fld>
            <a:endParaRPr lang="es-UY"/>
          </a:p>
        </p:txBody>
      </p:sp>
      <p:sp>
        <p:nvSpPr>
          <p:cNvPr id="10444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445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s-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0ADA34C5-BECA-447C-BDA3-4281B657729D}" type="slidenum">
              <a:rPr lang="es-UY"/>
              <a:pPr/>
              <a:t>40</a:t>
            </a:fld>
            <a:endParaRPr lang="es-UY"/>
          </a:p>
        </p:txBody>
      </p:sp>
      <p:sp>
        <p:nvSpPr>
          <p:cNvPr id="141313" name="Rectangle 1"/>
          <p:cNvSpPr txBox="1">
            <a:spLocks noGrp="1" noRot="1" noChangeAspect="1" noChangeArrowheads="1"/>
          </p:cNvSpPr>
          <p:nvPr>
            <p:ph type="sldImg"/>
          </p:nvPr>
        </p:nvSpPr>
        <p:spPr bwMode="auto">
          <a:xfrm>
            <a:off x="815975" y="450850"/>
            <a:ext cx="5227638" cy="3921125"/>
          </a:xfrm>
          <a:prstGeom prst="rect">
            <a:avLst/>
          </a:prstGeom>
          <a:solidFill>
            <a:srgbClr val="FFFFFF"/>
          </a:solidFill>
          <a:ln>
            <a:solidFill>
              <a:srgbClr val="000000"/>
            </a:solidFill>
            <a:miter lim="800000"/>
            <a:headEnd/>
            <a:tailEnd/>
          </a:ln>
        </p:spPr>
      </p:sp>
      <p:sp>
        <p:nvSpPr>
          <p:cNvPr id="141314" name="Rectangle 2"/>
          <p:cNvSpPr txBox="1">
            <a:spLocks noGrp="1" noChangeArrowheads="1"/>
          </p:cNvSpPr>
          <p:nvPr>
            <p:ph type="body" idx="1"/>
          </p:nvPr>
        </p:nvSpPr>
        <p:spPr bwMode="auto">
          <a:xfrm>
            <a:off x="511175" y="4583113"/>
            <a:ext cx="5856288" cy="4119562"/>
          </a:xfrm>
          <a:prstGeom prst="rect">
            <a:avLst/>
          </a:prstGeom>
          <a:noFill/>
          <a:ln>
            <a:round/>
            <a:headEnd/>
            <a:tailEnd/>
          </a:ln>
        </p:spPr>
        <p:txBody>
          <a:bodyPr wrap="none" anchor="ctr"/>
          <a:lstStyle/>
          <a:p>
            <a:endParaRPr lang="es-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5A4F3AA0-3E88-42C5-B94F-9C8C6DC19444}" type="slidenum">
              <a:rPr lang="es-UY"/>
              <a:pPr/>
              <a:t>41</a:t>
            </a:fld>
            <a:endParaRPr lang="es-UY"/>
          </a:p>
        </p:txBody>
      </p:sp>
      <p:sp>
        <p:nvSpPr>
          <p:cNvPr id="143361" name="Rectangle 1"/>
          <p:cNvSpPr txBox="1">
            <a:spLocks noGrp="1" noRot="1" noChangeAspect="1" noChangeArrowheads="1"/>
          </p:cNvSpPr>
          <p:nvPr>
            <p:ph type="sldImg"/>
          </p:nvPr>
        </p:nvSpPr>
        <p:spPr bwMode="auto">
          <a:xfrm>
            <a:off x="1152525" y="692150"/>
            <a:ext cx="4554538" cy="3416300"/>
          </a:xfrm>
          <a:prstGeom prst="rect">
            <a:avLst/>
          </a:prstGeom>
          <a:solidFill>
            <a:srgbClr val="FFFFFF"/>
          </a:solidFill>
          <a:ln>
            <a:solidFill>
              <a:srgbClr val="000000"/>
            </a:solidFill>
            <a:miter lim="800000"/>
            <a:headEnd/>
            <a:tailEnd/>
          </a:ln>
        </p:spPr>
      </p:sp>
      <p:sp>
        <p:nvSpPr>
          <p:cNvPr id="143362" name="Text Box 2"/>
          <p:cNvSpPr txBox="1">
            <a:spLocks noGrp="1" noChangeArrowheads="1"/>
          </p:cNvSpPr>
          <p:nvPr>
            <p:ph type="body" idx="1"/>
          </p:nvPr>
        </p:nvSpPr>
        <p:spPr bwMode="auto">
          <a:xfrm>
            <a:off x="914400" y="4343400"/>
            <a:ext cx="5029200" cy="4116388"/>
          </a:xfrm>
          <a:prstGeom prst="rect">
            <a:avLst/>
          </a:prstGeom>
          <a:noFill/>
          <a:ln>
            <a:round/>
            <a:headEnd/>
            <a:tailEnd/>
          </a:ln>
        </p:spPr>
        <p:txBody>
          <a:bodyPr lIns="90000" tIns="46800" rIns="90000" bIns="46800"/>
          <a:lstStyle/>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MX" dirty="0">
                <a:ea typeface="Microsoft YaHei" charset="0"/>
                <a:cs typeface="Microsoft YaHei" charset="0"/>
              </a:rPr>
              <a:t>Una nueva categoría es </a:t>
            </a:r>
            <a:r>
              <a:rPr lang="es-MX" dirty="0" err="1">
                <a:ea typeface="Microsoft YaHei" charset="0"/>
                <a:cs typeface="Microsoft YaHei" charset="0"/>
              </a:rPr>
              <a:t>Guaranteed</a:t>
            </a:r>
            <a:r>
              <a:rPr lang="es-MX" dirty="0">
                <a:ea typeface="Microsoft YaHei" charset="0"/>
                <a:cs typeface="Microsoft YaHei" charset="0"/>
              </a:rPr>
              <a:t> </a:t>
            </a:r>
            <a:r>
              <a:rPr lang="es-MX" dirty="0" err="1">
                <a:ea typeface="Microsoft YaHei" charset="0"/>
                <a:cs typeface="Microsoft YaHei" charset="0"/>
              </a:rPr>
              <a:t>Frame</a:t>
            </a:r>
            <a:r>
              <a:rPr lang="es-MX" dirty="0">
                <a:ea typeface="Microsoft YaHei" charset="0"/>
                <a:cs typeface="Microsoft YaHei" charset="0"/>
              </a:rPr>
              <a:t> </a:t>
            </a:r>
            <a:r>
              <a:rPr lang="es-MX" dirty="0" err="1">
                <a:ea typeface="Microsoft YaHei" charset="0"/>
                <a:cs typeface="Microsoft YaHei" charset="0"/>
              </a:rPr>
              <a:t>Rate</a:t>
            </a:r>
            <a:r>
              <a:rPr lang="es-MX" dirty="0">
                <a:ea typeface="Microsoft YaHei" charset="0"/>
                <a:cs typeface="Microsoft YaHei" charset="0"/>
              </a:rPr>
              <a:t> (</a:t>
            </a:r>
            <a:r>
              <a:rPr lang="es-MX" dirty="0" err="1">
                <a:ea typeface="Microsoft YaHei" charset="0"/>
                <a:cs typeface="Microsoft YaHei" charset="0"/>
              </a:rPr>
              <a:t>Traffic</a:t>
            </a:r>
            <a:r>
              <a:rPr lang="es-MX" dirty="0">
                <a:ea typeface="Microsoft YaHei" charset="0"/>
                <a:cs typeface="Microsoft YaHei" charset="0"/>
              </a:rPr>
              <a:t> Management 4.1). </a:t>
            </a:r>
          </a:p>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MX" dirty="0">
                <a:ea typeface="Microsoft YaHei" charset="0"/>
                <a:cs typeface="Microsoft YaHei" charset="0"/>
              </a:rPr>
              <a:t>Transporta AAL5 y </a:t>
            </a:r>
            <a:r>
              <a:rPr lang="es-MX" dirty="0" err="1">
                <a:ea typeface="Microsoft YaHei" charset="0"/>
                <a:cs typeface="Microsoft YaHei" charset="0"/>
              </a:rPr>
              <a:t>require</a:t>
            </a:r>
            <a:r>
              <a:rPr lang="es-MX" dirty="0">
                <a:ea typeface="Microsoft YaHei" charset="0"/>
                <a:cs typeface="Microsoft YaHei" charset="0"/>
              </a:rPr>
              <a:t> que se descarten tramas completas si ocurre congestión.</a:t>
            </a:r>
          </a:p>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MX" dirty="0">
                <a:ea typeface="Microsoft YaHei" charset="0"/>
                <a:cs typeface="Microsoft YaHei" charset="0"/>
              </a:rPr>
              <a:t>Los parámetros de tráfico son: PCR, MCR, MBS y </a:t>
            </a:r>
            <a:r>
              <a:rPr lang="es-MX" dirty="0" err="1">
                <a:ea typeface="Microsoft YaHei" charset="0"/>
                <a:cs typeface="Microsoft YaHei" charset="0"/>
              </a:rPr>
              <a:t>Maximum</a:t>
            </a:r>
            <a:r>
              <a:rPr lang="es-MX" dirty="0">
                <a:ea typeface="Microsoft YaHei" charset="0"/>
                <a:cs typeface="Microsoft YaHei" charset="0"/>
              </a:rPr>
              <a:t> </a:t>
            </a:r>
            <a:r>
              <a:rPr lang="es-MX" dirty="0" err="1">
                <a:ea typeface="Microsoft YaHei" charset="0"/>
                <a:cs typeface="Microsoft YaHei" charset="0"/>
              </a:rPr>
              <a:t>Frame</a:t>
            </a:r>
            <a:r>
              <a:rPr lang="es-MX" dirty="0">
                <a:ea typeface="Microsoft YaHei" charset="0"/>
                <a:cs typeface="Microsoft YaHei" charset="0"/>
              </a:rPr>
              <a:t> </a:t>
            </a:r>
            <a:r>
              <a:rPr lang="es-MX" dirty="0" err="1">
                <a:ea typeface="Microsoft YaHei" charset="0"/>
                <a:cs typeface="Microsoft YaHei" charset="0"/>
              </a:rPr>
              <a:t>Size</a:t>
            </a:r>
            <a:r>
              <a:rPr lang="es-MX" dirty="0">
                <a:ea typeface="Microsoft YaHei" charset="0"/>
                <a:cs typeface="Microsoft YaHei" charset="0"/>
              </a:rPr>
              <a:t>.</a:t>
            </a:r>
          </a:p>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MX" dirty="0">
              <a:ea typeface="Microsoft YaHei" charset="0"/>
              <a:cs typeface="Microsoft YaHei" charset="0"/>
            </a:endParaRPr>
          </a:p>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MX" dirty="0">
                <a:ea typeface="Microsoft YaHei" charset="0"/>
                <a:cs typeface="Microsoft YaHei" charset="0"/>
              </a:rPr>
              <a:t>UBR ya puede solicitar también </a:t>
            </a:r>
            <a:r>
              <a:rPr lang="es-MX" dirty="0" err="1">
                <a:ea typeface="Microsoft YaHei" charset="0"/>
                <a:cs typeface="Microsoft YaHei" charset="0"/>
              </a:rPr>
              <a:t>MDataCR</a:t>
            </a:r>
            <a:r>
              <a:rPr lang="es-MX" dirty="0">
                <a:ea typeface="Microsoft YaHei" charset="0"/>
                <a:cs typeface="Microsoft YaHei" charset="0"/>
              </a:rPr>
              <a:t> y tener </a:t>
            </a:r>
            <a:r>
              <a:rPr lang="es-MX" dirty="0" err="1">
                <a:ea typeface="Microsoft YaHei" charset="0"/>
                <a:cs typeface="Microsoft YaHei" charset="0"/>
              </a:rPr>
              <a:t>differentiated</a:t>
            </a:r>
            <a:r>
              <a:rPr lang="es-MX" dirty="0">
                <a:ea typeface="Microsoft YaHei" charset="0"/>
                <a:cs typeface="Microsoft YaHei" charset="0"/>
              </a:rPr>
              <a:t> </a:t>
            </a:r>
            <a:r>
              <a:rPr lang="es-MX" dirty="0" err="1">
                <a:ea typeface="Microsoft YaHei" charset="0"/>
                <a:cs typeface="Microsoft YaHei" charset="0"/>
              </a:rPr>
              <a:t>behaviour</a:t>
            </a:r>
            <a:r>
              <a:rPr lang="es-MX" dirty="0">
                <a:ea typeface="Microsoft YaHei" charset="0"/>
                <a:cs typeface="Microsoft YaHei" charset="0"/>
              </a:rPr>
              <a:t> </a:t>
            </a:r>
            <a:r>
              <a:rPr lang="es-MX" dirty="0" err="1">
                <a:ea typeface="Microsoft YaHei" charset="0"/>
                <a:cs typeface="Microsoft YaHei" charset="0"/>
              </a:rPr>
              <a:t>classes</a:t>
            </a:r>
            <a:r>
              <a:rPr lang="es-MX" dirty="0">
                <a:ea typeface="Microsoft YaHei" charset="0"/>
                <a:cs typeface="Microsoft YaHei" charset="0"/>
              </a:rPr>
              <a:t>.</a:t>
            </a:r>
          </a:p>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MX" dirty="0">
              <a:ea typeface="Microsoft YaHei" charset="0"/>
              <a:cs typeface="Microsoft YaHei" charset="0"/>
            </a:endParaRPr>
          </a:p>
          <a:p>
            <a:pPr>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MX" dirty="0">
                <a:ea typeface="Microsoft YaHei" charset="0"/>
                <a:cs typeface="Microsoft YaHei" charset="0"/>
              </a:rPr>
              <a:t>En ITU-T se denominan Transfer </a:t>
            </a:r>
            <a:r>
              <a:rPr lang="es-MX" dirty="0" err="1">
                <a:ea typeface="Microsoft YaHei" charset="0"/>
                <a:cs typeface="Microsoft YaHei" charset="0"/>
              </a:rPr>
              <a:t>Capability</a:t>
            </a:r>
            <a:r>
              <a:rPr lang="es-MX" dirty="0">
                <a:ea typeface="Microsoft YaHei" charset="0"/>
                <a:cs typeface="Microsoft YaHei" charset="0"/>
              </a:rPr>
              <a:t> (I.371)</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E8515467-F3F5-421F-888F-C93EC3332260}" type="slidenum">
              <a:rPr lang="es-UY"/>
              <a:pPr/>
              <a:t>42</a:t>
            </a:fld>
            <a:endParaRPr lang="es-UY"/>
          </a:p>
        </p:txBody>
      </p:sp>
      <p:sp>
        <p:nvSpPr>
          <p:cNvPr id="15155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155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s-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D4D19DEA-F2DD-4F42-A62C-F5B1B0D1C694}" type="slidenum">
              <a:rPr lang="es-UY"/>
              <a:pPr/>
              <a:t>43</a:t>
            </a:fld>
            <a:endParaRPr lang="es-UY"/>
          </a:p>
        </p:txBody>
      </p:sp>
      <p:sp>
        <p:nvSpPr>
          <p:cNvPr id="15257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257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s-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B513CFC8-88EF-44F6-AB0A-A79C976D45B9}" type="slidenum">
              <a:rPr lang="es-UY"/>
              <a:pPr/>
              <a:t>44</a:t>
            </a:fld>
            <a:endParaRPr lang="es-UY"/>
          </a:p>
        </p:txBody>
      </p:sp>
      <p:sp>
        <p:nvSpPr>
          <p:cNvPr id="15360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360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s-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9E8DE3C6-59FA-4391-B044-35F29B760E85}" type="slidenum">
              <a:rPr lang="es-UY"/>
              <a:pPr/>
              <a:t>45</a:t>
            </a:fld>
            <a:endParaRPr lang="es-UY"/>
          </a:p>
        </p:txBody>
      </p:sp>
      <p:sp>
        <p:nvSpPr>
          <p:cNvPr id="15462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462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s-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26F7DC97-E308-4DFE-B268-917C270880FF}" type="slidenum">
              <a:rPr lang="es-UY"/>
              <a:pPr/>
              <a:t>46</a:t>
            </a:fld>
            <a:endParaRPr lang="es-UY"/>
          </a:p>
        </p:txBody>
      </p:sp>
      <p:sp>
        <p:nvSpPr>
          <p:cNvPr id="15564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565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s-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9B429F38-40D0-43D2-8CF1-499FD09C8868}" type="slidenum">
              <a:rPr lang="es-UY"/>
              <a:pPr/>
              <a:t>47</a:t>
            </a:fld>
            <a:endParaRPr lang="es-UY"/>
          </a:p>
        </p:txBody>
      </p:sp>
      <p:sp>
        <p:nvSpPr>
          <p:cNvPr id="15667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667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s-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0CF6E3C9-7951-46F1-8D74-B9DE7983ECD2}" type="slidenum">
              <a:rPr lang="es-UY"/>
              <a:pPr/>
              <a:t>48</a:t>
            </a:fld>
            <a:endParaRPr lang="es-UY"/>
          </a:p>
        </p:txBody>
      </p:sp>
      <p:sp>
        <p:nvSpPr>
          <p:cNvPr id="15769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769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s-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8FC7125F-C698-41A2-A1CB-C84A081BB7AC}" type="slidenum">
              <a:rPr lang="es-UY"/>
              <a:pPr/>
              <a:t>49</a:t>
            </a:fld>
            <a:endParaRPr lang="es-UY"/>
          </a:p>
        </p:txBody>
      </p:sp>
      <p:sp>
        <p:nvSpPr>
          <p:cNvPr id="15872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872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s-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3EDD00E2-F800-4296-BDBE-114891F56CFB}" type="slidenum">
              <a:rPr lang="es-UY"/>
              <a:pPr/>
              <a:t>5</a:t>
            </a:fld>
            <a:endParaRPr lang="es-UY"/>
          </a:p>
        </p:txBody>
      </p:sp>
      <p:sp>
        <p:nvSpPr>
          <p:cNvPr id="10547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547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s-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CF33E84E-9788-45EA-88A4-DC5962456C17}" type="slidenum">
              <a:rPr lang="es-UY"/>
              <a:pPr/>
              <a:t>50</a:t>
            </a:fld>
            <a:endParaRPr lang="es-UY"/>
          </a:p>
        </p:txBody>
      </p:sp>
      <p:sp>
        <p:nvSpPr>
          <p:cNvPr id="15974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974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s-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FFDF89BF-6553-4D80-992A-AFDA7542C109}" type="slidenum">
              <a:rPr lang="es-UY"/>
              <a:pPr/>
              <a:t>51</a:t>
            </a:fld>
            <a:endParaRPr lang="es-UY"/>
          </a:p>
        </p:txBody>
      </p:sp>
      <p:sp>
        <p:nvSpPr>
          <p:cNvPr id="160769" name="Rectangle 1"/>
          <p:cNvSpPr txBox="1">
            <a:spLocks noGrp="1" noRot="1" noChangeAspect="1" noChangeArrowheads="1"/>
          </p:cNvSpPr>
          <p:nvPr>
            <p:ph type="sldImg"/>
          </p:nvPr>
        </p:nvSpPr>
        <p:spPr bwMode="auto">
          <a:xfrm>
            <a:off x="1150938" y="703263"/>
            <a:ext cx="4595812" cy="3446462"/>
          </a:xfrm>
          <a:prstGeom prst="rect">
            <a:avLst/>
          </a:prstGeom>
          <a:solidFill>
            <a:srgbClr val="FFFFFF"/>
          </a:solidFill>
          <a:ln>
            <a:solidFill>
              <a:srgbClr val="000000"/>
            </a:solidFill>
            <a:miter lim="800000"/>
            <a:headEnd/>
            <a:tailEnd/>
          </a:ln>
        </p:spPr>
      </p:sp>
      <p:sp>
        <p:nvSpPr>
          <p:cNvPr id="160770" name="Rectangle 2"/>
          <p:cNvSpPr txBox="1">
            <a:spLocks noGrp="1" noChangeArrowheads="1"/>
          </p:cNvSpPr>
          <p:nvPr>
            <p:ph type="body" idx="1"/>
          </p:nvPr>
        </p:nvSpPr>
        <p:spPr bwMode="auto">
          <a:xfrm>
            <a:off x="930275" y="4360863"/>
            <a:ext cx="5037138" cy="4079875"/>
          </a:xfrm>
          <a:prstGeom prst="rect">
            <a:avLst/>
          </a:prstGeom>
          <a:noFill/>
          <a:ln>
            <a:round/>
            <a:headEnd/>
            <a:tailEnd/>
          </a:ln>
        </p:spPr>
        <p:txBody>
          <a:bodyPr wrap="none" anchor="ctr"/>
          <a:lstStyle/>
          <a:p>
            <a:endParaRPr lang="es-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687F6C1B-B2B5-4F95-8FD4-ED61CB09FFF2}" type="slidenum">
              <a:rPr lang="es-UY"/>
              <a:pPr/>
              <a:t>52</a:t>
            </a:fld>
            <a:endParaRPr lang="es-UY"/>
          </a:p>
        </p:txBody>
      </p:sp>
      <p:sp>
        <p:nvSpPr>
          <p:cNvPr id="161793" name="Rectangle 1"/>
          <p:cNvSpPr txBox="1">
            <a:spLocks noGrp="1" noRot="1" noChangeAspect="1" noChangeArrowheads="1"/>
          </p:cNvSpPr>
          <p:nvPr>
            <p:ph type="sldImg"/>
          </p:nvPr>
        </p:nvSpPr>
        <p:spPr bwMode="auto">
          <a:xfrm>
            <a:off x="1150938" y="703263"/>
            <a:ext cx="4595812" cy="3446462"/>
          </a:xfrm>
          <a:prstGeom prst="rect">
            <a:avLst/>
          </a:prstGeom>
          <a:solidFill>
            <a:srgbClr val="FFFFFF"/>
          </a:solidFill>
          <a:ln>
            <a:solidFill>
              <a:srgbClr val="000000"/>
            </a:solidFill>
            <a:miter lim="800000"/>
            <a:headEnd/>
            <a:tailEnd/>
          </a:ln>
        </p:spPr>
      </p:sp>
      <p:sp>
        <p:nvSpPr>
          <p:cNvPr id="161794" name="Rectangle 2"/>
          <p:cNvSpPr txBox="1">
            <a:spLocks noGrp="1" noChangeArrowheads="1"/>
          </p:cNvSpPr>
          <p:nvPr>
            <p:ph type="body" idx="1"/>
          </p:nvPr>
        </p:nvSpPr>
        <p:spPr bwMode="auto">
          <a:xfrm>
            <a:off x="930275" y="4360863"/>
            <a:ext cx="5037138" cy="4079875"/>
          </a:xfrm>
          <a:prstGeom prst="rect">
            <a:avLst/>
          </a:prstGeom>
          <a:noFill/>
          <a:ln>
            <a:round/>
            <a:headEnd/>
            <a:tailEnd/>
          </a:ln>
        </p:spPr>
        <p:txBody>
          <a:bodyPr wrap="none" anchor="ctr"/>
          <a:lstStyle/>
          <a:p>
            <a:endParaRPr lang="es-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5BAF86C5-B931-4138-A062-037950331D65}" type="slidenum">
              <a:rPr lang="es-UY"/>
              <a:pPr/>
              <a:t>53</a:t>
            </a:fld>
            <a:endParaRPr lang="es-UY"/>
          </a:p>
        </p:txBody>
      </p:sp>
      <p:sp>
        <p:nvSpPr>
          <p:cNvPr id="162817" name="Rectangle 1"/>
          <p:cNvSpPr txBox="1">
            <a:spLocks noGrp="1" noRot="1" noChangeAspect="1" noChangeArrowheads="1"/>
          </p:cNvSpPr>
          <p:nvPr>
            <p:ph type="sldImg"/>
          </p:nvPr>
        </p:nvSpPr>
        <p:spPr bwMode="auto">
          <a:xfrm>
            <a:off x="1150938" y="703263"/>
            <a:ext cx="4595812" cy="3446462"/>
          </a:xfrm>
          <a:prstGeom prst="rect">
            <a:avLst/>
          </a:prstGeom>
          <a:solidFill>
            <a:srgbClr val="FFFFFF"/>
          </a:solidFill>
          <a:ln>
            <a:solidFill>
              <a:srgbClr val="000000"/>
            </a:solidFill>
            <a:miter lim="800000"/>
            <a:headEnd/>
            <a:tailEnd/>
          </a:ln>
        </p:spPr>
      </p:sp>
      <p:sp>
        <p:nvSpPr>
          <p:cNvPr id="162818" name="Rectangle 2"/>
          <p:cNvSpPr txBox="1">
            <a:spLocks noGrp="1" noChangeArrowheads="1"/>
          </p:cNvSpPr>
          <p:nvPr>
            <p:ph type="body" idx="1"/>
          </p:nvPr>
        </p:nvSpPr>
        <p:spPr bwMode="auto">
          <a:xfrm>
            <a:off x="930275" y="4360863"/>
            <a:ext cx="5037138" cy="4079875"/>
          </a:xfrm>
          <a:prstGeom prst="rect">
            <a:avLst/>
          </a:prstGeom>
          <a:noFill/>
          <a:ln>
            <a:round/>
            <a:headEnd/>
            <a:tailEnd/>
          </a:ln>
        </p:spPr>
        <p:txBody>
          <a:bodyPr wrap="none" anchor="ctr"/>
          <a:lstStyle/>
          <a:p>
            <a:endParaRPr lang="es-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173935AA-6558-4855-8D2C-9A2DE942E2D4}" type="slidenum">
              <a:rPr lang="es-UY"/>
              <a:pPr/>
              <a:t>54</a:t>
            </a:fld>
            <a:endParaRPr lang="es-UY"/>
          </a:p>
        </p:txBody>
      </p:sp>
      <p:sp>
        <p:nvSpPr>
          <p:cNvPr id="163841" name="Rectangle 1"/>
          <p:cNvSpPr txBox="1">
            <a:spLocks noGrp="1" noRot="1" noChangeAspect="1" noChangeArrowheads="1"/>
          </p:cNvSpPr>
          <p:nvPr>
            <p:ph type="sldImg"/>
          </p:nvPr>
        </p:nvSpPr>
        <p:spPr bwMode="auto">
          <a:xfrm>
            <a:off x="1150938" y="703263"/>
            <a:ext cx="4595812" cy="3446462"/>
          </a:xfrm>
          <a:prstGeom prst="rect">
            <a:avLst/>
          </a:prstGeom>
          <a:solidFill>
            <a:srgbClr val="FFFFFF"/>
          </a:solidFill>
          <a:ln>
            <a:solidFill>
              <a:srgbClr val="000000"/>
            </a:solidFill>
            <a:miter lim="800000"/>
            <a:headEnd/>
            <a:tailEnd/>
          </a:ln>
        </p:spPr>
      </p:sp>
      <p:sp>
        <p:nvSpPr>
          <p:cNvPr id="163842" name="Rectangle 2"/>
          <p:cNvSpPr txBox="1">
            <a:spLocks noGrp="1" noChangeArrowheads="1"/>
          </p:cNvSpPr>
          <p:nvPr>
            <p:ph type="body" idx="1"/>
          </p:nvPr>
        </p:nvSpPr>
        <p:spPr bwMode="auto">
          <a:xfrm>
            <a:off x="930275" y="4360863"/>
            <a:ext cx="5037138" cy="4079875"/>
          </a:xfrm>
          <a:prstGeom prst="rect">
            <a:avLst/>
          </a:prstGeom>
          <a:noFill/>
          <a:ln>
            <a:round/>
            <a:headEnd/>
            <a:tailEnd/>
          </a:ln>
        </p:spPr>
        <p:txBody>
          <a:bodyPr wrap="none" anchor="ctr"/>
          <a:lstStyle/>
          <a:p>
            <a:endParaRPr lang="es-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F976E179-6FCE-4360-A21D-54820A8481A5}" type="slidenum">
              <a:rPr lang="es-UY"/>
              <a:pPr/>
              <a:t>55</a:t>
            </a:fld>
            <a:endParaRPr lang="es-UY"/>
          </a:p>
        </p:txBody>
      </p:sp>
      <p:sp>
        <p:nvSpPr>
          <p:cNvPr id="16486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6486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s-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2824EF04-FFC8-4348-9FE8-34A1E4BCF6C3}" type="slidenum">
              <a:rPr lang="es-UY"/>
              <a:pPr/>
              <a:t>56</a:t>
            </a:fld>
            <a:endParaRPr lang="es-UY"/>
          </a:p>
        </p:txBody>
      </p:sp>
      <p:sp>
        <p:nvSpPr>
          <p:cNvPr id="16588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6589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s-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FA3BFD22-ECAD-4A9E-9E41-05F0F7E75EC9}" type="slidenum">
              <a:rPr lang="es-UY"/>
              <a:pPr/>
              <a:t>57</a:t>
            </a:fld>
            <a:endParaRPr lang="es-UY"/>
          </a:p>
        </p:txBody>
      </p:sp>
      <p:sp>
        <p:nvSpPr>
          <p:cNvPr id="16691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6691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s-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F5A6200F-EAE3-4468-87E6-9837E63836FF}" type="slidenum">
              <a:rPr lang="es-UY"/>
              <a:pPr/>
              <a:t>58</a:t>
            </a:fld>
            <a:endParaRPr lang="es-UY"/>
          </a:p>
        </p:txBody>
      </p:sp>
      <p:sp>
        <p:nvSpPr>
          <p:cNvPr id="167937" name="Rectangle 1"/>
          <p:cNvSpPr txBox="1">
            <a:spLocks noGrp="1" noRot="1" noChangeAspect="1" noChangeArrowheads="1"/>
          </p:cNvSpPr>
          <p:nvPr>
            <p:ph type="sldImg"/>
          </p:nvPr>
        </p:nvSpPr>
        <p:spPr bwMode="auto">
          <a:xfrm>
            <a:off x="1150938" y="703263"/>
            <a:ext cx="4595812" cy="3446462"/>
          </a:xfrm>
          <a:prstGeom prst="rect">
            <a:avLst/>
          </a:prstGeom>
          <a:solidFill>
            <a:srgbClr val="FFFFFF"/>
          </a:solidFill>
          <a:ln>
            <a:solidFill>
              <a:srgbClr val="000000"/>
            </a:solidFill>
            <a:miter lim="800000"/>
            <a:headEnd/>
            <a:tailEnd/>
          </a:ln>
        </p:spPr>
      </p:sp>
      <p:sp>
        <p:nvSpPr>
          <p:cNvPr id="167938" name="Rectangle 2"/>
          <p:cNvSpPr txBox="1">
            <a:spLocks noGrp="1" noChangeArrowheads="1"/>
          </p:cNvSpPr>
          <p:nvPr>
            <p:ph type="body" idx="1"/>
          </p:nvPr>
        </p:nvSpPr>
        <p:spPr bwMode="auto">
          <a:xfrm>
            <a:off x="930275" y="4360863"/>
            <a:ext cx="5037138" cy="4079875"/>
          </a:xfrm>
          <a:prstGeom prst="rect">
            <a:avLst/>
          </a:prstGeom>
          <a:noFill/>
          <a:ln>
            <a:round/>
            <a:headEnd/>
            <a:tailEnd/>
          </a:ln>
        </p:spPr>
        <p:txBody>
          <a:bodyPr wrap="none" anchor="ctr"/>
          <a:lstStyle/>
          <a:p>
            <a:endParaRPr lang="es-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13C3B778-A1B3-4FB0-8A5C-4845EB8A898A}" type="slidenum">
              <a:rPr lang="es-UY"/>
              <a:pPr/>
              <a:t>59</a:t>
            </a:fld>
            <a:endParaRPr lang="es-UY"/>
          </a:p>
        </p:txBody>
      </p:sp>
      <p:sp>
        <p:nvSpPr>
          <p:cNvPr id="168961" name="Rectangle 1"/>
          <p:cNvSpPr txBox="1">
            <a:spLocks noGrp="1" noRot="1" noChangeAspect="1" noChangeArrowheads="1"/>
          </p:cNvSpPr>
          <p:nvPr>
            <p:ph type="sldImg"/>
          </p:nvPr>
        </p:nvSpPr>
        <p:spPr bwMode="auto">
          <a:xfrm>
            <a:off x="1150938" y="703263"/>
            <a:ext cx="4595812" cy="3446462"/>
          </a:xfrm>
          <a:prstGeom prst="rect">
            <a:avLst/>
          </a:prstGeom>
          <a:solidFill>
            <a:srgbClr val="FFFFFF"/>
          </a:solidFill>
          <a:ln>
            <a:solidFill>
              <a:srgbClr val="000000"/>
            </a:solidFill>
            <a:miter lim="800000"/>
            <a:headEnd/>
            <a:tailEnd/>
          </a:ln>
        </p:spPr>
      </p:sp>
      <p:sp>
        <p:nvSpPr>
          <p:cNvPr id="168962" name="Rectangle 2"/>
          <p:cNvSpPr txBox="1">
            <a:spLocks noGrp="1" noChangeArrowheads="1"/>
          </p:cNvSpPr>
          <p:nvPr>
            <p:ph type="body" idx="1"/>
          </p:nvPr>
        </p:nvSpPr>
        <p:spPr bwMode="auto">
          <a:xfrm>
            <a:off x="930275" y="4360863"/>
            <a:ext cx="5037138" cy="4079875"/>
          </a:xfrm>
          <a:prstGeom prst="rect">
            <a:avLst/>
          </a:prstGeom>
          <a:noFill/>
          <a:ln>
            <a:round/>
            <a:headEnd/>
            <a:tailEnd/>
          </a:ln>
        </p:spPr>
        <p:txBody>
          <a:bodyPr wrap="none" anchor="ctr"/>
          <a:lstStyle/>
          <a:p>
            <a:endParaRPr lang="es-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10CA1A15-90EC-4CE3-B1B7-1DCADDCFF27C}" type="slidenum">
              <a:rPr lang="es-UY"/>
              <a:pPr/>
              <a:t>6</a:t>
            </a:fld>
            <a:endParaRPr lang="es-UY"/>
          </a:p>
        </p:txBody>
      </p:sp>
      <p:sp>
        <p:nvSpPr>
          <p:cNvPr id="10649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649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s-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D0CCFA0D-A48E-4032-8920-0A04A7FA86B0}" type="slidenum">
              <a:rPr lang="es-UY"/>
              <a:pPr/>
              <a:t>60</a:t>
            </a:fld>
            <a:endParaRPr lang="es-UY"/>
          </a:p>
        </p:txBody>
      </p:sp>
      <p:sp>
        <p:nvSpPr>
          <p:cNvPr id="169985" name="Rectangle 1"/>
          <p:cNvSpPr txBox="1">
            <a:spLocks noGrp="1" noRot="1" noChangeAspect="1" noChangeArrowheads="1"/>
          </p:cNvSpPr>
          <p:nvPr>
            <p:ph type="sldImg"/>
          </p:nvPr>
        </p:nvSpPr>
        <p:spPr bwMode="auto">
          <a:xfrm>
            <a:off x="1150938" y="703263"/>
            <a:ext cx="4595812" cy="3446462"/>
          </a:xfrm>
          <a:prstGeom prst="rect">
            <a:avLst/>
          </a:prstGeom>
          <a:solidFill>
            <a:srgbClr val="FFFFFF"/>
          </a:solidFill>
          <a:ln>
            <a:solidFill>
              <a:srgbClr val="000000"/>
            </a:solidFill>
            <a:miter lim="800000"/>
            <a:headEnd/>
            <a:tailEnd/>
          </a:ln>
        </p:spPr>
      </p:sp>
      <p:sp>
        <p:nvSpPr>
          <p:cNvPr id="169986" name="Rectangle 2"/>
          <p:cNvSpPr txBox="1">
            <a:spLocks noGrp="1" noChangeArrowheads="1"/>
          </p:cNvSpPr>
          <p:nvPr>
            <p:ph type="body" idx="1"/>
          </p:nvPr>
        </p:nvSpPr>
        <p:spPr bwMode="auto">
          <a:xfrm>
            <a:off x="930275" y="4360863"/>
            <a:ext cx="5037138" cy="4079875"/>
          </a:xfrm>
          <a:prstGeom prst="rect">
            <a:avLst/>
          </a:prstGeom>
          <a:noFill/>
          <a:ln>
            <a:round/>
            <a:headEnd/>
            <a:tailEnd/>
          </a:ln>
        </p:spPr>
        <p:txBody>
          <a:bodyPr wrap="none" anchor="ctr"/>
          <a:lstStyle/>
          <a:p>
            <a:endParaRPr lang="es-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CA5BAAAD-02FF-4773-8CA1-641CCA7E381E}" type="slidenum">
              <a:rPr lang="es-UY"/>
              <a:pPr/>
              <a:t>61</a:t>
            </a:fld>
            <a:endParaRPr lang="es-UY"/>
          </a:p>
        </p:txBody>
      </p:sp>
      <p:sp>
        <p:nvSpPr>
          <p:cNvPr id="171009" name="Rectangle 1"/>
          <p:cNvSpPr txBox="1">
            <a:spLocks noGrp="1" noRot="1" noChangeAspect="1" noChangeArrowheads="1"/>
          </p:cNvSpPr>
          <p:nvPr>
            <p:ph type="sldImg"/>
          </p:nvPr>
        </p:nvSpPr>
        <p:spPr bwMode="auto">
          <a:xfrm>
            <a:off x="1150938" y="703263"/>
            <a:ext cx="4595812" cy="3446462"/>
          </a:xfrm>
          <a:prstGeom prst="rect">
            <a:avLst/>
          </a:prstGeom>
          <a:solidFill>
            <a:srgbClr val="FFFFFF"/>
          </a:solidFill>
          <a:ln>
            <a:solidFill>
              <a:srgbClr val="000000"/>
            </a:solidFill>
            <a:miter lim="800000"/>
            <a:headEnd/>
            <a:tailEnd/>
          </a:ln>
        </p:spPr>
      </p:sp>
      <p:sp>
        <p:nvSpPr>
          <p:cNvPr id="171010" name="Rectangle 2"/>
          <p:cNvSpPr txBox="1">
            <a:spLocks noGrp="1" noChangeArrowheads="1"/>
          </p:cNvSpPr>
          <p:nvPr>
            <p:ph type="body" idx="1"/>
          </p:nvPr>
        </p:nvSpPr>
        <p:spPr bwMode="auto">
          <a:xfrm>
            <a:off x="930275" y="4360863"/>
            <a:ext cx="5037138" cy="4079875"/>
          </a:xfrm>
          <a:prstGeom prst="rect">
            <a:avLst/>
          </a:prstGeom>
          <a:noFill/>
          <a:ln>
            <a:round/>
            <a:headEnd/>
            <a:tailEnd/>
          </a:ln>
        </p:spPr>
        <p:txBody>
          <a:bodyPr wrap="none" anchor="ctr"/>
          <a:lstStyle/>
          <a:p>
            <a:endParaRPr lang="es-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6A13079A-47BC-46E8-918E-93E81136F780}" type="slidenum">
              <a:rPr lang="es-UY"/>
              <a:pPr/>
              <a:t>62</a:t>
            </a:fld>
            <a:endParaRPr lang="es-UY"/>
          </a:p>
        </p:txBody>
      </p:sp>
      <p:sp>
        <p:nvSpPr>
          <p:cNvPr id="172033" name="Rectangle 1"/>
          <p:cNvSpPr txBox="1">
            <a:spLocks noGrp="1" noRot="1" noChangeAspect="1" noChangeArrowheads="1"/>
          </p:cNvSpPr>
          <p:nvPr>
            <p:ph type="sldImg"/>
          </p:nvPr>
        </p:nvSpPr>
        <p:spPr bwMode="auto">
          <a:xfrm>
            <a:off x="1150938" y="703263"/>
            <a:ext cx="4595812" cy="3446462"/>
          </a:xfrm>
          <a:prstGeom prst="rect">
            <a:avLst/>
          </a:prstGeom>
          <a:solidFill>
            <a:srgbClr val="FFFFFF"/>
          </a:solidFill>
          <a:ln>
            <a:solidFill>
              <a:srgbClr val="000000"/>
            </a:solidFill>
            <a:miter lim="800000"/>
            <a:headEnd/>
            <a:tailEnd/>
          </a:ln>
        </p:spPr>
      </p:sp>
      <p:sp>
        <p:nvSpPr>
          <p:cNvPr id="172034" name="Rectangle 2"/>
          <p:cNvSpPr txBox="1">
            <a:spLocks noGrp="1" noChangeArrowheads="1"/>
          </p:cNvSpPr>
          <p:nvPr>
            <p:ph type="body" idx="1"/>
          </p:nvPr>
        </p:nvSpPr>
        <p:spPr bwMode="auto">
          <a:xfrm>
            <a:off x="930275" y="4360863"/>
            <a:ext cx="5037138" cy="4079875"/>
          </a:xfrm>
          <a:prstGeom prst="rect">
            <a:avLst/>
          </a:prstGeom>
          <a:noFill/>
          <a:ln>
            <a:round/>
            <a:headEnd/>
            <a:tailEnd/>
          </a:ln>
        </p:spPr>
        <p:txBody>
          <a:bodyPr wrap="none" anchor="ctr"/>
          <a:lstStyle/>
          <a:p>
            <a:endParaRPr lang="es-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C12ABE6F-AEAE-4262-B301-E27D3078E0DA}" type="slidenum">
              <a:rPr lang="es-UY"/>
              <a:pPr/>
              <a:t>63</a:t>
            </a:fld>
            <a:endParaRPr lang="es-UY"/>
          </a:p>
        </p:txBody>
      </p:sp>
      <p:sp>
        <p:nvSpPr>
          <p:cNvPr id="173057" name="Rectangle 1"/>
          <p:cNvSpPr txBox="1">
            <a:spLocks noGrp="1" noRot="1" noChangeAspect="1" noChangeArrowheads="1"/>
          </p:cNvSpPr>
          <p:nvPr>
            <p:ph type="sldImg"/>
          </p:nvPr>
        </p:nvSpPr>
        <p:spPr bwMode="auto">
          <a:xfrm>
            <a:off x="1150938" y="703263"/>
            <a:ext cx="4595812" cy="3446462"/>
          </a:xfrm>
          <a:prstGeom prst="rect">
            <a:avLst/>
          </a:prstGeom>
          <a:solidFill>
            <a:srgbClr val="FFFFFF"/>
          </a:solidFill>
          <a:ln>
            <a:solidFill>
              <a:srgbClr val="000000"/>
            </a:solidFill>
            <a:miter lim="800000"/>
            <a:headEnd/>
            <a:tailEnd/>
          </a:ln>
        </p:spPr>
      </p:sp>
      <p:sp>
        <p:nvSpPr>
          <p:cNvPr id="173058" name="Rectangle 2"/>
          <p:cNvSpPr txBox="1">
            <a:spLocks noGrp="1" noChangeArrowheads="1"/>
          </p:cNvSpPr>
          <p:nvPr>
            <p:ph type="body" idx="1"/>
          </p:nvPr>
        </p:nvSpPr>
        <p:spPr bwMode="auto">
          <a:xfrm>
            <a:off x="930275" y="4360863"/>
            <a:ext cx="5037138" cy="4079875"/>
          </a:xfrm>
          <a:prstGeom prst="rect">
            <a:avLst/>
          </a:prstGeom>
          <a:noFill/>
          <a:ln>
            <a:round/>
            <a:headEnd/>
            <a:tailEnd/>
          </a:ln>
        </p:spPr>
        <p:txBody>
          <a:bodyPr wrap="none" anchor="ctr"/>
          <a:lstStyle/>
          <a:p>
            <a:endParaRPr lang="es-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DF64D7C1-2E72-47DA-B330-590B93AD3D13}" type="slidenum">
              <a:rPr lang="es-UY"/>
              <a:pPr/>
              <a:t>64</a:t>
            </a:fld>
            <a:endParaRPr lang="es-UY"/>
          </a:p>
        </p:txBody>
      </p:sp>
      <p:sp>
        <p:nvSpPr>
          <p:cNvPr id="174081" name="Rectangle 1"/>
          <p:cNvSpPr txBox="1">
            <a:spLocks noGrp="1" noRot="1" noChangeAspect="1" noChangeArrowheads="1"/>
          </p:cNvSpPr>
          <p:nvPr>
            <p:ph type="sldImg"/>
          </p:nvPr>
        </p:nvSpPr>
        <p:spPr bwMode="auto">
          <a:xfrm>
            <a:off x="815975" y="450850"/>
            <a:ext cx="5227638" cy="3921125"/>
          </a:xfrm>
          <a:prstGeom prst="rect">
            <a:avLst/>
          </a:prstGeom>
          <a:solidFill>
            <a:srgbClr val="FFFFFF"/>
          </a:solidFill>
          <a:ln>
            <a:solidFill>
              <a:srgbClr val="000000"/>
            </a:solidFill>
            <a:miter lim="800000"/>
            <a:headEnd/>
            <a:tailEnd/>
          </a:ln>
        </p:spPr>
      </p:sp>
      <p:sp>
        <p:nvSpPr>
          <p:cNvPr id="174082" name="Rectangle 2"/>
          <p:cNvSpPr txBox="1">
            <a:spLocks noGrp="1" noChangeArrowheads="1"/>
          </p:cNvSpPr>
          <p:nvPr>
            <p:ph type="body" idx="1"/>
          </p:nvPr>
        </p:nvSpPr>
        <p:spPr bwMode="auto">
          <a:xfrm>
            <a:off x="511175" y="4583113"/>
            <a:ext cx="5856288" cy="4119562"/>
          </a:xfrm>
          <a:prstGeom prst="rect">
            <a:avLst/>
          </a:prstGeom>
          <a:noFill/>
          <a:ln>
            <a:round/>
            <a:headEnd/>
            <a:tailEnd/>
          </a:ln>
        </p:spPr>
        <p:txBody>
          <a:bodyPr wrap="none" anchor="ctr"/>
          <a:lstStyle/>
          <a:p>
            <a:endParaRPr lang="es-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E91FB3CD-41DF-4287-8A39-EF84F825A94D}" type="slidenum">
              <a:rPr lang="es-UY"/>
              <a:pPr/>
              <a:t>65</a:t>
            </a:fld>
            <a:endParaRPr lang="es-UY"/>
          </a:p>
        </p:txBody>
      </p:sp>
      <p:sp>
        <p:nvSpPr>
          <p:cNvPr id="175105" name="Rectangle 1"/>
          <p:cNvSpPr txBox="1">
            <a:spLocks noGrp="1" noRot="1" noChangeAspect="1" noChangeArrowheads="1"/>
          </p:cNvSpPr>
          <p:nvPr>
            <p:ph type="sldImg"/>
          </p:nvPr>
        </p:nvSpPr>
        <p:spPr bwMode="auto">
          <a:xfrm>
            <a:off x="815975" y="450850"/>
            <a:ext cx="5227638" cy="3921125"/>
          </a:xfrm>
          <a:prstGeom prst="rect">
            <a:avLst/>
          </a:prstGeom>
          <a:solidFill>
            <a:srgbClr val="FFFFFF"/>
          </a:solidFill>
          <a:ln>
            <a:solidFill>
              <a:srgbClr val="000000"/>
            </a:solidFill>
            <a:miter lim="800000"/>
            <a:headEnd/>
            <a:tailEnd/>
          </a:ln>
        </p:spPr>
      </p:sp>
      <p:sp>
        <p:nvSpPr>
          <p:cNvPr id="175106" name="Rectangle 2"/>
          <p:cNvSpPr txBox="1">
            <a:spLocks noGrp="1" noChangeArrowheads="1"/>
          </p:cNvSpPr>
          <p:nvPr>
            <p:ph type="body" idx="1"/>
          </p:nvPr>
        </p:nvSpPr>
        <p:spPr bwMode="auto">
          <a:xfrm>
            <a:off x="511175" y="4583113"/>
            <a:ext cx="5856288" cy="4119562"/>
          </a:xfrm>
          <a:prstGeom prst="rect">
            <a:avLst/>
          </a:prstGeom>
          <a:noFill/>
          <a:ln>
            <a:round/>
            <a:headEnd/>
            <a:tailEnd/>
          </a:ln>
        </p:spPr>
        <p:txBody>
          <a:bodyPr wrap="none" anchor="ctr"/>
          <a:lstStyle/>
          <a:p>
            <a:endParaRPr lang="es-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F58DEE24-B8AE-41FB-BB81-504CF1054086}" type="slidenum">
              <a:rPr lang="es-UY"/>
              <a:pPr/>
              <a:t>66</a:t>
            </a:fld>
            <a:endParaRPr lang="es-UY"/>
          </a:p>
        </p:txBody>
      </p:sp>
      <p:sp>
        <p:nvSpPr>
          <p:cNvPr id="176129" name="Rectangle 1"/>
          <p:cNvSpPr txBox="1">
            <a:spLocks noGrp="1" noRot="1" noChangeAspect="1" noChangeArrowheads="1"/>
          </p:cNvSpPr>
          <p:nvPr>
            <p:ph type="sldImg"/>
          </p:nvPr>
        </p:nvSpPr>
        <p:spPr bwMode="auto">
          <a:xfrm>
            <a:off x="1150938" y="703263"/>
            <a:ext cx="4595812" cy="3446462"/>
          </a:xfrm>
          <a:prstGeom prst="rect">
            <a:avLst/>
          </a:prstGeom>
          <a:solidFill>
            <a:srgbClr val="FFFFFF"/>
          </a:solidFill>
          <a:ln>
            <a:solidFill>
              <a:srgbClr val="000000"/>
            </a:solidFill>
            <a:miter lim="800000"/>
            <a:headEnd/>
            <a:tailEnd/>
          </a:ln>
        </p:spPr>
      </p:sp>
      <p:sp>
        <p:nvSpPr>
          <p:cNvPr id="176130" name="Rectangle 2"/>
          <p:cNvSpPr txBox="1">
            <a:spLocks noGrp="1" noChangeArrowheads="1"/>
          </p:cNvSpPr>
          <p:nvPr>
            <p:ph type="body" idx="1"/>
          </p:nvPr>
        </p:nvSpPr>
        <p:spPr bwMode="auto">
          <a:xfrm>
            <a:off x="930275" y="4360863"/>
            <a:ext cx="5037138" cy="4079875"/>
          </a:xfrm>
          <a:prstGeom prst="rect">
            <a:avLst/>
          </a:prstGeom>
          <a:noFill/>
          <a:ln>
            <a:round/>
            <a:headEnd/>
            <a:tailEnd/>
          </a:ln>
        </p:spPr>
        <p:txBody>
          <a:bodyPr wrap="none" anchor="ctr"/>
          <a:lstStyle/>
          <a:p>
            <a:endParaRPr lang="es-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A95CE192-E271-4D52-9576-00F4A9FA4912}" type="slidenum">
              <a:rPr lang="es-UY"/>
              <a:pPr/>
              <a:t>67</a:t>
            </a:fld>
            <a:endParaRPr lang="es-UY"/>
          </a:p>
        </p:txBody>
      </p:sp>
      <p:sp>
        <p:nvSpPr>
          <p:cNvPr id="177153" name="Rectangle 1"/>
          <p:cNvSpPr txBox="1">
            <a:spLocks noGrp="1" noRot="1" noChangeAspect="1" noChangeArrowheads="1"/>
          </p:cNvSpPr>
          <p:nvPr>
            <p:ph type="sldImg"/>
          </p:nvPr>
        </p:nvSpPr>
        <p:spPr bwMode="auto">
          <a:xfrm>
            <a:off x="1150938" y="703263"/>
            <a:ext cx="4595812" cy="3446462"/>
          </a:xfrm>
          <a:prstGeom prst="rect">
            <a:avLst/>
          </a:prstGeom>
          <a:solidFill>
            <a:srgbClr val="FFFFFF"/>
          </a:solidFill>
          <a:ln>
            <a:solidFill>
              <a:srgbClr val="000000"/>
            </a:solidFill>
            <a:miter lim="800000"/>
            <a:headEnd/>
            <a:tailEnd/>
          </a:ln>
        </p:spPr>
      </p:sp>
      <p:sp>
        <p:nvSpPr>
          <p:cNvPr id="177154" name="Rectangle 2"/>
          <p:cNvSpPr txBox="1">
            <a:spLocks noGrp="1" noChangeArrowheads="1"/>
          </p:cNvSpPr>
          <p:nvPr>
            <p:ph type="body" idx="1"/>
          </p:nvPr>
        </p:nvSpPr>
        <p:spPr bwMode="auto">
          <a:xfrm>
            <a:off x="930275" y="4360863"/>
            <a:ext cx="5037138" cy="4079875"/>
          </a:xfrm>
          <a:prstGeom prst="rect">
            <a:avLst/>
          </a:prstGeom>
          <a:noFill/>
          <a:ln>
            <a:round/>
            <a:headEnd/>
            <a:tailEnd/>
          </a:ln>
        </p:spPr>
        <p:txBody>
          <a:bodyPr wrap="none" anchor="ctr"/>
          <a:lstStyle/>
          <a:p>
            <a:endParaRPr lang="es-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E5F7C795-C667-4A43-A339-6440A6F3BAC0}" type="slidenum">
              <a:rPr lang="es-UY"/>
              <a:pPr/>
              <a:t>68</a:t>
            </a:fld>
            <a:endParaRPr lang="es-UY"/>
          </a:p>
        </p:txBody>
      </p:sp>
      <p:sp>
        <p:nvSpPr>
          <p:cNvPr id="178177" name="Rectangle 1"/>
          <p:cNvSpPr txBox="1">
            <a:spLocks noGrp="1" noRot="1" noChangeAspect="1" noChangeArrowheads="1"/>
          </p:cNvSpPr>
          <p:nvPr>
            <p:ph type="sldImg"/>
          </p:nvPr>
        </p:nvSpPr>
        <p:spPr bwMode="auto">
          <a:xfrm>
            <a:off x="1150938" y="703263"/>
            <a:ext cx="4595812" cy="3446462"/>
          </a:xfrm>
          <a:prstGeom prst="rect">
            <a:avLst/>
          </a:prstGeom>
          <a:solidFill>
            <a:srgbClr val="FFFFFF"/>
          </a:solidFill>
          <a:ln>
            <a:solidFill>
              <a:srgbClr val="000000"/>
            </a:solidFill>
            <a:miter lim="800000"/>
            <a:headEnd/>
            <a:tailEnd/>
          </a:ln>
        </p:spPr>
      </p:sp>
      <p:sp>
        <p:nvSpPr>
          <p:cNvPr id="178178" name="Rectangle 2"/>
          <p:cNvSpPr txBox="1">
            <a:spLocks noGrp="1" noChangeArrowheads="1"/>
          </p:cNvSpPr>
          <p:nvPr>
            <p:ph type="body" idx="1"/>
          </p:nvPr>
        </p:nvSpPr>
        <p:spPr bwMode="auto">
          <a:xfrm>
            <a:off x="930275" y="4360863"/>
            <a:ext cx="5037138" cy="4079875"/>
          </a:xfrm>
          <a:prstGeom prst="rect">
            <a:avLst/>
          </a:prstGeom>
          <a:noFill/>
          <a:ln>
            <a:round/>
            <a:headEnd/>
            <a:tailEnd/>
          </a:ln>
        </p:spPr>
        <p:txBody>
          <a:bodyPr wrap="none" anchor="ctr"/>
          <a:lstStyle/>
          <a:p>
            <a:endParaRPr lang="es-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BC41F307-DBEB-46F8-BFAE-5F9BAA2FABBE}" type="slidenum">
              <a:rPr lang="es-UY"/>
              <a:pPr/>
              <a:t>69</a:t>
            </a:fld>
            <a:endParaRPr lang="es-UY"/>
          </a:p>
        </p:txBody>
      </p:sp>
      <p:sp>
        <p:nvSpPr>
          <p:cNvPr id="179201" name="Rectangle 1"/>
          <p:cNvSpPr txBox="1">
            <a:spLocks noGrp="1" noRot="1" noChangeAspect="1" noChangeArrowheads="1"/>
          </p:cNvSpPr>
          <p:nvPr>
            <p:ph type="sldImg"/>
          </p:nvPr>
        </p:nvSpPr>
        <p:spPr bwMode="auto">
          <a:xfrm>
            <a:off x="1150938" y="703263"/>
            <a:ext cx="4595812" cy="3446462"/>
          </a:xfrm>
          <a:prstGeom prst="rect">
            <a:avLst/>
          </a:prstGeom>
          <a:solidFill>
            <a:srgbClr val="FFFFFF"/>
          </a:solidFill>
          <a:ln>
            <a:solidFill>
              <a:srgbClr val="000000"/>
            </a:solidFill>
            <a:miter lim="800000"/>
            <a:headEnd/>
            <a:tailEnd/>
          </a:ln>
        </p:spPr>
      </p:sp>
      <p:sp>
        <p:nvSpPr>
          <p:cNvPr id="179202" name="Rectangle 2"/>
          <p:cNvSpPr txBox="1">
            <a:spLocks noGrp="1" noChangeArrowheads="1"/>
          </p:cNvSpPr>
          <p:nvPr>
            <p:ph type="body" idx="1"/>
          </p:nvPr>
        </p:nvSpPr>
        <p:spPr bwMode="auto">
          <a:xfrm>
            <a:off x="930275" y="4360863"/>
            <a:ext cx="5037138" cy="4079875"/>
          </a:xfrm>
          <a:prstGeom prst="rect">
            <a:avLst/>
          </a:prstGeom>
          <a:noFill/>
          <a:ln>
            <a:round/>
            <a:headEnd/>
            <a:tailEnd/>
          </a:ln>
        </p:spPr>
        <p:txBody>
          <a:bodyPr wrap="none" anchor="ctr"/>
          <a:lstStyle/>
          <a:p>
            <a:endParaRPr lang="es-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06A07DC0-DD9E-48FE-8752-D053786DF7FD}" type="slidenum">
              <a:rPr lang="es-UY"/>
              <a:pPr/>
              <a:t>7</a:t>
            </a:fld>
            <a:endParaRPr lang="es-UY"/>
          </a:p>
        </p:txBody>
      </p:sp>
      <p:sp>
        <p:nvSpPr>
          <p:cNvPr id="10752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752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s-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A182B3E7-24BB-4F1A-B4D3-F67E52C092CE}" type="slidenum">
              <a:rPr lang="es-UY"/>
              <a:pPr/>
              <a:t>70</a:t>
            </a:fld>
            <a:endParaRPr lang="es-UY"/>
          </a:p>
        </p:txBody>
      </p:sp>
      <p:sp>
        <p:nvSpPr>
          <p:cNvPr id="180225" name="Rectangle 1"/>
          <p:cNvSpPr txBox="1">
            <a:spLocks noGrp="1" noRot="1" noChangeAspect="1" noChangeArrowheads="1"/>
          </p:cNvSpPr>
          <p:nvPr>
            <p:ph type="sldImg"/>
          </p:nvPr>
        </p:nvSpPr>
        <p:spPr bwMode="auto">
          <a:xfrm>
            <a:off x="1150938" y="703263"/>
            <a:ext cx="4595812" cy="3446462"/>
          </a:xfrm>
          <a:prstGeom prst="rect">
            <a:avLst/>
          </a:prstGeom>
          <a:solidFill>
            <a:srgbClr val="FFFFFF"/>
          </a:solidFill>
          <a:ln>
            <a:solidFill>
              <a:srgbClr val="000000"/>
            </a:solidFill>
            <a:miter lim="800000"/>
            <a:headEnd/>
            <a:tailEnd/>
          </a:ln>
        </p:spPr>
      </p:sp>
      <p:sp>
        <p:nvSpPr>
          <p:cNvPr id="180226" name="Rectangle 2"/>
          <p:cNvSpPr txBox="1">
            <a:spLocks noGrp="1" noChangeArrowheads="1"/>
          </p:cNvSpPr>
          <p:nvPr>
            <p:ph type="body" idx="1"/>
          </p:nvPr>
        </p:nvSpPr>
        <p:spPr bwMode="auto">
          <a:xfrm>
            <a:off x="930275" y="4360863"/>
            <a:ext cx="5037138" cy="4079875"/>
          </a:xfrm>
          <a:prstGeom prst="rect">
            <a:avLst/>
          </a:prstGeom>
          <a:noFill/>
          <a:ln>
            <a:round/>
            <a:headEnd/>
            <a:tailEnd/>
          </a:ln>
        </p:spPr>
        <p:txBody>
          <a:bodyPr wrap="none" anchor="ctr"/>
          <a:lstStyle/>
          <a:p>
            <a:endParaRPr lang="es-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DA53BBE4-3EFA-4FD9-B351-95716EAC540E}" type="slidenum">
              <a:rPr lang="es-UY"/>
              <a:pPr/>
              <a:t>71</a:t>
            </a:fld>
            <a:endParaRPr lang="es-UY"/>
          </a:p>
        </p:txBody>
      </p:sp>
      <p:sp>
        <p:nvSpPr>
          <p:cNvPr id="181249" name="Rectangle 1"/>
          <p:cNvSpPr txBox="1">
            <a:spLocks noGrp="1" noRot="1" noChangeAspect="1" noChangeArrowheads="1"/>
          </p:cNvSpPr>
          <p:nvPr>
            <p:ph type="sldImg"/>
          </p:nvPr>
        </p:nvSpPr>
        <p:spPr bwMode="auto">
          <a:xfrm>
            <a:off x="1150938" y="703263"/>
            <a:ext cx="4595812" cy="3446462"/>
          </a:xfrm>
          <a:prstGeom prst="rect">
            <a:avLst/>
          </a:prstGeom>
          <a:solidFill>
            <a:srgbClr val="FFFFFF"/>
          </a:solidFill>
          <a:ln>
            <a:solidFill>
              <a:srgbClr val="000000"/>
            </a:solidFill>
            <a:miter lim="800000"/>
            <a:headEnd/>
            <a:tailEnd/>
          </a:ln>
        </p:spPr>
      </p:sp>
      <p:sp>
        <p:nvSpPr>
          <p:cNvPr id="181250" name="Rectangle 2"/>
          <p:cNvSpPr txBox="1">
            <a:spLocks noGrp="1" noChangeArrowheads="1"/>
          </p:cNvSpPr>
          <p:nvPr>
            <p:ph type="body" idx="1"/>
          </p:nvPr>
        </p:nvSpPr>
        <p:spPr bwMode="auto">
          <a:xfrm>
            <a:off x="930275" y="4360863"/>
            <a:ext cx="5037138" cy="4079875"/>
          </a:xfrm>
          <a:prstGeom prst="rect">
            <a:avLst/>
          </a:prstGeom>
          <a:noFill/>
          <a:ln>
            <a:round/>
            <a:headEnd/>
            <a:tailEnd/>
          </a:ln>
        </p:spPr>
        <p:txBody>
          <a:bodyPr wrap="none" anchor="ctr"/>
          <a:lstStyle/>
          <a:p>
            <a:endParaRPr lang="es-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5869FDF3-AAC8-4C46-8C38-44E0A2B886C1}" type="slidenum">
              <a:rPr lang="es-UY"/>
              <a:pPr/>
              <a:t>72</a:t>
            </a:fld>
            <a:endParaRPr lang="es-UY"/>
          </a:p>
        </p:txBody>
      </p:sp>
      <p:sp>
        <p:nvSpPr>
          <p:cNvPr id="182273" name="Rectangle 1"/>
          <p:cNvSpPr txBox="1">
            <a:spLocks noGrp="1" noRot="1" noChangeAspect="1" noChangeArrowheads="1"/>
          </p:cNvSpPr>
          <p:nvPr>
            <p:ph type="sldImg"/>
          </p:nvPr>
        </p:nvSpPr>
        <p:spPr bwMode="auto">
          <a:xfrm>
            <a:off x="815975" y="450850"/>
            <a:ext cx="5227638" cy="3921125"/>
          </a:xfrm>
          <a:prstGeom prst="rect">
            <a:avLst/>
          </a:prstGeom>
          <a:solidFill>
            <a:srgbClr val="FFFFFF"/>
          </a:solidFill>
          <a:ln>
            <a:solidFill>
              <a:srgbClr val="000000"/>
            </a:solidFill>
            <a:miter lim="800000"/>
            <a:headEnd/>
            <a:tailEnd/>
          </a:ln>
        </p:spPr>
      </p:sp>
      <p:sp>
        <p:nvSpPr>
          <p:cNvPr id="182274" name="Rectangle 2"/>
          <p:cNvSpPr txBox="1">
            <a:spLocks noGrp="1" noChangeArrowheads="1"/>
          </p:cNvSpPr>
          <p:nvPr>
            <p:ph type="body" idx="1"/>
          </p:nvPr>
        </p:nvSpPr>
        <p:spPr bwMode="auto">
          <a:xfrm>
            <a:off x="511175" y="4583113"/>
            <a:ext cx="5856288" cy="4119562"/>
          </a:xfrm>
          <a:prstGeom prst="rect">
            <a:avLst/>
          </a:prstGeom>
          <a:noFill/>
          <a:ln>
            <a:round/>
            <a:headEnd/>
            <a:tailEnd/>
          </a:ln>
        </p:spPr>
        <p:txBody>
          <a:bodyPr wrap="none" anchor="ctr"/>
          <a:lstStyle/>
          <a:p>
            <a:endParaRPr lang="es-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713CB2FC-0A55-4278-A518-66125FD06DA7}" type="slidenum">
              <a:rPr lang="es-UY"/>
              <a:pPr/>
              <a:t>73</a:t>
            </a:fld>
            <a:endParaRPr lang="es-UY"/>
          </a:p>
        </p:txBody>
      </p:sp>
      <p:sp>
        <p:nvSpPr>
          <p:cNvPr id="183297" name="Rectangle 1"/>
          <p:cNvSpPr txBox="1">
            <a:spLocks noGrp="1" noRot="1" noChangeAspect="1" noChangeArrowheads="1"/>
          </p:cNvSpPr>
          <p:nvPr>
            <p:ph type="sldImg"/>
          </p:nvPr>
        </p:nvSpPr>
        <p:spPr bwMode="auto">
          <a:xfrm>
            <a:off x="815975" y="450850"/>
            <a:ext cx="5227638" cy="3921125"/>
          </a:xfrm>
          <a:prstGeom prst="rect">
            <a:avLst/>
          </a:prstGeom>
          <a:solidFill>
            <a:srgbClr val="FFFFFF"/>
          </a:solidFill>
          <a:ln>
            <a:solidFill>
              <a:srgbClr val="000000"/>
            </a:solidFill>
            <a:miter lim="800000"/>
            <a:headEnd/>
            <a:tailEnd/>
          </a:ln>
        </p:spPr>
      </p:sp>
      <p:sp>
        <p:nvSpPr>
          <p:cNvPr id="183298" name="Rectangle 2"/>
          <p:cNvSpPr txBox="1">
            <a:spLocks noGrp="1" noChangeArrowheads="1"/>
          </p:cNvSpPr>
          <p:nvPr>
            <p:ph type="body" idx="1"/>
          </p:nvPr>
        </p:nvSpPr>
        <p:spPr bwMode="auto">
          <a:xfrm>
            <a:off x="511175" y="4583113"/>
            <a:ext cx="5856288" cy="4119562"/>
          </a:xfrm>
          <a:prstGeom prst="rect">
            <a:avLst/>
          </a:prstGeom>
          <a:noFill/>
          <a:ln>
            <a:round/>
            <a:headEnd/>
            <a:tailEnd/>
          </a:ln>
        </p:spPr>
        <p:txBody>
          <a:bodyPr wrap="none" anchor="ctr"/>
          <a:lstStyle/>
          <a:p>
            <a:endParaRPr lang="es-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96C3973C-EFE9-40A5-A0AB-B8CF56B1615B}" type="slidenum">
              <a:rPr lang="es-UY"/>
              <a:pPr/>
              <a:t>74</a:t>
            </a:fld>
            <a:endParaRPr lang="es-UY"/>
          </a:p>
        </p:txBody>
      </p:sp>
      <p:sp>
        <p:nvSpPr>
          <p:cNvPr id="184321" name="Rectangle 1"/>
          <p:cNvSpPr txBox="1">
            <a:spLocks noGrp="1" noRot="1" noChangeAspect="1" noChangeArrowheads="1"/>
          </p:cNvSpPr>
          <p:nvPr>
            <p:ph type="sldImg"/>
          </p:nvPr>
        </p:nvSpPr>
        <p:spPr bwMode="auto">
          <a:xfrm>
            <a:off x="1150938" y="703263"/>
            <a:ext cx="4595812" cy="3446462"/>
          </a:xfrm>
          <a:prstGeom prst="rect">
            <a:avLst/>
          </a:prstGeom>
          <a:solidFill>
            <a:srgbClr val="FFFFFF"/>
          </a:solidFill>
          <a:ln>
            <a:solidFill>
              <a:srgbClr val="000000"/>
            </a:solidFill>
            <a:miter lim="800000"/>
            <a:headEnd/>
            <a:tailEnd/>
          </a:ln>
        </p:spPr>
      </p:sp>
      <p:sp>
        <p:nvSpPr>
          <p:cNvPr id="184322" name="Rectangle 2"/>
          <p:cNvSpPr txBox="1">
            <a:spLocks noGrp="1" noChangeArrowheads="1"/>
          </p:cNvSpPr>
          <p:nvPr>
            <p:ph type="body" idx="1"/>
          </p:nvPr>
        </p:nvSpPr>
        <p:spPr bwMode="auto">
          <a:xfrm>
            <a:off x="930275" y="4360863"/>
            <a:ext cx="5037138" cy="4079875"/>
          </a:xfrm>
          <a:prstGeom prst="rect">
            <a:avLst/>
          </a:prstGeom>
          <a:noFill/>
          <a:ln>
            <a:round/>
            <a:headEnd/>
            <a:tailEnd/>
          </a:ln>
        </p:spPr>
        <p:txBody>
          <a:bodyPr wrap="none" anchor="ctr"/>
          <a:lstStyle/>
          <a:p>
            <a:endParaRPr lang="es-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6D0A8CCB-C70F-4AD3-BF86-1FAE5CBC5C81}" type="slidenum">
              <a:rPr lang="es-UY"/>
              <a:pPr/>
              <a:t>75</a:t>
            </a:fld>
            <a:endParaRPr lang="es-UY"/>
          </a:p>
        </p:txBody>
      </p:sp>
      <p:sp>
        <p:nvSpPr>
          <p:cNvPr id="185345" name="Rectangle 1"/>
          <p:cNvSpPr txBox="1">
            <a:spLocks noGrp="1" noRot="1" noChangeAspect="1" noChangeArrowheads="1"/>
          </p:cNvSpPr>
          <p:nvPr>
            <p:ph type="sldImg"/>
          </p:nvPr>
        </p:nvSpPr>
        <p:spPr bwMode="auto">
          <a:xfrm>
            <a:off x="1150938" y="703263"/>
            <a:ext cx="4595812" cy="3446462"/>
          </a:xfrm>
          <a:prstGeom prst="rect">
            <a:avLst/>
          </a:prstGeom>
          <a:solidFill>
            <a:srgbClr val="FFFFFF"/>
          </a:solidFill>
          <a:ln>
            <a:solidFill>
              <a:srgbClr val="000000"/>
            </a:solidFill>
            <a:miter lim="800000"/>
            <a:headEnd/>
            <a:tailEnd/>
          </a:ln>
        </p:spPr>
      </p:sp>
      <p:sp>
        <p:nvSpPr>
          <p:cNvPr id="185346" name="Rectangle 2"/>
          <p:cNvSpPr txBox="1">
            <a:spLocks noGrp="1" noChangeArrowheads="1"/>
          </p:cNvSpPr>
          <p:nvPr>
            <p:ph type="body" idx="1"/>
          </p:nvPr>
        </p:nvSpPr>
        <p:spPr bwMode="auto">
          <a:xfrm>
            <a:off x="930275" y="4360863"/>
            <a:ext cx="5037138" cy="4079875"/>
          </a:xfrm>
          <a:prstGeom prst="rect">
            <a:avLst/>
          </a:prstGeom>
          <a:noFill/>
          <a:ln>
            <a:round/>
            <a:headEnd/>
            <a:tailEnd/>
          </a:ln>
        </p:spPr>
        <p:txBody>
          <a:bodyPr wrap="none" anchor="ctr"/>
          <a:lstStyle/>
          <a:p>
            <a:endParaRPr lang="es-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B1EDA1EE-8EA9-4BB6-890D-B86A445F2785}" type="slidenum">
              <a:rPr lang="es-UY"/>
              <a:pPr/>
              <a:t>76</a:t>
            </a:fld>
            <a:endParaRPr lang="es-UY"/>
          </a:p>
        </p:txBody>
      </p:sp>
      <p:sp>
        <p:nvSpPr>
          <p:cNvPr id="186369" name="Rectangle 1"/>
          <p:cNvSpPr txBox="1">
            <a:spLocks noGrp="1" noRot="1" noChangeAspect="1" noChangeArrowheads="1"/>
          </p:cNvSpPr>
          <p:nvPr>
            <p:ph type="sldImg"/>
          </p:nvPr>
        </p:nvSpPr>
        <p:spPr bwMode="auto">
          <a:xfrm>
            <a:off x="1150938" y="703263"/>
            <a:ext cx="4595812" cy="3446462"/>
          </a:xfrm>
          <a:prstGeom prst="rect">
            <a:avLst/>
          </a:prstGeom>
          <a:solidFill>
            <a:srgbClr val="FFFFFF"/>
          </a:solidFill>
          <a:ln>
            <a:solidFill>
              <a:srgbClr val="000000"/>
            </a:solidFill>
            <a:miter lim="800000"/>
            <a:headEnd/>
            <a:tailEnd/>
          </a:ln>
        </p:spPr>
      </p:sp>
      <p:sp>
        <p:nvSpPr>
          <p:cNvPr id="186370" name="Rectangle 2"/>
          <p:cNvSpPr txBox="1">
            <a:spLocks noGrp="1" noChangeArrowheads="1"/>
          </p:cNvSpPr>
          <p:nvPr>
            <p:ph type="body" idx="1"/>
          </p:nvPr>
        </p:nvSpPr>
        <p:spPr bwMode="auto">
          <a:xfrm>
            <a:off x="930275" y="4360863"/>
            <a:ext cx="5037138" cy="4079875"/>
          </a:xfrm>
          <a:prstGeom prst="rect">
            <a:avLst/>
          </a:prstGeom>
          <a:noFill/>
          <a:ln>
            <a:round/>
            <a:headEnd/>
            <a:tailEnd/>
          </a:ln>
        </p:spPr>
        <p:txBody>
          <a:bodyPr wrap="none" anchor="ctr"/>
          <a:lstStyle/>
          <a:p>
            <a:endParaRPr lang="es-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816F8895-50CB-45A0-8C7B-0238F9BFB15C}" type="slidenum">
              <a:rPr lang="es-UY"/>
              <a:pPr/>
              <a:t>77</a:t>
            </a:fld>
            <a:endParaRPr lang="es-UY"/>
          </a:p>
        </p:txBody>
      </p:sp>
      <p:sp>
        <p:nvSpPr>
          <p:cNvPr id="18739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8739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s-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29A21E5D-052D-4E8A-8C2A-16E791414D70}" type="slidenum">
              <a:rPr lang="es-UY"/>
              <a:pPr/>
              <a:t>78</a:t>
            </a:fld>
            <a:endParaRPr lang="es-UY"/>
          </a:p>
        </p:txBody>
      </p:sp>
      <p:sp>
        <p:nvSpPr>
          <p:cNvPr id="188417" name="Rectangle 1"/>
          <p:cNvSpPr txBox="1">
            <a:spLocks noGrp="1" noRot="1" noChangeAspect="1" noChangeArrowheads="1"/>
          </p:cNvSpPr>
          <p:nvPr>
            <p:ph type="sldImg"/>
          </p:nvPr>
        </p:nvSpPr>
        <p:spPr bwMode="auto">
          <a:xfrm>
            <a:off x="1152525" y="703263"/>
            <a:ext cx="4595813" cy="3446462"/>
          </a:xfrm>
          <a:prstGeom prst="rect">
            <a:avLst/>
          </a:prstGeom>
          <a:solidFill>
            <a:srgbClr val="FFFFFF"/>
          </a:solidFill>
          <a:ln>
            <a:solidFill>
              <a:srgbClr val="000000"/>
            </a:solidFill>
            <a:miter lim="800000"/>
            <a:headEnd/>
            <a:tailEnd/>
          </a:ln>
        </p:spPr>
      </p:sp>
      <p:sp>
        <p:nvSpPr>
          <p:cNvPr id="188418" name="Rectangle 2"/>
          <p:cNvSpPr txBox="1">
            <a:spLocks noGrp="1" noChangeArrowheads="1"/>
          </p:cNvSpPr>
          <p:nvPr>
            <p:ph type="body" idx="1"/>
          </p:nvPr>
        </p:nvSpPr>
        <p:spPr bwMode="auto">
          <a:xfrm>
            <a:off x="930275" y="4360863"/>
            <a:ext cx="5037138" cy="4079875"/>
          </a:xfrm>
          <a:prstGeom prst="rect">
            <a:avLst/>
          </a:prstGeom>
          <a:noFill/>
          <a:ln>
            <a:round/>
            <a:headEnd/>
            <a:tailEnd/>
          </a:ln>
        </p:spPr>
        <p:txBody>
          <a:bodyPr wrap="none" anchor="ctr"/>
          <a:lstStyle/>
          <a:p>
            <a:endParaRPr lang="es-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9E96F463-CE51-4953-ACDF-36B80501C931}" type="slidenum">
              <a:rPr lang="es-UY"/>
              <a:pPr/>
              <a:t>79</a:t>
            </a:fld>
            <a:endParaRPr lang="es-UY"/>
          </a:p>
        </p:txBody>
      </p:sp>
      <p:sp>
        <p:nvSpPr>
          <p:cNvPr id="18944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8944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5233D001-95B5-4C5B-9059-20AE1AA377F4}" type="slidenum">
              <a:rPr lang="es-UY"/>
              <a:pPr/>
              <a:t>8</a:t>
            </a:fld>
            <a:endParaRPr lang="es-UY"/>
          </a:p>
        </p:txBody>
      </p:sp>
      <p:sp>
        <p:nvSpPr>
          <p:cNvPr id="10854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854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s-A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79F24C73-6782-48C6-891C-6633102FF5A6}" type="slidenum">
              <a:rPr lang="es-UY"/>
              <a:pPr/>
              <a:t>80</a:t>
            </a:fld>
            <a:endParaRPr lang="es-UY"/>
          </a:p>
        </p:txBody>
      </p:sp>
      <p:sp>
        <p:nvSpPr>
          <p:cNvPr id="190465" name="Rectangle 1"/>
          <p:cNvSpPr txBox="1">
            <a:spLocks noGrp="1" noRot="1" noChangeAspect="1" noChangeArrowheads="1"/>
          </p:cNvSpPr>
          <p:nvPr>
            <p:ph type="sldImg"/>
          </p:nvPr>
        </p:nvSpPr>
        <p:spPr bwMode="auto">
          <a:xfrm>
            <a:off x="1152525" y="703263"/>
            <a:ext cx="4595813" cy="3446462"/>
          </a:xfrm>
          <a:prstGeom prst="rect">
            <a:avLst/>
          </a:prstGeom>
          <a:solidFill>
            <a:srgbClr val="FFFFFF"/>
          </a:solidFill>
          <a:ln>
            <a:solidFill>
              <a:srgbClr val="000000"/>
            </a:solidFill>
            <a:miter lim="800000"/>
            <a:headEnd/>
            <a:tailEnd/>
          </a:ln>
        </p:spPr>
      </p:sp>
      <p:sp>
        <p:nvSpPr>
          <p:cNvPr id="190466" name="Rectangle 2"/>
          <p:cNvSpPr txBox="1">
            <a:spLocks noGrp="1" noChangeArrowheads="1"/>
          </p:cNvSpPr>
          <p:nvPr>
            <p:ph type="body" idx="1"/>
          </p:nvPr>
        </p:nvSpPr>
        <p:spPr bwMode="auto">
          <a:xfrm>
            <a:off x="930275" y="4360863"/>
            <a:ext cx="5037138" cy="4079875"/>
          </a:xfrm>
          <a:prstGeom prst="rect">
            <a:avLst/>
          </a:prstGeom>
          <a:noFill/>
          <a:ln>
            <a:round/>
            <a:headEnd/>
            <a:tailEnd/>
          </a:ln>
        </p:spPr>
        <p:txBody>
          <a:bodyPr wrap="none" anchor="ctr"/>
          <a:lstStyle/>
          <a:p>
            <a:endParaRPr lang="es-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510FE078-BCCF-4567-8C5E-64D1D8ABB987}" type="slidenum">
              <a:rPr lang="es-UY"/>
              <a:pPr/>
              <a:t>81</a:t>
            </a:fld>
            <a:endParaRPr lang="es-UY"/>
          </a:p>
        </p:txBody>
      </p:sp>
      <p:sp>
        <p:nvSpPr>
          <p:cNvPr id="191489" name="Rectangle 1"/>
          <p:cNvSpPr txBox="1">
            <a:spLocks noGrp="1" noRot="1" noChangeAspect="1" noChangeArrowheads="1"/>
          </p:cNvSpPr>
          <p:nvPr>
            <p:ph type="sldImg"/>
          </p:nvPr>
        </p:nvSpPr>
        <p:spPr bwMode="auto">
          <a:xfrm>
            <a:off x="1152525" y="703263"/>
            <a:ext cx="4595813" cy="3446462"/>
          </a:xfrm>
          <a:prstGeom prst="rect">
            <a:avLst/>
          </a:prstGeom>
          <a:solidFill>
            <a:srgbClr val="FFFFFF"/>
          </a:solidFill>
          <a:ln>
            <a:solidFill>
              <a:srgbClr val="000000"/>
            </a:solidFill>
            <a:miter lim="800000"/>
            <a:headEnd/>
            <a:tailEnd/>
          </a:ln>
        </p:spPr>
      </p:sp>
      <p:sp>
        <p:nvSpPr>
          <p:cNvPr id="191490" name="Rectangle 2"/>
          <p:cNvSpPr txBox="1">
            <a:spLocks noGrp="1" noChangeArrowheads="1"/>
          </p:cNvSpPr>
          <p:nvPr>
            <p:ph type="body" idx="1"/>
          </p:nvPr>
        </p:nvSpPr>
        <p:spPr bwMode="auto">
          <a:xfrm>
            <a:off x="930275" y="4360863"/>
            <a:ext cx="5037138" cy="4079875"/>
          </a:xfrm>
          <a:prstGeom prst="rect">
            <a:avLst/>
          </a:prstGeom>
          <a:noFill/>
          <a:ln>
            <a:round/>
            <a:headEnd/>
            <a:tailEnd/>
          </a:ln>
        </p:spPr>
        <p:txBody>
          <a:bodyPr wrap="none" anchor="ctr"/>
          <a:lstStyle/>
          <a:p>
            <a:endParaRPr lang="es-A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9FD3B0AE-E799-494D-9E00-3FE2D9596C73}" type="slidenum">
              <a:rPr lang="es-UY"/>
              <a:pPr/>
              <a:t>82</a:t>
            </a:fld>
            <a:endParaRPr lang="es-UY"/>
          </a:p>
        </p:txBody>
      </p:sp>
      <p:sp>
        <p:nvSpPr>
          <p:cNvPr id="19251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251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s-A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0BDAE4BA-EC86-4820-A327-40AE5544C5D6}" type="slidenum">
              <a:rPr lang="es-UY"/>
              <a:pPr/>
              <a:t>83</a:t>
            </a:fld>
            <a:endParaRPr lang="es-UY"/>
          </a:p>
        </p:txBody>
      </p:sp>
      <p:sp>
        <p:nvSpPr>
          <p:cNvPr id="193537" name="Rectangle 1"/>
          <p:cNvSpPr txBox="1">
            <a:spLocks noGrp="1" noRot="1" noChangeAspect="1" noChangeArrowheads="1"/>
          </p:cNvSpPr>
          <p:nvPr>
            <p:ph type="sldImg"/>
          </p:nvPr>
        </p:nvSpPr>
        <p:spPr bwMode="auto">
          <a:xfrm>
            <a:off x="1150938" y="703263"/>
            <a:ext cx="4595812" cy="3446462"/>
          </a:xfrm>
          <a:prstGeom prst="rect">
            <a:avLst/>
          </a:prstGeom>
          <a:solidFill>
            <a:srgbClr val="FFFFFF"/>
          </a:solidFill>
          <a:ln>
            <a:solidFill>
              <a:srgbClr val="000000"/>
            </a:solidFill>
            <a:miter lim="800000"/>
            <a:headEnd/>
            <a:tailEnd/>
          </a:ln>
        </p:spPr>
      </p:sp>
      <p:sp>
        <p:nvSpPr>
          <p:cNvPr id="193538" name="Rectangle 2"/>
          <p:cNvSpPr txBox="1">
            <a:spLocks noGrp="1" noChangeArrowheads="1"/>
          </p:cNvSpPr>
          <p:nvPr>
            <p:ph type="body" idx="1"/>
          </p:nvPr>
        </p:nvSpPr>
        <p:spPr bwMode="auto">
          <a:xfrm>
            <a:off x="930275" y="4360863"/>
            <a:ext cx="5037138" cy="4079875"/>
          </a:xfrm>
          <a:prstGeom prst="rect">
            <a:avLst/>
          </a:prstGeom>
          <a:noFill/>
          <a:ln>
            <a:round/>
            <a:headEnd/>
            <a:tailEnd/>
          </a:ln>
        </p:spPr>
        <p:txBody>
          <a:bodyPr wrap="none" anchor="ctr"/>
          <a:lstStyle/>
          <a:p>
            <a:endParaRPr lang="es-A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EA8C32E7-4C0C-408D-858D-F77BD519B69B}" type="slidenum">
              <a:rPr lang="es-UY"/>
              <a:pPr/>
              <a:t>84</a:t>
            </a:fld>
            <a:endParaRPr lang="es-UY"/>
          </a:p>
        </p:txBody>
      </p:sp>
      <p:sp>
        <p:nvSpPr>
          <p:cNvPr id="194561" name="Rectangle 1"/>
          <p:cNvSpPr txBox="1">
            <a:spLocks noGrp="1" noRot="1" noChangeAspect="1" noChangeArrowheads="1"/>
          </p:cNvSpPr>
          <p:nvPr>
            <p:ph type="sldImg"/>
          </p:nvPr>
        </p:nvSpPr>
        <p:spPr bwMode="auto">
          <a:xfrm>
            <a:off x="1150938" y="703263"/>
            <a:ext cx="4595812" cy="3446462"/>
          </a:xfrm>
          <a:prstGeom prst="rect">
            <a:avLst/>
          </a:prstGeom>
          <a:solidFill>
            <a:srgbClr val="FFFFFF"/>
          </a:solidFill>
          <a:ln>
            <a:solidFill>
              <a:srgbClr val="000000"/>
            </a:solidFill>
            <a:miter lim="800000"/>
            <a:headEnd/>
            <a:tailEnd/>
          </a:ln>
        </p:spPr>
      </p:sp>
      <p:sp>
        <p:nvSpPr>
          <p:cNvPr id="194562" name="Rectangle 2"/>
          <p:cNvSpPr txBox="1">
            <a:spLocks noGrp="1" noChangeArrowheads="1"/>
          </p:cNvSpPr>
          <p:nvPr>
            <p:ph type="body" idx="1"/>
          </p:nvPr>
        </p:nvSpPr>
        <p:spPr bwMode="auto">
          <a:xfrm>
            <a:off x="930275" y="4360863"/>
            <a:ext cx="5037138" cy="4079875"/>
          </a:xfrm>
          <a:prstGeom prst="rect">
            <a:avLst/>
          </a:prstGeom>
          <a:noFill/>
          <a:ln>
            <a:round/>
            <a:headEnd/>
            <a:tailEnd/>
          </a:ln>
        </p:spPr>
        <p:txBody>
          <a:bodyPr wrap="none" anchor="ctr"/>
          <a:lstStyle/>
          <a:p>
            <a:endParaRPr lang="es-A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D5DED5E3-3932-4F21-B519-4E6FA45BD7D4}" type="slidenum">
              <a:rPr lang="es-UY"/>
              <a:pPr/>
              <a:t>85</a:t>
            </a:fld>
            <a:endParaRPr lang="es-UY"/>
          </a:p>
        </p:txBody>
      </p:sp>
      <p:sp>
        <p:nvSpPr>
          <p:cNvPr id="195585" name="Rectangle 1"/>
          <p:cNvSpPr txBox="1">
            <a:spLocks noGrp="1" noRot="1" noChangeAspect="1" noChangeArrowheads="1"/>
          </p:cNvSpPr>
          <p:nvPr>
            <p:ph type="sldImg"/>
          </p:nvPr>
        </p:nvSpPr>
        <p:spPr bwMode="auto">
          <a:xfrm>
            <a:off x="1150938" y="703263"/>
            <a:ext cx="4595812" cy="3446462"/>
          </a:xfrm>
          <a:prstGeom prst="rect">
            <a:avLst/>
          </a:prstGeom>
          <a:solidFill>
            <a:srgbClr val="FFFFFF"/>
          </a:solidFill>
          <a:ln>
            <a:solidFill>
              <a:srgbClr val="000000"/>
            </a:solidFill>
            <a:miter lim="800000"/>
            <a:headEnd/>
            <a:tailEnd/>
          </a:ln>
        </p:spPr>
      </p:sp>
      <p:sp>
        <p:nvSpPr>
          <p:cNvPr id="195586" name="Rectangle 2"/>
          <p:cNvSpPr txBox="1">
            <a:spLocks noGrp="1" noChangeArrowheads="1"/>
          </p:cNvSpPr>
          <p:nvPr>
            <p:ph type="body" idx="1"/>
          </p:nvPr>
        </p:nvSpPr>
        <p:spPr bwMode="auto">
          <a:xfrm>
            <a:off x="930275" y="4360863"/>
            <a:ext cx="5037138" cy="4079875"/>
          </a:xfrm>
          <a:prstGeom prst="rect">
            <a:avLst/>
          </a:prstGeom>
          <a:noFill/>
          <a:ln>
            <a:round/>
            <a:headEnd/>
            <a:tailEnd/>
          </a:ln>
        </p:spPr>
        <p:txBody>
          <a:bodyPr wrap="none" anchor="ctr"/>
          <a:lstStyle/>
          <a:p>
            <a:endParaRPr lang="es-A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E4D2EEC8-5E16-4357-B343-3034B5D6CE8D}" type="slidenum">
              <a:rPr lang="es-UY"/>
              <a:pPr/>
              <a:t>86</a:t>
            </a:fld>
            <a:endParaRPr lang="es-UY"/>
          </a:p>
        </p:txBody>
      </p:sp>
      <p:sp>
        <p:nvSpPr>
          <p:cNvPr id="196609" name="Rectangle 1"/>
          <p:cNvSpPr txBox="1">
            <a:spLocks noGrp="1" noRot="1" noChangeAspect="1" noChangeArrowheads="1"/>
          </p:cNvSpPr>
          <p:nvPr>
            <p:ph type="sldImg"/>
          </p:nvPr>
        </p:nvSpPr>
        <p:spPr bwMode="auto">
          <a:xfrm>
            <a:off x="1150938" y="703263"/>
            <a:ext cx="4595812" cy="3446462"/>
          </a:xfrm>
          <a:prstGeom prst="rect">
            <a:avLst/>
          </a:prstGeom>
          <a:solidFill>
            <a:srgbClr val="FFFFFF"/>
          </a:solidFill>
          <a:ln>
            <a:solidFill>
              <a:srgbClr val="000000"/>
            </a:solidFill>
            <a:miter lim="800000"/>
            <a:headEnd/>
            <a:tailEnd/>
          </a:ln>
        </p:spPr>
      </p:sp>
      <p:sp>
        <p:nvSpPr>
          <p:cNvPr id="196610" name="Rectangle 2"/>
          <p:cNvSpPr txBox="1">
            <a:spLocks noGrp="1" noChangeArrowheads="1"/>
          </p:cNvSpPr>
          <p:nvPr>
            <p:ph type="body" idx="1"/>
          </p:nvPr>
        </p:nvSpPr>
        <p:spPr bwMode="auto">
          <a:xfrm>
            <a:off x="930275" y="4360863"/>
            <a:ext cx="5037138" cy="4079875"/>
          </a:xfrm>
          <a:prstGeom prst="rect">
            <a:avLst/>
          </a:prstGeom>
          <a:noFill/>
          <a:ln>
            <a:round/>
            <a:headEnd/>
            <a:tailEnd/>
          </a:ln>
        </p:spPr>
        <p:txBody>
          <a:bodyPr wrap="none" anchor="ctr"/>
          <a:lstStyle/>
          <a:p>
            <a:endParaRPr lang="es-A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866574-38FF-4A77-9010-D295BDB5D397}" type="slidenum">
              <a:rPr lang="es-UY" altLang="es-ES"/>
              <a:pPr/>
              <a:t>87</a:t>
            </a:fld>
            <a:endParaRPr lang="es-UY" altLang="es-ES"/>
          </a:p>
        </p:txBody>
      </p:sp>
      <p:sp>
        <p:nvSpPr>
          <p:cNvPr id="422914" name="Rectangle 2"/>
          <p:cNvSpPr>
            <a:spLocks noGrp="1" noRot="1" noChangeAspect="1" noChangeArrowheads="1" noTextEdit="1"/>
          </p:cNvSpPr>
          <p:nvPr>
            <p:ph type="sldImg"/>
          </p:nvPr>
        </p:nvSpPr>
        <p:spPr>
          <a:xfrm>
            <a:off x="815975" y="450850"/>
            <a:ext cx="5227638" cy="3921125"/>
          </a:xfrm>
          <a:ln/>
        </p:spPr>
      </p:sp>
      <p:sp>
        <p:nvSpPr>
          <p:cNvPr id="422915" name="Rectangle 3"/>
          <p:cNvSpPr>
            <a:spLocks noGrp="1" noChangeArrowheads="1"/>
          </p:cNvSpPr>
          <p:nvPr>
            <p:ph type="body" idx="1"/>
          </p:nvPr>
        </p:nvSpPr>
        <p:spPr>
          <a:xfrm>
            <a:off x="511175" y="4583113"/>
            <a:ext cx="5856288" cy="4119562"/>
          </a:xfrm>
        </p:spPr>
        <p:txBody>
          <a:bodyPr/>
          <a:lstStyle/>
          <a:p>
            <a:endParaRPr lang="es-UY" alt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F47ACF40-D093-4DDF-97B9-36E539D8A404}" type="slidenum">
              <a:rPr lang="es-UY"/>
              <a:pPr/>
              <a:t>9</a:t>
            </a:fld>
            <a:endParaRPr lang="es-UY"/>
          </a:p>
        </p:txBody>
      </p:sp>
      <p:sp>
        <p:nvSpPr>
          <p:cNvPr id="10956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957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AR"/>
          </a:p>
        </p:txBody>
      </p:sp>
      <p:sp>
        <p:nvSpPr>
          <p:cNvPr id="4" name="3 Marcador de fecha"/>
          <p:cNvSpPr>
            <a:spLocks noGrp="1"/>
          </p:cNvSpPr>
          <p:nvPr>
            <p:ph type="dt" idx="10"/>
          </p:nvPr>
        </p:nvSpPr>
        <p:spPr/>
        <p:txBody>
          <a:bodyPr/>
          <a:lstStyle>
            <a:lvl1pPr>
              <a:defRPr/>
            </a:lvl1pPr>
          </a:lstStyle>
          <a:p>
            <a:endParaRPr lang="es-UY"/>
          </a:p>
        </p:txBody>
      </p:sp>
      <p:sp>
        <p:nvSpPr>
          <p:cNvPr id="5" name="4 Marcador de pie de página"/>
          <p:cNvSpPr>
            <a:spLocks noGrp="1"/>
          </p:cNvSpPr>
          <p:nvPr>
            <p:ph type="ftr" idx="11"/>
          </p:nvPr>
        </p:nvSpPr>
        <p:spPr/>
        <p:txBody>
          <a:bodyPr/>
          <a:lstStyle>
            <a:lvl1pPr>
              <a:defRPr/>
            </a:lvl1pPr>
          </a:lstStyle>
          <a:p>
            <a:endParaRPr lang="es-UY"/>
          </a:p>
        </p:txBody>
      </p:sp>
      <p:sp>
        <p:nvSpPr>
          <p:cNvPr id="6" name="5 Marcador de número de diapositiva"/>
          <p:cNvSpPr>
            <a:spLocks noGrp="1"/>
          </p:cNvSpPr>
          <p:nvPr>
            <p:ph type="sldNum" idx="12"/>
          </p:nvPr>
        </p:nvSpPr>
        <p:spPr/>
        <p:txBody>
          <a:bodyPr/>
          <a:lstStyle>
            <a:lvl1pPr>
              <a:defRPr/>
            </a:lvl1pPr>
          </a:lstStyle>
          <a:p>
            <a:fld id="{84E9330E-B18B-4BFC-B298-D0ADE1EB3F08}" type="slidenum">
              <a:rPr lang="es-UY"/>
              <a:pPr/>
              <a:t>‹Nº›</a:t>
            </a:fld>
            <a:endParaRPr lang="es-UY"/>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idx="10"/>
          </p:nvPr>
        </p:nvSpPr>
        <p:spPr/>
        <p:txBody>
          <a:bodyPr/>
          <a:lstStyle>
            <a:lvl1pPr>
              <a:defRPr/>
            </a:lvl1pPr>
          </a:lstStyle>
          <a:p>
            <a:endParaRPr lang="es-UY"/>
          </a:p>
        </p:txBody>
      </p:sp>
      <p:sp>
        <p:nvSpPr>
          <p:cNvPr id="5" name="4 Marcador de pie de página"/>
          <p:cNvSpPr>
            <a:spLocks noGrp="1"/>
          </p:cNvSpPr>
          <p:nvPr>
            <p:ph type="ftr" idx="11"/>
          </p:nvPr>
        </p:nvSpPr>
        <p:spPr/>
        <p:txBody>
          <a:bodyPr/>
          <a:lstStyle>
            <a:lvl1pPr>
              <a:defRPr/>
            </a:lvl1pPr>
          </a:lstStyle>
          <a:p>
            <a:endParaRPr lang="es-UY"/>
          </a:p>
        </p:txBody>
      </p:sp>
      <p:sp>
        <p:nvSpPr>
          <p:cNvPr id="6" name="5 Marcador de número de diapositiva"/>
          <p:cNvSpPr>
            <a:spLocks noGrp="1"/>
          </p:cNvSpPr>
          <p:nvPr>
            <p:ph type="sldNum" idx="12"/>
          </p:nvPr>
        </p:nvSpPr>
        <p:spPr/>
        <p:txBody>
          <a:bodyPr/>
          <a:lstStyle>
            <a:lvl1pPr>
              <a:defRPr/>
            </a:lvl1pPr>
          </a:lstStyle>
          <a:p>
            <a:fld id="{B54001E7-391D-428B-969B-B55764E3A925}" type="slidenum">
              <a:rPr lang="es-UY"/>
              <a:pPr/>
              <a:t>‹Nº›</a:t>
            </a:fld>
            <a:endParaRPr lang="es-UY"/>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7813" y="130175"/>
            <a:ext cx="2055812" cy="5992813"/>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457200" y="130175"/>
            <a:ext cx="6018213" cy="5992813"/>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idx="10"/>
          </p:nvPr>
        </p:nvSpPr>
        <p:spPr/>
        <p:txBody>
          <a:bodyPr/>
          <a:lstStyle>
            <a:lvl1pPr>
              <a:defRPr/>
            </a:lvl1pPr>
          </a:lstStyle>
          <a:p>
            <a:endParaRPr lang="es-UY"/>
          </a:p>
        </p:txBody>
      </p:sp>
      <p:sp>
        <p:nvSpPr>
          <p:cNvPr id="5" name="4 Marcador de pie de página"/>
          <p:cNvSpPr>
            <a:spLocks noGrp="1"/>
          </p:cNvSpPr>
          <p:nvPr>
            <p:ph type="ftr" idx="11"/>
          </p:nvPr>
        </p:nvSpPr>
        <p:spPr/>
        <p:txBody>
          <a:bodyPr/>
          <a:lstStyle>
            <a:lvl1pPr>
              <a:defRPr/>
            </a:lvl1pPr>
          </a:lstStyle>
          <a:p>
            <a:endParaRPr lang="es-UY"/>
          </a:p>
        </p:txBody>
      </p:sp>
      <p:sp>
        <p:nvSpPr>
          <p:cNvPr id="6" name="5 Marcador de número de diapositiva"/>
          <p:cNvSpPr>
            <a:spLocks noGrp="1"/>
          </p:cNvSpPr>
          <p:nvPr>
            <p:ph type="sldNum" idx="12"/>
          </p:nvPr>
        </p:nvSpPr>
        <p:spPr/>
        <p:txBody>
          <a:bodyPr/>
          <a:lstStyle>
            <a:lvl1pPr>
              <a:defRPr/>
            </a:lvl1pPr>
          </a:lstStyle>
          <a:p>
            <a:fld id="{6708EE02-9191-4AD0-856C-5B489344F4CE}" type="slidenum">
              <a:rPr lang="es-UY"/>
              <a:pPr/>
              <a:t>‹Nº›</a:t>
            </a:fld>
            <a:endParaRPr lang="es-UY"/>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ítulo, imágenes prediseñadas y text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30175"/>
            <a:ext cx="8226425" cy="1433513"/>
          </a:xfrm>
        </p:spPr>
        <p:txBody>
          <a:bodyPr/>
          <a:lstStyle/>
          <a:p>
            <a:r>
              <a:rPr lang="es-ES"/>
              <a:t>Haga clic para modificar el estilo de título del patrón</a:t>
            </a:r>
            <a:endParaRPr lang="es-AR"/>
          </a:p>
        </p:txBody>
      </p:sp>
      <p:sp>
        <p:nvSpPr>
          <p:cNvPr id="3" name="2 Marcador de imágenes prediseñadas"/>
          <p:cNvSpPr>
            <a:spLocks noGrp="1"/>
          </p:cNvSpPr>
          <p:nvPr>
            <p:ph type="clipArt" sz="half" idx="1"/>
          </p:nvPr>
        </p:nvSpPr>
        <p:spPr>
          <a:xfrm>
            <a:off x="457200" y="1600200"/>
            <a:ext cx="4037013" cy="4522788"/>
          </a:xfrm>
        </p:spPr>
        <p:txBody>
          <a:bodyPr/>
          <a:lstStyle/>
          <a:p>
            <a:endParaRPr lang="es-AR"/>
          </a:p>
        </p:txBody>
      </p:sp>
      <p:sp>
        <p:nvSpPr>
          <p:cNvPr id="4" name="3 Marcador de texto"/>
          <p:cNvSpPr>
            <a:spLocks noGrp="1"/>
          </p:cNvSpPr>
          <p:nvPr>
            <p:ph type="body" sz="half" idx="2"/>
          </p:nvPr>
        </p:nvSpPr>
        <p:spPr>
          <a:xfrm>
            <a:off x="4646613" y="1600200"/>
            <a:ext cx="4037012" cy="45227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fecha"/>
          <p:cNvSpPr>
            <a:spLocks noGrp="1"/>
          </p:cNvSpPr>
          <p:nvPr>
            <p:ph type="dt" idx="10"/>
          </p:nvPr>
        </p:nvSpPr>
        <p:spPr>
          <a:xfrm>
            <a:off x="457200" y="6245225"/>
            <a:ext cx="2130425" cy="473075"/>
          </a:xfrm>
        </p:spPr>
        <p:txBody>
          <a:bodyPr/>
          <a:lstStyle>
            <a:lvl1pPr>
              <a:defRPr/>
            </a:lvl1pPr>
          </a:lstStyle>
          <a:p>
            <a:endParaRPr lang="es-UY"/>
          </a:p>
        </p:txBody>
      </p:sp>
      <p:sp>
        <p:nvSpPr>
          <p:cNvPr id="6" name="5 Marcador de pie de página"/>
          <p:cNvSpPr>
            <a:spLocks noGrp="1"/>
          </p:cNvSpPr>
          <p:nvPr>
            <p:ph type="ftr" idx="11"/>
          </p:nvPr>
        </p:nvSpPr>
        <p:spPr>
          <a:xfrm>
            <a:off x="3124200" y="6245225"/>
            <a:ext cx="2892425" cy="473075"/>
          </a:xfrm>
        </p:spPr>
        <p:txBody>
          <a:bodyPr/>
          <a:lstStyle>
            <a:lvl1pPr>
              <a:defRPr/>
            </a:lvl1pPr>
          </a:lstStyle>
          <a:p>
            <a:endParaRPr lang="es-UY"/>
          </a:p>
        </p:txBody>
      </p:sp>
      <p:sp>
        <p:nvSpPr>
          <p:cNvPr id="7" name="6 Marcador de número de diapositiva"/>
          <p:cNvSpPr>
            <a:spLocks noGrp="1"/>
          </p:cNvSpPr>
          <p:nvPr>
            <p:ph type="sldNum" idx="12"/>
          </p:nvPr>
        </p:nvSpPr>
        <p:spPr>
          <a:xfrm>
            <a:off x="6553200" y="6245225"/>
            <a:ext cx="2130425" cy="473075"/>
          </a:xfrm>
        </p:spPr>
        <p:txBody>
          <a:bodyPr/>
          <a:lstStyle>
            <a:lvl1pPr>
              <a:defRPr/>
            </a:lvl1pPr>
          </a:lstStyle>
          <a:p>
            <a:fld id="{E488E184-8DE9-4555-B4E7-C6E2392737D2}" type="slidenum">
              <a:rPr lang="es-UY"/>
              <a:pPr/>
              <a:t>‹Nº›</a:t>
            </a:fld>
            <a:endParaRPr lang="es-UY"/>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AR"/>
          </a:p>
        </p:txBody>
      </p:sp>
      <p:sp>
        <p:nvSpPr>
          <p:cNvPr id="4" name="3 Marcador de fecha"/>
          <p:cNvSpPr>
            <a:spLocks noGrp="1"/>
          </p:cNvSpPr>
          <p:nvPr>
            <p:ph type="dt" idx="10"/>
          </p:nvPr>
        </p:nvSpPr>
        <p:spPr/>
        <p:txBody>
          <a:bodyPr/>
          <a:lstStyle>
            <a:lvl1pPr>
              <a:defRPr/>
            </a:lvl1pPr>
          </a:lstStyle>
          <a:p>
            <a:endParaRPr lang="es-UY"/>
          </a:p>
        </p:txBody>
      </p:sp>
      <p:sp>
        <p:nvSpPr>
          <p:cNvPr id="5" name="4 Marcador de pie de página"/>
          <p:cNvSpPr>
            <a:spLocks noGrp="1"/>
          </p:cNvSpPr>
          <p:nvPr>
            <p:ph type="ftr" idx="11"/>
          </p:nvPr>
        </p:nvSpPr>
        <p:spPr/>
        <p:txBody>
          <a:bodyPr/>
          <a:lstStyle>
            <a:lvl1pPr>
              <a:defRPr/>
            </a:lvl1pPr>
          </a:lstStyle>
          <a:p>
            <a:endParaRPr lang="es-UY"/>
          </a:p>
        </p:txBody>
      </p:sp>
      <p:sp>
        <p:nvSpPr>
          <p:cNvPr id="6" name="5 Marcador de número de diapositiva"/>
          <p:cNvSpPr>
            <a:spLocks noGrp="1"/>
          </p:cNvSpPr>
          <p:nvPr>
            <p:ph type="sldNum" idx="12"/>
          </p:nvPr>
        </p:nvSpPr>
        <p:spPr/>
        <p:txBody>
          <a:bodyPr/>
          <a:lstStyle>
            <a:lvl1pPr>
              <a:defRPr/>
            </a:lvl1pPr>
          </a:lstStyle>
          <a:p>
            <a:fld id="{4A2B53AC-9BDD-4F63-ACD1-E7D8B89E75FA}" type="slidenum">
              <a:rPr lang="es-UY"/>
              <a:pPr/>
              <a:t>‹Nº›</a:t>
            </a:fld>
            <a:endParaRPr lang="es-UY"/>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idx="10"/>
          </p:nvPr>
        </p:nvSpPr>
        <p:spPr/>
        <p:txBody>
          <a:bodyPr/>
          <a:lstStyle>
            <a:lvl1pPr>
              <a:defRPr/>
            </a:lvl1pPr>
          </a:lstStyle>
          <a:p>
            <a:endParaRPr lang="es-UY"/>
          </a:p>
        </p:txBody>
      </p:sp>
      <p:sp>
        <p:nvSpPr>
          <p:cNvPr id="5" name="4 Marcador de pie de página"/>
          <p:cNvSpPr>
            <a:spLocks noGrp="1"/>
          </p:cNvSpPr>
          <p:nvPr>
            <p:ph type="ftr" idx="11"/>
          </p:nvPr>
        </p:nvSpPr>
        <p:spPr/>
        <p:txBody>
          <a:bodyPr/>
          <a:lstStyle>
            <a:lvl1pPr>
              <a:defRPr/>
            </a:lvl1pPr>
          </a:lstStyle>
          <a:p>
            <a:endParaRPr lang="es-UY"/>
          </a:p>
        </p:txBody>
      </p:sp>
      <p:sp>
        <p:nvSpPr>
          <p:cNvPr id="6" name="5 Marcador de número de diapositiva"/>
          <p:cNvSpPr>
            <a:spLocks noGrp="1"/>
          </p:cNvSpPr>
          <p:nvPr>
            <p:ph type="sldNum" idx="12"/>
          </p:nvPr>
        </p:nvSpPr>
        <p:spPr/>
        <p:txBody>
          <a:bodyPr/>
          <a:lstStyle>
            <a:lvl1pPr>
              <a:defRPr/>
            </a:lvl1pPr>
          </a:lstStyle>
          <a:p>
            <a:fld id="{8E9870B6-9807-4FBF-889D-9FAF92531668}" type="slidenum">
              <a:rPr lang="es-UY"/>
              <a:pPr/>
              <a:t>‹Nº›</a:t>
            </a:fld>
            <a:endParaRPr lang="es-UY"/>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3 Marcador de fecha"/>
          <p:cNvSpPr>
            <a:spLocks noGrp="1"/>
          </p:cNvSpPr>
          <p:nvPr>
            <p:ph type="dt" idx="10"/>
          </p:nvPr>
        </p:nvSpPr>
        <p:spPr/>
        <p:txBody>
          <a:bodyPr/>
          <a:lstStyle>
            <a:lvl1pPr>
              <a:defRPr/>
            </a:lvl1pPr>
          </a:lstStyle>
          <a:p>
            <a:endParaRPr lang="es-UY"/>
          </a:p>
        </p:txBody>
      </p:sp>
      <p:sp>
        <p:nvSpPr>
          <p:cNvPr id="5" name="4 Marcador de pie de página"/>
          <p:cNvSpPr>
            <a:spLocks noGrp="1"/>
          </p:cNvSpPr>
          <p:nvPr>
            <p:ph type="ftr" idx="11"/>
          </p:nvPr>
        </p:nvSpPr>
        <p:spPr/>
        <p:txBody>
          <a:bodyPr/>
          <a:lstStyle>
            <a:lvl1pPr>
              <a:defRPr/>
            </a:lvl1pPr>
          </a:lstStyle>
          <a:p>
            <a:endParaRPr lang="es-UY"/>
          </a:p>
        </p:txBody>
      </p:sp>
      <p:sp>
        <p:nvSpPr>
          <p:cNvPr id="6" name="5 Marcador de número de diapositiva"/>
          <p:cNvSpPr>
            <a:spLocks noGrp="1"/>
          </p:cNvSpPr>
          <p:nvPr>
            <p:ph type="sldNum" idx="12"/>
          </p:nvPr>
        </p:nvSpPr>
        <p:spPr/>
        <p:txBody>
          <a:bodyPr/>
          <a:lstStyle>
            <a:lvl1pPr>
              <a:defRPr/>
            </a:lvl1pPr>
          </a:lstStyle>
          <a:p>
            <a:fld id="{6AFB9430-AA4D-43B0-8A2E-58DE674F1D3C}" type="slidenum">
              <a:rPr lang="es-UY"/>
              <a:pPr/>
              <a:t>‹Nº›</a:t>
            </a:fld>
            <a:endParaRPr lang="es-UY"/>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457200" y="1604963"/>
            <a:ext cx="4037013" cy="4522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46613" y="1604963"/>
            <a:ext cx="4037012" cy="4522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fecha"/>
          <p:cNvSpPr>
            <a:spLocks noGrp="1"/>
          </p:cNvSpPr>
          <p:nvPr>
            <p:ph type="dt" idx="10"/>
          </p:nvPr>
        </p:nvSpPr>
        <p:spPr/>
        <p:txBody>
          <a:bodyPr/>
          <a:lstStyle>
            <a:lvl1pPr>
              <a:defRPr/>
            </a:lvl1pPr>
          </a:lstStyle>
          <a:p>
            <a:endParaRPr lang="es-UY"/>
          </a:p>
        </p:txBody>
      </p:sp>
      <p:sp>
        <p:nvSpPr>
          <p:cNvPr id="6" name="5 Marcador de pie de página"/>
          <p:cNvSpPr>
            <a:spLocks noGrp="1"/>
          </p:cNvSpPr>
          <p:nvPr>
            <p:ph type="ftr" idx="11"/>
          </p:nvPr>
        </p:nvSpPr>
        <p:spPr/>
        <p:txBody>
          <a:bodyPr/>
          <a:lstStyle>
            <a:lvl1pPr>
              <a:defRPr/>
            </a:lvl1pPr>
          </a:lstStyle>
          <a:p>
            <a:endParaRPr lang="es-UY"/>
          </a:p>
        </p:txBody>
      </p:sp>
      <p:sp>
        <p:nvSpPr>
          <p:cNvPr id="7" name="6 Marcador de número de diapositiva"/>
          <p:cNvSpPr>
            <a:spLocks noGrp="1"/>
          </p:cNvSpPr>
          <p:nvPr>
            <p:ph type="sldNum" idx="12"/>
          </p:nvPr>
        </p:nvSpPr>
        <p:spPr/>
        <p:txBody>
          <a:bodyPr/>
          <a:lstStyle>
            <a:lvl1pPr>
              <a:defRPr/>
            </a:lvl1pPr>
          </a:lstStyle>
          <a:p>
            <a:fld id="{7A9A0EAD-0D75-45F2-9068-AFC4A9F3C569}" type="slidenum">
              <a:rPr lang="es-UY"/>
              <a:pPr/>
              <a:t>‹Nº›</a:t>
            </a:fld>
            <a:endParaRPr lang="es-UY"/>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6 Marcador de fecha"/>
          <p:cNvSpPr>
            <a:spLocks noGrp="1"/>
          </p:cNvSpPr>
          <p:nvPr>
            <p:ph type="dt" idx="10"/>
          </p:nvPr>
        </p:nvSpPr>
        <p:spPr/>
        <p:txBody>
          <a:bodyPr/>
          <a:lstStyle>
            <a:lvl1pPr>
              <a:defRPr/>
            </a:lvl1pPr>
          </a:lstStyle>
          <a:p>
            <a:endParaRPr lang="es-UY"/>
          </a:p>
        </p:txBody>
      </p:sp>
      <p:sp>
        <p:nvSpPr>
          <p:cNvPr id="8" name="7 Marcador de pie de página"/>
          <p:cNvSpPr>
            <a:spLocks noGrp="1"/>
          </p:cNvSpPr>
          <p:nvPr>
            <p:ph type="ftr" idx="11"/>
          </p:nvPr>
        </p:nvSpPr>
        <p:spPr/>
        <p:txBody>
          <a:bodyPr/>
          <a:lstStyle>
            <a:lvl1pPr>
              <a:defRPr/>
            </a:lvl1pPr>
          </a:lstStyle>
          <a:p>
            <a:endParaRPr lang="es-UY"/>
          </a:p>
        </p:txBody>
      </p:sp>
      <p:sp>
        <p:nvSpPr>
          <p:cNvPr id="9" name="8 Marcador de número de diapositiva"/>
          <p:cNvSpPr>
            <a:spLocks noGrp="1"/>
          </p:cNvSpPr>
          <p:nvPr>
            <p:ph type="sldNum" idx="12"/>
          </p:nvPr>
        </p:nvSpPr>
        <p:spPr/>
        <p:txBody>
          <a:bodyPr/>
          <a:lstStyle>
            <a:lvl1pPr>
              <a:defRPr/>
            </a:lvl1pPr>
          </a:lstStyle>
          <a:p>
            <a:fld id="{9B3495D4-9DCA-4977-A225-E4F398923757}" type="slidenum">
              <a:rPr lang="es-UY"/>
              <a:pPr/>
              <a:t>‹Nº›</a:t>
            </a:fld>
            <a:endParaRPr lang="es-UY"/>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fecha"/>
          <p:cNvSpPr>
            <a:spLocks noGrp="1"/>
          </p:cNvSpPr>
          <p:nvPr>
            <p:ph type="dt" idx="10"/>
          </p:nvPr>
        </p:nvSpPr>
        <p:spPr/>
        <p:txBody>
          <a:bodyPr/>
          <a:lstStyle>
            <a:lvl1pPr>
              <a:defRPr/>
            </a:lvl1pPr>
          </a:lstStyle>
          <a:p>
            <a:endParaRPr lang="es-UY"/>
          </a:p>
        </p:txBody>
      </p:sp>
      <p:sp>
        <p:nvSpPr>
          <p:cNvPr id="4" name="3 Marcador de pie de página"/>
          <p:cNvSpPr>
            <a:spLocks noGrp="1"/>
          </p:cNvSpPr>
          <p:nvPr>
            <p:ph type="ftr" idx="11"/>
          </p:nvPr>
        </p:nvSpPr>
        <p:spPr/>
        <p:txBody>
          <a:bodyPr/>
          <a:lstStyle>
            <a:lvl1pPr>
              <a:defRPr/>
            </a:lvl1pPr>
          </a:lstStyle>
          <a:p>
            <a:endParaRPr lang="es-UY"/>
          </a:p>
        </p:txBody>
      </p:sp>
      <p:sp>
        <p:nvSpPr>
          <p:cNvPr id="5" name="4 Marcador de número de diapositiva"/>
          <p:cNvSpPr>
            <a:spLocks noGrp="1"/>
          </p:cNvSpPr>
          <p:nvPr>
            <p:ph type="sldNum" idx="12"/>
          </p:nvPr>
        </p:nvSpPr>
        <p:spPr/>
        <p:txBody>
          <a:bodyPr/>
          <a:lstStyle>
            <a:lvl1pPr>
              <a:defRPr/>
            </a:lvl1pPr>
          </a:lstStyle>
          <a:p>
            <a:fld id="{52E9B63B-6AB2-436E-9867-4B1D6229D68A}" type="slidenum">
              <a:rPr lang="es-UY"/>
              <a:pPr/>
              <a:t>‹Nº›</a:t>
            </a:fld>
            <a:endParaRPr lang="es-UY"/>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idx="10"/>
          </p:nvPr>
        </p:nvSpPr>
        <p:spPr/>
        <p:txBody>
          <a:bodyPr/>
          <a:lstStyle>
            <a:lvl1pPr>
              <a:defRPr/>
            </a:lvl1pPr>
          </a:lstStyle>
          <a:p>
            <a:endParaRPr lang="es-UY"/>
          </a:p>
        </p:txBody>
      </p:sp>
      <p:sp>
        <p:nvSpPr>
          <p:cNvPr id="3" name="2 Marcador de pie de página"/>
          <p:cNvSpPr>
            <a:spLocks noGrp="1"/>
          </p:cNvSpPr>
          <p:nvPr>
            <p:ph type="ftr" idx="11"/>
          </p:nvPr>
        </p:nvSpPr>
        <p:spPr/>
        <p:txBody>
          <a:bodyPr/>
          <a:lstStyle>
            <a:lvl1pPr>
              <a:defRPr/>
            </a:lvl1pPr>
          </a:lstStyle>
          <a:p>
            <a:endParaRPr lang="es-UY"/>
          </a:p>
        </p:txBody>
      </p:sp>
      <p:sp>
        <p:nvSpPr>
          <p:cNvPr id="4" name="3 Marcador de número de diapositiva"/>
          <p:cNvSpPr>
            <a:spLocks noGrp="1"/>
          </p:cNvSpPr>
          <p:nvPr>
            <p:ph type="sldNum" idx="12"/>
          </p:nvPr>
        </p:nvSpPr>
        <p:spPr/>
        <p:txBody>
          <a:bodyPr/>
          <a:lstStyle>
            <a:lvl1pPr>
              <a:defRPr/>
            </a:lvl1pPr>
          </a:lstStyle>
          <a:p>
            <a:fld id="{585568EF-7067-4926-9D32-8788107D0903}" type="slidenum">
              <a:rPr lang="es-UY"/>
              <a:pPr/>
              <a:t>‹Nº›</a:t>
            </a:fld>
            <a:endParaRPr lang="es-UY"/>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idx="10"/>
          </p:nvPr>
        </p:nvSpPr>
        <p:spPr/>
        <p:txBody>
          <a:bodyPr/>
          <a:lstStyle>
            <a:lvl1pPr>
              <a:defRPr/>
            </a:lvl1pPr>
          </a:lstStyle>
          <a:p>
            <a:endParaRPr lang="es-UY"/>
          </a:p>
        </p:txBody>
      </p:sp>
      <p:sp>
        <p:nvSpPr>
          <p:cNvPr id="5" name="4 Marcador de pie de página"/>
          <p:cNvSpPr>
            <a:spLocks noGrp="1"/>
          </p:cNvSpPr>
          <p:nvPr>
            <p:ph type="ftr" idx="11"/>
          </p:nvPr>
        </p:nvSpPr>
        <p:spPr/>
        <p:txBody>
          <a:bodyPr/>
          <a:lstStyle>
            <a:lvl1pPr>
              <a:defRPr/>
            </a:lvl1pPr>
          </a:lstStyle>
          <a:p>
            <a:endParaRPr lang="es-UY"/>
          </a:p>
        </p:txBody>
      </p:sp>
      <p:sp>
        <p:nvSpPr>
          <p:cNvPr id="6" name="5 Marcador de número de diapositiva"/>
          <p:cNvSpPr>
            <a:spLocks noGrp="1"/>
          </p:cNvSpPr>
          <p:nvPr>
            <p:ph type="sldNum" idx="12"/>
          </p:nvPr>
        </p:nvSpPr>
        <p:spPr/>
        <p:txBody>
          <a:bodyPr/>
          <a:lstStyle>
            <a:lvl1pPr>
              <a:defRPr/>
            </a:lvl1pPr>
          </a:lstStyle>
          <a:p>
            <a:fld id="{6B57926B-B12E-4BD4-99DD-1D4F3D7A7161}" type="slidenum">
              <a:rPr lang="es-UY"/>
              <a:pPr/>
              <a:t>‹Nº›</a:t>
            </a:fld>
            <a:endParaRPr lang="es-UY"/>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idx="10"/>
          </p:nvPr>
        </p:nvSpPr>
        <p:spPr/>
        <p:txBody>
          <a:bodyPr/>
          <a:lstStyle>
            <a:lvl1pPr>
              <a:defRPr/>
            </a:lvl1pPr>
          </a:lstStyle>
          <a:p>
            <a:endParaRPr lang="es-UY"/>
          </a:p>
        </p:txBody>
      </p:sp>
      <p:sp>
        <p:nvSpPr>
          <p:cNvPr id="6" name="5 Marcador de pie de página"/>
          <p:cNvSpPr>
            <a:spLocks noGrp="1"/>
          </p:cNvSpPr>
          <p:nvPr>
            <p:ph type="ftr" idx="11"/>
          </p:nvPr>
        </p:nvSpPr>
        <p:spPr/>
        <p:txBody>
          <a:bodyPr/>
          <a:lstStyle>
            <a:lvl1pPr>
              <a:defRPr/>
            </a:lvl1pPr>
          </a:lstStyle>
          <a:p>
            <a:endParaRPr lang="es-UY"/>
          </a:p>
        </p:txBody>
      </p:sp>
      <p:sp>
        <p:nvSpPr>
          <p:cNvPr id="7" name="6 Marcador de número de diapositiva"/>
          <p:cNvSpPr>
            <a:spLocks noGrp="1"/>
          </p:cNvSpPr>
          <p:nvPr>
            <p:ph type="sldNum" idx="12"/>
          </p:nvPr>
        </p:nvSpPr>
        <p:spPr/>
        <p:txBody>
          <a:bodyPr/>
          <a:lstStyle>
            <a:lvl1pPr>
              <a:defRPr/>
            </a:lvl1pPr>
          </a:lstStyle>
          <a:p>
            <a:fld id="{F4496664-CC14-47D6-B0B4-C4309FF11608}" type="slidenum">
              <a:rPr lang="es-UY"/>
              <a:pPr/>
              <a:t>‹Nº›</a:t>
            </a:fld>
            <a:endParaRPr lang="es-UY"/>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idx="10"/>
          </p:nvPr>
        </p:nvSpPr>
        <p:spPr/>
        <p:txBody>
          <a:bodyPr/>
          <a:lstStyle>
            <a:lvl1pPr>
              <a:defRPr/>
            </a:lvl1pPr>
          </a:lstStyle>
          <a:p>
            <a:endParaRPr lang="es-UY"/>
          </a:p>
        </p:txBody>
      </p:sp>
      <p:sp>
        <p:nvSpPr>
          <p:cNvPr id="6" name="5 Marcador de pie de página"/>
          <p:cNvSpPr>
            <a:spLocks noGrp="1"/>
          </p:cNvSpPr>
          <p:nvPr>
            <p:ph type="ftr" idx="11"/>
          </p:nvPr>
        </p:nvSpPr>
        <p:spPr/>
        <p:txBody>
          <a:bodyPr/>
          <a:lstStyle>
            <a:lvl1pPr>
              <a:defRPr/>
            </a:lvl1pPr>
          </a:lstStyle>
          <a:p>
            <a:endParaRPr lang="es-UY"/>
          </a:p>
        </p:txBody>
      </p:sp>
      <p:sp>
        <p:nvSpPr>
          <p:cNvPr id="7" name="6 Marcador de número de diapositiva"/>
          <p:cNvSpPr>
            <a:spLocks noGrp="1"/>
          </p:cNvSpPr>
          <p:nvPr>
            <p:ph type="sldNum" idx="12"/>
          </p:nvPr>
        </p:nvSpPr>
        <p:spPr/>
        <p:txBody>
          <a:bodyPr/>
          <a:lstStyle>
            <a:lvl1pPr>
              <a:defRPr/>
            </a:lvl1pPr>
          </a:lstStyle>
          <a:p>
            <a:fld id="{7A677D7D-720D-4A59-8B79-7A4DA015B5C0}" type="slidenum">
              <a:rPr lang="es-UY"/>
              <a:pPr/>
              <a:t>‹Nº›</a:t>
            </a:fld>
            <a:endParaRPr lang="es-UY"/>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idx="10"/>
          </p:nvPr>
        </p:nvSpPr>
        <p:spPr/>
        <p:txBody>
          <a:bodyPr/>
          <a:lstStyle>
            <a:lvl1pPr>
              <a:defRPr/>
            </a:lvl1pPr>
          </a:lstStyle>
          <a:p>
            <a:endParaRPr lang="es-UY"/>
          </a:p>
        </p:txBody>
      </p:sp>
      <p:sp>
        <p:nvSpPr>
          <p:cNvPr id="5" name="4 Marcador de pie de página"/>
          <p:cNvSpPr>
            <a:spLocks noGrp="1"/>
          </p:cNvSpPr>
          <p:nvPr>
            <p:ph type="ftr" idx="11"/>
          </p:nvPr>
        </p:nvSpPr>
        <p:spPr/>
        <p:txBody>
          <a:bodyPr/>
          <a:lstStyle>
            <a:lvl1pPr>
              <a:defRPr/>
            </a:lvl1pPr>
          </a:lstStyle>
          <a:p>
            <a:endParaRPr lang="es-UY"/>
          </a:p>
        </p:txBody>
      </p:sp>
      <p:sp>
        <p:nvSpPr>
          <p:cNvPr id="6" name="5 Marcador de número de diapositiva"/>
          <p:cNvSpPr>
            <a:spLocks noGrp="1"/>
          </p:cNvSpPr>
          <p:nvPr>
            <p:ph type="sldNum" idx="12"/>
          </p:nvPr>
        </p:nvSpPr>
        <p:spPr/>
        <p:txBody>
          <a:bodyPr/>
          <a:lstStyle>
            <a:lvl1pPr>
              <a:defRPr/>
            </a:lvl1pPr>
          </a:lstStyle>
          <a:p>
            <a:fld id="{2827CE02-4EAC-48D1-A3D3-39980CF88DF6}" type="slidenum">
              <a:rPr lang="es-UY"/>
              <a:pPr/>
              <a:t>‹Nº›</a:t>
            </a:fld>
            <a:endParaRPr lang="es-UY"/>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7813" y="1604963"/>
            <a:ext cx="2055812" cy="4522787"/>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457200" y="1604963"/>
            <a:ext cx="6018213" cy="452278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idx="10"/>
          </p:nvPr>
        </p:nvSpPr>
        <p:spPr/>
        <p:txBody>
          <a:bodyPr/>
          <a:lstStyle>
            <a:lvl1pPr>
              <a:defRPr/>
            </a:lvl1pPr>
          </a:lstStyle>
          <a:p>
            <a:endParaRPr lang="es-UY"/>
          </a:p>
        </p:txBody>
      </p:sp>
      <p:sp>
        <p:nvSpPr>
          <p:cNvPr id="5" name="4 Marcador de pie de página"/>
          <p:cNvSpPr>
            <a:spLocks noGrp="1"/>
          </p:cNvSpPr>
          <p:nvPr>
            <p:ph type="ftr" idx="11"/>
          </p:nvPr>
        </p:nvSpPr>
        <p:spPr/>
        <p:txBody>
          <a:bodyPr/>
          <a:lstStyle>
            <a:lvl1pPr>
              <a:defRPr/>
            </a:lvl1pPr>
          </a:lstStyle>
          <a:p>
            <a:endParaRPr lang="es-UY"/>
          </a:p>
        </p:txBody>
      </p:sp>
      <p:sp>
        <p:nvSpPr>
          <p:cNvPr id="6" name="5 Marcador de número de diapositiva"/>
          <p:cNvSpPr>
            <a:spLocks noGrp="1"/>
          </p:cNvSpPr>
          <p:nvPr>
            <p:ph type="sldNum" idx="12"/>
          </p:nvPr>
        </p:nvSpPr>
        <p:spPr/>
        <p:txBody>
          <a:bodyPr/>
          <a:lstStyle>
            <a:lvl1pPr>
              <a:defRPr/>
            </a:lvl1pPr>
          </a:lstStyle>
          <a:p>
            <a:fld id="{263EFBA8-48DA-4135-BFE8-3DE98D7F7DC8}" type="slidenum">
              <a:rPr lang="es-UY"/>
              <a:pPr/>
              <a:t>‹Nº›</a:t>
            </a:fld>
            <a:endParaRPr lang="es-UY"/>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685800" y="1692275"/>
            <a:ext cx="7769225" cy="1733550"/>
          </a:xfrm>
        </p:spPr>
        <p:txBody>
          <a:bodyPr/>
          <a:lstStyle/>
          <a:p>
            <a:r>
              <a:rPr lang="es-ES"/>
              <a:t>Haga clic para modificar el estilo de título del patrón</a:t>
            </a:r>
            <a:endParaRPr lang="es-AR"/>
          </a:p>
        </p:txBody>
      </p:sp>
      <p:sp>
        <p:nvSpPr>
          <p:cNvPr id="3" name="2 Marcador de fecha"/>
          <p:cNvSpPr>
            <a:spLocks noGrp="1"/>
          </p:cNvSpPr>
          <p:nvPr>
            <p:ph type="dt" idx="10"/>
          </p:nvPr>
        </p:nvSpPr>
        <p:spPr>
          <a:xfrm>
            <a:off x="457200" y="6248400"/>
            <a:ext cx="2130425" cy="454025"/>
          </a:xfrm>
        </p:spPr>
        <p:txBody>
          <a:bodyPr/>
          <a:lstStyle>
            <a:lvl1pPr>
              <a:defRPr/>
            </a:lvl1pPr>
          </a:lstStyle>
          <a:p>
            <a:endParaRPr lang="es-UY"/>
          </a:p>
        </p:txBody>
      </p:sp>
      <p:sp>
        <p:nvSpPr>
          <p:cNvPr id="4" name="3 Marcador de pie de página"/>
          <p:cNvSpPr>
            <a:spLocks noGrp="1"/>
          </p:cNvSpPr>
          <p:nvPr>
            <p:ph type="ftr" idx="11"/>
          </p:nvPr>
        </p:nvSpPr>
        <p:spPr>
          <a:xfrm>
            <a:off x="3124200" y="6248400"/>
            <a:ext cx="2892425" cy="454025"/>
          </a:xfrm>
        </p:spPr>
        <p:txBody>
          <a:bodyPr/>
          <a:lstStyle>
            <a:lvl1pPr>
              <a:defRPr/>
            </a:lvl1pPr>
          </a:lstStyle>
          <a:p>
            <a:endParaRPr lang="es-UY"/>
          </a:p>
        </p:txBody>
      </p:sp>
      <p:sp>
        <p:nvSpPr>
          <p:cNvPr id="5" name="4 Marcador de número de diapositiva"/>
          <p:cNvSpPr>
            <a:spLocks noGrp="1"/>
          </p:cNvSpPr>
          <p:nvPr>
            <p:ph type="sldNum" idx="12"/>
          </p:nvPr>
        </p:nvSpPr>
        <p:spPr>
          <a:xfrm>
            <a:off x="6553200" y="6248400"/>
            <a:ext cx="2130425" cy="454025"/>
          </a:xfrm>
        </p:spPr>
        <p:txBody>
          <a:bodyPr/>
          <a:lstStyle>
            <a:lvl1pPr>
              <a:defRPr/>
            </a:lvl1pPr>
          </a:lstStyle>
          <a:p>
            <a:fld id="{8EEFFD28-97D2-4323-BEC0-AC41D3CBFE96}" type="slidenum">
              <a:rPr lang="es-UY"/>
              <a:pPr/>
              <a:t>‹Nº›</a:t>
            </a:fld>
            <a:endParaRPr lang="es-UY"/>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3 Marcador de fecha"/>
          <p:cNvSpPr>
            <a:spLocks noGrp="1"/>
          </p:cNvSpPr>
          <p:nvPr>
            <p:ph type="dt" idx="10"/>
          </p:nvPr>
        </p:nvSpPr>
        <p:spPr/>
        <p:txBody>
          <a:bodyPr/>
          <a:lstStyle>
            <a:lvl1pPr>
              <a:defRPr/>
            </a:lvl1pPr>
          </a:lstStyle>
          <a:p>
            <a:endParaRPr lang="es-UY"/>
          </a:p>
        </p:txBody>
      </p:sp>
      <p:sp>
        <p:nvSpPr>
          <p:cNvPr id="5" name="4 Marcador de pie de página"/>
          <p:cNvSpPr>
            <a:spLocks noGrp="1"/>
          </p:cNvSpPr>
          <p:nvPr>
            <p:ph type="ftr" idx="11"/>
          </p:nvPr>
        </p:nvSpPr>
        <p:spPr/>
        <p:txBody>
          <a:bodyPr/>
          <a:lstStyle>
            <a:lvl1pPr>
              <a:defRPr/>
            </a:lvl1pPr>
          </a:lstStyle>
          <a:p>
            <a:endParaRPr lang="es-UY"/>
          </a:p>
        </p:txBody>
      </p:sp>
      <p:sp>
        <p:nvSpPr>
          <p:cNvPr id="6" name="5 Marcador de número de diapositiva"/>
          <p:cNvSpPr>
            <a:spLocks noGrp="1"/>
          </p:cNvSpPr>
          <p:nvPr>
            <p:ph type="sldNum" idx="12"/>
          </p:nvPr>
        </p:nvSpPr>
        <p:spPr/>
        <p:txBody>
          <a:bodyPr/>
          <a:lstStyle>
            <a:lvl1pPr>
              <a:defRPr/>
            </a:lvl1pPr>
          </a:lstStyle>
          <a:p>
            <a:fld id="{0AA40B78-96CD-425C-BD6B-2CFDCB4B668B}" type="slidenum">
              <a:rPr lang="es-UY"/>
              <a:pPr/>
              <a:t>‹Nº›</a:t>
            </a:fld>
            <a:endParaRPr lang="es-UY"/>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457200" y="1600200"/>
            <a:ext cx="4037013" cy="4522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46613" y="1600200"/>
            <a:ext cx="4037012" cy="4522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fecha"/>
          <p:cNvSpPr>
            <a:spLocks noGrp="1"/>
          </p:cNvSpPr>
          <p:nvPr>
            <p:ph type="dt" idx="10"/>
          </p:nvPr>
        </p:nvSpPr>
        <p:spPr/>
        <p:txBody>
          <a:bodyPr/>
          <a:lstStyle>
            <a:lvl1pPr>
              <a:defRPr/>
            </a:lvl1pPr>
          </a:lstStyle>
          <a:p>
            <a:endParaRPr lang="es-UY"/>
          </a:p>
        </p:txBody>
      </p:sp>
      <p:sp>
        <p:nvSpPr>
          <p:cNvPr id="6" name="5 Marcador de pie de página"/>
          <p:cNvSpPr>
            <a:spLocks noGrp="1"/>
          </p:cNvSpPr>
          <p:nvPr>
            <p:ph type="ftr" idx="11"/>
          </p:nvPr>
        </p:nvSpPr>
        <p:spPr/>
        <p:txBody>
          <a:bodyPr/>
          <a:lstStyle>
            <a:lvl1pPr>
              <a:defRPr/>
            </a:lvl1pPr>
          </a:lstStyle>
          <a:p>
            <a:endParaRPr lang="es-UY"/>
          </a:p>
        </p:txBody>
      </p:sp>
      <p:sp>
        <p:nvSpPr>
          <p:cNvPr id="7" name="6 Marcador de número de diapositiva"/>
          <p:cNvSpPr>
            <a:spLocks noGrp="1"/>
          </p:cNvSpPr>
          <p:nvPr>
            <p:ph type="sldNum" idx="12"/>
          </p:nvPr>
        </p:nvSpPr>
        <p:spPr/>
        <p:txBody>
          <a:bodyPr/>
          <a:lstStyle>
            <a:lvl1pPr>
              <a:defRPr/>
            </a:lvl1pPr>
          </a:lstStyle>
          <a:p>
            <a:fld id="{69C6F97E-EC61-4263-BA90-1CA729F779E3}" type="slidenum">
              <a:rPr lang="es-UY"/>
              <a:pPr/>
              <a:t>‹Nº›</a:t>
            </a:fld>
            <a:endParaRPr lang="es-UY"/>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6 Marcador de fecha"/>
          <p:cNvSpPr>
            <a:spLocks noGrp="1"/>
          </p:cNvSpPr>
          <p:nvPr>
            <p:ph type="dt" idx="10"/>
          </p:nvPr>
        </p:nvSpPr>
        <p:spPr/>
        <p:txBody>
          <a:bodyPr/>
          <a:lstStyle>
            <a:lvl1pPr>
              <a:defRPr/>
            </a:lvl1pPr>
          </a:lstStyle>
          <a:p>
            <a:endParaRPr lang="es-UY"/>
          </a:p>
        </p:txBody>
      </p:sp>
      <p:sp>
        <p:nvSpPr>
          <p:cNvPr id="8" name="7 Marcador de pie de página"/>
          <p:cNvSpPr>
            <a:spLocks noGrp="1"/>
          </p:cNvSpPr>
          <p:nvPr>
            <p:ph type="ftr" idx="11"/>
          </p:nvPr>
        </p:nvSpPr>
        <p:spPr/>
        <p:txBody>
          <a:bodyPr/>
          <a:lstStyle>
            <a:lvl1pPr>
              <a:defRPr/>
            </a:lvl1pPr>
          </a:lstStyle>
          <a:p>
            <a:endParaRPr lang="es-UY"/>
          </a:p>
        </p:txBody>
      </p:sp>
      <p:sp>
        <p:nvSpPr>
          <p:cNvPr id="9" name="8 Marcador de número de diapositiva"/>
          <p:cNvSpPr>
            <a:spLocks noGrp="1"/>
          </p:cNvSpPr>
          <p:nvPr>
            <p:ph type="sldNum" idx="12"/>
          </p:nvPr>
        </p:nvSpPr>
        <p:spPr/>
        <p:txBody>
          <a:bodyPr/>
          <a:lstStyle>
            <a:lvl1pPr>
              <a:defRPr/>
            </a:lvl1pPr>
          </a:lstStyle>
          <a:p>
            <a:fld id="{44712A39-9B18-4CAB-9D80-F912F38DD6FD}" type="slidenum">
              <a:rPr lang="es-UY"/>
              <a:pPr/>
              <a:t>‹Nº›</a:t>
            </a:fld>
            <a:endParaRPr lang="es-UY"/>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fecha"/>
          <p:cNvSpPr>
            <a:spLocks noGrp="1"/>
          </p:cNvSpPr>
          <p:nvPr>
            <p:ph type="dt" idx="10"/>
          </p:nvPr>
        </p:nvSpPr>
        <p:spPr/>
        <p:txBody>
          <a:bodyPr/>
          <a:lstStyle>
            <a:lvl1pPr>
              <a:defRPr/>
            </a:lvl1pPr>
          </a:lstStyle>
          <a:p>
            <a:endParaRPr lang="es-UY"/>
          </a:p>
        </p:txBody>
      </p:sp>
      <p:sp>
        <p:nvSpPr>
          <p:cNvPr id="4" name="3 Marcador de pie de página"/>
          <p:cNvSpPr>
            <a:spLocks noGrp="1"/>
          </p:cNvSpPr>
          <p:nvPr>
            <p:ph type="ftr" idx="11"/>
          </p:nvPr>
        </p:nvSpPr>
        <p:spPr/>
        <p:txBody>
          <a:bodyPr/>
          <a:lstStyle>
            <a:lvl1pPr>
              <a:defRPr/>
            </a:lvl1pPr>
          </a:lstStyle>
          <a:p>
            <a:endParaRPr lang="es-UY"/>
          </a:p>
        </p:txBody>
      </p:sp>
      <p:sp>
        <p:nvSpPr>
          <p:cNvPr id="5" name="4 Marcador de número de diapositiva"/>
          <p:cNvSpPr>
            <a:spLocks noGrp="1"/>
          </p:cNvSpPr>
          <p:nvPr>
            <p:ph type="sldNum" idx="12"/>
          </p:nvPr>
        </p:nvSpPr>
        <p:spPr/>
        <p:txBody>
          <a:bodyPr/>
          <a:lstStyle>
            <a:lvl1pPr>
              <a:defRPr/>
            </a:lvl1pPr>
          </a:lstStyle>
          <a:p>
            <a:fld id="{309DEC9B-998F-4AD9-8D25-53B2DC6F1F61}" type="slidenum">
              <a:rPr lang="es-UY"/>
              <a:pPr/>
              <a:t>‹Nº›</a:t>
            </a:fld>
            <a:endParaRPr lang="es-UY"/>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idx="10"/>
          </p:nvPr>
        </p:nvSpPr>
        <p:spPr/>
        <p:txBody>
          <a:bodyPr/>
          <a:lstStyle>
            <a:lvl1pPr>
              <a:defRPr/>
            </a:lvl1pPr>
          </a:lstStyle>
          <a:p>
            <a:endParaRPr lang="es-UY"/>
          </a:p>
        </p:txBody>
      </p:sp>
      <p:sp>
        <p:nvSpPr>
          <p:cNvPr id="3" name="2 Marcador de pie de página"/>
          <p:cNvSpPr>
            <a:spLocks noGrp="1"/>
          </p:cNvSpPr>
          <p:nvPr>
            <p:ph type="ftr" idx="11"/>
          </p:nvPr>
        </p:nvSpPr>
        <p:spPr/>
        <p:txBody>
          <a:bodyPr/>
          <a:lstStyle>
            <a:lvl1pPr>
              <a:defRPr/>
            </a:lvl1pPr>
          </a:lstStyle>
          <a:p>
            <a:endParaRPr lang="es-UY"/>
          </a:p>
        </p:txBody>
      </p:sp>
      <p:sp>
        <p:nvSpPr>
          <p:cNvPr id="4" name="3 Marcador de número de diapositiva"/>
          <p:cNvSpPr>
            <a:spLocks noGrp="1"/>
          </p:cNvSpPr>
          <p:nvPr>
            <p:ph type="sldNum" idx="12"/>
          </p:nvPr>
        </p:nvSpPr>
        <p:spPr/>
        <p:txBody>
          <a:bodyPr/>
          <a:lstStyle>
            <a:lvl1pPr>
              <a:defRPr/>
            </a:lvl1pPr>
          </a:lstStyle>
          <a:p>
            <a:fld id="{69C4CCA1-1251-4E82-9B2B-9796F9E9864A}" type="slidenum">
              <a:rPr lang="es-UY"/>
              <a:pPr/>
              <a:t>‹Nº›</a:t>
            </a:fld>
            <a:endParaRPr lang="es-UY"/>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idx="10"/>
          </p:nvPr>
        </p:nvSpPr>
        <p:spPr/>
        <p:txBody>
          <a:bodyPr/>
          <a:lstStyle>
            <a:lvl1pPr>
              <a:defRPr/>
            </a:lvl1pPr>
          </a:lstStyle>
          <a:p>
            <a:endParaRPr lang="es-UY"/>
          </a:p>
        </p:txBody>
      </p:sp>
      <p:sp>
        <p:nvSpPr>
          <p:cNvPr id="6" name="5 Marcador de pie de página"/>
          <p:cNvSpPr>
            <a:spLocks noGrp="1"/>
          </p:cNvSpPr>
          <p:nvPr>
            <p:ph type="ftr" idx="11"/>
          </p:nvPr>
        </p:nvSpPr>
        <p:spPr/>
        <p:txBody>
          <a:bodyPr/>
          <a:lstStyle>
            <a:lvl1pPr>
              <a:defRPr/>
            </a:lvl1pPr>
          </a:lstStyle>
          <a:p>
            <a:endParaRPr lang="es-UY"/>
          </a:p>
        </p:txBody>
      </p:sp>
      <p:sp>
        <p:nvSpPr>
          <p:cNvPr id="7" name="6 Marcador de número de diapositiva"/>
          <p:cNvSpPr>
            <a:spLocks noGrp="1"/>
          </p:cNvSpPr>
          <p:nvPr>
            <p:ph type="sldNum" idx="12"/>
          </p:nvPr>
        </p:nvSpPr>
        <p:spPr/>
        <p:txBody>
          <a:bodyPr/>
          <a:lstStyle>
            <a:lvl1pPr>
              <a:defRPr/>
            </a:lvl1pPr>
          </a:lstStyle>
          <a:p>
            <a:fld id="{95DE4772-CDA9-4B8C-BA60-66A786FCF2D4}" type="slidenum">
              <a:rPr lang="es-UY"/>
              <a:pPr/>
              <a:t>‹Nº›</a:t>
            </a:fld>
            <a:endParaRPr lang="es-UY"/>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idx="10"/>
          </p:nvPr>
        </p:nvSpPr>
        <p:spPr/>
        <p:txBody>
          <a:bodyPr/>
          <a:lstStyle>
            <a:lvl1pPr>
              <a:defRPr/>
            </a:lvl1pPr>
          </a:lstStyle>
          <a:p>
            <a:endParaRPr lang="es-UY"/>
          </a:p>
        </p:txBody>
      </p:sp>
      <p:sp>
        <p:nvSpPr>
          <p:cNvPr id="6" name="5 Marcador de pie de página"/>
          <p:cNvSpPr>
            <a:spLocks noGrp="1"/>
          </p:cNvSpPr>
          <p:nvPr>
            <p:ph type="ftr" idx="11"/>
          </p:nvPr>
        </p:nvSpPr>
        <p:spPr/>
        <p:txBody>
          <a:bodyPr/>
          <a:lstStyle>
            <a:lvl1pPr>
              <a:defRPr/>
            </a:lvl1pPr>
          </a:lstStyle>
          <a:p>
            <a:endParaRPr lang="es-UY"/>
          </a:p>
        </p:txBody>
      </p:sp>
      <p:sp>
        <p:nvSpPr>
          <p:cNvPr id="7" name="6 Marcador de número de diapositiva"/>
          <p:cNvSpPr>
            <a:spLocks noGrp="1"/>
          </p:cNvSpPr>
          <p:nvPr>
            <p:ph type="sldNum" idx="12"/>
          </p:nvPr>
        </p:nvSpPr>
        <p:spPr/>
        <p:txBody>
          <a:bodyPr/>
          <a:lstStyle>
            <a:lvl1pPr>
              <a:defRPr/>
            </a:lvl1pPr>
          </a:lstStyle>
          <a:p>
            <a:fld id="{D91728F9-3F6B-42BD-B72D-55EABC7FBE97}" type="slidenum">
              <a:rPr lang="es-UY"/>
              <a:pPr/>
              <a:t>‹Nº›</a:t>
            </a:fld>
            <a:endParaRPr lang="es-UY"/>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1025" name="Freeform 1"/>
          <p:cNvSpPr>
            <a:spLocks noChangeArrowheads="1"/>
          </p:cNvSpPr>
          <p:nvPr/>
        </p:nvSpPr>
        <p:spPr bwMode="auto">
          <a:xfrm>
            <a:off x="6627813" y="6429375"/>
            <a:ext cx="285750" cy="209550"/>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rgbClr val="0077C7"/>
              </a:gs>
              <a:gs pos="100000">
                <a:srgbClr val="0088E4"/>
              </a:gs>
            </a:gsLst>
            <a:lin ang="8100000" scaled="1"/>
          </a:gradFill>
          <a:ln w="9525">
            <a:noFill/>
            <a:round/>
            <a:headEnd/>
            <a:tailEnd/>
          </a:ln>
          <a:effectLst/>
        </p:spPr>
        <p:txBody>
          <a:bodyPr wrap="none" anchor="ctr"/>
          <a:lstStyle/>
          <a:p>
            <a:endParaRPr lang="es-AR"/>
          </a:p>
        </p:txBody>
      </p:sp>
      <p:grpSp>
        <p:nvGrpSpPr>
          <p:cNvPr id="1026" name="Group 2"/>
          <p:cNvGrpSpPr>
            <a:grpSpLocks/>
          </p:cNvGrpSpPr>
          <p:nvPr/>
        </p:nvGrpSpPr>
        <p:grpSpPr bwMode="auto">
          <a:xfrm>
            <a:off x="3175" y="4267200"/>
            <a:ext cx="9137650" cy="2587625"/>
            <a:chOff x="2" y="2688"/>
            <a:chExt cx="5756" cy="1630"/>
          </a:xfrm>
        </p:grpSpPr>
        <p:sp>
          <p:nvSpPr>
            <p:cNvPr id="1027" name="Freeform 3"/>
            <p:cNvSpPr>
              <a:spLocks noChangeArrowheads="1"/>
            </p:cNvSpPr>
            <p:nvPr/>
          </p:nvSpPr>
          <p:spPr bwMode="auto">
            <a:xfrm>
              <a:off x="2" y="2688"/>
              <a:ext cx="5756" cy="1630"/>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rgbClr val="0088E4"/>
                </a:gs>
                <a:gs pos="100000">
                  <a:srgbClr val="0068AE"/>
                </a:gs>
              </a:gsLst>
              <a:lin ang="5400000" scaled="1"/>
            </a:gradFill>
            <a:ln w="9525">
              <a:noFill/>
              <a:round/>
              <a:headEnd/>
              <a:tailEnd/>
            </a:ln>
            <a:effectLst/>
          </p:spPr>
          <p:txBody>
            <a:bodyPr wrap="none" anchor="ctr"/>
            <a:lstStyle/>
            <a:p>
              <a:endParaRPr lang="es-AR"/>
            </a:p>
          </p:txBody>
        </p:sp>
        <p:grpSp>
          <p:nvGrpSpPr>
            <p:cNvPr id="1028" name="Group 4"/>
            <p:cNvGrpSpPr>
              <a:grpSpLocks/>
            </p:cNvGrpSpPr>
            <p:nvPr/>
          </p:nvGrpSpPr>
          <p:grpSpPr bwMode="auto">
            <a:xfrm>
              <a:off x="3528" y="3715"/>
              <a:ext cx="790" cy="519"/>
              <a:chOff x="3528" y="3715"/>
              <a:chExt cx="790" cy="519"/>
            </a:xfrm>
          </p:grpSpPr>
          <p:sp>
            <p:nvSpPr>
              <p:cNvPr id="1029" name="Oval 5"/>
              <p:cNvSpPr>
                <a:spLocks noChangeArrowheads="1"/>
              </p:cNvSpPr>
              <p:nvPr/>
            </p:nvSpPr>
            <p:spPr bwMode="auto">
              <a:xfrm>
                <a:off x="3687" y="3810"/>
                <a:ext cx="530" cy="325"/>
              </a:xfrm>
              <a:prstGeom prst="ellipse">
                <a:avLst/>
              </a:prstGeom>
              <a:gradFill rotWithShape="0">
                <a:gsLst>
                  <a:gs pos="0">
                    <a:srgbClr val="007BCE"/>
                  </a:gs>
                  <a:gs pos="100000">
                    <a:srgbClr val="0088E4"/>
                  </a:gs>
                </a:gsLst>
                <a:path path="shape">
                  <a:fillToRect l="50000" t="50000" r="50000" b="50000"/>
                </a:path>
              </a:gradFill>
              <a:ln w="9525">
                <a:noFill/>
                <a:round/>
                <a:headEnd/>
                <a:tailEnd/>
              </a:ln>
              <a:effectLst/>
            </p:spPr>
            <p:txBody>
              <a:bodyPr wrap="none" anchor="ctr"/>
              <a:lstStyle/>
              <a:p>
                <a:endParaRPr lang="es-AR"/>
              </a:p>
            </p:txBody>
          </p:sp>
          <p:sp>
            <p:nvSpPr>
              <p:cNvPr id="1030" name="Oval 6"/>
              <p:cNvSpPr>
                <a:spLocks noChangeArrowheads="1"/>
              </p:cNvSpPr>
              <p:nvPr/>
            </p:nvSpPr>
            <p:spPr bwMode="auto">
              <a:xfrm>
                <a:off x="3727" y="3840"/>
                <a:ext cx="450" cy="273"/>
              </a:xfrm>
              <a:prstGeom prst="ellipse">
                <a:avLst/>
              </a:prstGeom>
              <a:gradFill rotWithShape="0">
                <a:gsLst>
                  <a:gs pos="0">
                    <a:srgbClr val="007BCE"/>
                  </a:gs>
                  <a:gs pos="100000">
                    <a:srgbClr val="0088E4"/>
                  </a:gs>
                </a:gsLst>
                <a:lin ang="5400000" scaled="1"/>
              </a:gradFill>
              <a:ln w="9525">
                <a:noFill/>
                <a:round/>
                <a:headEnd/>
                <a:tailEnd/>
              </a:ln>
              <a:effectLst/>
            </p:spPr>
            <p:txBody>
              <a:bodyPr wrap="none" anchor="ctr"/>
              <a:lstStyle/>
              <a:p>
                <a:endParaRPr lang="es-AR"/>
              </a:p>
            </p:txBody>
          </p:sp>
          <p:sp>
            <p:nvSpPr>
              <p:cNvPr id="1031" name="Oval 7"/>
              <p:cNvSpPr>
                <a:spLocks noChangeArrowheads="1"/>
              </p:cNvSpPr>
              <p:nvPr/>
            </p:nvSpPr>
            <p:spPr bwMode="auto">
              <a:xfrm>
                <a:off x="3783" y="3872"/>
                <a:ext cx="342" cy="205"/>
              </a:xfrm>
              <a:prstGeom prst="ellipse">
                <a:avLst/>
              </a:prstGeom>
              <a:gradFill rotWithShape="0">
                <a:gsLst>
                  <a:gs pos="0">
                    <a:srgbClr val="007FD5"/>
                  </a:gs>
                  <a:gs pos="100000">
                    <a:srgbClr val="0088E4"/>
                  </a:gs>
                </a:gsLst>
                <a:lin ang="5400000" scaled="1"/>
              </a:gradFill>
              <a:ln w="9525">
                <a:noFill/>
                <a:round/>
                <a:headEnd/>
                <a:tailEnd/>
              </a:ln>
              <a:effectLst/>
            </p:spPr>
            <p:txBody>
              <a:bodyPr wrap="none" anchor="ctr"/>
              <a:lstStyle/>
              <a:p>
                <a:endParaRPr lang="es-AR"/>
              </a:p>
            </p:txBody>
          </p:sp>
          <p:sp>
            <p:nvSpPr>
              <p:cNvPr id="1032" name="Oval 8"/>
              <p:cNvSpPr>
                <a:spLocks noChangeArrowheads="1"/>
              </p:cNvSpPr>
              <p:nvPr/>
            </p:nvSpPr>
            <p:spPr bwMode="auto">
              <a:xfrm>
                <a:off x="3823" y="3896"/>
                <a:ext cx="260" cy="157"/>
              </a:xfrm>
              <a:prstGeom prst="ellipse">
                <a:avLst/>
              </a:prstGeom>
              <a:gradFill rotWithShape="0">
                <a:gsLst>
                  <a:gs pos="0">
                    <a:srgbClr val="0083DB"/>
                  </a:gs>
                  <a:gs pos="100000">
                    <a:srgbClr val="0088E4"/>
                  </a:gs>
                </a:gsLst>
                <a:lin ang="5400000" scaled="1"/>
              </a:gradFill>
              <a:ln w="9525">
                <a:noFill/>
                <a:round/>
                <a:headEnd/>
                <a:tailEnd/>
              </a:ln>
              <a:effectLst/>
            </p:spPr>
            <p:txBody>
              <a:bodyPr wrap="none" anchor="ctr"/>
              <a:lstStyle/>
              <a:p>
                <a:endParaRPr lang="es-AR"/>
              </a:p>
            </p:txBody>
          </p:sp>
          <p:sp>
            <p:nvSpPr>
              <p:cNvPr id="1033" name="Oval 9"/>
              <p:cNvSpPr>
                <a:spLocks noChangeArrowheads="1"/>
              </p:cNvSpPr>
              <p:nvPr/>
            </p:nvSpPr>
            <p:spPr bwMode="auto">
              <a:xfrm>
                <a:off x="3857" y="3922"/>
                <a:ext cx="190" cy="105"/>
              </a:xfrm>
              <a:prstGeom prst="ellipse">
                <a:avLst/>
              </a:prstGeom>
              <a:gradFill rotWithShape="0">
                <a:gsLst>
                  <a:gs pos="0">
                    <a:srgbClr val="007FD5"/>
                  </a:gs>
                  <a:gs pos="100000">
                    <a:srgbClr val="0088E4"/>
                  </a:gs>
                </a:gsLst>
                <a:lin ang="5400000" scaled="1"/>
              </a:gradFill>
              <a:ln w="9525">
                <a:noFill/>
                <a:round/>
                <a:headEnd/>
                <a:tailEnd/>
              </a:ln>
              <a:effectLst/>
            </p:spPr>
            <p:txBody>
              <a:bodyPr wrap="none" anchor="ctr"/>
              <a:lstStyle/>
              <a:p>
                <a:endParaRPr lang="es-AR"/>
              </a:p>
            </p:txBody>
          </p:sp>
          <p:sp>
            <p:nvSpPr>
              <p:cNvPr id="1034" name="Freeform 10"/>
              <p:cNvSpPr>
                <a:spLocks noChangeArrowheads="1"/>
              </p:cNvSpPr>
              <p:nvPr/>
            </p:nvSpPr>
            <p:spPr bwMode="auto">
              <a:xfrm>
                <a:off x="3576" y="3715"/>
                <a:ext cx="381" cy="159"/>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rgbClr val="007FD5"/>
                  </a:gs>
                  <a:gs pos="100000">
                    <a:srgbClr val="0088E4"/>
                  </a:gs>
                </a:gsLst>
                <a:lin ang="5400000" scaled="1"/>
              </a:gradFill>
              <a:ln w="9525">
                <a:noFill/>
                <a:round/>
                <a:headEnd/>
                <a:tailEnd/>
              </a:ln>
              <a:effectLst/>
            </p:spPr>
            <p:txBody>
              <a:bodyPr wrap="none" anchor="ctr"/>
              <a:lstStyle/>
              <a:p>
                <a:endParaRPr lang="es-AR"/>
              </a:p>
            </p:txBody>
          </p:sp>
          <p:sp>
            <p:nvSpPr>
              <p:cNvPr id="1035" name="Freeform 11"/>
              <p:cNvSpPr>
                <a:spLocks noChangeArrowheads="1"/>
              </p:cNvSpPr>
              <p:nvPr/>
            </p:nvSpPr>
            <p:spPr bwMode="auto">
              <a:xfrm>
                <a:off x="3696" y="4170"/>
                <a:ext cx="442" cy="64"/>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rgbClr val="0072C0"/>
                  </a:gs>
                  <a:gs pos="100000">
                    <a:srgbClr val="0088E4"/>
                  </a:gs>
                </a:gsLst>
                <a:lin ang="8100000" scaled="1"/>
              </a:gradFill>
              <a:ln w="9525">
                <a:noFill/>
                <a:round/>
                <a:headEnd/>
                <a:tailEnd/>
              </a:ln>
              <a:effectLst/>
            </p:spPr>
            <p:txBody>
              <a:bodyPr wrap="none" anchor="ctr"/>
              <a:lstStyle/>
              <a:p>
                <a:endParaRPr lang="es-AR"/>
              </a:p>
            </p:txBody>
          </p:sp>
          <p:sp>
            <p:nvSpPr>
              <p:cNvPr id="1036" name="Freeform 12"/>
              <p:cNvSpPr>
                <a:spLocks noChangeArrowheads="1"/>
              </p:cNvSpPr>
              <p:nvPr/>
            </p:nvSpPr>
            <p:spPr bwMode="auto">
              <a:xfrm>
                <a:off x="3528" y="3906"/>
                <a:ext cx="87" cy="214"/>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rgbClr val="0077C7"/>
                  </a:gs>
                  <a:gs pos="100000">
                    <a:srgbClr val="0088E4"/>
                  </a:gs>
                </a:gsLst>
                <a:lin ang="5400000" scaled="1"/>
              </a:gradFill>
              <a:ln w="9525">
                <a:noFill/>
                <a:round/>
                <a:headEnd/>
                <a:tailEnd/>
              </a:ln>
              <a:effectLst/>
            </p:spPr>
            <p:txBody>
              <a:bodyPr wrap="none" anchor="ctr"/>
              <a:lstStyle/>
              <a:p>
                <a:endParaRPr lang="es-AR"/>
              </a:p>
            </p:txBody>
          </p:sp>
          <p:sp>
            <p:nvSpPr>
              <p:cNvPr id="1037" name="Freeform 13"/>
              <p:cNvSpPr>
                <a:spLocks noChangeArrowheads="1"/>
              </p:cNvSpPr>
              <p:nvPr/>
            </p:nvSpPr>
            <p:spPr bwMode="auto">
              <a:xfrm>
                <a:off x="3570" y="3745"/>
                <a:ext cx="748" cy="459"/>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rgbClr val="007BCE"/>
                  </a:gs>
                  <a:gs pos="100000">
                    <a:srgbClr val="0088E4"/>
                  </a:gs>
                </a:gsLst>
                <a:path path="rect">
                  <a:fillToRect l="50000" t="50000" r="50000" b="50000"/>
                </a:path>
              </a:gradFill>
              <a:ln w="9525">
                <a:noFill/>
                <a:round/>
                <a:headEnd/>
                <a:tailEnd/>
              </a:ln>
              <a:effectLst/>
            </p:spPr>
            <p:txBody>
              <a:bodyPr wrap="none" anchor="ctr"/>
              <a:lstStyle/>
              <a:p>
                <a:endParaRPr lang="es-AR"/>
              </a:p>
            </p:txBody>
          </p:sp>
          <p:sp>
            <p:nvSpPr>
              <p:cNvPr id="1038" name="Freeform 14"/>
              <p:cNvSpPr>
                <a:spLocks noChangeArrowheads="1"/>
              </p:cNvSpPr>
              <p:nvPr/>
            </p:nvSpPr>
            <p:spPr bwMode="auto">
              <a:xfrm>
                <a:off x="4038" y="3721"/>
                <a:ext cx="94" cy="28"/>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rgbClr val="0077C7"/>
                  </a:gs>
                  <a:gs pos="100000">
                    <a:srgbClr val="0088E4"/>
                  </a:gs>
                </a:gsLst>
                <a:lin ang="10800000" scaled="1"/>
              </a:gradFill>
              <a:ln w="9525">
                <a:noFill/>
                <a:round/>
                <a:headEnd/>
                <a:tailEnd/>
              </a:ln>
              <a:effectLst/>
            </p:spPr>
            <p:txBody>
              <a:bodyPr wrap="none" anchor="ctr"/>
              <a:lstStyle/>
              <a:p>
                <a:endParaRPr lang="es-AR"/>
              </a:p>
            </p:txBody>
          </p:sp>
          <p:sp>
            <p:nvSpPr>
              <p:cNvPr id="1039" name="Oval 15"/>
              <p:cNvSpPr>
                <a:spLocks noChangeArrowheads="1"/>
              </p:cNvSpPr>
              <p:nvPr/>
            </p:nvSpPr>
            <p:spPr bwMode="auto">
              <a:xfrm>
                <a:off x="3911" y="3948"/>
                <a:ext cx="82" cy="51"/>
              </a:xfrm>
              <a:prstGeom prst="ellipse">
                <a:avLst/>
              </a:prstGeom>
              <a:gradFill rotWithShape="0">
                <a:gsLst>
                  <a:gs pos="0">
                    <a:srgbClr val="007FD5"/>
                  </a:gs>
                  <a:gs pos="100000">
                    <a:srgbClr val="0088E4"/>
                  </a:gs>
                </a:gsLst>
                <a:lin ang="5400000" scaled="1"/>
              </a:gradFill>
              <a:ln w="9525">
                <a:noFill/>
                <a:round/>
                <a:headEnd/>
                <a:tailEnd/>
              </a:ln>
              <a:effectLst/>
            </p:spPr>
            <p:txBody>
              <a:bodyPr wrap="none" anchor="ctr"/>
              <a:lstStyle/>
              <a:p>
                <a:endParaRPr lang="es-AR"/>
              </a:p>
            </p:txBody>
          </p:sp>
        </p:grpSp>
        <p:grpSp>
          <p:nvGrpSpPr>
            <p:cNvPr id="1040" name="Group 16"/>
            <p:cNvGrpSpPr>
              <a:grpSpLocks/>
            </p:cNvGrpSpPr>
            <p:nvPr/>
          </p:nvGrpSpPr>
          <p:grpSpPr bwMode="auto">
            <a:xfrm>
              <a:off x="1776" y="3631"/>
              <a:ext cx="1624" cy="681"/>
              <a:chOff x="1776" y="3631"/>
              <a:chExt cx="1624" cy="681"/>
            </a:xfrm>
          </p:grpSpPr>
          <p:sp>
            <p:nvSpPr>
              <p:cNvPr id="1041" name="Oval 17"/>
              <p:cNvSpPr>
                <a:spLocks noChangeArrowheads="1"/>
              </p:cNvSpPr>
              <p:nvPr/>
            </p:nvSpPr>
            <p:spPr bwMode="auto">
              <a:xfrm>
                <a:off x="2268" y="3934"/>
                <a:ext cx="636" cy="375"/>
              </a:xfrm>
              <a:prstGeom prst="ellipse">
                <a:avLst/>
              </a:prstGeom>
              <a:gradFill rotWithShape="0">
                <a:gsLst>
                  <a:gs pos="0">
                    <a:srgbClr val="0077C7"/>
                  </a:gs>
                  <a:gs pos="100000">
                    <a:srgbClr val="0088E4"/>
                  </a:gs>
                </a:gsLst>
                <a:lin ang="13500000" scaled="1"/>
              </a:gradFill>
              <a:ln w="9525">
                <a:noFill/>
                <a:round/>
                <a:headEnd/>
                <a:tailEnd/>
              </a:ln>
              <a:effectLst/>
            </p:spPr>
            <p:txBody>
              <a:bodyPr wrap="none" anchor="ctr"/>
              <a:lstStyle/>
              <a:p>
                <a:endParaRPr lang="es-AR"/>
              </a:p>
            </p:txBody>
          </p:sp>
          <p:sp>
            <p:nvSpPr>
              <p:cNvPr id="1042" name="Oval 18"/>
              <p:cNvSpPr>
                <a:spLocks noChangeArrowheads="1"/>
              </p:cNvSpPr>
              <p:nvPr/>
            </p:nvSpPr>
            <p:spPr bwMode="auto">
              <a:xfrm>
                <a:off x="2314" y="3958"/>
                <a:ext cx="541" cy="330"/>
              </a:xfrm>
              <a:prstGeom prst="ellipse">
                <a:avLst/>
              </a:prstGeom>
              <a:gradFill rotWithShape="0">
                <a:gsLst>
                  <a:gs pos="0">
                    <a:srgbClr val="0077C7"/>
                  </a:gs>
                  <a:gs pos="100000">
                    <a:srgbClr val="0088E4"/>
                  </a:gs>
                </a:gsLst>
                <a:lin ang="13500000" scaled="1"/>
              </a:gradFill>
              <a:ln w="9525">
                <a:noFill/>
                <a:round/>
                <a:headEnd/>
                <a:tailEnd/>
              </a:ln>
              <a:effectLst/>
            </p:spPr>
            <p:txBody>
              <a:bodyPr wrap="none" anchor="ctr"/>
              <a:lstStyle/>
              <a:p>
                <a:endParaRPr lang="es-AR"/>
              </a:p>
            </p:txBody>
          </p:sp>
          <p:sp>
            <p:nvSpPr>
              <p:cNvPr id="1043" name="Oval 19"/>
              <p:cNvSpPr>
                <a:spLocks noChangeArrowheads="1"/>
              </p:cNvSpPr>
              <p:nvPr/>
            </p:nvSpPr>
            <p:spPr bwMode="auto">
              <a:xfrm>
                <a:off x="2341" y="3979"/>
                <a:ext cx="499" cy="297"/>
              </a:xfrm>
              <a:prstGeom prst="ellipse">
                <a:avLst/>
              </a:prstGeom>
              <a:gradFill rotWithShape="0">
                <a:gsLst>
                  <a:gs pos="0">
                    <a:srgbClr val="007BCE"/>
                  </a:gs>
                  <a:gs pos="100000">
                    <a:srgbClr val="0088E4"/>
                  </a:gs>
                </a:gsLst>
                <a:lin ang="13500000" scaled="1"/>
              </a:gradFill>
              <a:ln w="9525">
                <a:noFill/>
                <a:round/>
                <a:headEnd/>
                <a:tailEnd/>
              </a:ln>
              <a:effectLst/>
            </p:spPr>
            <p:txBody>
              <a:bodyPr wrap="none" anchor="ctr"/>
              <a:lstStyle/>
              <a:p>
                <a:endParaRPr lang="es-AR"/>
              </a:p>
            </p:txBody>
          </p:sp>
          <p:sp>
            <p:nvSpPr>
              <p:cNvPr id="1044" name="Oval 20"/>
              <p:cNvSpPr>
                <a:spLocks noChangeArrowheads="1"/>
              </p:cNvSpPr>
              <p:nvPr/>
            </p:nvSpPr>
            <p:spPr bwMode="auto">
              <a:xfrm>
                <a:off x="2368" y="3997"/>
                <a:ext cx="442" cy="256"/>
              </a:xfrm>
              <a:prstGeom prst="ellipse">
                <a:avLst/>
              </a:prstGeom>
              <a:gradFill rotWithShape="0">
                <a:gsLst>
                  <a:gs pos="0">
                    <a:srgbClr val="0077C7"/>
                  </a:gs>
                  <a:gs pos="100000">
                    <a:srgbClr val="0088E4"/>
                  </a:gs>
                </a:gsLst>
                <a:lin ang="5400000" scaled="1"/>
              </a:gradFill>
              <a:ln w="9525">
                <a:noFill/>
                <a:round/>
                <a:headEnd/>
                <a:tailEnd/>
              </a:ln>
              <a:effectLst/>
            </p:spPr>
            <p:txBody>
              <a:bodyPr wrap="none" anchor="ctr"/>
              <a:lstStyle/>
              <a:p>
                <a:endParaRPr lang="es-AR"/>
              </a:p>
            </p:txBody>
          </p:sp>
          <p:sp>
            <p:nvSpPr>
              <p:cNvPr id="1045" name="Oval 21"/>
              <p:cNvSpPr>
                <a:spLocks noChangeArrowheads="1"/>
              </p:cNvSpPr>
              <p:nvPr/>
            </p:nvSpPr>
            <p:spPr bwMode="auto">
              <a:xfrm>
                <a:off x="2385" y="4005"/>
                <a:ext cx="411" cy="238"/>
              </a:xfrm>
              <a:prstGeom prst="ellipse">
                <a:avLst/>
              </a:prstGeom>
              <a:gradFill rotWithShape="0">
                <a:gsLst>
                  <a:gs pos="0">
                    <a:srgbClr val="007FD5"/>
                  </a:gs>
                  <a:gs pos="100000">
                    <a:srgbClr val="0088E4"/>
                  </a:gs>
                </a:gsLst>
                <a:lin ang="5400000" scaled="1"/>
              </a:gradFill>
              <a:ln w="9525">
                <a:noFill/>
                <a:round/>
                <a:headEnd/>
                <a:tailEnd/>
              </a:ln>
              <a:effectLst/>
            </p:spPr>
            <p:txBody>
              <a:bodyPr wrap="none" anchor="ctr"/>
              <a:lstStyle/>
              <a:p>
                <a:endParaRPr lang="es-AR"/>
              </a:p>
            </p:txBody>
          </p:sp>
          <p:sp>
            <p:nvSpPr>
              <p:cNvPr id="1046" name="Oval 22"/>
              <p:cNvSpPr>
                <a:spLocks noChangeArrowheads="1"/>
              </p:cNvSpPr>
              <p:nvPr/>
            </p:nvSpPr>
            <p:spPr bwMode="auto">
              <a:xfrm>
                <a:off x="2437" y="4026"/>
                <a:ext cx="304" cy="190"/>
              </a:xfrm>
              <a:prstGeom prst="ellipse">
                <a:avLst/>
              </a:prstGeom>
              <a:gradFill rotWithShape="0">
                <a:gsLst>
                  <a:gs pos="0">
                    <a:srgbClr val="0077C7"/>
                  </a:gs>
                  <a:gs pos="100000">
                    <a:srgbClr val="0088E4"/>
                  </a:gs>
                </a:gsLst>
                <a:lin ang="5400000" scaled="1"/>
              </a:gradFill>
              <a:ln w="9525">
                <a:noFill/>
                <a:round/>
                <a:headEnd/>
                <a:tailEnd/>
              </a:ln>
              <a:effectLst/>
            </p:spPr>
            <p:txBody>
              <a:bodyPr wrap="none" anchor="ctr"/>
              <a:lstStyle/>
              <a:p>
                <a:endParaRPr lang="es-AR"/>
              </a:p>
            </p:txBody>
          </p:sp>
          <p:sp>
            <p:nvSpPr>
              <p:cNvPr id="1047" name="Oval 23"/>
              <p:cNvSpPr>
                <a:spLocks noChangeArrowheads="1"/>
              </p:cNvSpPr>
              <p:nvPr/>
            </p:nvSpPr>
            <p:spPr bwMode="auto">
              <a:xfrm>
                <a:off x="2476" y="4056"/>
                <a:ext cx="225" cy="133"/>
              </a:xfrm>
              <a:prstGeom prst="ellipse">
                <a:avLst/>
              </a:prstGeom>
              <a:gradFill rotWithShape="0">
                <a:gsLst>
                  <a:gs pos="0">
                    <a:srgbClr val="007BCE"/>
                  </a:gs>
                  <a:gs pos="100000">
                    <a:srgbClr val="0088E4"/>
                  </a:gs>
                </a:gsLst>
                <a:lin ang="13500000" scaled="1"/>
              </a:gradFill>
              <a:ln w="9525">
                <a:noFill/>
                <a:round/>
                <a:headEnd/>
                <a:tailEnd/>
              </a:ln>
              <a:effectLst/>
            </p:spPr>
            <p:txBody>
              <a:bodyPr wrap="none" anchor="ctr"/>
              <a:lstStyle/>
              <a:p>
                <a:endParaRPr lang="es-AR"/>
              </a:p>
            </p:txBody>
          </p:sp>
          <p:sp>
            <p:nvSpPr>
              <p:cNvPr id="1048" name="Oval 24"/>
              <p:cNvSpPr>
                <a:spLocks noChangeArrowheads="1"/>
              </p:cNvSpPr>
              <p:nvPr/>
            </p:nvSpPr>
            <p:spPr bwMode="auto">
              <a:xfrm>
                <a:off x="2542" y="4097"/>
                <a:ext cx="88" cy="58"/>
              </a:xfrm>
              <a:prstGeom prst="ellipse">
                <a:avLst/>
              </a:prstGeom>
              <a:gradFill rotWithShape="0">
                <a:gsLst>
                  <a:gs pos="0">
                    <a:srgbClr val="007BCE"/>
                  </a:gs>
                  <a:gs pos="100000">
                    <a:srgbClr val="0088E4"/>
                  </a:gs>
                </a:gsLst>
                <a:lin ang="10800000" scaled="1"/>
              </a:gradFill>
              <a:ln w="9525">
                <a:noFill/>
                <a:round/>
                <a:headEnd/>
                <a:tailEnd/>
              </a:ln>
              <a:effectLst/>
            </p:spPr>
            <p:txBody>
              <a:bodyPr wrap="none" anchor="ctr"/>
              <a:lstStyle/>
              <a:p>
                <a:endParaRPr lang="es-AR"/>
              </a:p>
            </p:txBody>
          </p:sp>
          <p:sp>
            <p:nvSpPr>
              <p:cNvPr id="1049" name="Freeform 25"/>
              <p:cNvSpPr>
                <a:spLocks noChangeArrowheads="1"/>
              </p:cNvSpPr>
              <p:nvPr/>
            </p:nvSpPr>
            <p:spPr bwMode="auto">
              <a:xfrm>
                <a:off x="2585" y="3822"/>
                <a:ext cx="447" cy="184"/>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rgbClr val="007BCE"/>
                  </a:gs>
                  <a:gs pos="100000">
                    <a:srgbClr val="0088E4"/>
                  </a:gs>
                </a:gsLst>
                <a:lin ang="5400000" scaled="1"/>
              </a:gradFill>
              <a:ln w="9525">
                <a:noFill/>
                <a:round/>
                <a:headEnd/>
                <a:tailEnd/>
              </a:ln>
              <a:effectLst/>
            </p:spPr>
            <p:txBody>
              <a:bodyPr wrap="none" anchor="ctr"/>
              <a:lstStyle/>
              <a:p>
                <a:endParaRPr lang="es-AR"/>
              </a:p>
            </p:txBody>
          </p:sp>
          <p:sp>
            <p:nvSpPr>
              <p:cNvPr id="1050" name="Freeform 26"/>
              <p:cNvSpPr>
                <a:spLocks noChangeArrowheads="1"/>
              </p:cNvSpPr>
              <p:nvPr/>
            </p:nvSpPr>
            <p:spPr bwMode="auto">
              <a:xfrm>
                <a:off x="2142" y="3852"/>
                <a:ext cx="890" cy="460"/>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rgbClr val="0072C0"/>
                  </a:gs>
                  <a:gs pos="100000">
                    <a:srgbClr val="0088E4"/>
                  </a:gs>
                </a:gsLst>
                <a:lin ang="13500000" scaled="1"/>
              </a:gradFill>
              <a:ln w="9525">
                <a:noFill/>
                <a:round/>
                <a:headEnd/>
                <a:tailEnd/>
              </a:ln>
              <a:effectLst/>
            </p:spPr>
            <p:txBody>
              <a:bodyPr wrap="none" anchor="ctr"/>
              <a:lstStyle/>
              <a:p>
                <a:endParaRPr lang="es-AR"/>
              </a:p>
            </p:txBody>
          </p:sp>
          <p:sp>
            <p:nvSpPr>
              <p:cNvPr id="1051" name="Freeform 27"/>
              <p:cNvSpPr>
                <a:spLocks noChangeArrowheads="1"/>
              </p:cNvSpPr>
              <p:nvPr/>
            </p:nvSpPr>
            <p:spPr bwMode="auto">
              <a:xfrm>
                <a:off x="2082" y="3828"/>
                <a:ext cx="405" cy="484"/>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rgbClr val="007BCE"/>
                  </a:gs>
                  <a:gs pos="100000">
                    <a:srgbClr val="0088E4"/>
                  </a:gs>
                </a:gsLst>
                <a:lin ang="10800000" scaled="1"/>
              </a:gradFill>
              <a:ln w="9525">
                <a:noFill/>
                <a:round/>
                <a:headEnd/>
                <a:tailEnd/>
              </a:ln>
              <a:effectLst/>
            </p:spPr>
            <p:txBody>
              <a:bodyPr wrap="none" anchor="ctr"/>
              <a:lstStyle/>
              <a:p>
                <a:endParaRPr lang="es-AR"/>
              </a:p>
            </p:txBody>
          </p:sp>
          <p:sp>
            <p:nvSpPr>
              <p:cNvPr id="1052" name="Freeform 28"/>
              <p:cNvSpPr>
                <a:spLocks noChangeArrowheads="1"/>
              </p:cNvSpPr>
              <p:nvPr/>
            </p:nvSpPr>
            <p:spPr bwMode="auto">
              <a:xfrm>
                <a:off x="2987" y="4044"/>
                <a:ext cx="106" cy="250"/>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rgbClr val="006FBA"/>
                  </a:gs>
                  <a:gs pos="100000">
                    <a:srgbClr val="0088E4"/>
                  </a:gs>
                </a:gsLst>
                <a:lin ang="5400000" scaled="1"/>
              </a:gradFill>
              <a:ln w="9525">
                <a:noFill/>
                <a:round/>
                <a:headEnd/>
                <a:tailEnd/>
              </a:ln>
              <a:effectLst/>
            </p:spPr>
            <p:txBody>
              <a:bodyPr wrap="none" anchor="ctr"/>
              <a:lstStyle/>
              <a:p>
                <a:endParaRPr lang="es-AR"/>
              </a:p>
            </p:txBody>
          </p:sp>
          <p:sp>
            <p:nvSpPr>
              <p:cNvPr id="1053" name="Freeform 29"/>
              <p:cNvSpPr>
                <a:spLocks noChangeArrowheads="1"/>
              </p:cNvSpPr>
              <p:nvPr/>
            </p:nvSpPr>
            <p:spPr bwMode="auto">
              <a:xfrm>
                <a:off x="2068" y="3685"/>
                <a:ext cx="833" cy="148"/>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rgbClr val="0088E4"/>
              </a:solidFill>
              <a:ln w="9525">
                <a:noFill/>
                <a:round/>
                <a:headEnd/>
                <a:tailEnd/>
              </a:ln>
              <a:effectLst/>
            </p:spPr>
            <p:txBody>
              <a:bodyPr wrap="none" anchor="ctr"/>
              <a:lstStyle/>
              <a:p>
                <a:endParaRPr lang="es-AR"/>
              </a:p>
            </p:txBody>
          </p:sp>
          <p:sp>
            <p:nvSpPr>
              <p:cNvPr id="1054" name="Freeform 30"/>
              <p:cNvSpPr>
                <a:spLocks noChangeArrowheads="1"/>
              </p:cNvSpPr>
              <p:nvPr/>
            </p:nvSpPr>
            <p:spPr bwMode="auto">
              <a:xfrm>
                <a:off x="1867" y="3853"/>
                <a:ext cx="169" cy="459"/>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rgbClr val="0088E4"/>
              </a:solidFill>
              <a:ln w="9525">
                <a:noFill/>
                <a:round/>
                <a:headEnd/>
                <a:tailEnd/>
              </a:ln>
              <a:effectLst/>
            </p:spPr>
            <p:txBody>
              <a:bodyPr wrap="none" anchor="ctr"/>
              <a:lstStyle/>
              <a:p>
                <a:endParaRPr lang="es-AR"/>
              </a:p>
            </p:txBody>
          </p:sp>
          <p:sp>
            <p:nvSpPr>
              <p:cNvPr id="1055" name="Freeform 31"/>
              <p:cNvSpPr>
                <a:spLocks noChangeArrowheads="1"/>
              </p:cNvSpPr>
              <p:nvPr/>
            </p:nvSpPr>
            <p:spPr bwMode="auto">
              <a:xfrm>
                <a:off x="2951" y="3751"/>
                <a:ext cx="358" cy="561"/>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rgbClr val="0077C7"/>
                  </a:gs>
                  <a:gs pos="100000">
                    <a:srgbClr val="0088E4"/>
                  </a:gs>
                </a:gsLst>
                <a:lin ang="5400000" scaled="1"/>
              </a:gradFill>
              <a:ln w="9525">
                <a:noFill/>
                <a:round/>
                <a:headEnd/>
                <a:tailEnd/>
              </a:ln>
              <a:effectLst/>
            </p:spPr>
            <p:txBody>
              <a:bodyPr wrap="none" anchor="ctr"/>
              <a:lstStyle/>
              <a:p>
                <a:endParaRPr lang="es-AR"/>
              </a:p>
            </p:txBody>
          </p:sp>
          <p:sp>
            <p:nvSpPr>
              <p:cNvPr id="1056" name="Freeform 32"/>
              <p:cNvSpPr>
                <a:spLocks noChangeArrowheads="1"/>
              </p:cNvSpPr>
              <p:nvPr/>
            </p:nvSpPr>
            <p:spPr bwMode="auto">
              <a:xfrm>
                <a:off x="2318" y="3631"/>
                <a:ext cx="1076" cy="423"/>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rgbClr val="0077C7"/>
                  </a:gs>
                  <a:gs pos="100000">
                    <a:srgbClr val="0088E4"/>
                  </a:gs>
                </a:gsLst>
                <a:lin ang="5400000" scaled="1"/>
              </a:gradFill>
              <a:ln w="9525">
                <a:noFill/>
                <a:round/>
                <a:headEnd/>
                <a:tailEnd/>
              </a:ln>
              <a:effectLst/>
            </p:spPr>
            <p:txBody>
              <a:bodyPr wrap="none" anchor="ctr"/>
              <a:lstStyle/>
              <a:p>
                <a:endParaRPr lang="es-AR"/>
              </a:p>
            </p:txBody>
          </p:sp>
          <p:sp>
            <p:nvSpPr>
              <p:cNvPr id="1057" name="Freeform 33"/>
              <p:cNvSpPr>
                <a:spLocks noChangeArrowheads="1"/>
              </p:cNvSpPr>
              <p:nvPr/>
            </p:nvSpPr>
            <p:spPr bwMode="auto">
              <a:xfrm>
                <a:off x="3304" y="4080"/>
                <a:ext cx="96" cy="232"/>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rgbClr val="0077C7"/>
                  </a:gs>
                  <a:gs pos="100000">
                    <a:srgbClr val="0088E4"/>
                  </a:gs>
                </a:gsLst>
                <a:lin ang="5400000" scaled="1"/>
              </a:gradFill>
              <a:ln w="9525">
                <a:noFill/>
                <a:round/>
                <a:headEnd/>
                <a:tailEnd/>
              </a:ln>
              <a:effectLst/>
            </p:spPr>
            <p:txBody>
              <a:bodyPr wrap="none" anchor="ctr"/>
              <a:lstStyle/>
              <a:p>
                <a:endParaRPr lang="es-AR"/>
              </a:p>
            </p:txBody>
          </p:sp>
          <p:sp>
            <p:nvSpPr>
              <p:cNvPr id="1058" name="Freeform 34"/>
              <p:cNvSpPr>
                <a:spLocks noChangeArrowheads="1"/>
              </p:cNvSpPr>
              <p:nvPr/>
            </p:nvSpPr>
            <p:spPr bwMode="auto">
              <a:xfrm>
                <a:off x="1776" y="3673"/>
                <a:ext cx="479" cy="639"/>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rgbClr val="0088E4"/>
              </a:solidFill>
              <a:ln w="9525">
                <a:noFill/>
                <a:round/>
                <a:headEnd/>
                <a:tailEnd/>
              </a:ln>
              <a:effectLst/>
            </p:spPr>
            <p:txBody>
              <a:bodyPr wrap="none" anchor="ctr"/>
              <a:lstStyle/>
              <a:p>
                <a:endParaRPr lang="es-AR"/>
              </a:p>
            </p:txBody>
          </p:sp>
        </p:grpSp>
        <p:grpSp>
          <p:nvGrpSpPr>
            <p:cNvPr id="1059" name="Group 35"/>
            <p:cNvGrpSpPr>
              <a:grpSpLocks/>
            </p:cNvGrpSpPr>
            <p:nvPr/>
          </p:nvGrpSpPr>
          <p:grpSpPr bwMode="auto">
            <a:xfrm>
              <a:off x="4128" y="3360"/>
              <a:ext cx="1349" cy="819"/>
              <a:chOff x="4128" y="3360"/>
              <a:chExt cx="1349" cy="819"/>
            </a:xfrm>
          </p:grpSpPr>
          <p:sp>
            <p:nvSpPr>
              <p:cNvPr id="1060" name="Freeform 36"/>
              <p:cNvSpPr>
                <a:spLocks noChangeArrowheads="1"/>
              </p:cNvSpPr>
              <p:nvPr/>
            </p:nvSpPr>
            <p:spPr bwMode="auto">
              <a:xfrm>
                <a:off x="4200" y="3402"/>
                <a:ext cx="1199" cy="729"/>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rgbClr val="078BE3"/>
                  </a:gs>
                  <a:gs pos="100000">
                    <a:srgbClr val="0088E4"/>
                  </a:gs>
                </a:gsLst>
                <a:lin ang="5400000" scaled="1"/>
              </a:gradFill>
              <a:ln w="9525">
                <a:noFill/>
                <a:round/>
                <a:headEnd/>
                <a:tailEnd/>
              </a:ln>
              <a:effectLst/>
            </p:spPr>
            <p:txBody>
              <a:bodyPr wrap="none" anchor="ctr"/>
              <a:lstStyle/>
              <a:p>
                <a:endParaRPr lang="es-AR"/>
              </a:p>
            </p:txBody>
          </p:sp>
          <p:sp>
            <p:nvSpPr>
              <p:cNvPr id="1061" name="Freeform 37"/>
              <p:cNvSpPr>
                <a:spLocks noChangeArrowheads="1"/>
              </p:cNvSpPr>
              <p:nvPr/>
            </p:nvSpPr>
            <p:spPr bwMode="auto">
              <a:xfrm>
                <a:off x="4128" y="3366"/>
                <a:ext cx="542" cy="735"/>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rgbClr val="078BE3"/>
                  </a:gs>
                  <a:gs pos="100000">
                    <a:srgbClr val="0088E4"/>
                  </a:gs>
                </a:gsLst>
                <a:lin ang="5400000" scaled="1"/>
              </a:gradFill>
              <a:ln w="9525">
                <a:noFill/>
                <a:round/>
                <a:headEnd/>
                <a:tailEnd/>
              </a:ln>
              <a:effectLst/>
            </p:spPr>
            <p:txBody>
              <a:bodyPr wrap="none" anchor="ctr"/>
              <a:lstStyle/>
              <a:p>
                <a:endParaRPr lang="es-AR"/>
              </a:p>
            </p:txBody>
          </p:sp>
          <p:sp>
            <p:nvSpPr>
              <p:cNvPr id="1062" name="Freeform 38"/>
              <p:cNvSpPr>
                <a:spLocks noChangeArrowheads="1"/>
              </p:cNvSpPr>
              <p:nvPr/>
            </p:nvSpPr>
            <p:spPr bwMode="auto">
              <a:xfrm>
                <a:off x="4792" y="3360"/>
                <a:ext cx="607" cy="250"/>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rgbClr val="0E8EE4"/>
                  </a:gs>
                  <a:gs pos="100000">
                    <a:srgbClr val="0088E4"/>
                  </a:gs>
                </a:gsLst>
                <a:lin ang="5400000" scaled="1"/>
              </a:gradFill>
              <a:ln w="9525">
                <a:noFill/>
                <a:round/>
                <a:headEnd/>
                <a:tailEnd/>
              </a:ln>
              <a:effectLst/>
            </p:spPr>
            <p:txBody>
              <a:bodyPr wrap="none" anchor="ctr"/>
              <a:lstStyle/>
              <a:p>
                <a:endParaRPr lang="es-AR"/>
              </a:p>
            </p:txBody>
          </p:sp>
          <p:sp>
            <p:nvSpPr>
              <p:cNvPr id="1063" name="Freeform 39"/>
              <p:cNvSpPr>
                <a:spLocks noChangeArrowheads="1"/>
              </p:cNvSpPr>
              <p:nvPr/>
            </p:nvSpPr>
            <p:spPr bwMode="auto">
              <a:xfrm>
                <a:off x="5246" y="4007"/>
                <a:ext cx="70" cy="52"/>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rgbClr val="007FD5"/>
                  </a:gs>
                  <a:gs pos="100000">
                    <a:srgbClr val="0088E4"/>
                  </a:gs>
                </a:gsLst>
                <a:lin ang="5400000" scaled="1"/>
              </a:gradFill>
              <a:ln w="9525">
                <a:noFill/>
                <a:round/>
                <a:headEnd/>
                <a:tailEnd/>
              </a:ln>
              <a:effectLst/>
            </p:spPr>
            <p:txBody>
              <a:bodyPr wrap="none" anchor="ctr"/>
              <a:lstStyle/>
              <a:p>
                <a:endParaRPr lang="es-AR"/>
              </a:p>
            </p:txBody>
          </p:sp>
          <p:sp>
            <p:nvSpPr>
              <p:cNvPr id="1064" name="Freeform 40"/>
              <p:cNvSpPr>
                <a:spLocks noChangeArrowheads="1"/>
              </p:cNvSpPr>
              <p:nvPr/>
            </p:nvSpPr>
            <p:spPr bwMode="auto">
              <a:xfrm>
                <a:off x="4505" y="4073"/>
                <a:ext cx="703" cy="106"/>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rgbClr val="007FD5"/>
                  </a:gs>
                  <a:gs pos="100000">
                    <a:srgbClr val="0088E4"/>
                  </a:gs>
                </a:gsLst>
                <a:lin ang="5400000" scaled="1"/>
              </a:gradFill>
              <a:ln w="9525">
                <a:noFill/>
                <a:round/>
                <a:headEnd/>
                <a:tailEnd/>
              </a:ln>
              <a:effectLst/>
            </p:spPr>
            <p:txBody>
              <a:bodyPr wrap="none" anchor="ctr"/>
              <a:lstStyle/>
              <a:p>
                <a:endParaRPr lang="es-AR"/>
              </a:p>
            </p:txBody>
          </p:sp>
          <p:sp>
            <p:nvSpPr>
              <p:cNvPr id="1065" name="Freeform 41"/>
              <p:cNvSpPr>
                <a:spLocks noChangeArrowheads="1"/>
              </p:cNvSpPr>
              <p:nvPr/>
            </p:nvSpPr>
            <p:spPr bwMode="auto">
              <a:xfrm>
                <a:off x="5336" y="3654"/>
                <a:ext cx="141" cy="339"/>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rgbClr val="007FD5"/>
                  </a:gs>
                  <a:gs pos="100000">
                    <a:srgbClr val="0088E4"/>
                  </a:gs>
                </a:gsLst>
                <a:lin ang="5400000" scaled="1"/>
              </a:gradFill>
              <a:ln w="9525">
                <a:noFill/>
                <a:round/>
                <a:headEnd/>
                <a:tailEnd/>
              </a:ln>
              <a:effectLst/>
            </p:spPr>
            <p:txBody>
              <a:bodyPr wrap="none" anchor="ctr"/>
              <a:lstStyle/>
              <a:p>
                <a:endParaRPr lang="es-AR"/>
              </a:p>
            </p:txBody>
          </p:sp>
          <p:sp>
            <p:nvSpPr>
              <p:cNvPr id="1066" name="Freeform 42"/>
              <p:cNvSpPr>
                <a:spLocks noChangeArrowheads="1"/>
              </p:cNvSpPr>
              <p:nvPr/>
            </p:nvSpPr>
            <p:spPr bwMode="auto">
              <a:xfrm>
                <a:off x="5061" y="3624"/>
                <a:ext cx="81" cy="88"/>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rgbClr val="007FD5"/>
                  </a:gs>
                  <a:gs pos="100000">
                    <a:srgbClr val="0088E4"/>
                  </a:gs>
                </a:gsLst>
                <a:lin ang="5400000" scaled="1"/>
              </a:gradFill>
              <a:ln w="9525">
                <a:noFill/>
                <a:round/>
                <a:headEnd/>
                <a:tailEnd/>
              </a:ln>
              <a:effectLst/>
            </p:spPr>
            <p:txBody>
              <a:bodyPr wrap="none" anchor="ctr"/>
              <a:lstStyle/>
              <a:p>
                <a:endParaRPr lang="es-AR"/>
              </a:p>
            </p:txBody>
          </p:sp>
          <p:sp>
            <p:nvSpPr>
              <p:cNvPr id="1067" name="Freeform 43"/>
              <p:cNvSpPr>
                <a:spLocks noChangeArrowheads="1"/>
              </p:cNvSpPr>
              <p:nvPr/>
            </p:nvSpPr>
            <p:spPr bwMode="auto">
              <a:xfrm>
                <a:off x="4445" y="3552"/>
                <a:ext cx="715" cy="429"/>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solidFill>
                <a:srgbClr val="0088E4"/>
              </a:solidFill>
              <a:ln w="9525">
                <a:noFill/>
                <a:round/>
                <a:headEnd/>
                <a:tailEnd/>
              </a:ln>
              <a:effectLst/>
            </p:spPr>
            <p:txBody>
              <a:bodyPr wrap="none" anchor="ctr"/>
              <a:lstStyle/>
              <a:p>
                <a:endParaRPr lang="es-AR"/>
              </a:p>
            </p:txBody>
          </p:sp>
          <p:sp>
            <p:nvSpPr>
              <p:cNvPr id="1068" name="Freeform 44"/>
              <p:cNvSpPr>
                <a:spLocks noChangeArrowheads="1"/>
              </p:cNvSpPr>
              <p:nvPr/>
            </p:nvSpPr>
            <p:spPr bwMode="auto">
              <a:xfrm>
                <a:off x="4349" y="3510"/>
                <a:ext cx="907" cy="531"/>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rgbClr val="078BE3"/>
                  </a:gs>
                  <a:gs pos="100000">
                    <a:srgbClr val="0088E4"/>
                  </a:gs>
                </a:gsLst>
                <a:lin ang="10800000" scaled="1"/>
              </a:gradFill>
              <a:ln w="9525">
                <a:noFill/>
                <a:round/>
                <a:headEnd/>
                <a:tailEnd/>
              </a:ln>
              <a:effectLst/>
            </p:spPr>
            <p:txBody>
              <a:bodyPr wrap="none" anchor="ctr"/>
              <a:lstStyle/>
              <a:p>
                <a:endParaRPr lang="es-AR"/>
              </a:p>
            </p:txBody>
          </p:sp>
          <p:sp>
            <p:nvSpPr>
              <p:cNvPr id="1069" name="Freeform 45"/>
              <p:cNvSpPr>
                <a:spLocks noChangeArrowheads="1"/>
              </p:cNvSpPr>
              <p:nvPr/>
            </p:nvSpPr>
            <p:spPr bwMode="auto">
              <a:xfrm>
                <a:off x="4564" y="3492"/>
                <a:ext cx="363" cy="64"/>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rgbClr val="078BE3"/>
                  </a:gs>
                  <a:gs pos="100000">
                    <a:srgbClr val="0088E4"/>
                  </a:gs>
                </a:gsLst>
                <a:lin ang="5400000" scaled="1"/>
              </a:gradFill>
              <a:ln w="9525">
                <a:noFill/>
                <a:round/>
                <a:headEnd/>
                <a:tailEnd/>
              </a:ln>
              <a:effectLst/>
            </p:spPr>
            <p:txBody>
              <a:bodyPr wrap="none" anchor="ctr"/>
              <a:lstStyle/>
              <a:p>
                <a:endParaRPr lang="es-AR"/>
              </a:p>
            </p:txBody>
          </p:sp>
          <p:sp>
            <p:nvSpPr>
              <p:cNvPr id="1070" name="Freeform 46"/>
              <p:cNvSpPr>
                <a:spLocks noChangeArrowheads="1"/>
              </p:cNvSpPr>
              <p:nvPr/>
            </p:nvSpPr>
            <p:spPr bwMode="auto">
              <a:xfrm>
                <a:off x="4463" y="3558"/>
                <a:ext cx="64" cy="46"/>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rgbClr val="078BE3"/>
                  </a:gs>
                  <a:gs pos="100000">
                    <a:srgbClr val="0088E4"/>
                  </a:gs>
                </a:gsLst>
                <a:lin ang="5400000" scaled="1"/>
              </a:gradFill>
              <a:ln w="9525">
                <a:noFill/>
                <a:round/>
                <a:headEnd/>
                <a:tailEnd/>
              </a:ln>
              <a:effectLst/>
            </p:spPr>
            <p:txBody>
              <a:bodyPr wrap="none" anchor="ctr"/>
              <a:lstStyle/>
              <a:p>
                <a:endParaRPr lang="es-AR"/>
              </a:p>
            </p:txBody>
          </p:sp>
          <p:sp>
            <p:nvSpPr>
              <p:cNvPr id="1071" name="Oval 47"/>
              <p:cNvSpPr>
                <a:spLocks noChangeArrowheads="1"/>
              </p:cNvSpPr>
              <p:nvPr/>
            </p:nvSpPr>
            <p:spPr bwMode="auto">
              <a:xfrm>
                <a:off x="4546" y="3608"/>
                <a:ext cx="516" cy="317"/>
              </a:xfrm>
              <a:prstGeom prst="ellipse">
                <a:avLst/>
              </a:prstGeom>
              <a:gradFill rotWithShape="0">
                <a:gsLst>
                  <a:gs pos="0">
                    <a:srgbClr val="007FD5"/>
                  </a:gs>
                  <a:gs pos="100000">
                    <a:srgbClr val="0088E4"/>
                  </a:gs>
                </a:gsLst>
                <a:lin ang="10800000" scaled="1"/>
              </a:gradFill>
              <a:ln w="9525">
                <a:noFill/>
                <a:round/>
                <a:headEnd/>
                <a:tailEnd/>
              </a:ln>
              <a:effectLst/>
            </p:spPr>
            <p:txBody>
              <a:bodyPr wrap="none" anchor="ctr"/>
              <a:lstStyle/>
              <a:p>
                <a:endParaRPr lang="es-AR"/>
              </a:p>
            </p:txBody>
          </p:sp>
          <p:sp>
            <p:nvSpPr>
              <p:cNvPr id="1072" name="Oval 48"/>
              <p:cNvSpPr>
                <a:spLocks noChangeArrowheads="1"/>
              </p:cNvSpPr>
              <p:nvPr/>
            </p:nvSpPr>
            <p:spPr bwMode="auto">
              <a:xfrm>
                <a:off x="4578" y="3630"/>
                <a:ext cx="444" cy="269"/>
              </a:xfrm>
              <a:prstGeom prst="ellipse">
                <a:avLst/>
              </a:prstGeom>
              <a:gradFill rotWithShape="0">
                <a:gsLst>
                  <a:gs pos="0">
                    <a:srgbClr val="078BE3"/>
                  </a:gs>
                  <a:gs pos="100000">
                    <a:srgbClr val="0088E4"/>
                  </a:gs>
                </a:gsLst>
                <a:lin ang="5400000" scaled="1"/>
              </a:gradFill>
              <a:ln w="9525">
                <a:noFill/>
                <a:round/>
                <a:headEnd/>
                <a:tailEnd/>
              </a:ln>
              <a:effectLst/>
            </p:spPr>
            <p:txBody>
              <a:bodyPr wrap="none" anchor="ctr"/>
              <a:lstStyle/>
              <a:p>
                <a:endParaRPr lang="es-AR"/>
              </a:p>
            </p:txBody>
          </p:sp>
          <p:sp>
            <p:nvSpPr>
              <p:cNvPr id="1073" name="Oval 49"/>
              <p:cNvSpPr>
                <a:spLocks noChangeArrowheads="1"/>
              </p:cNvSpPr>
              <p:nvPr/>
            </p:nvSpPr>
            <p:spPr bwMode="auto">
              <a:xfrm>
                <a:off x="4610" y="3650"/>
                <a:ext cx="384" cy="231"/>
              </a:xfrm>
              <a:prstGeom prst="ellipse">
                <a:avLst/>
              </a:prstGeom>
              <a:gradFill rotWithShape="0">
                <a:gsLst>
                  <a:gs pos="0">
                    <a:srgbClr val="007FD5"/>
                  </a:gs>
                  <a:gs pos="100000">
                    <a:srgbClr val="0088E4"/>
                  </a:gs>
                </a:gsLst>
                <a:lin ang="5400000" scaled="1"/>
              </a:gradFill>
              <a:ln w="9525">
                <a:noFill/>
                <a:round/>
                <a:headEnd/>
                <a:tailEnd/>
              </a:ln>
              <a:effectLst/>
            </p:spPr>
            <p:txBody>
              <a:bodyPr wrap="none" anchor="ctr"/>
              <a:lstStyle/>
              <a:p>
                <a:endParaRPr lang="es-AR"/>
              </a:p>
            </p:txBody>
          </p:sp>
          <p:sp>
            <p:nvSpPr>
              <p:cNvPr id="1074" name="Oval 50"/>
              <p:cNvSpPr>
                <a:spLocks noChangeArrowheads="1"/>
              </p:cNvSpPr>
              <p:nvPr/>
            </p:nvSpPr>
            <p:spPr bwMode="auto">
              <a:xfrm>
                <a:off x="4654" y="3678"/>
                <a:ext cx="296" cy="175"/>
              </a:xfrm>
              <a:prstGeom prst="ellipse">
                <a:avLst/>
              </a:prstGeom>
              <a:gradFill rotWithShape="0">
                <a:gsLst>
                  <a:gs pos="0">
                    <a:srgbClr val="007FD5"/>
                  </a:gs>
                  <a:gs pos="100000">
                    <a:srgbClr val="0088E4"/>
                  </a:gs>
                </a:gsLst>
                <a:lin ang="5400000" scaled="1"/>
              </a:gradFill>
              <a:ln w="9525">
                <a:noFill/>
                <a:round/>
                <a:headEnd/>
                <a:tailEnd/>
              </a:ln>
              <a:effectLst/>
            </p:spPr>
            <p:txBody>
              <a:bodyPr wrap="none" anchor="ctr"/>
              <a:lstStyle/>
              <a:p>
                <a:endParaRPr lang="es-AR"/>
              </a:p>
            </p:txBody>
          </p:sp>
          <p:sp>
            <p:nvSpPr>
              <p:cNvPr id="1075" name="Oval 51"/>
              <p:cNvSpPr>
                <a:spLocks noChangeArrowheads="1"/>
              </p:cNvSpPr>
              <p:nvPr/>
            </p:nvSpPr>
            <p:spPr bwMode="auto">
              <a:xfrm>
                <a:off x="4690" y="3698"/>
                <a:ext cx="220" cy="137"/>
              </a:xfrm>
              <a:prstGeom prst="ellipse">
                <a:avLst/>
              </a:prstGeom>
              <a:gradFill rotWithShape="0">
                <a:gsLst>
                  <a:gs pos="0">
                    <a:srgbClr val="007FD5"/>
                  </a:gs>
                  <a:gs pos="100000">
                    <a:srgbClr val="0088E4"/>
                  </a:gs>
                </a:gsLst>
                <a:lin ang="5400000" scaled="1"/>
              </a:gradFill>
              <a:ln w="9525">
                <a:noFill/>
                <a:round/>
                <a:headEnd/>
                <a:tailEnd/>
              </a:ln>
              <a:effectLst/>
            </p:spPr>
            <p:txBody>
              <a:bodyPr wrap="none" anchor="ctr"/>
              <a:lstStyle/>
              <a:p>
                <a:endParaRPr lang="es-AR"/>
              </a:p>
            </p:txBody>
          </p:sp>
          <p:sp>
            <p:nvSpPr>
              <p:cNvPr id="1076" name="Oval 52"/>
              <p:cNvSpPr>
                <a:spLocks noChangeArrowheads="1"/>
              </p:cNvSpPr>
              <p:nvPr/>
            </p:nvSpPr>
            <p:spPr bwMode="auto">
              <a:xfrm>
                <a:off x="4738" y="3728"/>
                <a:ext cx="124" cy="79"/>
              </a:xfrm>
              <a:prstGeom prst="ellipse">
                <a:avLst/>
              </a:prstGeom>
              <a:gradFill rotWithShape="0">
                <a:gsLst>
                  <a:gs pos="0">
                    <a:srgbClr val="0083DB"/>
                  </a:gs>
                  <a:gs pos="100000">
                    <a:srgbClr val="0088E4"/>
                  </a:gs>
                </a:gsLst>
                <a:lin ang="5400000" scaled="1"/>
              </a:gradFill>
              <a:ln w="9525">
                <a:noFill/>
                <a:round/>
                <a:headEnd/>
                <a:tailEnd/>
              </a:ln>
              <a:effectLst/>
            </p:spPr>
            <p:txBody>
              <a:bodyPr wrap="none" anchor="ctr"/>
              <a:lstStyle/>
              <a:p>
                <a:endParaRPr lang="es-AR"/>
              </a:p>
            </p:txBody>
          </p:sp>
        </p:grpSp>
        <p:grpSp>
          <p:nvGrpSpPr>
            <p:cNvPr id="1077" name="Group 53"/>
            <p:cNvGrpSpPr>
              <a:grpSpLocks/>
            </p:cNvGrpSpPr>
            <p:nvPr/>
          </p:nvGrpSpPr>
          <p:grpSpPr bwMode="auto">
            <a:xfrm>
              <a:off x="5280" y="3024"/>
              <a:ext cx="423" cy="256"/>
              <a:chOff x="5280" y="3024"/>
              <a:chExt cx="423" cy="256"/>
            </a:xfrm>
          </p:grpSpPr>
          <p:sp>
            <p:nvSpPr>
              <p:cNvPr id="1078" name="Freeform 54"/>
              <p:cNvSpPr>
                <a:spLocks noChangeArrowheads="1"/>
              </p:cNvSpPr>
              <p:nvPr/>
            </p:nvSpPr>
            <p:spPr bwMode="auto">
              <a:xfrm>
                <a:off x="5280" y="3186"/>
                <a:ext cx="381" cy="94"/>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rgbClr val="0068AE"/>
                  </a:gs>
                  <a:gs pos="100000">
                    <a:srgbClr val="0088E4"/>
                  </a:gs>
                </a:gsLst>
                <a:lin ang="5400000" scaled="1"/>
              </a:gradFill>
              <a:ln w="9525">
                <a:noFill/>
                <a:round/>
                <a:headEnd/>
                <a:tailEnd/>
              </a:ln>
              <a:effectLst/>
            </p:spPr>
            <p:txBody>
              <a:bodyPr wrap="none" anchor="ctr"/>
              <a:lstStyle/>
              <a:p>
                <a:endParaRPr lang="es-AR"/>
              </a:p>
            </p:txBody>
          </p:sp>
          <p:sp>
            <p:nvSpPr>
              <p:cNvPr id="1079" name="Freeform 55"/>
              <p:cNvSpPr>
                <a:spLocks noChangeArrowheads="1"/>
              </p:cNvSpPr>
              <p:nvPr/>
            </p:nvSpPr>
            <p:spPr bwMode="auto">
              <a:xfrm>
                <a:off x="5315" y="3024"/>
                <a:ext cx="256" cy="52"/>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rgbClr val="0068AE"/>
                  </a:gs>
                  <a:gs pos="100000">
                    <a:srgbClr val="0088E4"/>
                  </a:gs>
                </a:gsLst>
                <a:lin ang="5400000" scaled="1"/>
              </a:gradFill>
              <a:ln w="9525">
                <a:noFill/>
                <a:round/>
                <a:headEnd/>
                <a:tailEnd/>
              </a:ln>
              <a:effectLst/>
            </p:spPr>
            <p:txBody>
              <a:bodyPr wrap="none" anchor="ctr"/>
              <a:lstStyle/>
              <a:p>
                <a:endParaRPr lang="es-AR"/>
              </a:p>
            </p:txBody>
          </p:sp>
          <p:sp>
            <p:nvSpPr>
              <p:cNvPr id="1080" name="Freeform 56"/>
              <p:cNvSpPr>
                <a:spLocks noChangeArrowheads="1"/>
              </p:cNvSpPr>
              <p:nvPr/>
            </p:nvSpPr>
            <p:spPr bwMode="auto">
              <a:xfrm>
                <a:off x="5645" y="3066"/>
                <a:ext cx="58" cy="154"/>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rgbClr val="0068AE"/>
                  </a:gs>
                  <a:gs pos="100000">
                    <a:srgbClr val="0088E4"/>
                  </a:gs>
                </a:gsLst>
                <a:lin ang="5400000" scaled="1"/>
              </a:gradFill>
              <a:ln w="9525">
                <a:noFill/>
                <a:round/>
                <a:headEnd/>
                <a:tailEnd/>
              </a:ln>
              <a:effectLst/>
            </p:spPr>
            <p:txBody>
              <a:bodyPr wrap="none" anchor="ctr"/>
              <a:lstStyle/>
              <a:p>
                <a:endParaRPr lang="es-AR"/>
              </a:p>
            </p:txBody>
          </p:sp>
          <p:sp>
            <p:nvSpPr>
              <p:cNvPr id="1081" name="Freeform 57"/>
              <p:cNvSpPr>
                <a:spLocks noChangeArrowheads="1"/>
              </p:cNvSpPr>
              <p:nvPr/>
            </p:nvSpPr>
            <p:spPr bwMode="auto">
              <a:xfrm>
                <a:off x="5375" y="3246"/>
                <a:ext cx="190" cy="16"/>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rgbClr val="0068AE"/>
                  </a:gs>
                  <a:gs pos="100000">
                    <a:srgbClr val="0088E4"/>
                  </a:gs>
                </a:gsLst>
                <a:lin ang="5400000" scaled="1"/>
              </a:gradFill>
              <a:ln w="9525">
                <a:noFill/>
                <a:round/>
                <a:headEnd/>
                <a:tailEnd/>
              </a:ln>
              <a:effectLst/>
            </p:spPr>
            <p:txBody>
              <a:bodyPr wrap="none" anchor="ctr"/>
              <a:lstStyle/>
              <a:p>
                <a:endParaRPr lang="es-AR"/>
              </a:p>
            </p:txBody>
          </p:sp>
          <p:sp>
            <p:nvSpPr>
              <p:cNvPr id="1082" name="Freeform 58"/>
              <p:cNvSpPr>
                <a:spLocks noChangeArrowheads="1"/>
              </p:cNvSpPr>
              <p:nvPr/>
            </p:nvSpPr>
            <p:spPr bwMode="auto">
              <a:xfrm>
                <a:off x="5304" y="3042"/>
                <a:ext cx="159" cy="184"/>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rgbClr val="0068AE"/>
                  </a:gs>
                  <a:gs pos="100000">
                    <a:srgbClr val="0088E4"/>
                  </a:gs>
                </a:gsLst>
                <a:lin ang="5400000" scaled="1"/>
              </a:gradFill>
              <a:ln w="9525">
                <a:noFill/>
                <a:round/>
                <a:headEnd/>
                <a:tailEnd/>
              </a:ln>
              <a:effectLst/>
            </p:spPr>
            <p:txBody>
              <a:bodyPr wrap="none" anchor="ctr"/>
              <a:lstStyle/>
              <a:p>
                <a:endParaRPr lang="es-AR"/>
              </a:p>
            </p:txBody>
          </p:sp>
          <p:sp>
            <p:nvSpPr>
              <p:cNvPr id="1083" name="Freeform 59"/>
              <p:cNvSpPr>
                <a:spLocks noChangeArrowheads="1"/>
              </p:cNvSpPr>
              <p:nvPr/>
            </p:nvSpPr>
            <p:spPr bwMode="auto">
              <a:xfrm>
                <a:off x="5489" y="3042"/>
                <a:ext cx="184" cy="208"/>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rgbClr val="0068AE"/>
                  </a:gs>
                  <a:gs pos="100000">
                    <a:srgbClr val="0088E4"/>
                  </a:gs>
                </a:gsLst>
                <a:lin ang="5400000" scaled="1"/>
              </a:gradFill>
              <a:ln w="9525">
                <a:noFill/>
                <a:round/>
                <a:headEnd/>
                <a:tailEnd/>
              </a:ln>
              <a:effectLst/>
            </p:spPr>
            <p:txBody>
              <a:bodyPr wrap="none" anchor="ctr"/>
              <a:lstStyle/>
              <a:p>
                <a:endParaRPr lang="es-AR"/>
              </a:p>
            </p:txBody>
          </p:sp>
          <p:sp>
            <p:nvSpPr>
              <p:cNvPr id="1084" name="Freeform 60"/>
              <p:cNvSpPr>
                <a:spLocks noChangeArrowheads="1"/>
              </p:cNvSpPr>
              <p:nvPr/>
            </p:nvSpPr>
            <p:spPr bwMode="auto">
              <a:xfrm>
                <a:off x="5345" y="3058"/>
                <a:ext cx="297" cy="184"/>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rgbClr val="0068AE"/>
                  </a:gs>
                  <a:gs pos="100000">
                    <a:srgbClr val="0088E4"/>
                  </a:gs>
                </a:gsLst>
                <a:lin ang="5400000" scaled="1"/>
              </a:gradFill>
              <a:ln w="9525">
                <a:noFill/>
                <a:round/>
                <a:headEnd/>
                <a:tailEnd/>
              </a:ln>
              <a:effectLst/>
            </p:spPr>
            <p:txBody>
              <a:bodyPr wrap="none" anchor="ctr"/>
              <a:lstStyle/>
              <a:p>
                <a:endParaRPr lang="es-AR"/>
              </a:p>
            </p:txBody>
          </p:sp>
          <p:grpSp>
            <p:nvGrpSpPr>
              <p:cNvPr id="1085" name="Group 61"/>
              <p:cNvGrpSpPr>
                <a:grpSpLocks/>
              </p:cNvGrpSpPr>
              <p:nvPr/>
            </p:nvGrpSpPr>
            <p:grpSpPr bwMode="auto">
              <a:xfrm>
                <a:off x="5381" y="3085"/>
                <a:ext cx="225" cy="130"/>
                <a:chOff x="5381" y="3085"/>
                <a:chExt cx="225" cy="130"/>
              </a:xfrm>
            </p:grpSpPr>
            <p:sp>
              <p:nvSpPr>
                <p:cNvPr id="1086" name="Oval 62"/>
                <p:cNvSpPr>
                  <a:spLocks noChangeArrowheads="1"/>
                </p:cNvSpPr>
                <p:nvPr/>
              </p:nvSpPr>
              <p:spPr bwMode="auto">
                <a:xfrm>
                  <a:off x="5381" y="3085"/>
                  <a:ext cx="225" cy="130"/>
                </a:xfrm>
                <a:prstGeom prst="ellipse">
                  <a:avLst/>
                </a:prstGeom>
                <a:gradFill rotWithShape="0">
                  <a:gsLst>
                    <a:gs pos="0">
                      <a:srgbClr val="0068AE"/>
                    </a:gs>
                    <a:gs pos="100000">
                      <a:srgbClr val="0088E4"/>
                    </a:gs>
                  </a:gsLst>
                  <a:lin ang="5400000" scaled="1"/>
                </a:gradFill>
                <a:ln w="9525">
                  <a:noFill/>
                  <a:round/>
                  <a:headEnd/>
                  <a:tailEnd/>
                </a:ln>
                <a:effectLst/>
              </p:spPr>
              <p:txBody>
                <a:bodyPr wrap="none" anchor="ctr"/>
                <a:lstStyle/>
                <a:p>
                  <a:endParaRPr lang="es-AR"/>
                </a:p>
              </p:txBody>
            </p:sp>
            <p:sp>
              <p:nvSpPr>
                <p:cNvPr id="1087" name="Oval 63"/>
                <p:cNvSpPr>
                  <a:spLocks noChangeArrowheads="1"/>
                </p:cNvSpPr>
                <p:nvPr/>
              </p:nvSpPr>
              <p:spPr bwMode="auto">
                <a:xfrm>
                  <a:off x="5403" y="3099"/>
                  <a:ext cx="180" cy="100"/>
                </a:xfrm>
                <a:prstGeom prst="ellipse">
                  <a:avLst/>
                </a:prstGeom>
                <a:gradFill rotWithShape="0">
                  <a:gsLst>
                    <a:gs pos="0">
                      <a:srgbClr val="0068AE"/>
                    </a:gs>
                    <a:gs pos="100000">
                      <a:srgbClr val="0088E4"/>
                    </a:gs>
                  </a:gsLst>
                  <a:lin ang="5400000" scaled="1"/>
                </a:gradFill>
                <a:ln w="9525">
                  <a:noFill/>
                  <a:round/>
                  <a:headEnd/>
                  <a:tailEnd/>
                </a:ln>
                <a:effectLst/>
              </p:spPr>
              <p:txBody>
                <a:bodyPr wrap="none" anchor="ctr"/>
                <a:lstStyle/>
                <a:p>
                  <a:endParaRPr lang="es-AR"/>
                </a:p>
              </p:txBody>
            </p:sp>
            <p:sp>
              <p:nvSpPr>
                <p:cNvPr id="1088" name="Oval 64"/>
                <p:cNvSpPr>
                  <a:spLocks noChangeArrowheads="1"/>
                </p:cNvSpPr>
                <p:nvPr/>
              </p:nvSpPr>
              <p:spPr bwMode="auto">
                <a:xfrm>
                  <a:off x="5431" y="3109"/>
                  <a:ext cx="123" cy="80"/>
                </a:xfrm>
                <a:prstGeom prst="ellipse">
                  <a:avLst/>
                </a:prstGeom>
                <a:gradFill rotWithShape="0">
                  <a:gsLst>
                    <a:gs pos="0">
                      <a:srgbClr val="0068AE"/>
                    </a:gs>
                    <a:gs pos="100000">
                      <a:srgbClr val="0088E4"/>
                    </a:gs>
                  </a:gsLst>
                  <a:lin ang="5400000" scaled="1"/>
                </a:gradFill>
                <a:ln w="9525">
                  <a:noFill/>
                  <a:round/>
                  <a:headEnd/>
                  <a:tailEnd/>
                </a:ln>
                <a:effectLst/>
              </p:spPr>
              <p:txBody>
                <a:bodyPr wrap="none" anchor="ctr"/>
                <a:lstStyle/>
                <a:p>
                  <a:endParaRPr lang="es-AR"/>
                </a:p>
              </p:txBody>
            </p:sp>
            <p:sp>
              <p:nvSpPr>
                <p:cNvPr id="1089" name="Oval 65"/>
                <p:cNvSpPr>
                  <a:spLocks noChangeArrowheads="1"/>
                </p:cNvSpPr>
                <p:nvPr/>
              </p:nvSpPr>
              <p:spPr bwMode="auto">
                <a:xfrm>
                  <a:off x="5458" y="3125"/>
                  <a:ext cx="71" cy="45"/>
                </a:xfrm>
                <a:prstGeom prst="ellipse">
                  <a:avLst/>
                </a:prstGeom>
                <a:gradFill rotWithShape="0">
                  <a:gsLst>
                    <a:gs pos="0">
                      <a:srgbClr val="0068AE"/>
                    </a:gs>
                    <a:gs pos="100000">
                      <a:srgbClr val="0088E4"/>
                    </a:gs>
                  </a:gsLst>
                  <a:lin ang="5400000" scaled="1"/>
                </a:gradFill>
                <a:ln w="9525">
                  <a:noFill/>
                  <a:round/>
                  <a:headEnd/>
                  <a:tailEnd/>
                </a:ln>
                <a:effectLst/>
              </p:spPr>
              <p:txBody>
                <a:bodyPr wrap="none" anchor="ctr"/>
                <a:lstStyle/>
                <a:p>
                  <a:endParaRPr lang="es-AR"/>
                </a:p>
              </p:txBody>
            </p:sp>
          </p:grpSp>
        </p:grpSp>
      </p:grpSp>
      <p:sp>
        <p:nvSpPr>
          <p:cNvPr id="1090" name="Rectangle 66"/>
          <p:cNvSpPr>
            <a:spLocks noGrp="1" noChangeArrowheads="1"/>
          </p:cNvSpPr>
          <p:nvPr>
            <p:ph type="title"/>
          </p:nvPr>
        </p:nvSpPr>
        <p:spPr bwMode="auto">
          <a:xfrm>
            <a:off x="457200" y="130175"/>
            <a:ext cx="8226425" cy="1433513"/>
          </a:xfrm>
          <a:prstGeom prst="rect">
            <a:avLst/>
          </a:prstGeom>
          <a:noFill/>
          <a:ln w="9525">
            <a:noFill/>
            <a:round/>
            <a:headEnd/>
            <a:tailEnd/>
          </a:ln>
          <a:effectLst/>
        </p:spPr>
        <p:txBody>
          <a:bodyPr vert="horz" wrap="square" lIns="90000" tIns="46800" rIns="90000" bIns="46800" numCol="1" anchor="ctr" anchorCtr="1" compatLnSpc="1">
            <a:prstTxWarp prst="textNoShape">
              <a:avLst/>
            </a:prstTxWarp>
          </a:bodyPr>
          <a:lstStyle/>
          <a:p>
            <a:pPr lvl="0"/>
            <a:r>
              <a:rPr lang="en-GB"/>
              <a:t>Pulse para editar el formato del texto de título</a:t>
            </a:r>
          </a:p>
        </p:txBody>
      </p:sp>
      <p:sp>
        <p:nvSpPr>
          <p:cNvPr id="1091" name="Rectangle 67"/>
          <p:cNvSpPr>
            <a:spLocks noGrp="1" noChangeArrowheads="1"/>
          </p:cNvSpPr>
          <p:nvPr>
            <p:ph type="body" idx="1"/>
          </p:nvPr>
        </p:nvSpPr>
        <p:spPr bwMode="auto">
          <a:xfrm>
            <a:off x="457200" y="1600200"/>
            <a:ext cx="8226425" cy="4522788"/>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a:t>Pulse para editar los formatos del texto del esquema</a:t>
            </a:r>
          </a:p>
          <a:p>
            <a:pPr lvl="1"/>
            <a:r>
              <a:rPr lang="en-GB"/>
              <a:t>Segundo nivel del esquema</a:t>
            </a:r>
          </a:p>
          <a:p>
            <a:pPr lvl="2"/>
            <a:r>
              <a:rPr lang="en-GB"/>
              <a:t>Tercer nivel del esquema</a:t>
            </a:r>
          </a:p>
          <a:p>
            <a:pPr lvl="3"/>
            <a:r>
              <a:rPr lang="en-GB"/>
              <a:t>Cuarto nivel del esquema</a:t>
            </a:r>
          </a:p>
          <a:p>
            <a:pPr lvl="4"/>
            <a:r>
              <a:rPr lang="en-GB"/>
              <a:t>Quinto nivel del esquema</a:t>
            </a:r>
          </a:p>
          <a:p>
            <a:pPr lvl="4"/>
            <a:r>
              <a:rPr lang="en-GB"/>
              <a:t>Sexto nivel del esquema</a:t>
            </a:r>
          </a:p>
          <a:p>
            <a:pPr lvl="4"/>
            <a:r>
              <a:rPr lang="en-GB"/>
              <a:t>Séptimo nivel del esquema</a:t>
            </a:r>
          </a:p>
          <a:p>
            <a:pPr lvl="4"/>
            <a:r>
              <a:rPr lang="en-GB"/>
              <a:t>Octavo nivel del esquema</a:t>
            </a:r>
          </a:p>
          <a:p>
            <a:pPr lvl="4"/>
            <a:r>
              <a:rPr lang="en-GB"/>
              <a:t>Noveno nivel del esquema</a:t>
            </a:r>
          </a:p>
        </p:txBody>
      </p:sp>
      <p:sp>
        <p:nvSpPr>
          <p:cNvPr id="1092" name="Rectangle 68"/>
          <p:cNvSpPr>
            <a:spLocks noGrp="1" noChangeArrowheads="1"/>
          </p:cNvSpPr>
          <p:nvPr>
            <p:ph type="dt"/>
          </p:nvPr>
        </p:nvSpPr>
        <p:spPr bwMode="auto">
          <a:xfrm>
            <a:off x="457200" y="6245225"/>
            <a:ext cx="2130425" cy="47307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ea typeface="+mn-ea"/>
                <a:cs typeface="+mn-cs"/>
              </a:defRPr>
            </a:lvl1pPr>
          </a:lstStyle>
          <a:p>
            <a:endParaRPr lang="es-UY"/>
          </a:p>
        </p:txBody>
      </p:sp>
      <p:sp>
        <p:nvSpPr>
          <p:cNvPr id="1093" name="Rectangle 69"/>
          <p:cNvSpPr>
            <a:spLocks noGrp="1" noChangeArrowheads="1"/>
          </p:cNvSpPr>
          <p:nvPr>
            <p:ph type="ftr"/>
          </p:nvPr>
        </p:nvSpPr>
        <p:spPr bwMode="auto">
          <a:xfrm>
            <a:off x="3124200" y="6245225"/>
            <a:ext cx="2892425" cy="47307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ea typeface="+mn-ea"/>
                <a:cs typeface="+mn-cs"/>
              </a:defRPr>
            </a:lvl1pPr>
          </a:lstStyle>
          <a:p>
            <a:endParaRPr lang="es-UY"/>
          </a:p>
        </p:txBody>
      </p:sp>
      <p:sp>
        <p:nvSpPr>
          <p:cNvPr id="1094" name="Rectangle 70"/>
          <p:cNvSpPr>
            <a:spLocks noGrp="1" noChangeArrowheads="1"/>
          </p:cNvSpPr>
          <p:nvPr>
            <p:ph type="sldNum"/>
          </p:nvPr>
        </p:nvSpPr>
        <p:spPr bwMode="auto">
          <a:xfrm>
            <a:off x="6553200" y="6245225"/>
            <a:ext cx="2130425" cy="47307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ea typeface="+mn-ea"/>
                <a:cs typeface="+mn-cs"/>
              </a:defRPr>
            </a:lvl1pPr>
          </a:lstStyle>
          <a:p>
            <a:fld id="{4C2F4AAC-DED5-44D2-87B4-F777681717E9}" type="slidenum">
              <a:rPr lang="es-UY"/>
              <a:pPr/>
              <a:t>‹Nº›</a:t>
            </a:fld>
            <a:endParaRPr lang="es-UY"/>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73" r:id="rId12"/>
  </p:sldLayoutIdLst>
  <p:txStyles>
    <p:titleStyle>
      <a:lvl1pPr algn="ctr" defTabSz="449263" rtl="0" fontAlgn="base">
        <a:spcBef>
          <a:spcPct val="0"/>
        </a:spcBef>
        <a:spcAft>
          <a:spcPct val="0"/>
        </a:spcAft>
        <a:buClr>
          <a:srgbClr val="000000"/>
        </a:buClr>
        <a:buSzPct val="100000"/>
        <a:buFont typeface="Times New Roman" pitchFamily="16" charset="0"/>
        <a:defRPr sz="4400">
          <a:solidFill>
            <a:srgbClr val="CCECFF"/>
          </a:solidFill>
          <a:effectLst>
            <a:outerShdw blurRad="38100" dist="38100" dir="2700000" algn="tl">
              <a:srgbClr val="000000"/>
            </a:outerShdw>
          </a:effectLst>
          <a:latin typeface="+mj-lt"/>
          <a:ea typeface="+mj-ea"/>
          <a:cs typeface="+mj-cs"/>
        </a:defRPr>
      </a:lvl1pPr>
      <a:lvl2pPr marL="742950" indent="-285750" algn="ctr" defTabSz="449263" rtl="0" fontAlgn="base">
        <a:spcBef>
          <a:spcPct val="0"/>
        </a:spcBef>
        <a:spcAft>
          <a:spcPct val="0"/>
        </a:spcAft>
        <a:buClr>
          <a:srgbClr val="000000"/>
        </a:buClr>
        <a:buSzPct val="100000"/>
        <a:buFont typeface="Times New Roman" pitchFamily="16" charset="0"/>
        <a:defRPr sz="4400">
          <a:solidFill>
            <a:srgbClr val="CCECFF"/>
          </a:solidFill>
          <a:effectLst>
            <a:outerShdw blurRad="38100" dist="38100" dir="2700000" algn="tl">
              <a:srgbClr val="000000"/>
            </a:outerShdw>
          </a:effectLst>
          <a:latin typeface="Arial" charset="0"/>
          <a:ea typeface="Microsoft YaHei" charset="0"/>
          <a:cs typeface="Microsoft YaHei" charset="0"/>
        </a:defRPr>
      </a:lvl2pPr>
      <a:lvl3pPr marL="1143000" indent="-228600" algn="ctr" defTabSz="449263" rtl="0" fontAlgn="base">
        <a:spcBef>
          <a:spcPct val="0"/>
        </a:spcBef>
        <a:spcAft>
          <a:spcPct val="0"/>
        </a:spcAft>
        <a:buClr>
          <a:srgbClr val="000000"/>
        </a:buClr>
        <a:buSzPct val="100000"/>
        <a:buFont typeface="Times New Roman" pitchFamily="16" charset="0"/>
        <a:defRPr sz="4400">
          <a:solidFill>
            <a:srgbClr val="CCECFF"/>
          </a:solidFill>
          <a:effectLst>
            <a:outerShdw blurRad="38100" dist="38100" dir="2700000" algn="tl">
              <a:srgbClr val="000000"/>
            </a:outerShdw>
          </a:effectLst>
          <a:latin typeface="Arial" charset="0"/>
          <a:ea typeface="Microsoft YaHei" charset="0"/>
          <a:cs typeface="Microsoft YaHei" charset="0"/>
        </a:defRPr>
      </a:lvl3pPr>
      <a:lvl4pPr marL="1600200" indent="-228600" algn="ctr" defTabSz="449263" rtl="0" fontAlgn="base">
        <a:spcBef>
          <a:spcPct val="0"/>
        </a:spcBef>
        <a:spcAft>
          <a:spcPct val="0"/>
        </a:spcAft>
        <a:buClr>
          <a:srgbClr val="000000"/>
        </a:buClr>
        <a:buSzPct val="100000"/>
        <a:buFont typeface="Times New Roman" pitchFamily="16" charset="0"/>
        <a:defRPr sz="4400">
          <a:solidFill>
            <a:srgbClr val="CCECFF"/>
          </a:solidFill>
          <a:effectLst>
            <a:outerShdw blurRad="38100" dist="38100" dir="2700000" algn="tl">
              <a:srgbClr val="000000"/>
            </a:outerShdw>
          </a:effectLst>
          <a:latin typeface="Arial" charset="0"/>
          <a:ea typeface="Microsoft YaHei" charset="0"/>
          <a:cs typeface="Microsoft YaHei" charset="0"/>
        </a:defRPr>
      </a:lvl4pPr>
      <a:lvl5pPr marL="2057400" indent="-228600" algn="ctr" defTabSz="449263" rtl="0" fontAlgn="base">
        <a:spcBef>
          <a:spcPct val="0"/>
        </a:spcBef>
        <a:spcAft>
          <a:spcPct val="0"/>
        </a:spcAft>
        <a:buClr>
          <a:srgbClr val="000000"/>
        </a:buClr>
        <a:buSzPct val="100000"/>
        <a:buFont typeface="Times New Roman" pitchFamily="16" charset="0"/>
        <a:defRPr sz="4400">
          <a:solidFill>
            <a:srgbClr val="CCECFF"/>
          </a:solidFill>
          <a:effectLst>
            <a:outerShdw blurRad="38100" dist="38100" dir="2700000" algn="tl">
              <a:srgbClr val="000000"/>
            </a:outerShdw>
          </a:effectLst>
          <a:latin typeface="Arial" charset="0"/>
          <a:ea typeface="Microsoft YaHei" charset="0"/>
          <a:cs typeface="Microsoft YaHei"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CCECFF"/>
          </a:solidFill>
          <a:effectLst>
            <a:outerShdw blurRad="38100" dist="38100" dir="2700000" algn="tl">
              <a:srgbClr val="000000"/>
            </a:outerShdw>
          </a:effectLst>
          <a:latin typeface="Arial" charset="0"/>
          <a:ea typeface="Microsoft YaHei" charset="0"/>
          <a:cs typeface="Microsoft YaHei"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CCECFF"/>
          </a:solidFill>
          <a:effectLst>
            <a:outerShdw blurRad="38100" dist="38100" dir="2700000" algn="tl">
              <a:srgbClr val="000000"/>
            </a:outerShdw>
          </a:effectLst>
          <a:latin typeface="Arial" charset="0"/>
          <a:ea typeface="Microsoft YaHei" charset="0"/>
          <a:cs typeface="Microsoft YaHei"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CCECFF"/>
          </a:solidFill>
          <a:effectLst>
            <a:outerShdw blurRad="38100" dist="38100" dir="2700000" algn="tl">
              <a:srgbClr val="000000"/>
            </a:outerShdw>
          </a:effectLst>
          <a:latin typeface="Arial" charset="0"/>
          <a:ea typeface="Microsoft YaHei" charset="0"/>
          <a:cs typeface="Microsoft YaHei"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CCECFF"/>
          </a:solidFill>
          <a:effectLst>
            <a:outerShdw blurRad="38100" dist="38100" dir="2700000" algn="tl">
              <a:srgbClr val="000000"/>
            </a:outerShdw>
          </a:effectLst>
          <a:latin typeface="Arial" charset="0"/>
          <a:ea typeface="Microsoft YaHei" charset="0"/>
          <a:cs typeface="Microsoft YaHei" charset="0"/>
        </a:defRPr>
      </a:lvl9pPr>
    </p:titleStyle>
    <p:bodyStyle>
      <a:lvl1pPr marL="342900" indent="-342900" algn="l" defTabSz="449263" rtl="0" fontAlgn="base">
        <a:spcBef>
          <a:spcPts val="800"/>
        </a:spcBef>
        <a:spcAft>
          <a:spcPct val="0"/>
        </a:spcAft>
        <a:buClr>
          <a:srgbClr val="000000"/>
        </a:buClr>
        <a:buSzPct val="100000"/>
        <a:buFont typeface="Times New Roman" pitchFamily="16" charset="0"/>
        <a:defRPr sz="3200">
          <a:solidFill>
            <a:srgbClr val="FFFFFF"/>
          </a:solidFill>
          <a:effectLst>
            <a:outerShdw blurRad="38100" dist="38100" dir="2700000" algn="tl">
              <a:srgbClr val="000000"/>
            </a:outerShdw>
          </a:effectLst>
          <a:latin typeface="+mn-lt"/>
          <a:ea typeface="+mn-ea"/>
          <a:cs typeface="+mn-cs"/>
        </a:defRPr>
      </a:lvl1pPr>
      <a:lvl2pPr marL="742950" indent="-285750" algn="l" defTabSz="449263" rtl="0" fontAlgn="base">
        <a:spcBef>
          <a:spcPts val="700"/>
        </a:spcBef>
        <a:spcAft>
          <a:spcPct val="0"/>
        </a:spcAft>
        <a:buClr>
          <a:srgbClr val="000000"/>
        </a:buClr>
        <a:buSzPct val="100000"/>
        <a:buFont typeface="Times New Roman" pitchFamily="16" charset="0"/>
        <a:defRPr sz="2800">
          <a:solidFill>
            <a:srgbClr val="FFFFFF"/>
          </a:solidFill>
          <a:effectLst>
            <a:outerShdw blurRad="38100" dist="38100" dir="2700000" algn="tl">
              <a:srgbClr val="000000"/>
            </a:outerShdw>
          </a:effectLst>
          <a:latin typeface="+mn-lt"/>
          <a:ea typeface="+mn-ea"/>
          <a:cs typeface="+mn-cs"/>
        </a:defRPr>
      </a:lvl2pPr>
      <a:lvl3pPr marL="1143000" indent="-228600" algn="l" defTabSz="449263" rtl="0" fontAlgn="base">
        <a:spcBef>
          <a:spcPts val="600"/>
        </a:spcBef>
        <a:spcAft>
          <a:spcPct val="0"/>
        </a:spcAft>
        <a:buClr>
          <a:srgbClr val="000000"/>
        </a:buClr>
        <a:buSzPct val="100000"/>
        <a:buFont typeface="Times New Roman" pitchFamily="16" charset="0"/>
        <a:defRPr sz="2400">
          <a:solidFill>
            <a:srgbClr val="FFFFFF"/>
          </a:solidFill>
          <a:effectLst>
            <a:outerShdw blurRad="38100" dist="38100" dir="2700000" algn="tl">
              <a:srgbClr val="000000"/>
            </a:outerShdw>
          </a:effectLst>
          <a:latin typeface="+mn-lt"/>
          <a:ea typeface="+mn-ea"/>
          <a:cs typeface="+mn-cs"/>
        </a:defRPr>
      </a:lvl3pPr>
      <a:lvl4pPr marL="1600200" indent="-228600" algn="l" defTabSz="449263" rtl="0" fontAlgn="base">
        <a:spcBef>
          <a:spcPts val="500"/>
        </a:spcBef>
        <a:spcAft>
          <a:spcPct val="0"/>
        </a:spcAft>
        <a:buClr>
          <a:srgbClr val="000000"/>
        </a:buClr>
        <a:buSzPct val="100000"/>
        <a:buFont typeface="Times New Roman" pitchFamily="16" charset="0"/>
        <a:defRPr sz="2000">
          <a:solidFill>
            <a:srgbClr val="FFFFFF"/>
          </a:solidFill>
          <a:effectLst>
            <a:outerShdw blurRad="38100" dist="38100" dir="2700000" algn="tl">
              <a:srgbClr val="000000"/>
            </a:outerShdw>
          </a:effectLst>
          <a:latin typeface="+mn-lt"/>
          <a:ea typeface="+mn-ea"/>
          <a:cs typeface="+mn-cs"/>
        </a:defRPr>
      </a:lvl4pPr>
      <a:lvl5pPr marL="2057400" indent="-228600" algn="l" defTabSz="449263" rtl="0" fontAlgn="base">
        <a:spcBef>
          <a:spcPts val="500"/>
        </a:spcBef>
        <a:spcAft>
          <a:spcPct val="0"/>
        </a:spcAft>
        <a:buClr>
          <a:srgbClr val="000000"/>
        </a:buClr>
        <a:buSzPct val="100000"/>
        <a:buFont typeface="Times New Roman" pitchFamily="16" charset="0"/>
        <a:defRPr sz="2000">
          <a:solidFill>
            <a:srgbClr val="FFFFFF"/>
          </a:solidFill>
          <a:effectLst>
            <a:outerShdw blurRad="38100" dist="38100" dir="2700000" algn="tl">
              <a:srgbClr val="000000"/>
            </a:outerShdw>
          </a:effectLst>
          <a:latin typeface="+mn-lt"/>
          <a:ea typeface="+mn-ea"/>
          <a:cs typeface="+mn-cs"/>
        </a:defRPr>
      </a:lvl5pPr>
      <a:lvl6pPr marL="2514600" indent="-228600" algn="l" defTabSz="449263" rtl="0" fontAlgn="base">
        <a:spcBef>
          <a:spcPts val="500"/>
        </a:spcBef>
        <a:spcAft>
          <a:spcPct val="0"/>
        </a:spcAft>
        <a:buClr>
          <a:srgbClr val="000000"/>
        </a:buClr>
        <a:buSzPct val="100000"/>
        <a:buFont typeface="Times New Roman" pitchFamily="16" charset="0"/>
        <a:defRPr sz="2000">
          <a:solidFill>
            <a:srgbClr val="FFFFFF"/>
          </a:solidFill>
          <a:effectLst>
            <a:outerShdw blurRad="38100" dist="38100" dir="2700000" algn="tl">
              <a:srgbClr val="000000"/>
            </a:outerShdw>
          </a:effectLst>
          <a:latin typeface="+mn-lt"/>
          <a:ea typeface="+mn-ea"/>
          <a:cs typeface="+mn-cs"/>
        </a:defRPr>
      </a:lvl6pPr>
      <a:lvl7pPr marL="2971800" indent="-228600" algn="l" defTabSz="449263" rtl="0" fontAlgn="base">
        <a:spcBef>
          <a:spcPts val="500"/>
        </a:spcBef>
        <a:spcAft>
          <a:spcPct val="0"/>
        </a:spcAft>
        <a:buClr>
          <a:srgbClr val="000000"/>
        </a:buClr>
        <a:buSzPct val="100000"/>
        <a:buFont typeface="Times New Roman" pitchFamily="16" charset="0"/>
        <a:defRPr sz="2000">
          <a:solidFill>
            <a:srgbClr val="FFFFFF"/>
          </a:solidFill>
          <a:effectLst>
            <a:outerShdw blurRad="38100" dist="38100" dir="2700000" algn="tl">
              <a:srgbClr val="000000"/>
            </a:outerShdw>
          </a:effectLst>
          <a:latin typeface="+mn-lt"/>
          <a:ea typeface="+mn-ea"/>
          <a:cs typeface="+mn-cs"/>
        </a:defRPr>
      </a:lvl7pPr>
      <a:lvl8pPr marL="3429000" indent="-228600" algn="l" defTabSz="449263" rtl="0" fontAlgn="base">
        <a:spcBef>
          <a:spcPts val="500"/>
        </a:spcBef>
        <a:spcAft>
          <a:spcPct val="0"/>
        </a:spcAft>
        <a:buClr>
          <a:srgbClr val="000000"/>
        </a:buClr>
        <a:buSzPct val="100000"/>
        <a:buFont typeface="Times New Roman" pitchFamily="16" charset="0"/>
        <a:defRPr sz="2000">
          <a:solidFill>
            <a:srgbClr val="FFFFFF"/>
          </a:solidFill>
          <a:effectLst>
            <a:outerShdw blurRad="38100" dist="38100" dir="2700000" algn="tl">
              <a:srgbClr val="000000"/>
            </a:outerShdw>
          </a:effectLst>
          <a:latin typeface="+mn-lt"/>
          <a:ea typeface="+mn-ea"/>
          <a:cs typeface="+mn-cs"/>
        </a:defRPr>
      </a:lvl8pPr>
      <a:lvl9pPr marL="3886200" indent="-228600" algn="l" defTabSz="449263" rtl="0" fontAlgn="base">
        <a:spcBef>
          <a:spcPts val="500"/>
        </a:spcBef>
        <a:spcAft>
          <a:spcPct val="0"/>
        </a:spcAft>
        <a:buClr>
          <a:srgbClr val="000000"/>
        </a:buClr>
        <a:buSzPct val="100000"/>
        <a:buFont typeface="Times New Roman" pitchFamily="16" charset="0"/>
        <a:defRPr sz="2000">
          <a:solidFill>
            <a:srgbClr val="FFFFFF"/>
          </a:solidFill>
          <a:effectLst>
            <a:outerShdw blurRad="38100" dist="38100" dir="2700000" algn="tl">
              <a:srgbClr val="000000"/>
            </a:outerShdw>
          </a:effectLst>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grpSp>
        <p:nvGrpSpPr>
          <p:cNvPr id="2049" name="Group 1"/>
          <p:cNvGrpSpPr>
            <a:grpSpLocks/>
          </p:cNvGrpSpPr>
          <p:nvPr/>
        </p:nvGrpSpPr>
        <p:grpSpPr bwMode="auto">
          <a:xfrm>
            <a:off x="3175" y="4267200"/>
            <a:ext cx="9137650" cy="2587625"/>
            <a:chOff x="2" y="2688"/>
            <a:chExt cx="5756" cy="1630"/>
          </a:xfrm>
        </p:grpSpPr>
        <p:sp>
          <p:nvSpPr>
            <p:cNvPr id="2050" name="Freeform 2"/>
            <p:cNvSpPr>
              <a:spLocks noChangeArrowheads="1"/>
            </p:cNvSpPr>
            <p:nvPr/>
          </p:nvSpPr>
          <p:spPr bwMode="auto">
            <a:xfrm>
              <a:off x="2" y="2688"/>
              <a:ext cx="5756" cy="1630"/>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rgbClr val="0088E4"/>
                </a:gs>
                <a:gs pos="100000">
                  <a:srgbClr val="0068AE"/>
                </a:gs>
              </a:gsLst>
              <a:lin ang="5400000" scaled="1"/>
            </a:gradFill>
            <a:ln w="9525">
              <a:noFill/>
              <a:round/>
              <a:headEnd/>
              <a:tailEnd/>
            </a:ln>
            <a:effectLst/>
          </p:spPr>
          <p:txBody>
            <a:bodyPr wrap="none" anchor="ctr"/>
            <a:lstStyle/>
            <a:p>
              <a:endParaRPr lang="es-AR"/>
            </a:p>
          </p:txBody>
        </p:sp>
        <p:grpSp>
          <p:nvGrpSpPr>
            <p:cNvPr id="2051" name="Group 3"/>
            <p:cNvGrpSpPr>
              <a:grpSpLocks/>
            </p:cNvGrpSpPr>
            <p:nvPr/>
          </p:nvGrpSpPr>
          <p:grpSpPr bwMode="auto">
            <a:xfrm>
              <a:off x="3528" y="3715"/>
              <a:ext cx="790" cy="519"/>
              <a:chOff x="3528" y="3715"/>
              <a:chExt cx="790" cy="519"/>
            </a:xfrm>
          </p:grpSpPr>
          <p:sp>
            <p:nvSpPr>
              <p:cNvPr id="2052" name="Oval 4"/>
              <p:cNvSpPr>
                <a:spLocks noChangeArrowheads="1"/>
              </p:cNvSpPr>
              <p:nvPr/>
            </p:nvSpPr>
            <p:spPr bwMode="auto">
              <a:xfrm>
                <a:off x="3687" y="3810"/>
                <a:ext cx="530" cy="325"/>
              </a:xfrm>
              <a:prstGeom prst="ellipse">
                <a:avLst/>
              </a:prstGeom>
              <a:gradFill rotWithShape="0">
                <a:gsLst>
                  <a:gs pos="0">
                    <a:srgbClr val="007BCE"/>
                  </a:gs>
                  <a:gs pos="100000">
                    <a:srgbClr val="0088E4"/>
                  </a:gs>
                </a:gsLst>
                <a:path path="shape">
                  <a:fillToRect l="50000" t="50000" r="50000" b="50000"/>
                </a:path>
              </a:gradFill>
              <a:ln w="9525">
                <a:noFill/>
                <a:round/>
                <a:headEnd/>
                <a:tailEnd/>
              </a:ln>
              <a:effectLst/>
            </p:spPr>
            <p:txBody>
              <a:bodyPr wrap="none" anchor="ctr"/>
              <a:lstStyle/>
              <a:p>
                <a:endParaRPr lang="es-AR"/>
              </a:p>
            </p:txBody>
          </p:sp>
          <p:sp>
            <p:nvSpPr>
              <p:cNvPr id="2053" name="Oval 5"/>
              <p:cNvSpPr>
                <a:spLocks noChangeArrowheads="1"/>
              </p:cNvSpPr>
              <p:nvPr/>
            </p:nvSpPr>
            <p:spPr bwMode="auto">
              <a:xfrm>
                <a:off x="3727" y="3840"/>
                <a:ext cx="450" cy="273"/>
              </a:xfrm>
              <a:prstGeom prst="ellipse">
                <a:avLst/>
              </a:prstGeom>
              <a:gradFill rotWithShape="0">
                <a:gsLst>
                  <a:gs pos="0">
                    <a:srgbClr val="007BCE"/>
                  </a:gs>
                  <a:gs pos="100000">
                    <a:srgbClr val="0088E4"/>
                  </a:gs>
                </a:gsLst>
                <a:lin ang="5400000" scaled="1"/>
              </a:gradFill>
              <a:ln w="9525">
                <a:noFill/>
                <a:round/>
                <a:headEnd/>
                <a:tailEnd/>
              </a:ln>
              <a:effectLst/>
            </p:spPr>
            <p:txBody>
              <a:bodyPr wrap="none" anchor="ctr"/>
              <a:lstStyle/>
              <a:p>
                <a:endParaRPr lang="es-AR"/>
              </a:p>
            </p:txBody>
          </p:sp>
          <p:sp>
            <p:nvSpPr>
              <p:cNvPr id="2054" name="Oval 6"/>
              <p:cNvSpPr>
                <a:spLocks noChangeArrowheads="1"/>
              </p:cNvSpPr>
              <p:nvPr/>
            </p:nvSpPr>
            <p:spPr bwMode="auto">
              <a:xfrm>
                <a:off x="3783" y="3872"/>
                <a:ext cx="342" cy="205"/>
              </a:xfrm>
              <a:prstGeom prst="ellipse">
                <a:avLst/>
              </a:prstGeom>
              <a:gradFill rotWithShape="0">
                <a:gsLst>
                  <a:gs pos="0">
                    <a:srgbClr val="007FD5"/>
                  </a:gs>
                  <a:gs pos="100000">
                    <a:srgbClr val="0088E4"/>
                  </a:gs>
                </a:gsLst>
                <a:lin ang="5400000" scaled="1"/>
              </a:gradFill>
              <a:ln w="9525">
                <a:noFill/>
                <a:round/>
                <a:headEnd/>
                <a:tailEnd/>
              </a:ln>
              <a:effectLst/>
            </p:spPr>
            <p:txBody>
              <a:bodyPr wrap="none" anchor="ctr"/>
              <a:lstStyle/>
              <a:p>
                <a:endParaRPr lang="es-AR"/>
              </a:p>
            </p:txBody>
          </p:sp>
          <p:sp>
            <p:nvSpPr>
              <p:cNvPr id="2055" name="Oval 7"/>
              <p:cNvSpPr>
                <a:spLocks noChangeArrowheads="1"/>
              </p:cNvSpPr>
              <p:nvPr/>
            </p:nvSpPr>
            <p:spPr bwMode="auto">
              <a:xfrm>
                <a:off x="3823" y="3896"/>
                <a:ext cx="260" cy="157"/>
              </a:xfrm>
              <a:prstGeom prst="ellipse">
                <a:avLst/>
              </a:prstGeom>
              <a:gradFill rotWithShape="0">
                <a:gsLst>
                  <a:gs pos="0">
                    <a:srgbClr val="0083DB"/>
                  </a:gs>
                  <a:gs pos="100000">
                    <a:srgbClr val="0088E4"/>
                  </a:gs>
                </a:gsLst>
                <a:lin ang="5400000" scaled="1"/>
              </a:gradFill>
              <a:ln w="9525">
                <a:noFill/>
                <a:round/>
                <a:headEnd/>
                <a:tailEnd/>
              </a:ln>
              <a:effectLst/>
            </p:spPr>
            <p:txBody>
              <a:bodyPr wrap="none" anchor="ctr"/>
              <a:lstStyle/>
              <a:p>
                <a:endParaRPr lang="es-AR"/>
              </a:p>
            </p:txBody>
          </p:sp>
          <p:sp>
            <p:nvSpPr>
              <p:cNvPr id="2056" name="Oval 8"/>
              <p:cNvSpPr>
                <a:spLocks noChangeArrowheads="1"/>
              </p:cNvSpPr>
              <p:nvPr/>
            </p:nvSpPr>
            <p:spPr bwMode="auto">
              <a:xfrm>
                <a:off x="3857" y="3922"/>
                <a:ext cx="190" cy="105"/>
              </a:xfrm>
              <a:prstGeom prst="ellipse">
                <a:avLst/>
              </a:prstGeom>
              <a:gradFill rotWithShape="0">
                <a:gsLst>
                  <a:gs pos="0">
                    <a:srgbClr val="007FD5"/>
                  </a:gs>
                  <a:gs pos="100000">
                    <a:srgbClr val="0088E4"/>
                  </a:gs>
                </a:gsLst>
                <a:lin ang="5400000" scaled="1"/>
              </a:gradFill>
              <a:ln w="9525">
                <a:noFill/>
                <a:round/>
                <a:headEnd/>
                <a:tailEnd/>
              </a:ln>
              <a:effectLst/>
            </p:spPr>
            <p:txBody>
              <a:bodyPr wrap="none" anchor="ctr"/>
              <a:lstStyle/>
              <a:p>
                <a:endParaRPr lang="es-AR"/>
              </a:p>
            </p:txBody>
          </p:sp>
          <p:sp>
            <p:nvSpPr>
              <p:cNvPr id="2057" name="Freeform 9"/>
              <p:cNvSpPr>
                <a:spLocks noChangeArrowheads="1"/>
              </p:cNvSpPr>
              <p:nvPr/>
            </p:nvSpPr>
            <p:spPr bwMode="auto">
              <a:xfrm>
                <a:off x="3576" y="3715"/>
                <a:ext cx="381" cy="159"/>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rgbClr val="007FD5"/>
                  </a:gs>
                  <a:gs pos="100000">
                    <a:srgbClr val="0088E4"/>
                  </a:gs>
                </a:gsLst>
                <a:lin ang="5400000" scaled="1"/>
              </a:gradFill>
              <a:ln w="9525">
                <a:noFill/>
                <a:round/>
                <a:headEnd/>
                <a:tailEnd/>
              </a:ln>
              <a:effectLst/>
            </p:spPr>
            <p:txBody>
              <a:bodyPr wrap="none" anchor="ctr"/>
              <a:lstStyle/>
              <a:p>
                <a:endParaRPr lang="es-AR"/>
              </a:p>
            </p:txBody>
          </p:sp>
          <p:sp>
            <p:nvSpPr>
              <p:cNvPr id="2058" name="Freeform 10"/>
              <p:cNvSpPr>
                <a:spLocks noChangeArrowheads="1"/>
              </p:cNvSpPr>
              <p:nvPr/>
            </p:nvSpPr>
            <p:spPr bwMode="auto">
              <a:xfrm>
                <a:off x="3696" y="4170"/>
                <a:ext cx="442" cy="64"/>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rgbClr val="0072C0"/>
                  </a:gs>
                  <a:gs pos="100000">
                    <a:srgbClr val="0088E4"/>
                  </a:gs>
                </a:gsLst>
                <a:lin ang="8100000" scaled="1"/>
              </a:gradFill>
              <a:ln w="9525">
                <a:noFill/>
                <a:round/>
                <a:headEnd/>
                <a:tailEnd/>
              </a:ln>
              <a:effectLst/>
            </p:spPr>
            <p:txBody>
              <a:bodyPr wrap="none" anchor="ctr"/>
              <a:lstStyle/>
              <a:p>
                <a:endParaRPr lang="es-AR"/>
              </a:p>
            </p:txBody>
          </p:sp>
          <p:sp>
            <p:nvSpPr>
              <p:cNvPr id="2059" name="Freeform 11"/>
              <p:cNvSpPr>
                <a:spLocks noChangeArrowheads="1"/>
              </p:cNvSpPr>
              <p:nvPr/>
            </p:nvSpPr>
            <p:spPr bwMode="auto">
              <a:xfrm>
                <a:off x="3528" y="3906"/>
                <a:ext cx="87" cy="214"/>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rgbClr val="0077C7"/>
                  </a:gs>
                  <a:gs pos="100000">
                    <a:srgbClr val="0088E4"/>
                  </a:gs>
                </a:gsLst>
                <a:lin ang="5400000" scaled="1"/>
              </a:gradFill>
              <a:ln w="9525">
                <a:noFill/>
                <a:round/>
                <a:headEnd/>
                <a:tailEnd/>
              </a:ln>
              <a:effectLst/>
            </p:spPr>
            <p:txBody>
              <a:bodyPr wrap="none" anchor="ctr"/>
              <a:lstStyle/>
              <a:p>
                <a:endParaRPr lang="es-AR"/>
              </a:p>
            </p:txBody>
          </p:sp>
          <p:sp>
            <p:nvSpPr>
              <p:cNvPr id="2060" name="Freeform 12"/>
              <p:cNvSpPr>
                <a:spLocks noChangeArrowheads="1"/>
              </p:cNvSpPr>
              <p:nvPr/>
            </p:nvSpPr>
            <p:spPr bwMode="auto">
              <a:xfrm>
                <a:off x="3570" y="3745"/>
                <a:ext cx="748" cy="459"/>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rgbClr val="007BCE"/>
                  </a:gs>
                  <a:gs pos="100000">
                    <a:srgbClr val="0088E4"/>
                  </a:gs>
                </a:gsLst>
                <a:path path="rect">
                  <a:fillToRect l="50000" t="50000" r="50000" b="50000"/>
                </a:path>
              </a:gradFill>
              <a:ln w="9525">
                <a:noFill/>
                <a:round/>
                <a:headEnd/>
                <a:tailEnd/>
              </a:ln>
              <a:effectLst/>
            </p:spPr>
            <p:txBody>
              <a:bodyPr wrap="none" anchor="ctr"/>
              <a:lstStyle/>
              <a:p>
                <a:endParaRPr lang="es-AR"/>
              </a:p>
            </p:txBody>
          </p:sp>
          <p:sp>
            <p:nvSpPr>
              <p:cNvPr id="2061" name="Freeform 13"/>
              <p:cNvSpPr>
                <a:spLocks noChangeArrowheads="1"/>
              </p:cNvSpPr>
              <p:nvPr/>
            </p:nvSpPr>
            <p:spPr bwMode="auto">
              <a:xfrm>
                <a:off x="4038" y="3721"/>
                <a:ext cx="94" cy="28"/>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rgbClr val="0077C7"/>
                  </a:gs>
                  <a:gs pos="100000">
                    <a:srgbClr val="0088E4"/>
                  </a:gs>
                </a:gsLst>
                <a:lin ang="10800000" scaled="1"/>
              </a:gradFill>
              <a:ln w="9525">
                <a:noFill/>
                <a:round/>
                <a:headEnd/>
                <a:tailEnd/>
              </a:ln>
              <a:effectLst/>
            </p:spPr>
            <p:txBody>
              <a:bodyPr wrap="none" anchor="ctr"/>
              <a:lstStyle/>
              <a:p>
                <a:endParaRPr lang="es-AR"/>
              </a:p>
            </p:txBody>
          </p:sp>
          <p:sp>
            <p:nvSpPr>
              <p:cNvPr id="2062" name="Oval 14"/>
              <p:cNvSpPr>
                <a:spLocks noChangeArrowheads="1"/>
              </p:cNvSpPr>
              <p:nvPr/>
            </p:nvSpPr>
            <p:spPr bwMode="auto">
              <a:xfrm>
                <a:off x="3911" y="3948"/>
                <a:ext cx="82" cy="51"/>
              </a:xfrm>
              <a:prstGeom prst="ellipse">
                <a:avLst/>
              </a:prstGeom>
              <a:gradFill rotWithShape="0">
                <a:gsLst>
                  <a:gs pos="0">
                    <a:srgbClr val="007FD5"/>
                  </a:gs>
                  <a:gs pos="100000">
                    <a:srgbClr val="0088E4"/>
                  </a:gs>
                </a:gsLst>
                <a:lin ang="5400000" scaled="1"/>
              </a:gradFill>
              <a:ln w="9525">
                <a:noFill/>
                <a:round/>
                <a:headEnd/>
                <a:tailEnd/>
              </a:ln>
              <a:effectLst/>
            </p:spPr>
            <p:txBody>
              <a:bodyPr wrap="none" anchor="ctr"/>
              <a:lstStyle/>
              <a:p>
                <a:endParaRPr lang="es-AR"/>
              </a:p>
            </p:txBody>
          </p:sp>
        </p:grpSp>
        <p:grpSp>
          <p:nvGrpSpPr>
            <p:cNvPr id="2063" name="Group 15"/>
            <p:cNvGrpSpPr>
              <a:grpSpLocks/>
            </p:cNvGrpSpPr>
            <p:nvPr/>
          </p:nvGrpSpPr>
          <p:grpSpPr bwMode="auto">
            <a:xfrm>
              <a:off x="1776" y="3631"/>
              <a:ext cx="1624" cy="681"/>
              <a:chOff x="1776" y="3631"/>
              <a:chExt cx="1624" cy="681"/>
            </a:xfrm>
          </p:grpSpPr>
          <p:sp>
            <p:nvSpPr>
              <p:cNvPr id="2064" name="Oval 16"/>
              <p:cNvSpPr>
                <a:spLocks noChangeArrowheads="1"/>
              </p:cNvSpPr>
              <p:nvPr/>
            </p:nvSpPr>
            <p:spPr bwMode="auto">
              <a:xfrm>
                <a:off x="2268" y="3934"/>
                <a:ext cx="636" cy="375"/>
              </a:xfrm>
              <a:prstGeom prst="ellipse">
                <a:avLst/>
              </a:prstGeom>
              <a:gradFill rotWithShape="0">
                <a:gsLst>
                  <a:gs pos="0">
                    <a:srgbClr val="0077C7"/>
                  </a:gs>
                  <a:gs pos="100000">
                    <a:srgbClr val="0088E4"/>
                  </a:gs>
                </a:gsLst>
                <a:lin ang="13500000" scaled="1"/>
              </a:gradFill>
              <a:ln w="9525">
                <a:noFill/>
                <a:round/>
                <a:headEnd/>
                <a:tailEnd/>
              </a:ln>
              <a:effectLst/>
            </p:spPr>
            <p:txBody>
              <a:bodyPr wrap="none" anchor="ctr"/>
              <a:lstStyle/>
              <a:p>
                <a:endParaRPr lang="es-AR"/>
              </a:p>
            </p:txBody>
          </p:sp>
          <p:sp>
            <p:nvSpPr>
              <p:cNvPr id="2065" name="Oval 17"/>
              <p:cNvSpPr>
                <a:spLocks noChangeArrowheads="1"/>
              </p:cNvSpPr>
              <p:nvPr/>
            </p:nvSpPr>
            <p:spPr bwMode="auto">
              <a:xfrm>
                <a:off x="2314" y="3958"/>
                <a:ext cx="541" cy="330"/>
              </a:xfrm>
              <a:prstGeom prst="ellipse">
                <a:avLst/>
              </a:prstGeom>
              <a:gradFill rotWithShape="0">
                <a:gsLst>
                  <a:gs pos="0">
                    <a:srgbClr val="0077C7"/>
                  </a:gs>
                  <a:gs pos="100000">
                    <a:srgbClr val="0088E4"/>
                  </a:gs>
                </a:gsLst>
                <a:lin ang="13500000" scaled="1"/>
              </a:gradFill>
              <a:ln w="9525">
                <a:noFill/>
                <a:round/>
                <a:headEnd/>
                <a:tailEnd/>
              </a:ln>
              <a:effectLst/>
            </p:spPr>
            <p:txBody>
              <a:bodyPr wrap="none" anchor="ctr"/>
              <a:lstStyle/>
              <a:p>
                <a:endParaRPr lang="es-AR"/>
              </a:p>
            </p:txBody>
          </p:sp>
          <p:sp>
            <p:nvSpPr>
              <p:cNvPr id="2066" name="Oval 18"/>
              <p:cNvSpPr>
                <a:spLocks noChangeArrowheads="1"/>
              </p:cNvSpPr>
              <p:nvPr/>
            </p:nvSpPr>
            <p:spPr bwMode="auto">
              <a:xfrm>
                <a:off x="2341" y="3979"/>
                <a:ext cx="499" cy="297"/>
              </a:xfrm>
              <a:prstGeom prst="ellipse">
                <a:avLst/>
              </a:prstGeom>
              <a:gradFill rotWithShape="0">
                <a:gsLst>
                  <a:gs pos="0">
                    <a:srgbClr val="007BCE"/>
                  </a:gs>
                  <a:gs pos="100000">
                    <a:srgbClr val="0088E4"/>
                  </a:gs>
                </a:gsLst>
                <a:lin ang="13500000" scaled="1"/>
              </a:gradFill>
              <a:ln w="9525">
                <a:noFill/>
                <a:round/>
                <a:headEnd/>
                <a:tailEnd/>
              </a:ln>
              <a:effectLst/>
            </p:spPr>
            <p:txBody>
              <a:bodyPr wrap="none" anchor="ctr"/>
              <a:lstStyle/>
              <a:p>
                <a:endParaRPr lang="es-AR"/>
              </a:p>
            </p:txBody>
          </p:sp>
          <p:sp>
            <p:nvSpPr>
              <p:cNvPr id="2067" name="Oval 19"/>
              <p:cNvSpPr>
                <a:spLocks noChangeArrowheads="1"/>
              </p:cNvSpPr>
              <p:nvPr/>
            </p:nvSpPr>
            <p:spPr bwMode="auto">
              <a:xfrm>
                <a:off x="2368" y="3997"/>
                <a:ext cx="442" cy="256"/>
              </a:xfrm>
              <a:prstGeom prst="ellipse">
                <a:avLst/>
              </a:prstGeom>
              <a:gradFill rotWithShape="0">
                <a:gsLst>
                  <a:gs pos="0">
                    <a:srgbClr val="0077C7"/>
                  </a:gs>
                  <a:gs pos="100000">
                    <a:srgbClr val="0088E4"/>
                  </a:gs>
                </a:gsLst>
                <a:lin ang="5400000" scaled="1"/>
              </a:gradFill>
              <a:ln w="9525">
                <a:noFill/>
                <a:round/>
                <a:headEnd/>
                <a:tailEnd/>
              </a:ln>
              <a:effectLst/>
            </p:spPr>
            <p:txBody>
              <a:bodyPr wrap="none" anchor="ctr"/>
              <a:lstStyle/>
              <a:p>
                <a:endParaRPr lang="es-AR"/>
              </a:p>
            </p:txBody>
          </p:sp>
          <p:sp>
            <p:nvSpPr>
              <p:cNvPr id="2068" name="Oval 20"/>
              <p:cNvSpPr>
                <a:spLocks noChangeArrowheads="1"/>
              </p:cNvSpPr>
              <p:nvPr/>
            </p:nvSpPr>
            <p:spPr bwMode="auto">
              <a:xfrm>
                <a:off x="2385" y="4005"/>
                <a:ext cx="411" cy="238"/>
              </a:xfrm>
              <a:prstGeom prst="ellipse">
                <a:avLst/>
              </a:prstGeom>
              <a:gradFill rotWithShape="0">
                <a:gsLst>
                  <a:gs pos="0">
                    <a:srgbClr val="007FD5"/>
                  </a:gs>
                  <a:gs pos="100000">
                    <a:srgbClr val="0088E4"/>
                  </a:gs>
                </a:gsLst>
                <a:lin ang="5400000" scaled="1"/>
              </a:gradFill>
              <a:ln w="9525">
                <a:noFill/>
                <a:round/>
                <a:headEnd/>
                <a:tailEnd/>
              </a:ln>
              <a:effectLst/>
            </p:spPr>
            <p:txBody>
              <a:bodyPr wrap="none" anchor="ctr"/>
              <a:lstStyle/>
              <a:p>
                <a:endParaRPr lang="es-AR"/>
              </a:p>
            </p:txBody>
          </p:sp>
          <p:sp>
            <p:nvSpPr>
              <p:cNvPr id="2069" name="Oval 21"/>
              <p:cNvSpPr>
                <a:spLocks noChangeArrowheads="1"/>
              </p:cNvSpPr>
              <p:nvPr/>
            </p:nvSpPr>
            <p:spPr bwMode="auto">
              <a:xfrm>
                <a:off x="2437" y="4026"/>
                <a:ext cx="304" cy="190"/>
              </a:xfrm>
              <a:prstGeom prst="ellipse">
                <a:avLst/>
              </a:prstGeom>
              <a:gradFill rotWithShape="0">
                <a:gsLst>
                  <a:gs pos="0">
                    <a:srgbClr val="0077C7"/>
                  </a:gs>
                  <a:gs pos="100000">
                    <a:srgbClr val="0088E4"/>
                  </a:gs>
                </a:gsLst>
                <a:lin ang="5400000" scaled="1"/>
              </a:gradFill>
              <a:ln w="9525">
                <a:noFill/>
                <a:round/>
                <a:headEnd/>
                <a:tailEnd/>
              </a:ln>
              <a:effectLst/>
            </p:spPr>
            <p:txBody>
              <a:bodyPr wrap="none" anchor="ctr"/>
              <a:lstStyle/>
              <a:p>
                <a:endParaRPr lang="es-AR"/>
              </a:p>
            </p:txBody>
          </p:sp>
          <p:sp>
            <p:nvSpPr>
              <p:cNvPr id="2070" name="Oval 22"/>
              <p:cNvSpPr>
                <a:spLocks noChangeArrowheads="1"/>
              </p:cNvSpPr>
              <p:nvPr/>
            </p:nvSpPr>
            <p:spPr bwMode="auto">
              <a:xfrm>
                <a:off x="2476" y="4056"/>
                <a:ext cx="225" cy="133"/>
              </a:xfrm>
              <a:prstGeom prst="ellipse">
                <a:avLst/>
              </a:prstGeom>
              <a:gradFill rotWithShape="0">
                <a:gsLst>
                  <a:gs pos="0">
                    <a:srgbClr val="007BCE"/>
                  </a:gs>
                  <a:gs pos="100000">
                    <a:srgbClr val="0088E4"/>
                  </a:gs>
                </a:gsLst>
                <a:lin ang="13500000" scaled="1"/>
              </a:gradFill>
              <a:ln w="9525">
                <a:noFill/>
                <a:round/>
                <a:headEnd/>
                <a:tailEnd/>
              </a:ln>
              <a:effectLst/>
            </p:spPr>
            <p:txBody>
              <a:bodyPr wrap="none" anchor="ctr"/>
              <a:lstStyle/>
              <a:p>
                <a:endParaRPr lang="es-AR"/>
              </a:p>
            </p:txBody>
          </p:sp>
          <p:sp>
            <p:nvSpPr>
              <p:cNvPr id="2071" name="Oval 23"/>
              <p:cNvSpPr>
                <a:spLocks noChangeArrowheads="1"/>
              </p:cNvSpPr>
              <p:nvPr/>
            </p:nvSpPr>
            <p:spPr bwMode="auto">
              <a:xfrm>
                <a:off x="2542" y="4097"/>
                <a:ext cx="88" cy="58"/>
              </a:xfrm>
              <a:prstGeom prst="ellipse">
                <a:avLst/>
              </a:prstGeom>
              <a:gradFill rotWithShape="0">
                <a:gsLst>
                  <a:gs pos="0">
                    <a:srgbClr val="007BCE"/>
                  </a:gs>
                  <a:gs pos="100000">
                    <a:srgbClr val="0088E4"/>
                  </a:gs>
                </a:gsLst>
                <a:lin ang="10800000" scaled="1"/>
              </a:gradFill>
              <a:ln w="9525">
                <a:noFill/>
                <a:round/>
                <a:headEnd/>
                <a:tailEnd/>
              </a:ln>
              <a:effectLst/>
            </p:spPr>
            <p:txBody>
              <a:bodyPr wrap="none" anchor="ctr"/>
              <a:lstStyle/>
              <a:p>
                <a:endParaRPr lang="es-AR"/>
              </a:p>
            </p:txBody>
          </p:sp>
          <p:sp>
            <p:nvSpPr>
              <p:cNvPr id="2072" name="Freeform 24"/>
              <p:cNvSpPr>
                <a:spLocks noChangeArrowheads="1"/>
              </p:cNvSpPr>
              <p:nvPr/>
            </p:nvSpPr>
            <p:spPr bwMode="auto">
              <a:xfrm>
                <a:off x="2585" y="3822"/>
                <a:ext cx="447" cy="184"/>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rgbClr val="007BCE"/>
                  </a:gs>
                  <a:gs pos="100000">
                    <a:srgbClr val="0088E4"/>
                  </a:gs>
                </a:gsLst>
                <a:lin ang="5400000" scaled="1"/>
              </a:gradFill>
              <a:ln w="9525">
                <a:noFill/>
                <a:round/>
                <a:headEnd/>
                <a:tailEnd/>
              </a:ln>
              <a:effectLst/>
            </p:spPr>
            <p:txBody>
              <a:bodyPr wrap="none" anchor="ctr"/>
              <a:lstStyle/>
              <a:p>
                <a:endParaRPr lang="es-AR"/>
              </a:p>
            </p:txBody>
          </p:sp>
          <p:sp>
            <p:nvSpPr>
              <p:cNvPr id="2073" name="Freeform 25"/>
              <p:cNvSpPr>
                <a:spLocks noChangeArrowheads="1"/>
              </p:cNvSpPr>
              <p:nvPr/>
            </p:nvSpPr>
            <p:spPr bwMode="auto">
              <a:xfrm>
                <a:off x="2142" y="3852"/>
                <a:ext cx="890" cy="460"/>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rgbClr val="0072C0"/>
                  </a:gs>
                  <a:gs pos="100000">
                    <a:srgbClr val="0088E4"/>
                  </a:gs>
                </a:gsLst>
                <a:lin ang="13500000" scaled="1"/>
              </a:gradFill>
              <a:ln w="9525">
                <a:noFill/>
                <a:round/>
                <a:headEnd/>
                <a:tailEnd/>
              </a:ln>
              <a:effectLst/>
            </p:spPr>
            <p:txBody>
              <a:bodyPr wrap="none" anchor="ctr"/>
              <a:lstStyle/>
              <a:p>
                <a:endParaRPr lang="es-AR"/>
              </a:p>
            </p:txBody>
          </p:sp>
          <p:sp>
            <p:nvSpPr>
              <p:cNvPr id="2074" name="Freeform 26"/>
              <p:cNvSpPr>
                <a:spLocks noChangeArrowheads="1"/>
              </p:cNvSpPr>
              <p:nvPr/>
            </p:nvSpPr>
            <p:spPr bwMode="auto">
              <a:xfrm>
                <a:off x="2082" y="3828"/>
                <a:ext cx="405" cy="484"/>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rgbClr val="007BCE"/>
                  </a:gs>
                  <a:gs pos="100000">
                    <a:srgbClr val="0088E4"/>
                  </a:gs>
                </a:gsLst>
                <a:lin ang="10800000" scaled="1"/>
              </a:gradFill>
              <a:ln w="9525">
                <a:noFill/>
                <a:round/>
                <a:headEnd/>
                <a:tailEnd/>
              </a:ln>
              <a:effectLst/>
            </p:spPr>
            <p:txBody>
              <a:bodyPr wrap="none" anchor="ctr"/>
              <a:lstStyle/>
              <a:p>
                <a:endParaRPr lang="es-AR"/>
              </a:p>
            </p:txBody>
          </p:sp>
          <p:sp>
            <p:nvSpPr>
              <p:cNvPr id="2075" name="Freeform 27"/>
              <p:cNvSpPr>
                <a:spLocks noChangeArrowheads="1"/>
              </p:cNvSpPr>
              <p:nvPr/>
            </p:nvSpPr>
            <p:spPr bwMode="auto">
              <a:xfrm>
                <a:off x="2987" y="4044"/>
                <a:ext cx="106" cy="250"/>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rgbClr val="006FBA"/>
                  </a:gs>
                  <a:gs pos="100000">
                    <a:srgbClr val="0088E4"/>
                  </a:gs>
                </a:gsLst>
                <a:lin ang="5400000" scaled="1"/>
              </a:gradFill>
              <a:ln w="9525">
                <a:noFill/>
                <a:round/>
                <a:headEnd/>
                <a:tailEnd/>
              </a:ln>
              <a:effectLst/>
            </p:spPr>
            <p:txBody>
              <a:bodyPr wrap="none" anchor="ctr"/>
              <a:lstStyle/>
              <a:p>
                <a:endParaRPr lang="es-AR"/>
              </a:p>
            </p:txBody>
          </p:sp>
          <p:sp>
            <p:nvSpPr>
              <p:cNvPr id="2076" name="Freeform 28"/>
              <p:cNvSpPr>
                <a:spLocks noChangeArrowheads="1"/>
              </p:cNvSpPr>
              <p:nvPr/>
            </p:nvSpPr>
            <p:spPr bwMode="auto">
              <a:xfrm>
                <a:off x="2068" y="3685"/>
                <a:ext cx="833" cy="148"/>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rgbClr val="0088E4"/>
              </a:solidFill>
              <a:ln w="9525">
                <a:noFill/>
                <a:round/>
                <a:headEnd/>
                <a:tailEnd/>
              </a:ln>
              <a:effectLst/>
            </p:spPr>
            <p:txBody>
              <a:bodyPr wrap="none" anchor="ctr"/>
              <a:lstStyle/>
              <a:p>
                <a:endParaRPr lang="es-AR"/>
              </a:p>
            </p:txBody>
          </p:sp>
          <p:sp>
            <p:nvSpPr>
              <p:cNvPr id="2077" name="Freeform 29"/>
              <p:cNvSpPr>
                <a:spLocks noChangeArrowheads="1"/>
              </p:cNvSpPr>
              <p:nvPr/>
            </p:nvSpPr>
            <p:spPr bwMode="auto">
              <a:xfrm>
                <a:off x="1867" y="3853"/>
                <a:ext cx="169" cy="459"/>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rgbClr val="0088E4"/>
              </a:solidFill>
              <a:ln w="9525">
                <a:noFill/>
                <a:round/>
                <a:headEnd/>
                <a:tailEnd/>
              </a:ln>
              <a:effectLst/>
            </p:spPr>
            <p:txBody>
              <a:bodyPr wrap="none" anchor="ctr"/>
              <a:lstStyle/>
              <a:p>
                <a:endParaRPr lang="es-AR"/>
              </a:p>
            </p:txBody>
          </p:sp>
          <p:sp>
            <p:nvSpPr>
              <p:cNvPr id="2078" name="Freeform 30"/>
              <p:cNvSpPr>
                <a:spLocks noChangeArrowheads="1"/>
              </p:cNvSpPr>
              <p:nvPr/>
            </p:nvSpPr>
            <p:spPr bwMode="auto">
              <a:xfrm>
                <a:off x="2951" y="3751"/>
                <a:ext cx="358" cy="561"/>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rgbClr val="0077C7"/>
                  </a:gs>
                  <a:gs pos="100000">
                    <a:srgbClr val="0088E4"/>
                  </a:gs>
                </a:gsLst>
                <a:lin ang="5400000" scaled="1"/>
              </a:gradFill>
              <a:ln w="9525">
                <a:noFill/>
                <a:round/>
                <a:headEnd/>
                <a:tailEnd/>
              </a:ln>
              <a:effectLst/>
            </p:spPr>
            <p:txBody>
              <a:bodyPr wrap="none" anchor="ctr"/>
              <a:lstStyle/>
              <a:p>
                <a:endParaRPr lang="es-AR"/>
              </a:p>
            </p:txBody>
          </p:sp>
          <p:sp>
            <p:nvSpPr>
              <p:cNvPr id="2079" name="Freeform 31"/>
              <p:cNvSpPr>
                <a:spLocks noChangeArrowheads="1"/>
              </p:cNvSpPr>
              <p:nvPr/>
            </p:nvSpPr>
            <p:spPr bwMode="auto">
              <a:xfrm>
                <a:off x="2318" y="3631"/>
                <a:ext cx="1076" cy="423"/>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rgbClr val="0077C7"/>
                  </a:gs>
                  <a:gs pos="100000">
                    <a:srgbClr val="0088E4"/>
                  </a:gs>
                </a:gsLst>
                <a:lin ang="5400000" scaled="1"/>
              </a:gradFill>
              <a:ln w="9525">
                <a:noFill/>
                <a:round/>
                <a:headEnd/>
                <a:tailEnd/>
              </a:ln>
              <a:effectLst/>
            </p:spPr>
            <p:txBody>
              <a:bodyPr wrap="none" anchor="ctr"/>
              <a:lstStyle/>
              <a:p>
                <a:endParaRPr lang="es-AR"/>
              </a:p>
            </p:txBody>
          </p:sp>
          <p:sp>
            <p:nvSpPr>
              <p:cNvPr id="2080" name="Freeform 32"/>
              <p:cNvSpPr>
                <a:spLocks noChangeArrowheads="1"/>
              </p:cNvSpPr>
              <p:nvPr/>
            </p:nvSpPr>
            <p:spPr bwMode="auto">
              <a:xfrm>
                <a:off x="3304" y="4080"/>
                <a:ext cx="96" cy="232"/>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rgbClr val="0077C7"/>
                  </a:gs>
                  <a:gs pos="100000">
                    <a:srgbClr val="0088E4"/>
                  </a:gs>
                </a:gsLst>
                <a:lin ang="5400000" scaled="1"/>
              </a:gradFill>
              <a:ln w="9525">
                <a:noFill/>
                <a:round/>
                <a:headEnd/>
                <a:tailEnd/>
              </a:ln>
              <a:effectLst/>
            </p:spPr>
            <p:txBody>
              <a:bodyPr wrap="none" anchor="ctr"/>
              <a:lstStyle/>
              <a:p>
                <a:endParaRPr lang="es-AR"/>
              </a:p>
            </p:txBody>
          </p:sp>
          <p:sp>
            <p:nvSpPr>
              <p:cNvPr id="2081" name="Freeform 33"/>
              <p:cNvSpPr>
                <a:spLocks noChangeArrowheads="1"/>
              </p:cNvSpPr>
              <p:nvPr/>
            </p:nvSpPr>
            <p:spPr bwMode="auto">
              <a:xfrm>
                <a:off x="1776" y="3673"/>
                <a:ext cx="479" cy="639"/>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rgbClr val="0088E4"/>
              </a:solidFill>
              <a:ln w="9525">
                <a:noFill/>
                <a:round/>
                <a:headEnd/>
                <a:tailEnd/>
              </a:ln>
              <a:effectLst/>
            </p:spPr>
            <p:txBody>
              <a:bodyPr wrap="none" anchor="ctr"/>
              <a:lstStyle/>
              <a:p>
                <a:endParaRPr lang="es-AR"/>
              </a:p>
            </p:txBody>
          </p:sp>
        </p:grpSp>
        <p:grpSp>
          <p:nvGrpSpPr>
            <p:cNvPr id="2082" name="Group 34"/>
            <p:cNvGrpSpPr>
              <a:grpSpLocks/>
            </p:cNvGrpSpPr>
            <p:nvPr/>
          </p:nvGrpSpPr>
          <p:grpSpPr bwMode="auto">
            <a:xfrm>
              <a:off x="4128" y="3360"/>
              <a:ext cx="1349" cy="819"/>
              <a:chOff x="4128" y="3360"/>
              <a:chExt cx="1349" cy="819"/>
            </a:xfrm>
          </p:grpSpPr>
          <p:sp>
            <p:nvSpPr>
              <p:cNvPr id="2083" name="Freeform 35"/>
              <p:cNvSpPr>
                <a:spLocks noChangeArrowheads="1"/>
              </p:cNvSpPr>
              <p:nvPr/>
            </p:nvSpPr>
            <p:spPr bwMode="auto">
              <a:xfrm>
                <a:off x="4200" y="3402"/>
                <a:ext cx="1199" cy="729"/>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rgbClr val="078BE3"/>
                  </a:gs>
                  <a:gs pos="100000">
                    <a:srgbClr val="0088E4"/>
                  </a:gs>
                </a:gsLst>
                <a:lin ang="5400000" scaled="1"/>
              </a:gradFill>
              <a:ln w="9525">
                <a:noFill/>
                <a:round/>
                <a:headEnd/>
                <a:tailEnd/>
              </a:ln>
              <a:effectLst/>
            </p:spPr>
            <p:txBody>
              <a:bodyPr wrap="none" anchor="ctr"/>
              <a:lstStyle/>
              <a:p>
                <a:endParaRPr lang="es-AR"/>
              </a:p>
            </p:txBody>
          </p:sp>
          <p:sp>
            <p:nvSpPr>
              <p:cNvPr id="2084" name="Freeform 36"/>
              <p:cNvSpPr>
                <a:spLocks noChangeArrowheads="1"/>
              </p:cNvSpPr>
              <p:nvPr/>
            </p:nvSpPr>
            <p:spPr bwMode="auto">
              <a:xfrm>
                <a:off x="4128" y="3366"/>
                <a:ext cx="542" cy="735"/>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rgbClr val="078BE3"/>
                  </a:gs>
                  <a:gs pos="100000">
                    <a:srgbClr val="0088E4"/>
                  </a:gs>
                </a:gsLst>
                <a:lin ang="5400000" scaled="1"/>
              </a:gradFill>
              <a:ln w="9525">
                <a:noFill/>
                <a:round/>
                <a:headEnd/>
                <a:tailEnd/>
              </a:ln>
              <a:effectLst/>
            </p:spPr>
            <p:txBody>
              <a:bodyPr wrap="none" anchor="ctr"/>
              <a:lstStyle/>
              <a:p>
                <a:endParaRPr lang="es-AR"/>
              </a:p>
            </p:txBody>
          </p:sp>
          <p:sp>
            <p:nvSpPr>
              <p:cNvPr id="2085" name="Freeform 37"/>
              <p:cNvSpPr>
                <a:spLocks noChangeArrowheads="1"/>
              </p:cNvSpPr>
              <p:nvPr/>
            </p:nvSpPr>
            <p:spPr bwMode="auto">
              <a:xfrm>
                <a:off x="4792" y="3360"/>
                <a:ext cx="607" cy="250"/>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rgbClr val="0E8EE4"/>
                  </a:gs>
                  <a:gs pos="100000">
                    <a:srgbClr val="0088E4"/>
                  </a:gs>
                </a:gsLst>
                <a:lin ang="5400000" scaled="1"/>
              </a:gradFill>
              <a:ln w="9525">
                <a:noFill/>
                <a:round/>
                <a:headEnd/>
                <a:tailEnd/>
              </a:ln>
              <a:effectLst/>
            </p:spPr>
            <p:txBody>
              <a:bodyPr wrap="none" anchor="ctr"/>
              <a:lstStyle/>
              <a:p>
                <a:endParaRPr lang="es-AR"/>
              </a:p>
            </p:txBody>
          </p:sp>
          <p:sp>
            <p:nvSpPr>
              <p:cNvPr id="2086" name="Freeform 38"/>
              <p:cNvSpPr>
                <a:spLocks noChangeArrowheads="1"/>
              </p:cNvSpPr>
              <p:nvPr/>
            </p:nvSpPr>
            <p:spPr bwMode="auto">
              <a:xfrm>
                <a:off x="5246" y="4007"/>
                <a:ext cx="70" cy="52"/>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rgbClr val="007FD5"/>
                  </a:gs>
                  <a:gs pos="100000">
                    <a:srgbClr val="0088E4"/>
                  </a:gs>
                </a:gsLst>
                <a:lin ang="5400000" scaled="1"/>
              </a:gradFill>
              <a:ln w="9525">
                <a:noFill/>
                <a:round/>
                <a:headEnd/>
                <a:tailEnd/>
              </a:ln>
              <a:effectLst/>
            </p:spPr>
            <p:txBody>
              <a:bodyPr wrap="none" anchor="ctr"/>
              <a:lstStyle/>
              <a:p>
                <a:endParaRPr lang="es-AR"/>
              </a:p>
            </p:txBody>
          </p:sp>
          <p:sp>
            <p:nvSpPr>
              <p:cNvPr id="2087" name="Freeform 39"/>
              <p:cNvSpPr>
                <a:spLocks noChangeArrowheads="1"/>
              </p:cNvSpPr>
              <p:nvPr/>
            </p:nvSpPr>
            <p:spPr bwMode="auto">
              <a:xfrm>
                <a:off x="4505" y="4073"/>
                <a:ext cx="703" cy="106"/>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rgbClr val="007FD5"/>
                  </a:gs>
                  <a:gs pos="100000">
                    <a:srgbClr val="0088E4"/>
                  </a:gs>
                </a:gsLst>
                <a:lin ang="5400000" scaled="1"/>
              </a:gradFill>
              <a:ln w="9525">
                <a:noFill/>
                <a:round/>
                <a:headEnd/>
                <a:tailEnd/>
              </a:ln>
              <a:effectLst/>
            </p:spPr>
            <p:txBody>
              <a:bodyPr wrap="none" anchor="ctr"/>
              <a:lstStyle/>
              <a:p>
                <a:endParaRPr lang="es-AR"/>
              </a:p>
            </p:txBody>
          </p:sp>
          <p:sp>
            <p:nvSpPr>
              <p:cNvPr id="2088" name="Freeform 40"/>
              <p:cNvSpPr>
                <a:spLocks noChangeArrowheads="1"/>
              </p:cNvSpPr>
              <p:nvPr/>
            </p:nvSpPr>
            <p:spPr bwMode="auto">
              <a:xfrm>
                <a:off x="5336" y="3654"/>
                <a:ext cx="141" cy="339"/>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rgbClr val="007FD5"/>
                  </a:gs>
                  <a:gs pos="100000">
                    <a:srgbClr val="0088E4"/>
                  </a:gs>
                </a:gsLst>
                <a:lin ang="5400000" scaled="1"/>
              </a:gradFill>
              <a:ln w="9525">
                <a:noFill/>
                <a:round/>
                <a:headEnd/>
                <a:tailEnd/>
              </a:ln>
              <a:effectLst/>
            </p:spPr>
            <p:txBody>
              <a:bodyPr wrap="none" anchor="ctr"/>
              <a:lstStyle/>
              <a:p>
                <a:endParaRPr lang="es-AR"/>
              </a:p>
            </p:txBody>
          </p:sp>
          <p:sp>
            <p:nvSpPr>
              <p:cNvPr id="2089" name="Freeform 41"/>
              <p:cNvSpPr>
                <a:spLocks noChangeArrowheads="1"/>
              </p:cNvSpPr>
              <p:nvPr/>
            </p:nvSpPr>
            <p:spPr bwMode="auto">
              <a:xfrm>
                <a:off x="5061" y="3624"/>
                <a:ext cx="81" cy="88"/>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rgbClr val="007FD5"/>
                  </a:gs>
                  <a:gs pos="100000">
                    <a:srgbClr val="0088E4"/>
                  </a:gs>
                </a:gsLst>
                <a:lin ang="5400000" scaled="1"/>
              </a:gradFill>
              <a:ln w="9525">
                <a:noFill/>
                <a:round/>
                <a:headEnd/>
                <a:tailEnd/>
              </a:ln>
              <a:effectLst/>
            </p:spPr>
            <p:txBody>
              <a:bodyPr wrap="none" anchor="ctr"/>
              <a:lstStyle/>
              <a:p>
                <a:endParaRPr lang="es-AR"/>
              </a:p>
            </p:txBody>
          </p:sp>
          <p:sp>
            <p:nvSpPr>
              <p:cNvPr id="2090" name="Freeform 42"/>
              <p:cNvSpPr>
                <a:spLocks noChangeArrowheads="1"/>
              </p:cNvSpPr>
              <p:nvPr/>
            </p:nvSpPr>
            <p:spPr bwMode="auto">
              <a:xfrm>
                <a:off x="4445" y="3552"/>
                <a:ext cx="715" cy="429"/>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solidFill>
                <a:srgbClr val="0088E4"/>
              </a:solidFill>
              <a:ln w="9525">
                <a:noFill/>
                <a:round/>
                <a:headEnd/>
                <a:tailEnd/>
              </a:ln>
              <a:effectLst/>
            </p:spPr>
            <p:txBody>
              <a:bodyPr wrap="none" anchor="ctr"/>
              <a:lstStyle/>
              <a:p>
                <a:endParaRPr lang="es-AR"/>
              </a:p>
            </p:txBody>
          </p:sp>
          <p:sp>
            <p:nvSpPr>
              <p:cNvPr id="2091" name="Freeform 43"/>
              <p:cNvSpPr>
                <a:spLocks noChangeArrowheads="1"/>
              </p:cNvSpPr>
              <p:nvPr/>
            </p:nvSpPr>
            <p:spPr bwMode="auto">
              <a:xfrm>
                <a:off x="4349" y="3510"/>
                <a:ext cx="907" cy="531"/>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rgbClr val="078BE3"/>
                  </a:gs>
                  <a:gs pos="100000">
                    <a:srgbClr val="0088E4"/>
                  </a:gs>
                </a:gsLst>
                <a:lin ang="10800000" scaled="1"/>
              </a:gradFill>
              <a:ln w="9525">
                <a:noFill/>
                <a:round/>
                <a:headEnd/>
                <a:tailEnd/>
              </a:ln>
              <a:effectLst/>
            </p:spPr>
            <p:txBody>
              <a:bodyPr wrap="none" anchor="ctr"/>
              <a:lstStyle/>
              <a:p>
                <a:endParaRPr lang="es-AR"/>
              </a:p>
            </p:txBody>
          </p:sp>
          <p:sp>
            <p:nvSpPr>
              <p:cNvPr id="2092" name="Freeform 44"/>
              <p:cNvSpPr>
                <a:spLocks noChangeArrowheads="1"/>
              </p:cNvSpPr>
              <p:nvPr/>
            </p:nvSpPr>
            <p:spPr bwMode="auto">
              <a:xfrm>
                <a:off x="4564" y="3492"/>
                <a:ext cx="363" cy="64"/>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rgbClr val="078BE3"/>
                  </a:gs>
                  <a:gs pos="100000">
                    <a:srgbClr val="0088E4"/>
                  </a:gs>
                </a:gsLst>
                <a:lin ang="5400000" scaled="1"/>
              </a:gradFill>
              <a:ln w="9525">
                <a:noFill/>
                <a:round/>
                <a:headEnd/>
                <a:tailEnd/>
              </a:ln>
              <a:effectLst/>
            </p:spPr>
            <p:txBody>
              <a:bodyPr wrap="none" anchor="ctr"/>
              <a:lstStyle/>
              <a:p>
                <a:endParaRPr lang="es-AR"/>
              </a:p>
            </p:txBody>
          </p:sp>
          <p:sp>
            <p:nvSpPr>
              <p:cNvPr id="2093" name="Freeform 45"/>
              <p:cNvSpPr>
                <a:spLocks noChangeArrowheads="1"/>
              </p:cNvSpPr>
              <p:nvPr/>
            </p:nvSpPr>
            <p:spPr bwMode="auto">
              <a:xfrm>
                <a:off x="4463" y="3558"/>
                <a:ext cx="64" cy="46"/>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rgbClr val="078BE3"/>
                  </a:gs>
                  <a:gs pos="100000">
                    <a:srgbClr val="0088E4"/>
                  </a:gs>
                </a:gsLst>
                <a:lin ang="5400000" scaled="1"/>
              </a:gradFill>
              <a:ln w="9525">
                <a:noFill/>
                <a:round/>
                <a:headEnd/>
                <a:tailEnd/>
              </a:ln>
              <a:effectLst/>
            </p:spPr>
            <p:txBody>
              <a:bodyPr wrap="none" anchor="ctr"/>
              <a:lstStyle/>
              <a:p>
                <a:endParaRPr lang="es-AR"/>
              </a:p>
            </p:txBody>
          </p:sp>
          <p:sp>
            <p:nvSpPr>
              <p:cNvPr id="2094" name="Oval 46"/>
              <p:cNvSpPr>
                <a:spLocks noChangeArrowheads="1"/>
              </p:cNvSpPr>
              <p:nvPr/>
            </p:nvSpPr>
            <p:spPr bwMode="auto">
              <a:xfrm>
                <a:off x="4546" y="3608"/>
                <a:ext cx="516" cy="317"/>
              </a:xfrm>
              <a:prstGeom prst="ellipse">
                <a:avLst/>
              </a:prstGeom>
              <a:gradFill rotWithShape="0">
                <a:gsLst>
                  <a:gs pos="0">
                    <a:srgbClr val="007FD5"/>
                  </a:gs>
                  <a:gs pos="100000">
                    <a:srgbClr val="0088E4"/>
                  </a:gs>
                </a:gsLst>
                <a:lin ang="10800000" scaled="1"/>
              </a:gradFill>
              <a:ln w="9525">
                <a:noFill/>
                <a:round/>
                <a:headEnd/>
                <a:tailEnd/>
              </a:ln>
              <a:effectLst/>
            </p:spPr>
            <p:txBody>
              <a:bodyPr wrap="none" anchor="ctr"/>
              <a:lstStyle/>
              <a:p>
                <a:endParaRPr lang="es-AR"/>
              </a:p>
            </p:txBody>
          </p:sp>
          <p:sp>
            <p:nvSpPr>
              <p:cNvPr id="2095" name="Oval 47"/>
              <p:cNvSpPr>
                <a:spLocks noChangeArrowheads="1"/>
              </p:cNvSpPr>
              <p:nvPr/>
            </p:nvSpPr>
            <p:spPr bwMode="auto">
              <a:xfrm>
                <a:off x="4578" y="3630"/>
                <a:ext cx="444" cy="269"/>
              </a:xfrm>
              <a:prstGeom prst="ellipse">
                <a:avLst/>
              </a:prstGeom>
              <a:gradFill rotWithShape="0">
                <a:gsLst>
                  <a:gs pos="0">
                    <a:srgbClr val="078BE3"/>
                  </a:gs>
                  <a:gs pos="100000">
                    <a:srgbClr val="0088E4"/>
                  </a:gs>
                </a:gsLst>
                <a:lin ang="5400000" scaled="1"/>
              </a:gradFill>
              <a:ln w="9525">
                <a:noFill/>
                <a:round/>
                <a:headEnd/>
                <a:tailEnd/>
              </a:ln>
              <a:effectLst/>
            </p:spPr>
            <p:txBody>
              <a:bodyPr wrap="none" anchor="ctr"/>
              <a:lstStyle/>
              <a:p>
                <a:endParaRPr lang="es-AR"/>
              </a:p>
            </p:txBody>
          </p:sp>
          <p:sp>
            <p:nvSpPr>
              <p:cNvPr id="2096" name="Oval 48"/>
              <p:cNvSpPr>
                <a:spLocks noChangeArrowheads="1"/>
              </p:cNvSpPr>
              <p:nvPr/>
            </p:nvSpPr>
            <p:spPr bwMode="auto">
              <a:xfrm>
                <a:off x="4610" y="3650"/>
                <a:ext cx="384" cy="231"/>
              </a:xfrm>
              <a:prstGeom prst="ellipse">
                <a:avLst/>
              </a:prstGeom>
              <a:gradFill rotWithShape="0">
                <a:gsLst>
                  <a:gs pos="0">
                    <a:srgbClr val="007FD5"/>
                  </a:gs>
                  <a:gs pos="100000">
                    <a:srgbClr val="0088E4"/>
                  </a:gs>
                </a:gsLst>
                <a:lin ang="5400000" scaled="1"/>
              </a:gradFill>
              <a:ln w="9525">
                <a:noFill/>
                <a:round/>
                <a:headEnd/>
                <a:tailEnd/>
              </a:ln>
              <a:effectLst/>
            </p:spPr>
            <p:txBody>
              <a:bodyPr wrap="none" anchor="ctr"/>
              <a:lstStyle/>
              <a:p>
                <a:endParaRPr lang="es-AR"/>
              </a:p>
            </p:txBody>
          </p:sp>
          <p:sp>
            <p:nvSpPr>
              <p:cNvPr id="2097" name="Oval 49"/>
              <p:cNvSpPr>
                <a:spLocks noChangeArrowheads="1"/>
              </p:cNvSpPr>
              <p:nvPr/>
            </p:nvSpPr>
            <p:spPr bwMode="auto">
              <a:xfrm>
                <a:off x="4654" y="3678"/>
                <a:ext cx="296" cy="175"/>
              </a:xfrm>
              <a:prstGeom prst="ellipse">
                <a:avLst/>
              </a:prstGeom>
              <a:gradFill rotWithShape="0">
                <a:gsLst>
                  <a:gs pos="0">
                    <a:srgbClr val="007FD5"/>
                  </a:gs>
                  <a:gs pos="100000">
                    <a:srgbClr val="0088E4"/>
                  </a:gs>
                </a:gsLst>
                <a:lin ang="5400000" scaled="1"/>
              </a:gradFill>
              <a:ln w="9525">
                <a:noFill/>
                <a:round/>
                <a:headEnd/>
                <a:tailEnd/>
              </a:ln>
              <a:effectLst/>
            </p:spPr>
            <p:txBody>
              <a:bodyPr wrap="none" anchor="ctr"/>
              <a:lstStyle/>
              <a:p>
                <a:endParaRPr lang="es-AR"/>
              </a:p>
            </p:txBody>
          </p:sp>
          <p:sp>
            <p:nvSpPr>
              <p:cNvPr id="2098" name="Oval 50"/>
              <p:cNvSpPr>
                <a:spLocks noChangeArrowheads="1"/>
              </p:cNvSpPr>
              <p:nvPr/>
            </p:nvSpPr>
            <p:spPr bwMode="auto">
              <a:xfrm>
                <a:off x="4690" y="3698"/>
                <a:ext cx="220" cy="137"/>
              </a:xfrm>
              <a:prstGeom prst="ellipse">
                <a:avLst/>
              </a:prstGeom>
              <a:gradFill rotWithShape="0">
                <a:gsLst>
                  <a:gs pos="0">
                    <a:srgbClr val="007FD5"/>
                  </a:gs>
                  <a:gs pos="100000">
                    <a:srgbClr val="0088E4"/>
                  </a:gs>
                </a:gsLst>
                <a:lin ang="5400000" scaled="1"/>
              </a:gradFill>
              <a:ln w="9525">
                <a:noFill/>
                <a:round/>
                <a:headEnd/>
                <a:tailEnd/>
              </a:ln>
              <a:effectLst/>
            </p:spPr>
            <p:txBody>
              <a:bodyPr wrap="none" anchor="ctr"/>
              <a:lstStyle/>
              <a:p>
                <a:endParaRPr lang="es-AR"/>
              </a:p>
            </p:txBody>
          </p:sp>
          <p:sp>
            <p:nvSpPr>
              <p:cNvPr id="2099" name="Oval 51"/>
              <p:cNvSpPr>
                <a:spLocks noChangeArrowheads="1"/>
              </p:cNvSpPr>
              <p:nvPr/>
            </p:nvSpPr>
            <p:spPr bwMode="auto">
              <a:xfrm>
                <a:off x="4738" y="3728"/>
                <a:ext cx="124" cy="79"/>
              </a:xfrm>
              <a:prstGeom prst="ellipse">
                <a:avLst/>
              </a:prstGeom>
              <a:gradFill rotWithShape="0">
                <a:gsLst>
                  <a:gs pos="0">
                    <a:srgbClr val="0083DB"/>
                  </a:gs>
                  <a:gs pos="100000">
                    <a:srgbClr val="0088E4"/>
                  </a:gs>
                </a:gsLst>
                <a:lin ang="5400000" scaled="1"/>
              </a:gradFill>
              <a:ln w="9525">
                <a:noFill/>
                <a:round/>
                <a:headEnd/>
                <a:tailEnd/>
              </a:ln>
              <a:effectLst/>
            </p:spPr>
            <p:txBody>
              <a:bodyPr wrap="none" anchor="ctr"/>
              <a:lstStyle/>
              <a:p>
                <a:endParaRPr lang="es-AR"/>
              </a:p>
            </p:txBody>
          </p:sp>
        </p:grpSp>
        <p:grpSp>
          <p:nvGrpSpPr>
            <p:cNvPr id="2100" name="Group 52"/>
            <p:cNvGrpSpPr>
              <a:grpSpLocks/>
            </p:cNvGrpSpPr>
            <p:nvPr/>
          </p:nvGrpSpPr>
          <p:grpSpPr bwMode="auto">
            <a:xfrm>
              <a:off x="5280" y="3024"/>
              <a:ext cx="423" cy="256"/>
              <a:chOff x="5280" y="3024"/>
              <a:chExt cx="423" cy="256"/>
            </a:xfrm>
          </p:grpSpPr>
          <p:sp>
            <p:nvSpPr>
              <p:cNvPr id="2101" name="Freeform 53"/>
              <p:cNvSpPr>
                <a:spLocks noChangeArrowheads="1"/>
              </p:cNvSpPr>
              <p:nvPr/>
            </p:nvSpPr>
            <p:spPr bwMode="auto">
              <a:xfrm>
                <a:off x="5280" y="3186"/>
                <a:ext cx="381" cy="94"/>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rgbClr val="0068AE"/>
                  </a:gs>
                  <a:gs pos="100000">
                    <a:srgbClr val="0088E4"/>
                  </a:gs>
                </a:gsLst>
                <a:lin ang="5400000" scaled="1"/>
              </a:gradFill>
              <a:ln w="9525">
                <a:noFill/>
                <a:round/>
                <a:headEnd/>
                <a:tailEnd/>
              </a:ln>
              <a:effectLst/>
            </p:spPr>
            <p:txBody>
              <a:bodyPr wrap="none" anchor="ctr"/>
              <a:lstStyle/>
              <a:p>
                <a:endParaRPr lang="es-AR"/>
              </a:p>
            </p:txBody>
          </p:sp>
          <p:sp>
            <p:nvSpPr>
              <p:cNvPr id="2102" name="Freeform 54"/>
              <p:cNvSpPr>
                <a:spLocks noChangeArrowheads="1"/>
              </p:cNvSpPr>
              <p:nvPr/>
            </p:nvSpPr>
            <p:spPr bwMode="auto">
              <a:xfrm>
                <a:off x="5315" y="3024"/>
                <a:ext cx="256" cy="52"/>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rgbClr val="0068AE"/>
                  </a:gs>
                  <a:gs pos="100000">
                    <a:srgbClr val="0088E4"/>
                  </a:gs>
                </a:gsLst>
                <a:lin ang="5400000" scaled="1"/>
              </a:gradFill>
              <a:ln w="9525">
                <a:noFill/>
                <a:round/>
                <a:headEnd/>
                <a:tailEnd/>
              </a:ln>
              <a:effectLst/>
            </p:spPr>
            <p:txBody>
              <a:bodyPr wrap="none" anchor="ctr"/>
              <a:lstStyle/>
              <a:p>
                <a:endParaRPr lang="es-AR"/>
              </a:p>
            </p:txBody>
          </p:sp>
          <p:sp>
            <p:nvSpPr>
              <p:cNvPr id="2103" name="Freeform 55"/>
              <p:cNvSpPr>
                <a:spLocks noChangeArrowheads="1"/>
              </p:cNvSpPr>
              <p:nvPr/>
            </p:nvSpPr>
            <p:spPr bwMode="auto">
              <a:xfrm>
                <a:off x="5645" y="3066"/>
                <a:ext cx="58" cy="154"/>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rgbClr val="0068AE"/>
                  </a:gs>
                  <a:gs pos="100000">
                    <a:srgbClr val="0088E4"/>
                  </a:gs>
                </a:gsLst>
                <a:lin ang="5400000" scaled="1"/>
              </a:gradFill>
              <a:ln w="9525">
                <a:noFill/>
                <a:round/>
                <a:headEnd/>
                <a:tailEnd/>
              </a:ln>
              <a:effectLst/>
            </p:spPr>
            <p:txBody>
              <a:bodyPr wrap="none" anchor="ctr"/>
              <a:lstStyle/>
              <a:p>
                <a:endParaRPr lang="es-AR"/>
              </a:p>
            </p:txBody>
          </p:sp>
          <p:sp>
            <p:nvSpPr>
              <p:cNvPr id="2104" name="Freeform 56"/>
              <p:cNvSpPr>
                <a:spLocks noChangeArrowheads="1"/>
              </p:cNvSpPr>
              <p:nvPr/>
            </p:nvSpPr>
            <p:spPr bwMode="auto">
              <a:xfrm>
                <a:off x="5375" y="3246"/>
                <a:ext cx="190" cy="16"/>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rgbClr val="0068AE"/>
                  </a:gs>
                  <a:gs pos="100000">
                    <a:srgbClr val="0088E4"/>
                  </a:gs>
                </a:gsLst>
                <a:lin ang="5400000" scaled="1"/>
              </a:gradFill>
              <a:ln w="9525">
                <a:noFill/>
                <a:round/>
                <a:headEnd/>
                <a:tailEnd/>
              </a:ln>
              <a:effectLst/>
            </p:spPr>
            <p:txBody>
              <a:bodyPr wrap="none" anchor="ctr"/>
              <a:lstStyle/>
              <a:p>
                <a:endParaRPr lang="es-AR"/>
              </a:p>
            </p:txBody>
          </p:sp>
          <p:sp>
            <p:nvSpPr>
              <p:cNvPr id="2105" name="Freeform 57"/>
              <p:cNvSpPr>
                <a:spLocks noChangeArrowheads="1"/>
              </p:cNvSpPr>
              <p:nvPr/>
            </p:nvSpPr>
            <p:spPr bwMode="auto">
              <a:xfrm>
                <a:off x="5304" y="3042"/>
                <a:ext cx="159" cy="184"/>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rgbClr val="0068AE"/>
                  </a:gs>
                  <a:gs pos="100000">
                    <a:srgbClr val="0088E4"/>
                  </a:gs>
                </a:gsLst>
                <a:lin ang="5400000" scaled="1"/>
              </a:gradFill>
              <a:ln w="9525">
                <a:noFill/>
                <a:round/>
                <a:headEnd/>
                <a:tailEnd/>
              </a:ln>
              <a:effectLst/>
            </p:spPr>
            <p:txBody>
              <a:bodyPr wrap="none" anchor="ctr"/>
              <a:lstStyle/>
              <a:p>
                <a:endParaRPr lang="es-AR"/>
              </a:p>
            </p:txBody>
          </p:sp>
          <p:sp>
            <p:nvSpPr>
              <p:cNvPr id="2106" name="Freeform 58"/>
              <p:cNvSpPr>
                <a:spLocks noChangeArrowheads="1"/>
              </p:cNvSpPr>
              <p:nvPr/>
            </p:nvSpPr>
            <p:spPr bwMode="auto">
              <a:xfrm>
                <a:off x="5489" y="3042"/>
                <a:ext cx="184" cy="208"/>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rgbClr val="0068AE"/>
                  </a:gs>
                  <a:gs pos="100000">
                    <a:srgbClr val="0088E4"/>
                  </a:gs>
                </a:gsLst>
                <a:lin ang="5400000" scaled="1"/>
              </a:gradFill>
              <a:ln w="9525">
                <a:noFill/>
                <a:round/>
                <a:headEnd/>
                <a:tailEnd/>
              </a:ln>
              <a:effectLst/>
            </p:spPr>
            <p:txBody>
              <a:bodyPr wrap="none" anchor="ctr"/>
              <a:lstStyle/>
              <a:p>
                <a:endParaRPr lang="es-AR"/>
              </a:p>
            </p:txBody>
          </p:sp>
          <p:sp>
            <p:nvSpPr>
              <p:cNvPr id="2107" name="Freeform 59"/>
              <p:cNvSpPr>
                <a:spLocks noChangeArrowheads="1"/>
              </p:cNvSpPr>
              <p:nvPr/>
            </p:nvSpPr>
            <p:spPr bwMode="auto">
              <a:xfrm>
                <a:off x="5345" y="3058"/>
                <a:ext cx="297" cy="184"/>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rgbClr val="0068AE"/>
                  </a:gs>
                  <a:gs pos="100000">
                    <a:srgbClr val="0088E4"/>
                  </a:gs>
                </a:gsLst>
                <a:lin ang="5400000" scaled="1"/>
              </a:gradFill>
              <a:ln w="9525">
                <a:noFill/>
                <a:round/>
                <a:headEnd/>
                <a:tailEnd/>
              </a:ln>
              <a:effectLst/>
            </p:spPr>
            <p:txBody>
              <a:bodyPr wrap="none" anchor="ctr"/>
              <a:lstStyle/>
              <a:p>
                <a:endParaRPr lang="es-AR"/>
              </a:p>
            </p:txBody>
          </p:sp>
          <p:grpSp>
            <p:nvGrpSpPr>
              <p:cNvPr id="2108" name="Group 60"/>
              <p:cNvGrpSpPr>
                <a:grpSpLocks/>
              </p:cNvGrpSpPr>
              <p:nvPr/>
            </p:nvGrpSpPr>
            <p:grpSpPr bwMode="auto">
              <a:xfrm>
                <a:off x="5381" y="3085"/>
                <a:ext cx="225" cy="130"/>
                <a:chOff x="5381" y="3085"/>
                <a:chExt cx="225" cy="130"/>
              </a:xfrm>
            </p:grpSpPr>
            <p:sp>
              <p:nvSpPr>
                <p:cNvPr id="2109" name="Oval 61"/>
                <p:cNvSpPr>
                  <a:spLocks noChangeArrowheads="1"/>
                </p:cNvSpPr>
                <p:nvPr/>
              </p:nvSpPr>
              <p:spPr bwMode="auto">
                <a:xfrm>
                  <a:off x="5381" y="3085"/>
                  <a:ext cx="225" cy="130"/>
                </a:xfrm>
                <a:prstGeom prst="ellipse">
                  <a:avLst/>
                </a:prstGeom>
                <a:gradFill rotWithShape="0">
                  <a:gsLst>
                    <a:gs pos="0">
                      <a:srgbClr val="0068AE"/>
                    </a:gs>
                    <a:gs pos="100000">
                      <a:srgbClr val="0088E4"/>
                    </a:gs>
                  </a:gsLst>
                  <a:lin ang="5400000" scaled="1"/>
                </a:gradFill>
                <a:ln w="9525">
                  <a:noFill/>
                  <a:round/>
                  <a:headEnd/>
                  <a:tailEnd/>
                </a:ln>
                <a:effectLst/>
              </p:spPr>
              <p:txBody>
                <a:bodyPr wrap="none" anchor="ctr"/>
                <a:lstStyle/>
                <a:p>
                  <a:endParaRPr lang="es-AR"/>
                </a:p>
              </p:txBody>
            </p:sp>
            <p:sp>
              <p:nvSpPr>
                <p:cNvPr id="2110" name="Oval 62"/>
                <p:cNvSpPr>
                  <a:spLocks noChangeArrowheads="1"/>
                </p:cNvSpPr>
                <p:nvPr/>
              </p:nvSpPr>
              <p:spPr bwMode="auto">
                <a:xfrm>
                  <a:off x="5403" y="3099"/>
                  <a:ext cx="180" cy="100"/>
                </a:xfrm>
                <a:prstGeom prst="ellipse">
                  <a:avLst/>
                </a:prstGeom>
                <a:gradFill rotWithShape="0">
                  <a:gsLst>
                    <a:gs pos="0">
                      <a:srgbClr val="0068AE"/>
                    </a:gs>
                    <a:gs pos="100000">
                      <a:srgbClr val="0088E4"/>
                    </a:gs>
                  </a:gsLst>
                  <a:lin ang="5400000" scaled="1"/>
                </a:gradFill>
                <a:ln w="9525">
                  <a:noFill/>
                  <a:round/>
                  <a:headEnd/>
                  <a:tailEnd/>
                </a:ln>
                <a:effectLst/>
              </p:spPr>
              <p:txBody>
                <a:bodyPr wrap="none" anchor="ctr"/>
                <a:lstStyle/>
                <a:p>
                  <a:endParaRPr lang="es-AR"/>
                </a:p>
              </p:txBody>
            </p:sp>
            <p:sp>
              <p:nvSpPr>
                <p:cNvPr id="2111" name="Oval 63"/>
                <p:cNvSpPr>
                  <a:spLocks noChangeArrowheads="1"/>
                </p:cNvSpPr>
                <p:nvPr/>
              </p:nvSpPr>
              <p:spPr bwMode="auto">
                <a:xfrm>
                  <a:off x="5431" y="3109"/>
                  <a:ext cx="123" cy="80"/>
                </a:xfrm>
                <a:prstGeom prst="ellipse">
                  <a:avLst/>
                </a:prstGeom>
                <a:gradFill rotWithShape="0">
                  <a:gsLst>
                    <a:gs pos="0">
                      <a:srgbClr val="0068AE"/>
                    </a:gs>
                    <a:gs pos="100000">
                      <a:srgbClr val="0088E4"/>
                    </a:gs>
                  </a:gsLst>
                  <a:lin ang="5400000" scaled="1"/>
                </a:gradFill>
                <a:ln w="9525">
                  <a:noFill/>
                  <a:round/>
                  <a:headEnd/>
                  <a:tailEnd/>
                </a:ln>
                <a:effectLst/>
              </p:spPr>
              <p:txBody>
                <a:bodyPr wrap="none" anchor="ctr"/>
                <a:lstStyle/>
                <a:p>
                  <a:endParaRPr lang="es-AR"/>
                </a:p>
              </p:txBody>
            </p:sp>
            <p:sp>
              <p:nvSpPr>
                <p:cNvPr id="2112" name="Oval 64"/>
                <p:cNvSpPr>
                  <a:spLocks noChangeArrowheads="1"/>
                </p:cNvSpPr>
                <p:nvPr/>
              </p:nvSpPr>
              <p:spPr bwMode="auto">
                <a:xfrm>
                  <a:off x="5458" y="3125"/>
                  <a:ext cx="71" cy="45"/>
                </a:xfrm>
                <a:prstGeom prst="ellipse">
                  <a:avLst/>
                </a:prstGeom>
                <a:gradFill rotWithShape="0">
                  <a:gsLst>
                    <a:gs pos="0">
                      <a:srgbClr val="0068AE"/>
                    </a:gs>
                    <a:gs pos="100000">
                      <a:srgbClr val="0088E4"/>
                    </a:gs>
                  </a:gsLst>
                  <a:lin ang="5400000" scaled="1"/>
                </a:gradFill>
                <a:ln w="9525">
                  <a:noFill/>
                  <a:round/>
                  <a:headEnd/>
                  <a:tailEnd/>
                </a:ln>
                <a:effectLst/>
              </p:spPr>
              <p:txBody>
                <a:bodyPr wrap="none" anchor="ctr"/>
                <a:lstStyle/>
                <a:p>
                  <a:endParaRPr lang="es-AR"/>
                </a:p>
              </p:txBody>
            </p:sp>
          </p:grpSp>
        </p:grpSp>
      </p:grpSp>
      <p:sp>
        <p:nvSpPr>
          <p:cNvPr id="2113" name="Rectangle 65"/>
          <p:cNvSpPr>
            <a:spLocks noGrp="1" noChangeArrowheads="1"/>
          </p:cNvSpPr>
          <p:nvPr>
            <p:ph type="title"/>
          </p:nvPr>
        </p:nvSpPr>
        <p:spPr bwMode="auto">
          <a:xfrm>
            <a:off x="685800" y="1692275"/>
            <a:ext cx="7769225" cy="1733550"/>
          </a:xfrm>
          <a:prstGeom prst="rect">
            <a:avLst/>
          </a:prstGeom>
          <a:noFill/>
          <a:ln w="9525">
            <a:noFill/>
            <a:round/>
            <a:headEnd/>
            <a:tailEnd/>
          </a:ln>
          <a:effectLst/>
        </p:spPr>
        <p:txBody>
          <a:bodyPr vert="horz" wrap="square" lIns="90000" tIns="46800" rIns="90000" bIns="46800" numCol="1" anchor="b" anchorCtr="1" compatLnSpc="1">
            <a:prstTxWarp prst="textNoShape">
              <a:avLst/>
            </a:prstTxWarp>
          </a:bodyPr>
          <a:lstStyle/>
          <a:p>
            <a:pPr lvl="0"/>
            <a:r>
              <a:rPr lang="en-GB"/>
              <a:t>Pulse para editar el formato del texto de título</a:t>
            </a:r>
          </a:p>
        </p:txBody>
      </p:sp>
      <p:sp>
        <p:nvSpPr>
          <p:cNvPr id="2114" name="Rectangle 66"/>
          <p:cNvSpPr>
            <a:spLocks noGrp="1" noChangeArrowheads="1"/>
          </p:cNvSpPr>
          <p:nvPr>
            <p:ph type="dt"/>
          </p:nvPr>
        </p:nvSpPr>
        <p:spPr bwMode="auto">
          <a:xfrm>
            <a:off x="457200" y="6248400"/>
            <a:ext cx="2130425" cy="45402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eaLnBrk="1" hangingPunct="1">
              <a:buClrTx/>
              <a:buFontTx/>
              <a:buNone/>
              <a:tabLst>
                <a:tab pos="723900" algn="l"/>
                <a:tab pos="1447800" algn="l"/>
              </a:tabLst>
              <a:defRPr sz="1400">
                <a:solidFill>
                  <a:srgbClr val="FFFFFF"/>
                </a:solidFill>
                <a:effectLst>
                  <a:outerShdw blurRad="38100" dist="38100" dir="2700000" algn="tl">
                    <a:srgbClr val="000000"/>
                  </a:outerShdw>
                </a:effectLst>
                <a:latin typeface="+mn-lt"/>
                <a:cs typeface="Lucida Sans Unicode" charset="0"/>
              </a:defRPr>
            </a:lvl1pPr>
          </a:lstStyle>
          <a:p>
            <a:endParaRPr lang="es-UY"/>
          </a:p>
        </p:txBody>
      </p:sp>
      <p:sp>
        <p:nvSpPr>
          <p:cNvPr id="2115" name="Rectangle 67"/>
          <p:cNvSpPr>
            <a:spLocks noGrp="1" noChangeArrowheads="1"/>
          </p:cNvSpPr>
          <p:nvPr>
            <p:ph type="ftr"/>
          </p:nvPr>
        </p:nvSpPr>
        <p:spPr bwMode="auto">
          <a:xfrm>
            <a:off x="3124200" y="6248400"/>
            <a:ext cx="2892425" cy="45402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ctr" eaLnBrk="1" hangingPunct="1">
              <a:buClrTx/>
              <a:buFontTx/>
              <a:buNone/>
              <a:tabLst>
                <a:tab pos="723900" algn="l"/>
                <a:tab pos="1447800" algn="l"/>
                <a:tab pos="2171700" algn="l"/>
              </a:tabLst>
              <a:defRPr sz="1400">
                <a:solidFill>
                  <a:srgbClr val="FFFFFF"/>
                </a:solidFill>
                <a:effectLst>
                  <a:outerShdw blurRad="38100" dist="38100" dir="2700000" algn="tl">
                    <a:srgbClr val="000000"/>
                  </a:outerShdw>
                </a:effectLst>
                <a:latin typeface="+mn-lt"/>
                <a:cs typeface="Lucida Sans Unicode" charset="0"/>
              </a:defRPr>
            </a:lvl1pPr>
          </a:lstStyle>
          <a:p>
            <a:endParaRPr lang="es-UY"/>
          </a:p>
        </p:txBody>
      </p:sp>
      <p:sp>
        <p:nvSpPr>
          <p:cNvPr id="2116" name="Rectangle 68"/>
          <p:cNvSpPr>
            <a:spLocks noGrp="1" noChangeArrowheads="1"/>
          </p:cNvSpPr>
          <p:nvPr>
            <p:ph type="sldNum"/>
          </p:nvPr>
        </p:nvSpPr>
        <p:spPr bwMode="auto">
          <a:xfrm>
            <a:off x="6553200" y="6248400"/>
            <a:ext cx="2130425" cy="45402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eaLnBrk="1" hangingPunct="1">
              <a:buClrTx/>
              <a:buFontTx/>
              <a:buNone/>
              <a:tabLst>
                <a:tab pos="723900" algn="l"/>
                <a:tab pos="1447800" algn="l"/>
              </a:tabLst>
              <a:defRPr sz="1400">
                <a:solidFill>
                  <a:srgbClr val="FFFFFF"/>
                </a:solidFill>
                <a:effectLst>
                  <a:outerShdw blurRad="38100" dist="38100" dir="2700000" algn="tl">
                    <a:srgbClr val="000000"/>
                  </a:outerShdw>
                </a:effectLst>
                <a:latin typeface="+mn-lt"/>
                <a:cs typeface="Lucida Sans Unicode" charset="0"/>
              </a:defRPr>
            </a:lvl1pPr>
          </a:lstStyle>
          <a:p>
            <a:fld id="{8968E020-2AE9-4182-A684-8A698B06B203}" type="slidenum">
              <a:rPr lang="es-UY"/>
              <a:pPr/>
              <a:t>‹Nº›</a:t>
            </a:fld>
            <a:endParaRPr lang="es-UY"/>
          </a:p>
        </p:txBody>
      </p:sp>
      <p:sp>
        <p:nvSpPr>
          <p:cNvPr id="2117" name="Rectangle 69"/>
          <p:cNvSpPr>
            <a:spLocks noGrp="1" noChangeArrowheads="1"/>
          </p:cNvSpPr>
          <p:nvPr>
            <p:ph type="body" idx="1"/>
          </p:nvPr>
        </p:nvSpPr>
        <p:spPr bwMode="auto">
          <a:xfrm>
            <a:off x="457200" y="1604963"/>
            <a:ext cx="8226425" cy="4522787"/>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a:t>Pulse para editar los formatos del texto del esquema</a:t>
            </a:r>
          </a:p>
          <a:p>
            <a:pPr lvl="1"/>
            <a:r>
              <a:rPr lang="en-GB"/>
              <a:t>Segundo nivel del esquema</a:t>
            </a:r>
          </a:p>
          <a:p>
            <a:pPr lvl="2"/>
            <a:r>
              <a:rPr lang="en-GB"/>
              <a:t>Tercer nivel del esquema</a:t>
            </a:r>
          </a:p>
          <a:p>
            <a:pPr lvl="3"/>
            <a:r>
              <a:rPr lang="en-GB"/>
              <a:t>Cuarto nivel del esquema</a:t>
            </a:r>
          </a:p>
          <a:p>
            <a:pPr lvl="4"/>
            <a:r>
              <a:rPr lang="en-GB"/>
              <a:t>Quinto nivel del esquema</a:t>
            </a:r>
          </a:p>
          <a:p>
            <a:pPr lvl="4"/>
            <a:r>
              <a:rPr lang="en-GB"/>
              <a:t>Sexto nivel del esquema</a:t>
            </a:r>
          </a:p>
          <a:p>
            <a:pPr lvl="4"/>
            <a:r>
              <a:rPr lang="en-GB"/>
              <a:t>Séptimo nivel del esquema</a:t>
            </a:r>
          </a:p>
          <a:p>
            <a:pPr lvl="4"/>
            <a:r>
              <a:rPr lang="en-GB"/>
              <a:t>Octavo nivel del esquema</a:t>
            </a:r>
          </a:p>
          <a:p>
            <a:pPr lvl="4"/>
            <a:r>
              <a:rPr lang="en-GB"/>
              <a:t>Noveno nivel del esquema</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449263" rtl="0" fontAlgn="base">
        <a:spcBef>
          <a:spcPct val="0"/>
        </a:spcBef>
        <a:spcAft>
          <a:spcPct val="0"/>
        </a:spcAft>
        <a:buClr>
          <a:srgbClr val="000000"/>
        </a:buClr>
        <a:buSzPct val="100000"/>
        <a:buFont typeface="Times New Roman" pitchFamily="16" charset="0"/>
        <a:defRPr sz="4400">
          <a:solidFill>
            <a:srgbClr val="CCECFF"/>
          </a:solidFill>
          <a:effectLst>
            <a:outerShdw blurRad="38100" dist="38100" dir="2700000" algn="tl">
              <a:srgbClr val="000000"/>
            </a:outerShdw>
          </a:effectLst>
          <a:latin typeface="+mj-lt"/>
          <a:ea typeface="+mj-ea"/>
          <a:cs typeface="+mj-cs"/>
        </a:defRPr>
      </a:lvl1pPr>
      <a:lvl2pPr marL="742950" indent="-285750" algn="ctr" defTabSz="449263" rtl="0" fontAlgn="base">
        <a:spcBef>
          <a:spcPct val="0"/>
        </a:spcBef>
        <a:spcAft>
          <a:spcPct val="0"/>
        </a:spcAft>
        <a:buClr>
          <a:srgbClr val="000000"/>
        </a:buClr>
        <a:buSzPct val="100000"/>
        <a:buFont typeface="Times New Roman" pitchFamily="16" charset="0"/>
        <a:defRPr sz="4400">
          <a:solidFill>
            <a:srgbClr val="CCECFF"/>
          </a:solidFill>
          <a:effectLst>
            <a:outerShdw blurRad="38100" dist="38100" dir="2700000" algn="tl">
              <a:srgbClr val="000000"/>
            </a:outerShdw>
          </a:effectLst>
          <a:latin typeface="Arial" charset="0"/>
          <a:ea typeface="Microsoft YaHei" charset="0"/>
          <a:cs typeface="Microsoft YaHei" charset="0"/>
        </a:defRPr>
      </a:lvl2pPr>
      <a:lvl3pPr marL="1143000" indent="-228600" algn="ctr" defTabSz="449263" rtl="0" fontAlgn="base">
        <a:spcBef>
          <a:spcPct val="0"/>
        </a:spcBef>
        <a:spcAft>
          <a:spcPct val="0"/>
        </a:spcAft>
        <a:buClr>
          <a:srgbClr val="000000"/>
        </a:buClr>
        <a:buSzPct val="100000"/>
        <a:buFont typeface="Times New Roman" pitchFamily="16" charset="0"/>
        <a:defRPr sz="4400">
          <a:solidFill>
            <a:srgbClr val="CCECFF"/>
          </a:solidFill>
          <a:effectLst>
            <a:outerShdw blurRad="38100" dist="38100" dir="2700000" algn="tl">
              <a:srgbClr val="000000"/>
            </a:outerShdw>
          </a:effectLst>
          <a:latin typeface="Arial" charset="0"/>
          <a:ea typeface="Microsoft YaHei" charset="0"/>
          <a:cs typeface="Microsoft YaHei" charset="0"/>
        </a:defRPr>
      </a:lvl3pPr>
      <a:lvl4pPr marL="1600200" indent="-228600" algn="ctr" defTabSz="449263" rtl="0" fontAlgn="base">
        <a:spcBef>
          <a:spcPct val="0"/>
        </a:spcBef>
        <a:spcAft>
          <a:spcPct val="0"/>
        </a:spcAft>
        <a:buClr>
          <a:srgbClr val="000000"/>
        </a:buClr>
        <a:buSzPct val="100000"/>
        <a:buFont typeface="Times New Roman" pitchFamily="16" charset="0"/>
        <a:defRPr sz="4400">
          <a:solidFill>
            <a:srgbClr val="CCECFF"/>
          </a:solidFill>
          <a:effectLst>
            <a:outerShdw blurRad="38100" dist="38100" dir="2700000" algn="tl">
              <a:srgbClr val="000000"/>
            </a:outerShdw>
          </a:effectLst>
          <a:latin typeface="Arial" charset="0"/>
          <a:ea typeface="Microsoft YaHei" charset="0"/>
          <a:cs typeface="Microsoft YaHei" charset="0"/>
        </a:defRPr>
      </a:lvl4pPr>
      <a:lvl5pPr marL="2057400" indent="-228600" algn="ctr" defTabSz="449263" rtl="0" fontAlgn="base">
        <a:spcBef>
          <a:spcPct val="0"/>
        </a:spcBef>
        <a:spcAft>
          <a:spcPct val="0"/>
        </a:spcAft>
        <a:buClr>
          <a:srgbClr val="000000"/>
        </a:buClr>
        <a:buSzPct val="100000"/>
        <a:buFont typeface="Times New Roman" pitchFamily="16" charset="0"/>
        <a:defRPr sz="4400">
          <a:solidFill>
            <a:srgbClr val="CCECFF"/>
          </a:solidFill>
          <a:effectLst>
            <a:outerShdw blurRad="38100" dist="38100" dir="2700000" algn="tl">
              <a:srgbClr val="000000"/>
            </a:outerShdw>
          </a:effectLst>
          <a:latin typeface="Arial" charset="0"/>
          <a:ea typeface="Microsoft YaHei" charset="0"/>
          <a:cs typeface="Microsoft YaHei"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CCECFF"/>
          </a:solidFill>
          <a:effectLst>
            <a:outerShdw blurRad="38100" dist="38100" dir="2700000" algn="tl">
              <a:srgbClr val="000000"/>
            </a:outerShdw>
          </a:effectLst>
          <a:latin typeface="Arial" charset="0"/>
          <a:ea typeface="Microsoft YaHei" charset="0"/>
          <a:cs typeface="Microsoft YaHei"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CCECFF"/>
          </a:solidFill>
          <a:effectLst>
            <a:outerShdw blurRad="38100" dist="38100" dir="2700000" algn="tl">
              <a:srgbClr val="000000"/>
            </a:outerShdw>
          </a:effectLst>
          <a:latin typeface="Arial" charset="0"/>
          <a:ea typeface="Microsoft YaHei" charset="0"/>
          <a:cs typeface="Microsoft YaHei"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CCECFF"/>
          </a:solidFill>
          <a:effectLst>
            <a:outerShdw blurRad="38100" dist="38100" dir="2700000" algn="tl">
              <a:srgbClr val="000000"/>
            </a:outerShdw>
          </a:effectLst>
          <a:latin typeface="Arial" charset="0"/>
          <a:ea typeface="Microsoft YaHei" charset="0"/>
          <a:cs typeface="Microsoft YaHei"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CCECFF"/>
          </a:solidFill>
          <a:effectLst>
            <a:outerShdw blurRad="38100" dist="38100" dir="2700000" algn="tl">
              <a:srgbClr val="000000"/>
            </a:outerShdw>
          </a:effectLst>
          <a:latin typeface="Arial" charset="0"/>
          <a:ea typeface="Microsoft YaHei" charset="0"/>
          <a:cs typeface="Microsoft YaHei" charset="0"/>
        </a:defRPr>
      </a:lvl9pPr>
    </p:titleStyle>
    <p:bodyStyle>
      <a:lvl1pPr marL="342900" indent="-342900" algn="l" defTabSz="449263" rtl="0" fontAlgn="base">
        <a:spcBef>
          <a:spcPts val="800"/>
        </a:spcBef>
        <a:spcAft>
          <a:spcPct val="0"/>
        </a:spcAft>
        <a:buClr>
          <a:srgbClr val="000000"/>
        </a:buClr>
        <a:buSzPct val="100000"/>
        <a:buFont typeface="Times New Roman" pitchFamily="16" charset="0"/>
        <a:defRPr sz="3200">
          <a:solidFill>
            <a:srgbClr val="FFFFFF"/>
          </a:solidFill>
          <a:effectLst>
            <a:outerShdw blurRad="38100" dist="38100" dir="2700000" algn="tl">
              <a:srgbClr val="000000"/>
            </a:outerShdw>
          </a:effectLst>
          <a:latin typeface="+mn-lt"/>
          <a:ea typeface="+mn-ea"/>
          <a:cs typeface="+mn-cs"/>
        </a:defRPr>
      </a:lvl1pPr>
      <a:lvl2pPr marL="742950" indent="-285750" algn="l" defTabSz="449263" rtl="0" fontAlgn="base">
        <a:spcBef>
          <a:spcPts val="700"/>
        </a:spcBef>
        <a:spcAft>
          <a:spcPct val="0"/>
        </a:spcAft>
        <a:buClr>
          <a:srgbClr val="000000"/>
        </a:buClr>
        <a:buSzPct val="100000"/>
        <a:buFont typeface="Times New Roman" pitchFamily="16" charset="0"/>
        <a:defRPr sz="2800">
          <a:solidFill>
            <a:srgbClr val="FFFFFF"/>
          </a:solidFill>
          <a:effectLst>
            <a:outerShdw blurRad="38100" dist="38100" dir="2700000" algn="tl">
              <a:srgbClr val="000000"/>
            </a:outerShdw>
          </a:effectLst>
          <a:latin typeface="+mn-lt"/>
          <a:ea typeface="+mn-ea"/>
          <a:cs typeface="+mn-cs"/>
        </a:defRPr>
      </a:lvl2pPr>
      <a:lvl3pPr marL="1143000" indent="-228600" algn="l" defTabSz="449263" rtl="0" fontAlgn="base">
        <a:spcBef>
          <a:spcPts val="600"/>
        </a:spcBef>
        <a:spcAft>
          <a:spcPct val="0"/>
        </a:spcAft>
        <a:buClr>
          <a:srgbClr val="000000"/>
        </a:buClr>
        <a:buSzPct val="100000"/>
        <a:buFont typeface="Times New Roman" pitchFamily="16" charset="0"/>
        <a:defRPr sz="2400">
          <a:solidFill>
            <a:srgbClr val="FFFFFF"/>
          </a:solidFill>
          <a:effectLst>
            <a:outerShdw blurRad="38100" dist="38100" dir="2700000" algn="tl">
              <a:srgbClr val="000000"/>
            </a:outerShdw>
          </a:effectLst>
          <a:latin typeface="+mn-lt"/>
          <a:ea typeface="+mn-ea"/>
          <a:cs typeface="+mn-cs"/>
        </a:defRPr>
      </a:lvl3pPr>
      <a:lvl4pPr marL="1600200" indent="-228600" algn="l" defTabSz="449263" rtl="0" fontAlgn="base">
        <a:spcBef>
          <a:spcPts val="500"/>
        </a:spcBef>
        <a:spcAft>
          <a:spcPct val="0"/>
        </a:spcAft>
        <a:buClr>
          <a:srgbClr val="000000"/>
        </a:buClr>
        <a:buSzPct val="100000"/>
        <a:buFont typeface="Times New Roman" pitchFamily="16" charset="0"/>
        <a:defRPr sz="2000">
          <a:solidFill>
            <a:srgbClr val="FFFFFF"/>
          </a:solidFill>
          <a:effectLst>
            <a:outerShdw blurRad="38100" dist="38100" dir="2700000" algn="tl">
              <a:srgbClr val="000000"/>
            </a:outerShdw>
          </a:effectLst>
          <a:latin typeface="+mn-lt"/>
          <a:ea typeface="+mn-ea"/>
          <a:cs typeface="+mn-cs"/>
        </a:defRPr>
      </a:lvl4pPr>
      <a:lvl5pPr marL="2057400" indent="-228600" algn="l" defTabSz="449263" rtl="0" fontAlgn="base">
        <a:spcBef>
          <a:spcPts val="500"/>
        </a:spcBef>
        <a:spcAft>
          <a:spcPct val="0"/>
        </a:spcAft>
        <a:buClr>
          <a:srgbClr val="000000"/>
        </a:buClr>
        <a:buSzPct val="100000"/>
        <a:buFont typeface="Times New Roman" pitchFamily="16" charset="0"/>
        <a:defRPr sz="2000">
          <a:solidFill>
            <a:srgbClr val="FFFFFF"/>
          </a:solidFill>
          <a:effectLst>
            <a:outerShdw blurRad="38100" dist="38100" dir="2700000" algn="tl">
              <a:srgbClr val="000000"/>
            </a:outerShdw>
          </a:effectLst>
          <a:latin typeface="+mn-lt"/>
          <a:ea typeface="+mn-ea"/>
          <a:cs typeface="+mn-cs"/>
        </a:defRPr>
      </a:lvl5pPr>
      <a:lvl6pPr marL="2514600" indent="-228600" algn="l" defTabSz="449263" rtl="0" fontAlgn="base">
        <a:spcBef>
          <a:spcPts val="500"/>
        </a:spcBef>
        <a:spcAft>
          <a:spcPct val="0"/>
        </a:spcAft>
        <a:buClr>
          <a:srgbClr val="000000"/>
        </a:buClr>
        <a:buSzPct val="100000"/>
        <a:buFont typeface="Times New Roman" pitchFamily="16" charset="0"/>
        <a:defRPr sz="2000">
          <a:solidFill>
            <a:srgbClr val="FFFFFF"/>
          </a:solidFill>
          <a:effectLst>
            <a:outerShdw blurRad="38100" dist="38100" dir="2700000" algn="tl">
              <a:srgbClr val="000000"/>
            </a:outerShdw>
          </a:effectLst>
          <a:latin typeface="+mn-lt"/>
          <a:ea typeface="+mn-ea"/>
          <a:cs typeface="+mn-cs"/>
        </a:defRPr>
      </a:lvl6pPr>
      <a:lvl7pPr marL="2971800" indent="-228600" algn="l" defTabSz="449263" rtl="0" fontAlgn="base">
        <a:spcBef>
          <a:spcPts val="500"/>
        </a:spcBef>
        <a:spcAft>
          <a:spcPct val="0"/>
        </a:spcAft>
        <a:buClr>
          <a:srgbClr val="000000"/>
        </a:buClr>
        <a:buSzPct val="100000"/>
        <a:buFont typeface="Times New Roman" pitchFamily="16" charset="0"/>
        <a:defRPr sz="2000">
          <a:solidFill>
            <a:srgbClr val="FFFFFF"/>
          </a:solidFill>
          <a:effectLst>
            <a:outerShdw blurRad="38100" dist="38100" dir="2700000" algn="tl">
              <a:srgbClr val="000000"/>
            </a:outerShdw>
          </a:effectLst>
          <a:latin typeface="+mn-lt"/>
          <a:ea typeface="+mn-ea"/>
          <a:cs typeface="+mn-cs"/>
        </a:defRPr>
      </a:lvl7pPr>
      <a:lvl8pPr marL="3429000" indent="-228600" algn="l" defTabSz="449263" rtl="0" fontAlgn="base">
        <a:spcBef>
          <a:spcPts val="500"/>
        </a:spcBef>
        <a:spcAft>
          <a:spcPct val="0"/>
        </a:spcAft>
        <a:buClr>
          <a:srgbClr val="000000"/>
        </a:buClr>
        <a:buSzPct val="100000"/>
        <a:buFont typeface="Times New Roman" pitchFamily="16" charset="0"/>
        <a:defRPr sz="2000">
          <a:solidFill>
            <a:srgbClr val="FFFFFF"/>
          </a:solidFill>
          <a:effectLst>
            <a:outerShdw blurRad="38100" dist="38100" dir="2700000" algn="tl">
              <a:srgbClr val="000000"/>
            </a:outerShdw>
          </a:effectLst>
          <a:latin typeface="+mn-lt"/>
          <a:ea typeface="+mn-ea"/>
          <a:cs typeface="+mn-cs"/>
        </a:defRPr>
      </a:lvl8pPr>
      <a:lvl9pPr marL="3886200" indent="-228600" algn="l" defTabSz="449263" rtl="0" fontAlgn="base">
        <a:spcBef>
          <a:spcPts val="500"/>
        </a:spcBef>
        <a:spcAft>
          <a:spcPct val="0"/>
        </a:spcAft>
        <a:buClr>
          <a:srgbClr val="000000"/>
        </a:buClr>
        <a:buSzPct val="100000"/>
        <a:buFont typeface="Times New Roman" pitchFamily="16" charset="0"/>
        <a:defRPr sz="2000">
          <a:solidFill>
            <a:srgbClr val="FFFFFF"/>
          </a:solidFill>
          <a:effectLst>
            <a:outerShdw blurRad="38100" dist="38100" dir="2700000" algn="tl">
              <a:srgbClr val="000000"/>
            </a:outerShdw>
          </a:effectLst>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wmf"/><Relationship Id="rId7" Type="http://schemas.openxmlformats.org/officeDocument/2006/relationships/image" Target="../media/image5.wmf"/><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64.xml"/><Relationship Id="rId1" Type="http://schemas.openxmlformats.org/officeDocument/2006/relationships/slideLayout" Target="../slideLayouts/slideLayout7.xml"/><Relationship Id="rId6" Type="http://schemas.openxmlformats.org/officeDocument/2006/relationships/image" Target="../media/image4.wmf"/><Relationship Id="rId5" Type="http://schemas.openxmlformats.org/officeDocument/2006/relationships/image" Target="../media/image8.wmf"/><Relationship Id="rId4" Type="http://schemas.openxmlformats.org/officeDocument/2006/relationships/image" Target="../media/image5.wmf"/></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2.wmf"/><Relationship Id="rId7" Type="http://schemas.openxmlformats.org/officeDocument/2006/relationships/image" Target="../media/image16.wmf"/><Relationship Id="rId2" Type="http://schemas.openxmlformats.org/officeDocument/2006/relationships/notesSlide" Target="../notesSlides/notesSlide72.xml"/><Relationship Id="rId1" Type="http://schemas.openxmlformats.org/officeDocument/2006/relationships/slideLayout" Target="../slideLayouts/slideLayout7.xml"/><Relationship Id="rId6" Type="http://schemas.openxmlformats.org/officeDocument/2006/relationships/image" Target="../media/image15.wmf"/><Relationship Id="rId5" Type="http://schemas.openxmlformats.org/officeDocument/2006/relationships/image" Target="../media/image14.png"/><Relationship Id="rId4" Type="http://schemas.openxmlformats.org/officeDocument/2006/relationships/image" Target="../media/image4.wmf"/><Relationship Id="rId9" Type="http://schemas.openxmlformats.org/officeDocument/2006/relationships/image" Target="../media/image18.wmf"/></Relationships>
</file>

<file path=ppt/slides/_rels/slide7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73.xml"/><Relationship Id="rId1" Type="http://schemas.openxmlformats.org/officeDocument/2006/relationships/slideLayout" Target="../slideLayouts/slideLayout7.xml"/><Relationship Id="rId5" Type="http://schemas.openxmlformats.org/officeDocument/2006/relationships/image" Target="../media/image18.wmf"/><Relationship Id="rId4" Type="http://schemas.openxmlformats.org/officeDocument/2006/relationships/image" Target="../media/image19.wmf"/></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87.xml"/><Relationship Id="rId1" Type="http://schemas.openxmlformats.org/officeDocument/2006/relationships/slideLayout" Target="../slideLayouts/slideLayout7.xml"/><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subTitle"/>
          </p:nvPr>
        </p:nvSpPr>
        <p:spPr>
          <a:xfrm>
            <a:off x="304800" y="1620838"/>
            <a:ext cx="8686800" cy="3621087"/>
          </a:xfrm>
          <a:ln/>
        </p:spPr>
        <p:txBody>
          <a:bodyPr anchor="t" anchorCtr="0"/>
          <a:lstStyle/>
          <a:p>
            <a:pPr>
              <a:lnSpc>
                <a:spcPct val="90000"/>
              </a:lnSpc>
              <a:spcBef>
                <a:spcPts val="2000"/>
              </a:spcBef>
              <a:buClrTx/>
              <a:buSzPct val="80000"/>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es-UY" sz="8000" b="1">
                <a:ea typeface="Cordia New" pitchFamily="32" charset="0"/>
                <a:cs typeface="Cordia New" pitchFamily="32" charset="0"/>
              </a:rPr>
              <a:t>ATM </a:t>
            </a:r>
          </a:p>
          <a:p>
            <a:pPr>
              <a:lnSpc>
                <a:spcPct val="90000"/>
              </a:lnSpc>
              <a:spcBef>
                <a:spcPts val="900"/>
              </a:spcBef>
              <a:buClrTx/>
              <a:buSzPct val="80000"/>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es-UY" sz="3600" b="1">
                <a:ea typeface="Cordia New" pitchFamily="32" charset="0"/>
                <a:cs typeface="Cordia New" pitchFamily="32" charset="0"/>
              </a:rPr>
              <a:t>(Asynchronous Transfer Mode)</a:t>
            </a:r>
          </a:p>
          <a:p>
            <a:pPr>
              <a:lnSpc>
                <a:spcPct val="90000"/>
              </a:lnSpc>
              <a:spcBef>
                <a:spcPts val="900"/>
              </a:spcBef>
              <a:buClrTx/>
              <a:buSzPct val="80000"/>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r>
              <a:rPr lang="es-UY" sz="3600" b="1">
                <a:ea typeface="Cordia New" pitchFamily="32" charset="0"/>
                <a:cs typeface="Cordia New" pitchFamily="32" charset="0"/>
              </a:rPr>
              <a:t>(Modo de Transferencia Asíncrona)</a:t>
            </a:r>
          </a:p>
          <a:p>
            <a:pPr>
              <a:lnSpc>
                <a:spcPct val="90000"/>
              </a:lnSpc>
              <a:spcBef>
                <a:spcPts val="900"/>
              </a:spcBef>
              <a:buClrTx/>
              <a:buSzPct val="80000"/>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endParaRPr lang="es-UY" sz="3600" b="1">
              <a:ea typeface="Cordia New" pitchFamily="32" charset="0"/>
              <a:cs typeface="Cordia New" pitchFamily="32" charset="0"/>
            </a:endParaRPr>
          </a:p>
          <a:p>
            <a:pPr>
              <a:lnSpc>
                <a:spcPct val="90000"/>
              </a:lnSpc>
              <a:spcBef>
                <a:spcPts val="900"/>
              </a:spcBef>
              <a:buClrTx/>
              <a:buSzPct val="80000"/>
              <a:buFontTx/>
              <a:buNone/>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686800" algn="l"/>
              </a:tabLst>
            </a:pPr>
            <a:endParaRPr lang="es-UY" sz="3600" b="1">
              <a:ea typeface="Cordia New" pitchFamily="32" charset="0"/>
              <a:cs typeface="Cordia New" pitchFamily="32" charset="0"/>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13313" name="Rectangle 1"/>
          <p:cNvSpPr>
            <a:spLocks noGrp="1" noChangeArrowheads="1"/>
          </p:cNvSpPr>
          <p:nvPr>
            <p:ph type="title" idx="4294967295"/>
          </p:nvPr>
        </p:nvSpPr>
        <p:spPr>
          <a:xfrm>
            <a:off x="685800" y="265113"/>
            <a:ext cx="8229600" cy="763587"/>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t>Modelo de referencia</a:t>
            </a:r>
          </a:p>
        </p:txBody>
      </p:sp>
      <p:sp>
        <p:nvSpPr>
          <p:cNvPr id="13314" name="Rectangle 2"/>
          <p:cNvSpPr>
            <a:spLocks noGrp="1" noChangeArrowheads="1"/>
          </p:cNvSpPr>
          <p:nvPr>
            <p:ph type="body" idx="4294967295"/>
          </p:nvPr>
        </p:nvSpPr>
        <p:spPr>
          <a:xfrm>
            <a:off x="304800" y="1143000"/>
            <a:ext cx="4203700" cy="5715000"/>
          </a:xfrm>
          <a:ln/>
        </p:spPr>
        <p:txBody>
          <a:bodyPr/>
          <a:lstStyle/>
          <a:p>
            <a:pPr marL="339725" indent="-339725">
              <a:spcBef>
                <a:spcPts val="700"/>
              </a:spcBef>
              <a:buClr>
                <a:srgbClr val="99FF99"/>
              </a:buClr>
              <a:buSzPct val="8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800"/>
              <a:t>Existen planos:</a:t>
            </a:r>
          </a:p>
          <a:p>
            <a:pPr marL="739775" lvl="1" indent="-282575">
              <a:spcBef>
                <a:spcPts val="600"/>
              </a:spcBef>
              <a:buClr>
                <a:srgbClr val="CCECFF"/>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400"/>
              <a:t>El plano de usuario.</a:t>
            </a:r>
          </a:p>
          <a:p>
            <a:pPr marL="739775" lvl="1" indent="-282575">
              <a:spcBef>
                <a:spcPts val="600"/>
              </a:spcBef>
              <a:buClr>
                <a:srgbClr val="CCECFF"/>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400"/>
              <a:t>El plano de control.</a:t>
            </a:r>
          </a:p>
          <a:p>
            <a:pPr marL="739775" lvl="1" indent="-282575">
              <a:spcBef>
                <a:spcPts val="600"/>
              </a:spcBef>
              <a:buClr>
                <a:srgbClr val="CCECFF"/>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400"/>
              <a:t>El plano de gestión.</a:t>
            </a:r>
          </a:p>
          <a:p>
            <a:pPr marL="739775" lvl="1" indent="-282575">
              <a:spcBef>
                <a:spcPts val="600"/>
              </a:spcBef>
              <a:buClrTx/>
              <a:buSzPct val="50000"/>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ES" sz="2400"/>
          </a:p>
          <a:p>
            <a:pPr marL="339725" indent="-339725">
              <a:spcBef>
                <a:spcPts val="700"/>
              </a:spcBef>
              <a:buClr>
                <a:srgbClr val="99FF99"/>
              </a:buClr>
              <a:buSzPct val="8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800"/>
              <a:t>Y  niveles:</a:t>
            </a:r>
          </a:p>
          <a:p>
            <a:pPr marL="739775" lvl="1" indent="-282575">
              <a:spcBef>
                <a:spcPts val="600"/>
              </a:spcBef>
              <a:buClr>
                <a:srgbClr val="CCECFF"/>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400"/>
              <a:t>Nivel físico</a:t>
            </a:r>
          </a:p>
          <a:p>
            <a:pPr marL="739775" lvl="1" indent="-282575">
              <a:spcBef>
                <a:spcPts val="600"/>
              </a:spcBef>
              <a:buClr>
                <a:srgbClr val="CCECFF"/>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400"/>
              <a:t>Nivel ATM</a:t>
            </a:r>
          </a:p>
          <a:p>
            <a:pPr marL="739775" lvl="1" indent="-282575">
              <a:spcBef>
                <a:spcPts val="600"/>
              </a:spcBef>
              <a:buClr>
                <a:srgbClr val="CCECFF"/>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400"/>
              <a:t>Nivel de adaptación ATM</a:t>
            </a:r>
          </a:p>
          <a:p>
            <a:pPr marL="739775" lvl="1" indent="-282575">
              <a:spcBef>
                <a:spcPts val="600"/>
              </a:spcBef>
              <a:buClr>
                <a:srgbClr val="CCECFF"/>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400"/>
              <a:t>Niveles altos</a:t>
            </a:r>
          </a:p>
        </p:txBody>
      </p:sp>
      <p:grpSp>
        <p:nvGrpSpPr>
          <p:cNvPr id="13315" name="Group 3"/>
          <p:cNvGrpSpPr>
            <a:grpSpLocks/>
          </p:cNvGrpSpPr>
          <p:nvPr/>
        </p:nvGrpSpPr>
        <p:grpSpPr bwMode="auto">
          <a:xfrm>
            <a:off x="4343400" y="3581400"/>
            <a:ext cx="4416425" cy="2968625"/>
            <a:chOff x="2736" y="2256"/>
            <a:chExt cx="2782" cy="1870"/>
          </a:xfrm>
        </p:grpSpPr>
        <p:sp>
          <p:nvSpPr>
            <p:cNvPr id="13316" name="Rectangle 4"/>
            <p:cNvSpPr>
              <a:spLocks noChangeArrowheads="1"/>
            </p:cNvSpPr>
            <p:nvPr/>
          </p:nvSpPr>
          <p:spPr bwMode="auto">
            <a:xfrm>
              <a:off x="2736" y="3839"/>
              <a:ext cx="2157" cy="286"/>
            </a:xfrm>
            <a:prstGeom prst="rect">
              <a:avLst/>
            </a:prstGeom>
            <a:noFill/>
            <a:ln w="9360">
              <a:solidFill>
                <a:srgbClr val="FFFFFF"/>
              </a:solidFill>
              <a:miter lim="800000"/>
              <a:headEnd/>
              <a:tailEnd/>
            </a:ln>
            <a:effectLst/>
          </p:spPr>
          <p:txBody>
            <a:bodyPr wrap="none"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a:solidFill>
                    <a:srgbClr val="FFFFFF"/>
                  </a:solidFill>
                  <a:ea typeface="Microsoft YaHei" charset="0"/>
                  <a:cs typeface="Microsoft YaHei" charset="0"/>
                </a:rPr>
                <a:t>Nivel físico </a:t>
              </a:r>
            </a:p>
          </p:txBody>
        </p:sp>
        <p:sp>
          <p:nvSpPr>
            <p:cNvPr id="13317" name="Rectangle 5"/>
            <p:cNvSpPr>
              <a:spLocks noChangeArrowheads="1"/>
            </p:cNvSpPr>
            <p:nvPr/>
          </p:nvSpPr>
          <p:spPr bwMode="auto">
            <a:xfrm>
              <a:off x="2736" y="3551"/>
              <a:ext cx="2157" cy="286"/>
            </a:xfrm>
            <a:prstGeom prst="rect">
              <a:avLst/>
            </a:prstGeom>
            <a:noFill/>
            <a:ln w="9360">
              <a:solidFill>
                <a:srgbClr val="FFFFFF"/>
              </a:solidFill>
              <a:miter lim="800000"/>
              <a:headEnd/>
              <a:tailEnd/>
            </a:ln>
            <a:effectLst/>
          </p:spPr>
          <p:txBody>
            <a:bodyPr wrap="none"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a:solidFill>
                    <a:srgbClr val="FFFFFF"/>
                  </a:solidFill>
                  <a:ea typeface="Microsoft YaHei" charset="0"/>
                  <a:cs typeface="Microsoft YaHei" charset="0"/>
                </a:rPr>
                <a:t>Nivel ATM </a:t>
              </a:r>
            </a:p>
          </p:txBody>
        </p:sp>
        <p:sp>
          <p:nvSpPr>
            <p:cNvPr id="13318" name="Rectangle 6"/>
            <p:cNvSpPr>
              <a:spLocks noChangeArrowheads="1"/>
            </p:cNvSpPr>
            <p:nvPr/>
          </p:nvSpPr>
          <p:spPr bwMode="auto">
            <a:xfrm>
              <a:off x="2736" y="3264"/>
              <a:ext cx="2157" cy="286"/>
            </a:xfrm>
            <a:prstGeom prst="rect">
              <a:avLst/>
            </a:prstGeom>
            <a:noFill/>
            <a:ln w="9360">
              <a:solidFill>
                <a:srgbClr val="FFFFFF"/>
              </a:solidFill>
              <a:miter lim="800000"/>
              <a:headEnd/>
              <a:tailEnd/>
            </a:ln>
            <a:effectLst/>
          </p:spPr>
          <p:txBody>
            <a:bodyPr wrap="none"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a:solidFill>
                    <a:srgbClr val="FFFFFF"/>
                  </a:solidFill>
                  <a:ea typeface="Microsoft YaHei" charset="0"/>
                  <a:cs typeface="Microsoft YaHei" charset="0"/>
                </a:rPr>
                <a:t>Nivel de adaptación ATM (AAL)</a:t>
              </a:r>
            </a:p>
          </p:txBody>
        </p:sp>
        <p:sp>
          <p:nvSpPr>
            <p:cNvPr id="13319" name="Rectangle 7"/>
            <p:cNvSpPr>
              <a:spLocks noChangeArrowheads="1"/>
            </p:cNvSpPr>
            <p:nvPr/>
          </p:nvSpPr>
          <p:spPr bwMode="auto">
            <a:xfrm>
              <a:off x="2736" y="2976"/>
              <a:ext cx="1078" cy="286"/>
            </a:xfrm>
            <a:prstGeom prst="rect">
              <a:avLst/>
            </a:prstGeom>
            <a:noFill/>
            <a:ln w="9360">
              <a:solidFill>
                <a:srgbClr val="FFFFFF"/>
              </a:solidFill>
              <a:miter lim="800000"/>
              <a:headEnd/>
              <a:tailEnd/>
            </a:ln>
            <a:effectLst/>
          </p:spPr>
          <p:txBody>
            <a:bodyPr wrap="none"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a:solidFill>
                    <a:srgbClr val="FFFFFF"/>
                  </a:solidFill>
                  <a:ea typeface="Microsoft YaHei" charset="0"/>
                  <a:cs typeface="Microsoft YaHei" charset="0"/>
                </a:rPr>
                <a:t>Niveles superiores</a:t>
              </a:r>
            </a:p>
          </p:txBody>
        </p:sp>
        <p:sp>
          <p:nvSpPr>
            <p:cNvPr id="13320" name="Rectangle 8"/>
            <p:cNvSpPr>
              <a:spLocks noChangeArrowheads="1"/>
            </p:cNvSpPr>
            <p:nvPr/>
          </p:nvSpPr>
          <p:spPr bwMode="auto">
            <a:xfrm>
              <a:off x="3816" y="2976"/>
              <a:ext cx="1078" cy="286"/>
            </a:xfrm>
            <a:prstGeom prst="rect">
              <a:avLst/>
            </a:prstGeom>
            <a:noFill/>
            <a:ln w="9360">
              <a:solidFill>
                <a:srgbClr val="FFFFFF"/>
              </a:solidFill>
              <a:miter lim="800000"/>
              <a:headEnd/>
              <a:tailEnd/>
            </a:ln>
            <a:effectLst/>
          </p:spPr>
          <p:txBody>
            <a:bodyPr wrap="none"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a:solidFill>
                    <a:srgbClr val="FFFFFF"/>
                  </a:solidFill>
                  <a:ea typeface="Microsoft YaHei" charset="0"/>
                  <a:cs typeface="Microsoft YaHei" charset="0"/>
                </a:rPr>
                <a:t>Niveles superiores</a:t>
              </a:r>
            </a:p>
          </p:txBody>
        </p:sp>
        <p:sp>
          <p:nvSpPr>
            <p:cNvPr id="13321" name="Line 9"/>
            <p:cNvSpPr>
              <a:spLocks noChangeShapeType="1"/>
            </p:cNvSpPr>
            <p:nvPr/>
          </p:nvSpPr>
          <p:spPr bwMode="auto">
            <a:xfrm flipV="1">
              <a:off x="3816" y="2687"/>
              <a:ext cx="298" cy="289"/>
            </a:xfrm>
            <a:prstGeom prst="line">
              <a:avLst/>
            </a:prstGeom>
            <a:noFill/>
            <a:ln w="9360">
              <a:solidFill>
                <a:srgbClr val="FFFFFF"/>
              </a:solidFill>
              <a:miter lim="800000"/>
              <a:headEnd/>
              <a:tailEnd/>
            </a:ln>
            <a:effectLst/>
          </p:spPr>
          <p:txBody>
            <a:bodyPr/>
            <a:lstStyle/>
            <a:p>
              <a:endParaRPr lang="es-AR"/>
            </a:p>
          </p:txBody>
        </p:sp>
        <p:sp>
          <p:nvSpPr>
            <p:cNvPr id="13322" name="Line 10"/>
            <p:cNvSpPr>
              <a:spLocks noChangeShapeType="1"/>
            </p:cNvSpPr>
            <p:nvPr/>
          </p:nvSpPr>
          <p:spPr bwMode="auto">
            <a:xfrm flipV="1">
              <a:off x="4895" y="2687"/>
              <a:ext cx="238" cy="289"/>
            </a:xfrm>
            <a:prstGeom prst="line">
              <a:avLst/>
            </a:prstGeom>
            <a:noFill/>
            <a:ln w="9360">
              <a:solidFill>
                <a:srgbClr val="FFFFFF"/>
              </a:solidFill>
              <a:miter lim="800000"/>
              <a:headEnd/>
              <a:tailEnd/>
            </a:ln>
            <a:effectLst/>
          </p:spPr>
          <p:txBody>
            <a:bodyPr/>
            <a:lstStyle/>
            <a:p>
              <a:endParaRPr lang="es-AR"/>
            </a:p>
          </p:txBody>
        </p:sp>
        <p:sp>
          <p:nvSpPr>
            <p:cNvPr id="13323" name="Line 11"/>
            <p:cNvSpPr>
              <a:spLocks noChangeShapeType="1"/>
            </p:cNvSpPr>
            <p:nvPr/>
          </p:nvSpPr>
          <p:spPr bwMode="auto">
            <a:xfrm flipV="1">
              <a:off x="5135" y="2255"/>
              <a:ext cx="382" cy="433"/>
            </a:xfrm>
            <a:prstGeom prst="line">
              <a:avLst/>
            </a:prstGeom>
            <a:noFill/>
            <a:ln w="9360">
              <a:solidFill>
                <a:srgbClr val="FFFFFF"/>
              </a:solidFill>
              <a:miter lim="800000"/>
              <a:headEnd/>
              <a:tailEnd/>
            </a:ln>
            <a:effectLst/>
          </p:spPr>
          <p:txBody>
            <a:bodyPr/>
            <a:lstStyle/>
            <a:p>
              <a:endParaRPr lang="es-AR"/>
            </a:p>
          </p:txBody>
        </p:sp>
        <p:sp>
          <p:nvSpPr>
            <p:cNvPr id="13324" name="Line 12"/>
            <p:cNvSpPr>
              <a:spLocks noChangeShapeType="1"/>
            </p:cNvSpPr>
            <p:nvPr/>
          </p:nvSpPr>
          <p:spPr bwMode="auto">
            <a:xfrm flipV="1">
              <a:off x="4895" y="3838"/>
              <a:ext cx="238" cy="289"/>
            </a:xfrm>
            <a:prstGeom prst="line">
              <a:avLst/>
            </a:prstGeom>
            <a:noFill/>
            <a:ln w="9360">
              <a:solidFill>
                <a:srgbClr val="FFFFFF"/>
              </a:solidFill>
              <a:miter lim="800000"/>
              <a:headEnd/>
              <a:tailEnd/>
            </a:ln>
            <a:effectLst/>
          </p:spPr>
          <p:txBody>
            <a:bodyPr/>
            <a:lstStyle/>
            <a:p>
              <a:endParaRPr lang="es-AR"/>
            </a:p>
          </p:txBody>
        </p:sp>
        <p:sp>
          <p:nvSpPr>
            <p:cNvPr id="13325" name="Line 13"/>
            <p:cNvSpPr>
              <a:spLocks noChangeShapeType="1"/>
            </p:cNvSpPr>
            <p:nvPr/>
          </p:nvSpPr>
          <p:spPr bwMode="auto">
            <a:xfrm flipV="1">
              <a:off x="5135" y="3310"/>
              <a:ext cx="382" cy="529"/>
            </a:xfrm>
            <a:prstGeom prst="line">
              <a:avLst/>
            </a:prstGeom>
            <a:noFill/>
            <a:ln w="9360">
              <a:solidFill>
                <a:srgbClr val="FFFFFF"/>
              </a:solidFill>
              <a:miter lim="800000"/>
              <a:headEnd/>
              <a:tailEnd/>
            </a:ln>
            <a:effectLst/>
          </p:spPr>
          <p:txBody>
            <a:bodyPr/>
            <a:lstStyle/>
            <a:p>
              <a:endParaRPr lang="es-AR"/>
            </a:p>
          </p:txBody>
        </p:sp>
        <p:sp>
          <p:nvSpPr>
            <p:cNvPr id="13326" name="Line 14"/>
            <p:cNvSpPr>
              <a:spLocks noChangeShapeType="1"/>
            </p:cNvSpPr>
            <p:nvPr/>
          </p:nvSpPr>
          <p:spPr bwMode="auto">
            <a:xfrm>
              <a:off x="5519" y="2257"/>
              <a:ext cx="0" cy="1053"/>
            </a:xfrm>
            <a:prstGeom prst="line">
              <a:avLst/>
            </a:prstGeom>
            <a:noFill/>
            <a:ln w="9360">
              <a:solidFill>
                <a:srgbClr val="FFFFFF"/>
              </a:solidFill>
              <a:miter lim="800000"/>
              <a:headEnd/>
              <a:tailEnd/>
            </a:ln>
            <a:effectLst/>
          </p:spPr>
          <p:txBody>
            <a:bodyPr/>
            <a:lstStyle/>
            <a:p>
              <a:endParaRPr lang="es-AR"/>
            </a:p>
          </p:txBody>
        </p:sp>
        <p:sp>
          <p:nvSpPr>
            <p:cNvPr id="13327" name="Line 15"/>
            <p:cNvSpPr>
              <a:spLocks noChangeShapeType="1"/>
            </p:cNvSpPr>
            <p:nvPr/>
          </p:nvSpPr>
          <p:spPr bwMode="auto">
            <a:xfrm>
              <a:off x="3648" y="2257"/>
              <a:ext cx="1869" cy="0"/>
            </a:xfrm>
            <a:prstGeom prst="line">
              <a:avLst/>
            </a:prstGeom>
            <a:noFill/>
            <a:ln w="9360">
              <a:solidFill>
                <a:srgbClr val="FFFFFF"/>
              </a:solidFill>
              <a:miter lim="800000"/>
              <a:headEnd/>
              <a:tailEnd/>
            </a:ln>
            <a:effectLst/>
          </p:spPr>
          <p:txBody>
            <a:bodyPr/>
            <a:lstStyle/>
            <a:p>
              <a:endParaRPr lang="es-AR"/>
            </a:p>
          </p:txBody>
        </p:sp>
        <p:sp>
          <p:nvSpPr>
            <p:cNvPr id="13328" name="Line 16"/>
            <p:cNvSpPr>
              <a:spLocks noChangeShapeType="1"/>
            </p:cNvSpPr>
            <p:nvPr/>
          </p:nvSpPr>
          <p:spPr bwMode="auto">
            <a:xfrm>
              <a:off x="3096" y="2688"/>
              <a:ext cx="2037" cy="0"/>
            </a:xfrm>
            <a:prstGeom prst="line">
              <a:avLst/>
            </a:prstGeom>
            <a:noFill/>
            <a:ln w="9360">
              <a:solidFill>
                <a:srgbClr val="FFFFFF"/>
              </a:solidFill>
              <a:miter lim="800000"/>
              <a:headEnd/>
              <a:tailEnd/>
            </a:ln>
            <a:effectLst/>
          </p:spPr>
          <p:txBody>
            <a:bodyPr/>
            <a:lstStyle/>
            <a:p>
              <a:endParaRPr lang="es-AR"/>
            </a:p>
          </p:txBody>
        </p:sp>
        <p:sp>
          <p:nvSpPr>
            <p:cNvPr id="13329" name="Line 17"/>
            <p:cNvSpPr>
              <a:spLocks noChangeShapeType="1"/>
            </p:cNvSpPr>
            <p:nvPr/>
          </p:nvSpPr>
          <p:spPr bwMode="auto">
            <a:xfrm>
              <a:off x="5135" y="2688"/>
              <a:ext cx="0" cy="1149"/>
            </a:xfrm>
            <a:prstGeom prst="line">
              <a:avLst/>
            </a:prstGeom>
            <a:noFill/>
            <a:ln w="9360">
              <a:solidFill>
                <a:srgbClr val="FFFFFF"/>
              </a:solidFill>
              <a:miter lim="800000"/>
              <a:headEnd/>
              <a:tailEnd/>
            </a:ln>
            <a:effectLst/>
          </p:spPr>
          <p:txBody>
            <a:bodyPr/>
            <a:lstStyle/>
            <a:p>
              <a:endParaRPr lang="es-AR"/>
            </a:p>
          </p:txBody>
        </p:sp>
        <p:sp>
          <p:nvSpPr>
            <p:cNvPr id="13330" name="Line 18"/>
            <p:cNvSpPr>
              <a:spLocks noChangeShapeType="1"/>
            </p:cNvSpPr>
            <p:nvPr/>
          </p:nvSpPr>
          <p:spPr bwMode="auto">
            <a:xfrm flipV="1">
              <a:off x="4895" y="2974"/>
              <a:ext cx="238" cy="289"/>
            </a:xfrm>
            <a:prstGeom prst="line">
              <a:avLst/>
            </a:prstGeom>
            <a:noFill/>
            <a:ln w="9360">
              <a:solidFill>
                <a:srgbClr val="FFFFFF"/>
              </a:solidFill>
              <a:miter lim="800000"/>
              <a:headEnd/>
              <a:tailEnd/>
            </a:ln>
            <a:effectLst/>
          </p:spPr>
          <p:txBody>
            <a:bodyPr/>
            <a:lstStyle/>
            <a:p>
              <a:endParaRPr lang="es-AR"/>
            </a:p>
          </p:txBody>
        </p:sp>
        <p:sp>
          <p:nvSpPr>
            <p:cNvPr id="13331" name="Line 19"/>
            <p:cNvSpPr>
              <a:spLocks noChangeShapeType="1"/>
            </p:cNvSpPr>
            <p:nvPr/>
          </p:nvSpPr>
          <p:spPr bwMode="auto">
            <a:xfrm flipV="1">
              <a:off x="4895" y="3262"/>
              <a:ext cx="238" cy="289"/>
            </a:xfrm>
            <a:prstGeom prst="line">
              <a:avLst/>
            </a:prstGeom>
            <a:noFill/>
            <a:ln w="9360">
              <a:solidFill>
                <a:srgbClr val="FFFFFF"/>
              </a:solidFill>
              <a:miter lim="800000"/>
              <a:headEnd/>
              <a:tailEnd/>
            </a:ln>
            <a:effectLst/>
          </p:spPr>
          <p:txBody>
            <a:bodyPr/>
            <a:lstStyle/>
            <a:p>
              <a:endParaRPr lang="es-AR"/>
            </a:p>
          </p:txBody>
        </p:sp>
        <p:sp>
          <p:nvSpPr>
            <p:cNvPr id="13332" name="Line 20"/>
            <p:cNvSpPr>
              <a:spLocks noChangeShapeType="1"/>
            </p:cNvSpPr>
            <p:nvPr/>
          </p:nvSpPr>
          <p:spPr bwMode="auto">
            <a:xfrm flipV="1">
              <a:off x="4895" y="3550"/>
              <a:ext cx="238" cy="289"/>
            </a:xfrm>
            <a:prstGeom prst="line">
              <a:avLst/>
            </a:prstGeom>
            <a:noFill/>
            <a:ln w="9360">
              <a:solidFill>
                <a:srgbClr val="FFFFFF"/>
              </a:solidFill>
              <a:miter lim="800000"/>
              <a:headEnd/>
              <a:tailEnd/>
            </a:ln>
            <a:effectLst/>
          </p:spPr>
          <p:txBody>
            <a:bodyPr/>
            <a:lstStyle/>
            <a:p>
              <a:endParaRPr lang="es-AR"/>
            </a:p>
          </p:txBody>
        </p:sp>
        <p:sp>
          <p:nvSpPr>
            <p:cNvPr id="13333" name="Line 21"/>
            <p:cNvSpPr>
              <a:spLocks noChangeShapeType="1"/>
            </p:cNvSpPr>
            <p:nvPr/>
          </p:nvSpPr>
          <p:spPr bwMode="auto">
            <a:xfrm flipV="1">
              <a:off x="2736" y="2255"/>
              <a:ext cx="909" cy="721"/>
            </a:xfrm>
            <a:prstGeom prst="line">
              <a:avLst/>
            </a:prstGeom>
            <a:noFill/>
            <a:ln w="9360">
              <a:solidFill>
                <a:srgbClr val="FFFFFF"/>
              </a:solidFill>
              <a:miter lim="800000"/>
              <a:headEnd/>
              <a:tailEnd/>
            </a:ln>
            <a:effectLst/>
          </p:spPr>
          <p:txBody>
            <a:bodyPr/>
            <a:lstStyle/>
            <a:p>
              <a:endParaRPr lang="es-AR"/>
            </a:p>
          </p:txBody>
        </p:sp>
        <p:sp>
          <p:nvSpPr>
            <p:cNvPr id="13334" name="Text Box 22"/>
            <p:cNvSpPr txBox="1">
              <a:spLocks noChangeArrowheads="1"/>
            </p:cNvSpPr>
            <p:nvPr/>
          </p:nvSpPr>
          <p:spPr bwMode="auto">
            <a:xfrm>
              <a:off x="2980" y="2735"/>
              <a:ext cx="952" cy="211"/>
            </a:xfrm>
            <a:prstGeom prst="rect">
              <a:avLst/>
            </a:prstGeom>
            <a:noFill/>
            <a:ln w="9525">
              <a:noFill/>
              <a:round/>
              <a:headEnd/>
              <a:tailEnd/>
            </a:ln>
            <a:effectLst/>
          </p:spPr>
          <p:txBody>
            <a:bodyPr wrap="none" lIns="90000" tIns="46800" rIns="90000" bIns="46800" anchor="ctr">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a:solidFill>
                    <a:srgbClr val="FFFFFF"/>
                  </a:solidFill>
                  <a:ea typeface="Microsoft YaHei" charset="0"/>
                  <a:cs typeface="Microsoft YaHei" charset="0"/>
                </a:rPr>
                <a:t>Plano de control</a:t>
              </a:r>
            </a:p>
          </p:txBody>
        </p:sp>
        <p:sp>
          <p:nvSpPr>
            <p:cNvPr id="13335" name="Text Box 23"/>
            <p:cNvSpPr txBox="1">
              <a:spLocks noChangeArrowheads="1"/>
            </p:cNvSpPr>
            <p:nvPr/>
          </p:nvSpPr>
          <p:spPr bwMode="auto">
            <a:xfrm>
              <a:off x="4022" y="2735"/>
              <a:ext cx="966" cy="211"/>
            </a:xfrm>
            <a:prstGeom prst="rect">
              <a:avLst/>
            </a:prstGeom>
            <a:noFill/>
            <a:ln w="9525">
              <a:noFill/>
              <a:round/>
              <a:headEnd/>
              <a:tailEnd/>
            </a:ln>
            <a:effectLst/>
          </p:spPr>
          <p:txBody>
            <a:bodyPr wrap="none" lIns="90000" tIns="46800" rIns="90000" bIns="46800" anchor="ctr">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a:solidFill>
                    <a:srgbClr val="FFFFFF"/>
                  </a:solidFill>
                  <a:ea typeface="Microsoft YaHei" charset="0"/>
                  <a:cs typeface="Microsoft YaHei" charset="0"/>
                </a:rPr>
                <a:t>Plano de usuario</a:t>
              </a:r>
            </a:p>
          </p:txBody>
        </p:sp>
        <p:sp>
          <p:nvSpPr>
            <p:cNvPr id="13336" name="Text Box 24"/>
            <p:cNvSpPr txBox="1">
              <a:spLocks noChangeArrowheads="1"/>
            </p:cNvSpPr>
            <p:nvPr/>
          </p:nvSpPr>
          <p:spPr bwMode="auto">
            <a:xfrm>
              <a:off x="3841" y="2352"/>
              <a:ext cx="960" cy="211"/>
            </a:xfrm>
            <a:prstGeom prst="rect">
              <a:avLst/>
            </a:prstGeom>
            <a:noFill/>
            <a:ln w="9525">
              <a:noFill/>
              <a:round/>
              <a:headEnd/>
              <a:tailEnd/>
            </a:ln>
            <a:effectLst/>
          </p:spPr>
          <p:txBody>
            <a:bodyPr wrap="none" lIns="90000" tIns="46800" rIns="90000" bIns="46800" anchor="ctr">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a:solidFill>
                    <a:srgbClr val="FFFFFF"/>
                  </a:solidFill>
                  <a:ea typeface="Microsoft YaHei" charset="0"/>
                  <a:cs typeface="Microsoft YaHei" charset="0"/>
                </a:rPr>
                <a:t>Plano de gestión</a:t>
              </a:r>
            </a:p>
          </p:txBody>
        </p:sp>
        <p:sp>
          <p:nvSpPr>
            <p:cNvPr id="13337" name="Line 25"/>
            <p:cNvSpPr>
              <a:spLocks noChangeShapeType="1"/>
            </p:cNvSpPr>
            <p:nvPr/>
          </p:nvSpPr>
          <p:spPr bwMode="auto">
            <a:xfrm>
              <a:off x="5327" y="2497"/>
              <a:ext cx="2" cy="1094"/>
            </a:xfrm>
            <a:prstGeom prst="line">
              <a:avLst/>
            </a:prstGeom>
            <a:noFill/>
            <a:ln w="9360">
              <a:solidFill>
                <a:srgbClr val="FFFFFF"/>
              </a:solidFill>
              <a:prstDash val="sysDot"/>
              <a:miter lim="800000"/>
              <a:headEnd/>
              <a:tailEnd/>
            </a:ln>
            <a:effectLst/>
          </p:spPr>
          <p:txBody>
            <a:bodyPr/>
            <a:lstStyle/>
            <a:p>
              <a:endParaRPr lang="es-AR"/>
            </a:p>
          </p:txBody>
        </p:sp>
        <p:sp>
          <p:nvSpPr>
            <p:cNvPr id="13338" name="Text Box 26"/>
            <p:cNvSpPr txBox="1">
              <a:spLocks noChangeArrowheads="1"/>
            </p:cNvSpPr>
            <p:nvPr/>
          </p:nvSpPr>
          <p:spPr bwMode="auto">
            <a:xfrm rot="5400000">
              <a:off x="4693" y="3028"/>
              <a:ext cx="1095" cy="250"/>
            </a:xfrm>
            <a:prstGeom prst="rect">
              <a:avLst/>
            </a:prstGeom>
            <a:noFill/>
            <a:ln w="9525">
              <a:noFill/>
              <a:round/>
              <a:headEnd/>
              <a:tailEnd/>
            </a:ln>
            <a:effectLst/>
          </p:spPr>
          <p:txBody>
            <a:bodyPr wrap="none" lIns="90000" tIns="46800" rIns="90000" bIns="46800" anchor="ctr">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a:solidFill>
                    <a:srgbClr val="FFFFFF"/>
                  </a:solidFill>
                  <a:ea typeface="Microsoft YaHei" charset="0"/>
                  <a:cs typeface="Microsoft YaHei" charset="0"/>
                </a:rPr>
                <a:t>Gestión</a:t>
              </a:r>
              <a:r>
                <a:rPr lang="es-ES" sz="2000">
                  <a:solidFill>
                    <a:srgbClr val="FFFFFF"/>
                  </a:solidFill>
                  <a:ea typeface="Microsoft YaHei" charset="0"/>
                  <a:cs typeface="Microsoft YaHei" charset="0"/>
                </a:rPr>
                <a:t> </a:t>
              </a:r>
              <a:r>
                <a:rPr lang="es-ES" sz="1600">
                  <a:solidFill>
                    <a:srgbClr val="FFFFFF"/>
                  </a:solidFill>
                  <a:ea typeface="Microsoft YaHei" charset="0"/>
                  <a:cs typeface="Microsoft YaHei" charset="0"/>
                </a:rPr>
                <a:t>de Niveles</a:t>
              </a:r>
            </a:p>
          </p:txBody>
        </p:sp>
        <p:sp>
          <p:nvSpPr>
            <p:cNvPr id="13339" name="Text Box 27"/>
            <p:cNvSpPr txBox="1">
              <a:spLocks noChangeArrowheads="1"/>
            </p:cNvSpPr>
            <p:nvPr/>
          </p:nvSpPr>
          <p:spPr bwMode="auto">
            <a:xfrm rot="5400000">
              <a:off x="4827" y="2827"/>
              <a:ext cx="1207" cy="173"/>
            </a:xfrm>
            <a:prstGeom prst="rect">
              <a:avLst/>
            </a:prstGeom>
            <a:noFill/>
            <a:ln w="9525">
              <a:noFill/>
              <a:round/>
              <a:headEnd/>
              <a:tailEnd/>
            </a:ln>
            <a:effectLst/>
          </p:spPr>
          <p:txBody>
            <a:bodyPr wrap="none" lIns="90000" tIns="46800" rIns="90000" bIns="46800" anchor="ctr">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200">
                  <a:solidFill>
                    <a:srgbClr val="FFFFFF"/>
                  </a:solidFill>
                  <a:ea typeface="Microsoft YaHei" charset="0"/>
                  <a:cs typeface="Microsoft YaHei" charset="0"/>
                </a:rPr>
                <a:t>Gestón del Plano  de gestión</a:t>
              </a:r>
            </a:p>
          </p:txBody>
        </p:sp>
      </p:gr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14337" name="Rectangle 1"/>
          <p:cNvSpPr>
            <a:spLocks noGrp="1" noChangeArrowheads="1"/>
          </p:cNvSpPr>
          <p:nvPr>
            <p:ph type="title" idx="4294967295"/>
          </p:nvPr>
        </p:nvSpPr>
        <p:spPr>
          <a:xfrm>
            <a:off x="685800" y="265113"/>
            <a:ext cx="8229600" cy="763587"/>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t>Modelo de referencia - planos</a:t>
            </a:r>
          </a:p>
        </p:txBody>
      </p:sp>
      <p:sp>
        <p:nvSpPr>
          <p:cNvPr id="14338" name="Rectangle 2"/>
          <p:cNvSpPr>
            <a:spLocks noGrp="1" noChangeArrowheads="1"/>
          </p:cNvSpPr>
          <p:nvPr>
            <p:ph type="body" idx="4294967295"/>
          </p:nvPr>
        </p:nvSpPr>
        <p:spPr>
          <a:xfrm>
            <a:off x="304800" y="1143000"/>
            <a:ext cx="8839200" cy="6142038"/>
          </a:xfrm>
          <a:ln/>
        </p:spPr>
        <p:txBody>
          <a:bodyPr/>
          <a:lstStyle/>
          <a:p>
            <a:pPr marL="339725" indent="-339725">
              <a:spcBef>
                <a:spcPts val="700"/>
              </a:spcBef>
              <a:buClr>
                <a:srgbClr val="99FF99"/>
              </a:buClr>
              <a:buSzPct val="8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800">
                <a:effectLst/>
              </a:rPr>
              <a:t>Las funciones </a:t>
            </a:r>
            <a:r>
              <a:rPr lang="es-MX" sz="2800">
                <a:effectLst/>
              </a:rPr>
              <a:t>están </a:t>
            </a:r>
            <a:r>
              <a:rPr lang="es-ES" sz="2800">
                <a:effectLst/>
              </a:rPr>
              <a:t>divididas en tres grupos </a:t>
            </a:r>
            <a:r>
              <a:rPr lang="es-MX" sz="2800">
                <a:effectLst/>
              </a:rPr>
              <a:t>llamados</a:t>
            </a:r>
            <a:r>
              <a:rPr lang="es-ES" sz="2800">
                <a:effectLst/>
              </a:rPr>
              <a:t> planos:</a:t>
            </a:r>
          </a:p>
          <a:p>
            <a:pPr marL="339725" indent="-339725">
              <a:spcBef>
                <a:spcPts val="700"/>
              </a:spcBef>
              <a:buClr>
                <a:srgbClr val="99FF99"/>
              </a:buClr>
              <a:buSzPct val="8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MX" sz="2800">
                <a:effectLst/>
              </a:rPr>
              <a:t>P</a:t>
            </a:r>
            <a:r>
              <a:rPr lang="es-ES" sz="2800">
                <a:effectLst/>
              </a:rPr>
              <a:t>lano de control y señalización</a:t>
            </a:r>
            <a:r>
              <a:rPr lang="es-MX" sz="2800">
                <a:effectLst/>
              </a:rPr>
              <a:t>:</a:t>
            </a:r>
            <a:r>
              <a:rPr lang="es-ES" sz="2800">
                <a:effectLst/>
              </a:rPr>
              <a:t> </a:t>
            </a:r>
            <a:r>
              <a:rPr lang="es-MX" sz="2800">
                <a:effectLst/>
              </a:rPr>
              <a:t>Estos</a:t>
            </a:r>
            <a:r>
              <a:rPr lang="es-ES" sz="2800">
                <a:effectLst/>
              </a:rPr>
              <a:t> protocolos se encargan de la señalización, es decir, del establecimiento, mantenimiento y cancelación de conexiones virtuales.</a:t>
            </a:r>
          </a:p>
          <a:p>
            <a:pPr marL="339725" indent="-339725">
              <a:spcBef>
                <a:spcPts val="700"/>
              </a:spcBef>
              <a:buClr>
                <a:srgbClr val="99FF99"/>
              </a:buClr>
              <a:buSzPct val="8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MX" sz="2800">
                <a:effectLst/>
              </a:rPr>
              <a:t>P</a:t>
            </a:r>
            <a:r>
              <a:rPr lang="es-ES" sz="2800">
                <a:effectLst/>
              </a:rPr>
              <a:t>lano de usuario</a:t>
            </a:r>
            <a:r>
              <a:rPr lang="es-MX" sz="2800">
                <a:effectLst/>
              </a:rPr>
              <a:t>: Estos </a:t>
            </a:r>
            <a:r>
              <a:rPr lang="es-ES" sz="2800">
                <a:effectLst/>
              </a:rPr>
              <a:t>protocolos dependen de la aplicación y en general operan extremo a extremo (usuario a usuario). </a:t>
            </a:r>
          </a:p>
          <a:p>
            <a:pPr marL="339725" indent="-339725">
              <a:buClr>
                <a:srgbClr val="99FF99"/>
              </a:buClr>
              <a:buSzPct val="8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MX" sz="2800">
                <a:effectLst/>
              </a:rPr>
              <a:t>P</a:t>
            </a:r>
            <a:r>
              <a:rPr lang="es-ES" sz="2800">
                <a:effectLst/>
              </a:rPr>
              <a:t>lano de gestión</a:t>
            </a:r>
            <a:r>
              <a:rPr lang="es-MX" sz="2800">
                <a:effectLst/>
              </a:rPr>
              <a:t>:</a:t>
            </a:r>
            <a:r>
              <a:rPr lang="es-ES" sz="2800">
                <a:effectLst/>
              </a:rPr>
              <a:t> </a:t>
            </a:r>
            <a:r>
              <a:rPr lang="es-MX" sz="2800">
                <a:effectLst/>
              </a:rPr>
              <a:t>Estos </a:t>
            </a:r>
            <a:r>
              <a:rPr lang="es-ES" sz="2800">
                <a:effectLst/>
              </a:rPr>
              <a:t>protocolos se encargan de la Operación, Administración y Mantenimiento (OAM).</a:t>
            </a:r>
            <a:r>
              <a:rPr lang="es-ES">
                <a:effectLst/>
              </a:rPr>
              <a:t> </a:t>
            </a:r>
          </a:p>
          <a:p>
            <a:pPr marL="339725" indent="-339725">
              <a:buClrTx/>
              <a:buSzPct val="80000"/>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ES">
              <a:effectLst/>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15361" name="Rectangle 1"/>
          <p:cNvSpPr>
            <a:spLocks noGrp="1" noChangeArrowheads="1"/>
          </p:cNvSpPr>
          <p:nvPr>
            <p:ph type="title" idx="4294967295"/>
          </p:nvPr>
        </p:nvSpPr>
        <p:spPr>
          <a:xfrm>
            <a:off x="457200" y="0"/>
            <a:ext cx="8229600" cy="1139825"/>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t>Modelo de referencia - niveles</a:t>
            </a:r>
          </a:p>
        </p:txBody>
      </p:sp>
      <p:sp>
        <p:nvSpPr>
          <p:cNvPr id="15362" name="Rectangle 2"/>
          <p:cNvSpPr>
            <a:spLocks noGrp="1" noChangeArrowheads="1"/>
          </p:cNvSpPr>
          <p:nvPr>
            <p:ph type="body" idx="4294967295"/>
          </p:nvPr>
        </p:nvSpPr>
        <p:spPr>
          <a:xfrm>
            <a:off x="4343400" y="1447800"/>
            <a:ext cx="4800600" cy="4953000"/>
          </a:xfrm>
          <a:ln/>
        </p:spPr>
        <p:txBody>
          <a:bodyPr/>
          <a:lstStyle/>
          <a:p>
            <a:pPr marL="339725" indent="-339725">
              <a:lnSpc>
                <a:spcPct val="80000"/>
              </a:lnSpc>
              <a:spcBef>
                <a:spcPts val="600"/>
              </a:spcBef>
              <a:buClr>
                <a:srgbClr val="99FF99"/>
              </a:buClr>
              <a:buSzPct val="8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CO" sz="2400"/>
              <a:t>Tiene Cuatro niveles o capas:</a:t>
            </a:r>
          </a:p>
          <a:p>
            <a:pPr marL="739775" lvl="1" indent="-282575">
              <a:lnSpc>
                <a:spcPct val="80000"/>
              </a:lnSpc>
              <a:spcBef>
                <a:spcPts val="500"/>
              </a:spcBef>
              <a:buClr>
                <a:srgbClr val="CCECFF"/>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CO" sz="2000"/>
              <a:t>Niveles superior de servicios</a:t>
            </a:r>
          </a:p>
          <a:p>
            <a:pPr marL="739775" lvl="1" indent="-282575">
              <a:lnSpc>
                <a:spcPct val="80000"/>
              </a:lnSpc>
              <a:spcBef>
                <a:spcPts val="500"/>
              </a:spcBef>
              <a:buClr>
                <a:srgbClr val="CCECFF"/>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CO" sz="2000"/>
              <a:t>Nivel de adaptación ATM (AAL)</a:t>
            </a:r>
          </a:p>
          <a:p>
            <a:pPr marL="739775" lvl="1" indent="-282575">
              <a:lnSpc>
                <a:spcPct val="80000"/>
              </a:lnSpc>
              <a:spcBef>
                <a:spcPts val="500"/>
              </a:spcBef>
              <a:buClr>
                <a:srgbClr val="CCECFF"/>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CO" sz="2000"/>
              <a:t>Nivel ATM</a:t>
            </a:r>
          </a:p>
          <a:p>
            <a:pPr marL="739775" lvl="1" indent="-282575">
              <a:lnSpc>
                <a:spcPct val="80000"/>
              </a:lnSpc>
              <a:spcBef>
                <a:spcPts val="500"/>
              </a:spcBef>
              <a:buClr>
                <a:srgbClr val="CCECFF"/>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CO" sz="2000"/>
              <a:t>Nivel Físico</a:t>
            </a:r>
          </a:p>
          <a:p>
            <a:pPr marL="339725" indent="-339725">
              <a:lnSpc>
                <a:spcPct val="80000"/>
              </a:lnSpc>
              <a:spcBef>
                <a:spcPts val="600"/>
              </a:spcBef>
              <a:buClr>
                <a:srgbClr val="99FF99"/>
              </a:buClr>
              <a:buSzPct val="8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CO" sz="2400"/>
              <a:t>La capa AAL tiene dos subcapas:</a:t>
            </a:r>
          </a:p>
          <a:p>
            <a:pPr marL="739775" lvl="1" indent="-282575">
              <a:lnSpc>
                <a:spcPct val="80000"/>
              </a:lnSpc>
              <a:spcBef>
                <a:spcPts val="500"/>
              </a:spcBef>
              <a:buClr>
                <a:srgbClr val="CCECFF"/>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CO" sz="2000"/>
              <a:t>La subcapa de convergencia</a:t>
            </a:r>
          </a:p>
          <a:p>
            <a:pPr marL="739775" lvl="1" indent="-282575">
              <a:lnSpc>
                <a:spcPct val="80000"/>
              </a:lnSpc>
              <a:spcBef>
                <a:spcPts val="500"/>
              </a:spcBef>
              <a:buClr>
                <a:srgbClr val="CCECFF"/>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CO" sz="2000"/>
              <a:t>La subcapa SAR (Segmentation and Reassembly)</a:t>
            </a:r>
          </a:p>
          <a:p>
            <a:pPr marL="339725" indent="-339725">
              <a:lnSpc>
                <a:spcPct val="80000"/>
              </a:lnSpc>
              <a:spcBef>
                <a:spcPts val="600"/>
              </a:spcBef>
              <a:buClr>
                <a:srgbClr val="99FF99"/>
              </a:buClr>
              <a:buSzPct val="8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CO" sz="2400"/>
              <a:t>La capa física tiene a su vez dos subcapas:</a:t>
            </a:r>
          </a:p>
          <a:p>
            <a:pPr marL="739775" lvl="1" indent="-282575">
              <a:lnSpc>
                <a:spcPct val="80000"/>
              </a:lnSpc>
              <a:spcBef>
                <a:spcPts val="500"/>
              </a:spcBef>
              <a:buClr>
                <a:srgbClr val="CCECFF"/>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CO" sz="2000"/>
              <a:t>La subcapa de convergencia de transmisión TC</a:t>
            </a:r>
          </a:p>
          <a:p>
            <a:pPr marL="739775" lvl="1" indent="-282575">
              <a:lnSpc>
                <a:spcPct val="80000"/>
              </a:lnSpc>
              <a:spcBef>
                <a:spcPts val="500"/>
              </a:spcBef>
              <a:buClr>
                <a:srgbClr val="CCECFF"/>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CO" sz="2000"/>
              <a:t>La subcapa dependiente del medio físico PMD</a:t>
            </a:r>
          </a:p>
        </p:txBody>
      </p:sp>
      <p:grpSp>
        <p:nvGrpSpPr>
          <p:cNvPr id="15363" name="Group 3"/>
          <p:cNvGrpSpPr>
            <a:grpSpLocks/>
          </p:cNvGrpSpPr>
          <p:nvPr/>
        </p:nvGrpSpPr>
        <p:grpSpPr bwMode="auto">
          <a:xfrm>
            <a:off x="381000" y="1905000"/>
            <a:ext cx="3838575" cy="3730625"/>
            <a:chOff x="240" y="1200"/>
            <a:chExt cx="2418" cy="2350"/>
          </a:xfrm>
        </p:grpSpPr>
        <p:sp>
          <p:nvSpPr>
            <p:cNvPr id="15364" name="Rectangle 4"/>
            <p:cNvSpPr>
              <a:spLocks noChangeArrowheads="1"/>
            </p:cNvSpPr>
            <p:nvPr/>
          </p:nvSpPr>
          <p:spPr bwMode="auto">
            <a:xfrm>
              <a:off x="240" y="1200"/>
              <a:ext cx="1713" cy="586"/>
            </a:xfrm>
            <a:prstGeom prst="rect">
              <a:avLst/>
            </a:prstGeom>
            <a:noFill/>
            <a:ln w="9360">
              <a:solidFill>
                <a:srgbClr val="FFFFFF"/>
              </a:solidFill>
              <a:miter lim="800000"/>
              <a:headEnd/>
              <a:tailEnd/>
            </a:ln>
            <a:effectLst/>
          </p:spPr>
          <p:txBody>
            <a:bodyPr wrap="none" anchor="ctr"/>
            <a:lstStyle/>
            <a:p>
              <a:endParaRPr lang="es-AR"/>
            </a:p>
          </p:txBody>
        </p:sp>
        <p:sp>
          <p:nvSpPr>
            <p:cNvPr id="15365" name="Rectangle 5"/>
            <p:cNvSpPr>
              <a:spLocks noChangeArrowheads="1"/>
            </p:cNvSpPr>
            <p:nvPr/>
          </p:nvSpPr>
          <p:spPr bwMode="auto">
            <a:xfrm>
              <a:off x="240" y="1788"/>
              <a:ext cx="1713" cy="586"/>
            </a:xfrm>
            <a:prstGeom prst="rect">
              <a:avLst/>
            </a:prstGeom>
            <a:noFill/>
            <a:ln w="9360">
              <a:solidFill>
                <a:srgbClr val="FFFFFF"/>
              </a:solidFill>
              <a:miter lim="800000"/>
              <a:headEnd/>
              <a:tailEnd/>
            </a:ln>
            <a:effectLst/>
          </p:spPr>
          <p:txBody>
            <a:bodyPr wrap="none" anchor="ctr"/>
            <a:lstStyle/>
            <a:p>
              <a:endParaRPr lang="es-AR"/>
            </a:p>
          </p:txBody>
        </p:sp>
        <p:sp>
          <p:nvSpPr>
            <p:cNvPr id="15366" name="Rectangle 6"/>
            <p:cNvSpPr>
              <a:spLocks noChangeArrowheads="1"/>
            </p:cNvSpPr>
            <p:nvPr/>
          </p:nvSpPr>
          <p:spPr bwMode="auto">
            <a:xfrm>
              <a:off x="240" y="2376"/>
              <a:ext cx="1713" cy="586"/>
            </a:xfrm>
            <a:prstGeom prst="rect">
              <a:avLst/>
            </a:prstGeom>
            <a:noFill/>
            <a:ln w="9360">
              <a:solidFill>
                <a:srgbClr val="FFFFFF"/>
              </a:solidFill>
              <a:miter lim="800000"/>
              <a:headEnd/>
              <a:tailEnd/>
            </a:ln>
            <a:effectLst/>
          </p:spPr>
          <p:txBody>
            <a:bodyPr wrap="none" anchor="ctr"/>
            <a:lstStyle/>
            <a:p>
              <a:endParaRPr lang="es-AR"/>
            </a:p>
          </p:txBody>
        </p:sp>
        <p:sp>
          <p:nvSpPr>
            <p:cNvPr id="15367" name="Rectangle 7"/>
            <p:cNvSpPr>
              <a:spLocks noChangeArrowheads="1"/>
            </p:cNvSpPr>
            <p:nvPr/>
          </p:nvSpPr>
          <p:spPr bwMode="auto">
            <a:xfrm>
              <a:off x="240" y="2964"/>
              <a:ext cx="1713" cy="586"/>
            </a:xfrm>
            <a:prstGeom prst="rect">
              <a:avLst/>
            </a:prstGeom>
            <a:noFill/>
            <a:ln w="9360">
              <a:solidFill>
                <a:srgbClr val="FFFFFF"/>
              </a:solidFill>
              <a:miter lim="800000"/>
              <a:headEnd/>
              <a:tailEnd/>
            </a:ln>
            <a:effectLst/>
          </p:spPr>
          <p:txBody>
            <a:bodyPr wrap="none" anchor="ctr"/>
            <a:lstStyle/>
            <a:p>
              <a:endParaRPr lang="es-AR"/>
            </a:p>
          </p:txBody>
        </p:sp>
        <p:sp>
          <p:nvSpPr>
            <p:cNvPr id="15368" name="Text Box 8"/>
            <p:cNvSpPr txBox="1">
              <a:spLocks noChangeArrowheads="1"/>
            </p:cNvSpPr>
            <p:nvPr/>
          </p:nvSpPr>
          <p:spPr bwMode="auto">
            <a:xfrm>
              <a:off x="2008" y="1360"/>
              <a:ext cx="649" cy="231"/>
            </a:xfrm>
            <a:prstGeom prst="rect">
              <a:avLst/>
            </a:prstGeom>
            <a:noFill/>
            <a:ln w="9525">
              <a:noFill/>
              <a:round/>
              <a:headEnd/>
              <a:tailEnd/>
            </a:ln>
            <a:effectLst/>
          </p:spPr>
          <p:txBody>
            <a:bodyPr wrap="none"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CO" sz="1800">
                  <a:solidFill>
                    <a:srgbClr val="FFFFFF"/>
                  </a:solidFill>
                  <a:ea typeface="Microsoft YaHei" charset="0"/>
                  <a:cs typeface="Microsoft YaHei" charset="0"/>
                </a:rPr>
                <a:t>Servicios</a:t>
              </a:r>
            </a:p>
          </p:txBody>
        </p:sp>
        <p:sp>
          <p:nvSpPr>
            <p:cNvPr id="15369" name="Text Box 9"/>
            <p:cNvSpPr txBox="1">
              <a:spLocks noChangeArrowheads="1"/>
            </p:cNvSpPr>
            <p:nvPr/>
          </p:nvSpPr>
          <p:spPr bwMode="auto">
            <a:xfrm>
              <a:off x="2010" y="1948"/>
              <a:ext cx="409" cy="231"/>
            </a:xfrm>
            <a:prstGeom prst="rect">
              <a:avLst/>
            </a:prstGeom>
            <a:noFill/>
            <a:ln w="9525">
              <a:noFill/>
              <a:round/>
              <a:headEnd/>
              <a:tailEnd/>
            </a:ln>
            <a:effectLst/>
          </p:spPr>
          <p:txBody>
            <a:bodyPr wrap="none"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CO" sz="1800">
                  <a:solidFill>
                    <a:srgbClr val="FFFFFF"/>
                  </a:solidFill>
                  <a:ea typeface="Microsoft YaHei" charset="0"/>
                  <a:cs typeface="Microsoft YaHei" charset="0"/>
                </a:rPr>
                <a:t>AAL</a:t>
              </a:r>
            </a:p>
          </p:txBody>
        </p:sp>
        <p:sp>
          <p:nvSpPr>
            <p:cNvPr id="15370" name="Text Box 10"/>
            <p:cNvSpPr txBox="1">
              <a:spLocks noChangeArrowheads="1"/>
            </p:cNvSpPr>
            <p:nvPr/>
          </p:nvSpPr>
          <p:spPr bwMode="auto">
            <a:xfrm>
              <a:off x="2009" y="2483"/>
              <a:ext cx="433" cy="231"/>
            </a:xfrm>
            <a:prstGeom prst="rect">
              <a:avLst/>
            </a:prstGeom>
            <a:noFill/>
            <a:ln w="9525">
              <a:noFill/>
              <a:round/>
              <a:headEnd/>
              <a:tailEnd/>
            </a:ln>
            <a:effectLst/>
          </p:spPr>
          <p:txBody>
            <a:bodyPr wrap="none"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CO" sz="1800">
                  <a:solidFill>
                    <a:srgbClr val="FFFFFF"/>
                  </a:solidFill>
                  <a:ea typeface="Microsoft YaHei" charset="0"/>
                  <a:cs typeface="Microsoft YaHei" charset="0"/>
                </a:rPr>
                <a:t>ATM</a:t>
              </a:r>
            </a:p>
          </p:txBody>
        </p:sp>
        <p:sp>
          <p:nvSpPr>
            <p:cNvPr id="15371" name="Text Box 11"/>
            <p:cNvSpPr txBox="1">
              <a:spLocks noChangeArrowheads="1"/>
            </p:cNvSpPr>
            <p:nvPr/>
          </p:nvSpPr>
          <p:spPr bwMode="auto">
            <a:xfrm>
              <a:off x="2008" y="3124"/>
              <a:ext cx="511" cy="231"/>
            </a:xfrm>
            <a:prstGeom prst="rect">
              <a:avLst/>
            </a:prstGeom>
            <a:noFill/>
            <a:ln w="9525">
              <a:noFill/>
              <a:round/>
              <a:headEnd/>
              <a:tailEnd/>
            </a:ln>
            <a:effectLst/>
          </p:spPr>
          <p:txBody>
            <a:bodyPr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CO" sz="1800">
                  <a:solidFill>
                    <a:srgbClr val="FFFFFF"/>
                  </a:solidFill>
                  <a:ea typeface="Microsoft YaHei" charset="0"/>
                  <a:cs typeface="Microsoft YaHei" charset="0"/>
                </a:rPr>
                <a:t>Física</a:t>
              </a:r>
            </a:p>
          </p:txBody>
        </p:sp>
        <p:sp>
          <p:nvSpPr>
            <p:cNvPr id="15372" name="Rectangle 12"/>
            <p:cNvSpPr>
              <a:spLocks noChangeArrowheads="1"/>
            </p:cNvSpPr>
            <p:nvPr/>
          </p:nvSpPr>
          <p:spPr bwMode="auto">
            <a:xfrm>
              <a:off x="293" y="1841"/>
              <a:ext cx="1605" cy="212"/>
            </a:xfrm>
            <a:prstGeom prst="rect">
              <a:avLst/>
            </a:prstGeom>
            <a:noFill/>
            <a:ln w="9360">
              <a:solidFill>
                <a:srgbClr val="FFFFFF"/>
              </a:solidFill>
              <a:prstDash val="dash"/>
              <a:miter lim="800000"/>
              <a:headEnd/>
              <a:tailEnd/>
            </a:ln>
            <a:effectLst/>
          </p:spPr>
          <p:txBody>
            <a:bodyPr wrap="none"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CO" sz="1600">
                  <a:solidFill>
                    <a:srgbClr val="FFFFFF"/>
                  </a:solidFill>
                  <a:ea typeface="Microsoft YaHei" charset="0"/>
                  <a:cs typeface="Microsoft YaHei" charset="0"/>
                </a:rPr>
                <a:t>Subcapa de convergencia</a:t>
              </a:r>
            </a:p>
          </p:txBody>
        </p:sp>
        <p:sp>
          <p:nvSpPr>
            <p:cNvPr id="15373" name="Rectangle 13"/>
            <p:cNvSpPr>
              <a:spLocks noChangeArrowheads="1"/>
            </p:cNvSpPr>
            <p:nvPr/>
          </p:nvSpPr>
          <p:spPr bwMode="auto">
            <a:xfrm>
              <a:off x="293" y="2109"/>
              <a:ext cx="1605" cy="212"/>
            </a:xfrm>
            <a:prstGeom prst="rect">
              <a:avLst/>
            </a:prstGeom>
            <a:noFill/>
            <a:ln w="9360">
              <a:solidFill>
                <a:srgbClr val="FFFFFF"/>
              </a:solidFill>
              <a:prstDash val="dash"/>
              <a:miter lim="800000"/>
              <a:headEnd/>
              <a:tailEnd/>
            </a:ln>
            <a:effectLst/>
          </p:spPr>
          <p:txBody>
            <a:bodyPr wrap="none"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CO" sz="1600">
                  <a:solidFill>
                    <a:srgbClr val="FFFFFF"/>
                  </a:solidFill>
                  <a:ea typeface="Microsoft YaHei" charset="0"/>
                  <a:cs typeface="Microsoft YaHei" charset="0"/>
                </a:rPr>
                <a:t>Subcapa SAR</a:t>
              </a:r>
            </a:p>
          </p:txBody>
        </p:sp>
        <p:sp>
          <p:nvSpPr>
            <p:cNvPr id="15374" name="Rectangle 14"/>
            <p:cNvSpPr>
              <a:spLocks noChangeArrowheads="1"/>
            </p:cNvSpPr>
            <p:nvPr/>
          </p:nvSpPr>
          <p:spPr bwMode="auto">
            <a:xfrm>
              <a:off x="293" y="3017"/>
              <a:ext cx="1605" cy="212"/>
            </a:xfrm>
            <a:prstGeom prst="rect">
              <a:avLst/>
            </a:prstGeom>
            <a:noFill/>
            <a:ln w="9360">
              <a:solidFill>
                <a:srgbClr val="FFFFFF"/>
              </a:solidFill>
              <a:prstDash val="dash"/>
              <a:miter lim="800000"/>
              <a:headEnd/>
              <a:tailEnd/>
            </a:ln>
            <a:effectLst/>
          </p:spPr>
          <p:txBody>
            <a:bodyPr wrap="none"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CO" sz="1600">
                  <a:solidFill>
                    <a:srgbClr val="FFFFFF"/>
                  </a:solidFill>
                  <a:ea typeface="Microsoft YaHei" charset="0"/>
                  <a:cs typeface="Microsoft YaHei" charset="0"/>
                </a:rPr>
                <a:t>Subcapa TC</a:t>
              </a:r>
            </a:p>
          </p:txBody>
        </p:sp>
        <p:sp>
          <p:nvSpPr>
            <p:cNvPr id="15375" name="Rectangle 15"/>
            <p:cNvSpPr>
              <a:spLocks noChangeArrowheads="1"/>
            </p:cNvSpPr>
            <p:nvPr/>
          </p:nvSpPr>
          <p:spPr bwMode="auto">
            <a:xfrm>
              <a:off x="293" y="3285"/>
              <a:ext cx="1605" cy="212"/>
            </a:xfrm>
            <a:prstGeom prst="rect">
              <a:avLst/>
            </a:prstGeom>
            <a:noFill/>
            <a:ln w="9360">
              <a:solidFill>
                <a:srgbClr val="FFFFFF"/>
              </a:solidFill>
              <a:prstDash val="dash"/>
              <a:miter lim="800000"/>
              <a:headEnd/>
              <a:tailEnd/>
            </a:ln>
            <a:effectLst/>
          </p:spPr>
          <p:txBody>
            <a:bodyPr wrap="none"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CO" sz="1600">
                  <a:solidFill>
                    <a:srgbClr val="FFFFFF"/>
                  </a:solidFill>
                  <a:ea typeface="Microsoft YaHei" charset="0"/>
                  <a:cs typeface="Microsoft YaHei" charset="0"/>
                </a:rPr>
                <a:t>Subcapa PMD</a:t>
              </a:r>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16385" name="Rectangle 1"/>
          <p:cNvSpPr>
            <a:spLocks noGrp="1" noChangeArrowheads="1"/>
          </p:cNvSpPr>
          <p:nvPr>
            <p:ph type="title" idx="4294967295"/>
          </p:nvPr>
        </p:nvSpPr>
        <p:spPr>
          <a:xfrm>
            <a:off x="457200" y="277813"/>
            <a:ext cx="8229600" cy="1139825"/>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t>Modelo de referencia - niveles</a:t>
            </a:r>
          </a:p>
        </p:txBody>
      </p:sp>
      <p:sp>
        <p:nvSpPr>
          <p:cNvPr id="16386" name="Line 2"/>
          <p:cNvSpPr>
            <a:spLocks noChangeShapeType="1"/>
          </p:cNvSpPr>
          <p:nvPr/>
        </p:nvSpPr>
        <p:spPr bwMode="auto">
          <a:xfrm>
            <a:off x="2073275" y="2519363"/>
            <a:ext cx="5203825" cy="1587"/>
          </a:xfrm>
          <a:prstGeom prst="line">
            <a:avLst/>
          </a:prstGeom>
          <a:noFill/>
          <a:ln w="12600">
            <a:solidFill>
              <a:srgbClr val="008AE8"/>
            </a:solidFill>
            <a:prstDash val="lgDash"/>
            <a:miter lim="800000"/>
            <a:headEnd type="triangle" w="med" len="med"/>
            <a:tailEnd type="triangle" w="med" len="med"/>
          </a:ln>
          <a:effectLst/>
        </p:spPr>
        <p:txBody>
          <a:bodyPr/>
          <a:lstStyle/>
          <a:p>
            <a:endParaRPr lang="es-AR"/>
          </a:p>
        </p:txBody>
      </p:sp>
      <p:sp>
        <p:nvSpPr>
          <p:cNvPr id="16387" name="Freeform 3"/>
          <p:cNvSpPr>
            <a:spLocks noChangeArrowheads="1"/>
          </p:cNvSpPr>
          <p:nvPr/>
        </p:nvSpPr>
        <p:spPr bwMode="auto">
          <a:xfrm>
            <a:off x="2514600" y="2438400"/>
            <a:ext cx="1970088" cy="1339850"/>
          </a:xfrm>
          <a:custGeom>
            <a:avLst/>
            <a:gdLst/>
            <a:ahLst/>
            <a:cxnLst>
              <a:cxn ang="0">
                <a:pos x="385" y="59"/>
              </a:cxn>
              <a:cxn ang="0">
                <a:pos x="334" y="52"/>
              </a:cxn>
              <a:cxn ang="0">
                <a:pos x="291" y="57"/>
              </a:cxn>
              <a:cxn ang="0">
                <a:pos x="254" y="68"/>
              </a:cxn>
              <a:cxn ang="0">
                <a:pos x="217" y="88"/>
              </a:cxn>
              <a:cxn ang="0">
                <a:pos x="186" y="117"/>
              </a:cxn>
              <a:cxn ang="0">
                <a:pos x="170" y="144"/>
              </a:cxn>
              <a:cxn ang="0">
                <a:pos x="149" y="158"/>
              </a:cxn>
              <a:cxn ang="0">
                <a:pos x="114" y="156"/>
              </a:cxn>
              <a:cxn ang="0">
                <a:pos x="81" y="165"/>
              </a:cxn>
              <a:cxn ang="0">
                <a:pos x="50" y="182"/>
              </a:cxn>
              <a:cxn ang="0">
                <a:pos x="29" y="203"/>
              </a:cxn>
              <a:cxn ang="0">
                <a:pos x="12" y="233"/>
              </a:cxn>
              <a:cxn ang="0">
                <a:pos x="2" y="266"/>
              </a:cxn>
              <a:cxn ang="0">
                <a:pos x="0" y="291"/>
              </a:cxn>
              <a:cxn ang="0">
                <a:pos x="3" y="321"/>
              </a:cxn>
              <a:cxn ang="0">
                <a:pos x="12" y="349"/>
              </a:cxn>
              <a:cxn ang="0">
                <a:pos x="30" y="379"/>
              </a:cxn>
              <a:cxn ang="0">
                <a:pos x="55" y="402"/>
              </a:cxn>
              <a:cxn ang="0">
                <a:pos x="83" y="417"/>
              </a:cxn>
              <a:cxn ang="0">
                <a:pos x="109" y="425"/>
              </a:cxn>
              <a:cxn ang="0">
                <a:pos x="140" y="425"/>
              </a:cxn>
              <a:cxn ang="0">
                <a:pos x="167" y="419"/>
              </a:cxn>
              <a:cxn ang="0">
                <a:pos x="184" y="426"/>
              </a:cxn>
              <a:cxn ang="0">
                <a:pos x="209" y="444"/>
              </a:cxn>
              <a:cxn ang="0">
                <a:pos x="242" y="461"/>
              </a:cxn>
              <a:cxn ang="0">
                <a:pos x="284" y="473"/>
              </a:cxn>
              <a:cxn ang="0">
                <a:pos x="326" y="480"/>
              </a:cxn>
              <a:cxn ang="0">
                <a:pos x="362" y="480"/>
              </a:cxn>
              <a:cxn ang="0">
                <a:pos x="410" y="473"/>
              </a:cxn>
              <a:cxn ang="0">
                <a:pos x="447" y="462"/>
              </a:cxn>
              <a:cxn ang="0">
                <a:pos x="481" y="446"/>
              </a:cxn>
              <a:cxn ang="0">
                <a:pos x="503" y="444"/>
              </a:cxn>
              <a:cxn ang="0">
                <a:pos x="532" y="455"/>
              </a:cxn>
              <a:cxn ang="0">
                <a:pos x="561" y="459"/>
              </a:cxn>
              <a:cxn ang="0">
                <a:pos x="593" y="457"/>
              </a:cxn>
              <a:cxn ang="0">
                <a:pos x="625" y="446"/>
              </a:cxn>
              <a:cxn ang="0">
                <a:pos x="655" y="428"/>
              </a:cxn>
              <a:cxn ang="0">
                <a:pos x="693" y="440"/>
              </a:cxn>
              <a:cxn ang="0">
                <a:pos x="731" y="442"/>
              </a:cxn>
              <a:cxn ang="0">
                <a:pos x="782" y="430"/>
              </a:cxn>
              <a:cxn ang="0">
                <a:pos x="826" y="402"/>
              </a:cxn>
              <a:cxn ang="0">
                <a:pos x="855" y="366"/>
              </a:cxn>
              <a:cxn ang="0">
                <a:pos x="871" y="329"/>
              </a:cxn>
              <a:cxn ang="0">
                <a:pos x="878" y="287"/>
              </a:cxn>
              <a:cxn ang="0">
                <a:pos x="872" y="249"/>
              </a:cxn>
              <a:cxn ang="0">
                <a:pos x="856" y="210"/>
              </a:cxn>
              <a:cxn ang="0">
                <a:pos x="830" y="177"/>
              </a:cxn>
              <a:cxn ang="0">
                <a:pos x="803" y="157"/>
              </a:cxn>
              <a:cxn ang="0">
                <a:pos x="767" y="138"/>
              </a:cxn>
              <a:cxn ang="0">
                <a:pos x="734" y="133"/>
              </a:cxn>
              <a:cxn ang="0">
                <a:pos x="726" y="105"/>
              </a:cxn>
              <a:cxn ang="0">
                <a:pos x="710" y="78"/>
              </a:cxn>
              <a:cxn ang="0">
                <a:pos x="685" y="50"/>
              </a:cxn>
              <a:cxn ang="0">
                <a:pos x="656" y="29"/>
              </a:cxn>
              <a:cxn ang="0">
                <a:pos x="617" y="10"/>
              </a:cxn>
              <a:cxn ang="0">
                <a:pos x="576" y="2"/>
              </a:cxn>
              <a:cxn ang="0">
                <a:pos x="534" y="1"/>
              </a:cxn>
              <a:cxn ang="0">
                <a:pos x="490" y="9"/>
              </a:cxn>
              <a:cxn ang="0">
                <a:pos x="448" y="29"/>
              </a:cxn>
              <a:cxn ang="0">
                <a:pos x="418" y="51"/>
              </a:cxn>
            </a:cxnLst>
            <a:rect l="0" t="0" r="r" b="b"/>
            <a:pathLst/>
          </a:custGeom>
          <a:solidFill>
            <a:srgbClr val="C8FEC8"/>
          </a:solidFill>
          <a:ln w="12600">
            <a:solidFill>
              <a:srgbClr val="008AE8"/>
            </a:solidFill>
            <a:round/>
            <a:headEnd/>
            <a:tailEnd/>
          </a:ln>
          <a:effectLst>
            <a:outerShdw dist="17819" dir="2700000" algn="ctr" rotWithShape="0">
              <a:srgbClr val="00528A"/>
            </a:outerShdw>
          </a:effectLst>
        </p:spPr>
        <p:txBody>
          <a:bodyPr wrap="none" anchor="ctr"/>
          <a:lstStyle/>
          <a:p>
            <a:endParaRPr lang="es-AR"/>
          </a:p>
        </p:txBody>
      </p:sp>
      <p:sp>
        <p:nvSpPr>
          <p:cNvPr id="16388" name="Freeform 4"/>
          <p:cNvSpPr>
            <a:spLocks noChangeArrowheads="1"/>
          </p:cNvSpPr>
          <p:nvPr/>
        </p:nvSpPr>
        <p:spPr bwMode="auto">
          <a:xfrm>
            <a:off x="4859338" y="2438400"/>
            <a:ext cx="1970087" cy="1339850"/>
          </a:xfrm>
          <a:custGeom>
            <a:avLst/>
            <a:gdLst/>
            <a:ahLst/>
            <a:cxnLst>
              <a:cxn ang="0">
                <a:pos x="385" y="59"/>
              </a:cxn>
              <a:cxn ang="0">
                <a:pos x="334" y="52"/>
              </a:cxn>
              <a:cxn ang="0">
                <a:pos x="291" y="57"/>
              </a:cxn>
              <a:cxn ang="0">
                <a:pos x="254" y="68"/>
              </a:cxn>
              <a:cxn ang="0">
                <a:pos x="217" y="88"/>
              </a:cxn>
              <a:cxn ang="0">
                <a:pos x="186" y="117"/>
              </a:cxn>
              <a:cxn ang="0">
                <a:pos x="170" y="144"/>
              </a:cxn>
              <a:cxn ang="0">
                <a:pos x="149" y="158"/>
              </a:cxn>
              <a:cxn ang="0">
                <a:pos x="114" y="156"/>
              </a:cxn>
              <a:cxn ang="0">
                <a:pos x="81" y="165"/>
              </a:cxn>
              <a:cxn ang="0">
                <a:pos x="50" y="182"/>
              </a:cxn>
              <a:cxn ang="0">
                <a:pos x="29" y="203"/>
              </a:cxn>
              <a:cxn ang="0">
                <a:pos x="12" y="233"/>
              </a:cxn>
              <a:cxn ang="0">
                <a:pos x="2" y="266"/>
              </a:cxn>
              <a:cxn ang="0">
                <a:pos x="0" y="291"/>
              </a:cxn>
              <a:cxn ang="0">
                <a:pos x="3" y="321"/>
              </a:cxn>
              <a:cxn ang="0">
                <a:pos x="12" y="349"/>
              </a:cxn>
              <a:cxn ang="0">
                <a:pos x="30" y="379"/>
              </a:cxn>
              <a:cxn ang="0">
                <a:pos x="55" y="402"/>
              </a:cxn>
              <a:cxn ang="0">
                <a:pos x="83" y="417"/>
              </a:cxn>
              <a:cxn ang="0">
                <a:pos x="109" y="425"/>
              </a:cxn>
              <a:cxn ang="0">
                <a:pos x="140" y="425"/>
              </a:cxn>
              <a:cxn ang="0">
                <a:pos x="167" y="419"/>
              </a:cxn>
              <a:cxn ang="0">
                <a:pos x="184" y="426"/>
              </a:cxn>
              <a:cxn ang="0">
                <a:pos x="209" y="444"/>
              </a:cxn>
              <a:cxn ang="0">
                <a:pos x="242" y="461"/>
              </a:cxn>
              <a:cxn ang="0">
                <a:pos x="284" y="473"/>
              </a:cxn>
              <a:cxn ang="0">
                <a:pos x="326" y="480"/>
              </a:cxn>
              <a:cxn ang="0">
                <a:pos x="362" y="480"/>
              </a:cxn>
              <a:cxn ang="0">
                <a:pos x="410" y="473"/>
              </a:cxn>
              <a:cxn ang="0">
                <a:pos x="447" y="462"/>
              </a:cxn>
              <a:cxn ang="0">
                <a:pos x="481" y="446"/>
              </a:cxn>
              <a:cxn ang="0">
                <a:pos x="503" y="444"/>
              </a:cxn>
              <a:cxn ang="0">
                <a:pos x="532" y="455"/>
              </a:cxn>
              <a:cxn ang="0">
                <a:pos x="561" y="459"/>
              </a:cxn>
              <a:cxn ang="0">
                <a:pos x="593" y="457"/>
              </a:cxn>
              <a:cxn ang="0">
                <a:pos x="625" y="446"/>
              </a:cxn>
              <a:cxn ang="0">
                <a:pos x="655" y="428"/>
              </a:cxn>
              <a:cxn ang="0">
                <a:pos x="693" y="440"/>
              </a:cxn>
              <a:cxn ang="0">
                <a:pos x="731" y="442"/>
              </a:cxn>
              <a:cxn ang="0">
                <a:pos x="782" y="430"/>
              </a:cxn>
              <a:cxn ang="0">
                <a:pos x="826" y="402"/>
              </a:cxn>
              <a:cxn ang="0">
                <a:pos x="855" y="366"/>
              </a:cxn>
              <a:cxn ang="0">
                <a:pos x="871" y="329"/>
              </a:cxn>
              <a:cxn ang="0">
                <a:pos x="878" y="287"/>
              </a:cxn>
              <a:cxn ang="0">
                <a:pos x="872" y="249"/>
              </a:cxn>
              <a:cxn ang="0">
                <a:pos x="856" y="210"/>
              </a:cxn>
              <a:cxn ang="0">
                <a:pos x="830" y="177"/>
              </a:cxn>
              <a:cxn ang="0">
                <a:pos x="803" y="157"/>
              </a:cxn>
              <a:cxn ang="0">
                <a:pos x="767" y="138"/>
              </a:cxn>
              <a:cxn ang="0">
                <a:pos x="734" y="133"/>
              </a:cxn>
              <a:cxn ang="0">
                <a:pos x="726" y="105"/>
              </a:cxn>
              <a:cxn ang="0">
                <a:pos x="710" y="78"/>
              </a:cxn>
              <a:cxn ang="0">
                <a:pos x="685" y="50"/>
              </a:cxn>
              <a:cxn ang="0">
                <a:pos x="656" y="29"/>
              </a:cxn>
              <a:cxn ang="0">
                <a:pos x="617" y="10"/>
              </a:cxn>
              <a:cxn ang="0">
                <a:pos x="576" y="2"/>
              </a:cxn>
              <a:cxn ang="0">
                <a:pos x="534" y="1"/>
              </a:cxn>
              <a:cxn ang="0">
                <a:pos x="490" y="9"/>
              </a:cxn>
              <a:cxn ang="0">
                <a:pos x="448" y="29"/>
              </a:cxn>
              <a:cxn ang="0">
                <a:pos x="418" y="51"/>
              </a:cxn>
            </a:cxnLst>
            <a:rect l="0" t="0" r="r" b="b"/>
            <a:pathLst/>
          </a:custGeom>
          <a:solidFill>
            <a:srgbClr val="C8FEC8"/>
          </a:solidFill>
          <a:ln w="12600">
            <a:solidFill>
              <a:srgbClr val="008AE8"/>
            </a:solidFill>
            <a:round/>
            <a:headEnd/>
            <a:tailEnd/>
          </a:ln>
          <a:effectLst>
            <a:outerShdw dist="17819" dir="2700000" algn="ctr" rotWithShape="0">
              <a:srgbClr val="00528A"/>
            </a:outerShdw>
          </a:effectLst>
        </p:spPr>
        <p:txBody>
          <a:bodyPr wrap="none" anchor="ctr"/>
          <a:lstStyle/>
          <a:p>
            <a:endParaRPr lang="es-AR"/>
          </a:p>
        </p:txBody>
      </p:sp>
      <p:sp>
        <p:nvSpPr>
          <p:cNvPr id="16389" name="Line 5"/>
          <p:cNvSpPr>
            <a:spLocks noChangeShapeType="1"/>
          </p:cNvSpPr>
          <p:nvPr/>
        </p:nvSpPr>
        <p:spPr bwMode="auto">
          <a:xfrm>
            <a:off x="1833563" y="3411538"/>
            <a:ext cx="5684837" cy="1587"/>
          </a:xfrm>
          <a:prstGeom prst="line">
            <a:avLst/>
          </a:prstGeom>
          <a:noFill/>
          <a:ln w="12600">
            <a:solidFill>
              <a:srgbClr val="008AE8"/>
            </a:solidFill>
            <a:miter lim="800000"/>
            <a:headEnd/>
            <a:tailEnd/>
          </a:ln>
          <a:effectLst/>
        </p:spPr>
        <p:txBody>
          <a:bodyPr/>
          <a:lstStyle/>
          <a:p>
            <a:endParaRPr lang="es-AR"/>
          </a:p>
        </p:txBody>
      </p:sp>
      <p:sp>
        <p:nvSpPr>
          <p:cNvPr id="16390" name="Rectangle 6"/>
          <p:cNvSpPr>
            <a:spLocks noChangeArrowheads="1"/>
          </p:cNvSpPr>
          <p:nvPr/>
        </p:nvSpPr>
        <p:spPr bwMode="auto">
          <a:xfrm>
            <a:off x="923925" y="3267075"/>
            <a:ext cx="1130300" cy="296863"/>
          </a:xfrm>
          <a:prstGeom prst="rect">
            <a:avLst/>
          </a:prstGeom>
          <a:solidFill>
            <a:srgbClr val="D5DEFF"/>
          </a:solidFill>
          <a:ln w="12600">
            <a:solidFill>
              <a:srgbClr val="008AE8"/>
            </a:solidFill>
            <a:miter lim="800000"/>
            <a:headEnd/>
            <a:tailEnd/>
          </a:ln>
          <a:effectLst/>
        </p:spPr>
        <p:txBody>
          <a:bodyPr wrap="none"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1400" b="1">
                <a:solidFill>
                  <a:srgbClr val="008AE8"/>
                </a:solidFill>
                <a:latin typeface="Arial" charset="0"/>
                <a:ea typeface="Microsoft YaHei" charset="0"/>
                <a:cs typeface="Microsoft YaHei" charset="0"/>
              </a:rPr>
              <a:t>Phy</a:t>
            </a:r>
          </a:p>
        </p:txBody>
      </p:sp>
      <p:sp>
        <p:nvSpPr>
          <p:cNvPr id="16391" name="Rectangle 7"/>
          <p:cNvSpPr>
            <a:spLocks noChangeArrowheads="1"/>
          </p:cNvSpPr>
          <p:nvPr/>
        </p:nvSpPr>
        <p:spPr bwMode="auto">
          <a:xfrm>
            <a:off x="923925" y="2970213"/>
            <a:ext cx="1130300" cy="296862"/>
          </a:xfrm>
          <a:prstGeom prst="rect">
            <a:avLst/>
          </a:prstGeom>
          <a:solidFill>
            <a:srgbClr val="FFCC00"/>
          </a:solidFill>
          <a:ln w="12600">
            <a:solidFill>
              <a:srgbClr val="008AE8"/>
            </a:solidFill>
            <a:miter lim="800000"/>
            <a:headEnd/>
            <a:tailEnd/>
          </a:ln>
          <a:effectLst/>
        </p:spPr>
        <p:txBody>
          <a:bodyPr wrap="none"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1400" b="1">
                <a:solidFill>
                  <a:srgbClr val="008AE8"/>
                </a:solidFill>
                <a:latin typeface="Arial" charset="0"/>
                <a:ea typeface="Microsoft YaHei" charset="0"/>
                <a:cs typeface="Microsoft YaHei" charset="0"/>
              </a:rPr>
              <a:t>ATM</a:t>
            </a:r>
          </a:p>
        </p:txBody>
      </p:sp>
      <p:sp>
        <p:nvSpPr>
          <p:cNvPr id="16392" name="Rectangle 8"/>
          <p:cNvSpPr>
            <a:spLocks noChangeArrowheads="1"/>
          </p:cNvSpPr>
          <p:nvPr/>
        </p:nvSpPr>
        <p:spPr bwMode="auto">
          <a:xfrm>
            <a:off x="923925" y="2663825"/>
            <a:ext cx="1130300" cy="296863"/>
          </a:xfrm>
          <a:prstGeom prst="rect">
            <a:avLst/>
          </a:prstGeom>
          <a:solidFill>
            <a:srgbClr val="FC0128"/>
          </a:solidFill>
          <a:ln w="12600">
            <a:solidFill>
              <a:srgbClr val="008AE8"/>
            </a:solidFill>
            <a:miter lim="800000"/>
            <a:headEnd/>
            <a:tailEnd/>
          </a:ln>
          <a:effectLst/>
        </p:spPr>
        <p:txBody>
          <a:bodyPr wrap="none"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1400" b="1">
                <a:solidFill>
                  <a:srgbClr val="FFFFFF"/>
                </a:solidFill>
                <a:latin typeface="Arial" charset="0"/>
                <a:ea typeface="Microsoft YaHei" charset="0"/>
                <a:cs typeface="Microsoft YaHei" charset="0"/>
              </a:rPr>
              <a:t>AAL</a:t>
            </a:r>
          </a:p>
        </p:txBody>
      </p:sp>
      <p:sp>
        <p:nvSpPr>
          <p:cNvPr id="16393" name="Rectangle 9"/>
          <p:cNvSpPr>
            <a:spLocks noChangeArrowheads="1"/>
          </p:cNvSpPr>
          <p:nvPr/>
        </p:nvSpPr>
        <p:spPr bwMode="auto">
          <a:xfrm>
            <a:off x="923925" y="2366963"/>
            <a:ext cx="1130300" cy="296862"/>
          </a:xfrm>
          <a:prstGeom prst="rect">
            <a:avLst/>
          </a:prstGeom>
          <a:solidFill>
            <a:srgbClr val="0000FF"/>
          </a:solidFill>
          <a:ln w="12600">
            <a:solidFill>
              <a:srgbClr val="008AE8"/>
            </a:solidFill>
            <a:miter lim="800000"/>
            <a:headEnd/>
            <a:tailEnd/>
          </a:ln>
          <a:effectLst/>
        </p:spPr>
        <p:txBody>
          <a:bodyPr wrap="none"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1200" b="1">
                <a:solidFill>
                  <a:srgbClr val="FFFFFF"/>
                </a:solidFill>
                <a:latin typeface="Arial" charset="0"/>
                <a:ea typeface="Microsoft YaHei" charset="0"/>
                <a:cs typeface="Microsoft YaHei" charset="0"/>
              </a:rPr>
              <a:t>Upper Layers</a:t>
            </a:r>
          </a:p>
        </p:txBody>
      </p:sp>
      <p:sp>
        <p:nvSpPr>
          <p:cNvPr id="16394" name="Text Box 10"/>
          <p:cNvSpPr txBox="1">
            <a:spLocks noChangeArrowheads="1"/>
          </p:cNvSpPr>
          <p:nvPr/>
        </p:nvSpPr>
        <p:spPr bwMode="auto">
          <a:xfrm>
            <a:off x="3322638" y="2584450"/>
            <a:ext cx="703262" cy="336550"/>
          </a:xfrm>
          <a:prstGeom prst="rect">
            <a:avLst/>
          </a:prstGeom>
          <a:noFill/>
          <a:ln w="9525">
            <a:noFill/>
            <a:round/>
            <a:headEnd/>
            <a:tailEnd/>
          </a:ln>
          <a:effectLst/>
        </p:spPr>
        <p:txBody>
          <a:bodyPr wrap="none"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1600" b="1">
                <a:solidFill>
                  <a:srgbClr val="008AE8"/>
                </a:solidFill>
                <a:latin typeface="Arial" charset="0"/>
                <a:ea typeface="Microsoft YaHei" charset="0"/>
                <a:cs typeface="Microsoft YaHei" charset="0"/>
              </a:rPr>
              <a:t>Net A</a:t>
            </a:r>
          </a:p>
        </p:txBody>
      </p:sp>
      <p:sp>
        <p:nvSpPr>
          <p:cNvPr id="16395" name="Rectangle 11"/>
          <p:cNvSpPr>
            <a:spLocks noChangeArrowheads="1"/>
          </p:cNvSpPr>
          <p:nvPr/>
        </p:nvSpPr>
        <p:spPr bwMode="auto">
          <a:xfrm>
            <a:off x="3062288" y="3267075"/>
            <a:ext cx="931862" cy="296863"/>
          </a:xfrm>
          <a:prstGeom prst="rect">
            <a:avLst/>
          </a:prstGeom>
          <a:solidFill>
            <a:srgbClr val="D5DEFF"/>
          </a:solidFill>
          <a:ln w="12600">
            <a:solidFill>
              <a:srgbClr val="008AE8"/>
            </a:solidFill>
            <a:miter lim="800000"/>
            <a:headEnd/>
            <a:tailEnd/>
          </a:ln>
          <a:effectLst/>
        </p:spPr>
        <p:txBody>
          <a:bodyPr wrap="none"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1400" b="1">
                <a:solidFill>
                  <a:srgbClr val="008AE8"/>
                </a:solidFill>
                <a:latin typeface="Arial" charset="0"/>
                <a:ea typeface="Microsoft YaHei" charset="0"/>
                <a:cs typeface="Microsoft YaHei" charset="0"/>
              </a:rPr>
              <a:t>Phy</a:t>
            </a:r>
          </a:p>
        </p:txBody>
      </p:sp>
      <p:sp>
        <p:nvSpPr>
          <p:cNvPr id="16396" name="Rectangle 12"/>
          <p:cNvSpPr>
            <a:spLocks noChangeArrowheads="1"/>
          </p:cNvSpPr>
          <p:nvPr/>
        </p:nvSpPr>
        <p:spPr bwMode="auto">
          <a:xfrm>
            <a:off x="3062288" y="2970213"/>
            <a:ext cx="931862" cy="296862"/>
          </a:xfrm>
          <a:prstGeom prst="rect">
            <a:avLst/>
          </a:prstGeom>
          <a:solidFill>
            <a:srgbClr val="FFCC00"/>
          </a:solidFill>
          <a:ln w="12600">
            <a:solidFill>
              <a:srgbClr val="008AE8"/>
            </a:solidFill>
            <a:miter lim="800000"/>
            <a:headEnd/>
            <a:tailEnd/>
          </a:ln>
          <a:effectLst/>
        </p:spPr>
        <p:txBody>
          <a:bodyPr wrap="none"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1400" b="1">
                <a:solidFill>
                  <a:srgbClr val="008AE8"/>
                </a:solidFill>
                <a:latin typeface="Arial" charset="0"/>
                <a:ea typeface="Microsoft YaHei" charset="0"/>
                <a:cs typeface="Microsoft YaHei" charset="0"/>
              </a:rPr>
              <a:t>ATM</a:t>
            </a:r>
          </a:p>
        </p:txBody>
      </p:sp>
      <p:sp>
        <p:nvSpPr>
          <p:cNvPr id="16397" name="Text Box 13"/>
          <p:cNvSpPr txBox="1">
            <a:spLocks noChangeArrowheads="1"/>
          </p:cNvSpPr>
          <p:nvPr/>
        </p:nvSpPr>
        <p:spPr bwMode="auto">
          <a:xfrm>
            <a:off x="5664200" y="2584450"/>
            <a:ext cx="709613" cy="336550"/>
          </a:xfrm>
          <a:prstGeom prst="rect">
            <a:avLst/>
          </a:prstGeom>
          <a:noFill/>
          <a:ln w="9525">
            <a:noFill/>
            <a:round/>
            <a:headEnd/>
            <a:tailEnd/>
          </a:ln>
          <a:effectLst/>
        </p:spPr>
        <p:txBody>
          <a:bodyPr wrap="none"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1600" b="1">
                <a:solidFill>
                  <a:srgbClr val="008AE8"/>
                </a:solidFill>
                <a:latin typeface="Arial" charset="0"/>
                <a:ea typeface="Microsoft YaHei" charset="0"/>
                <a:cs typeface="Microsoft YaHei" charset="0"/>
              </a:rPr>
              <a:t>Net B</a:t>
            </a:r>
          </a:p>
        </p:txBody>
      </p:sp>
      <p:sp>
        <p:nvSpPr>
          <p:cNvPr id="16398" name="Rectangle 14"/>
          <p:cNvSpPr>
            <a:spLocks noChangeArrowheads="1"/>
          </p:cNvSpPr>
          <p:nvPr/>
        </p:nvSpPr>
        <p:spPr bwMode="auto">
          <a:xfrm>
            <a:off x="5407025" y="3267075"/>
            <a:ext cx="931863" cy="296863"/>
          </a:xfrm>
          <a:prstGeom prst="rect">
            <a:avLst/>
          </a:prstGeom>
          <a:solidFill>
            <a:srgbClr val="D5DEFF"/>
          </a:solidFill>
          <a:ln w="12600">
            <a:solidFill>
              <a:srgbClr val="008AE8"/>
            </a:solidFill>
            <a:miter lim="800000"/>
            <a:headEnd/>
            <a:tailEnd/>
          </a:ln>
          <a:effectLst/>
        </p:spPr>
        <p:txBody>
          <a:bodyPr wrap="none"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1400" b="1">
                <a:solidFill>
                  <a:srgbClr val="008AE8"/>
                </a:solidFill>
                <a:latin typeface="Arial" charset="0"/>
                <a:ea typeface="Microsoft YaHei" charset="0"/>
                <a:cs typeface="Microsoft YaHei" charset="0"/>
              </a:rPr>
              <a:t>Phy</a:t>
            </a:r>
          </a:p>
        </p:txBody>
      </p:sp>
      <p:sp>
        <p:nvSpPr>
          <p:cNvPr id="16399" name="Rectangle 15"/>
          <p:cNvSpPr>
            <a:spLocks noChangeArrowheads="1"/>
          </p:cNvSpPr>
          <p:nvPr/>
        </p:nvSpPr>
        <p:spPr bwMode="auto">
          <a:xfrm>
            <a:off x="5407025" y="2970213"/>
            <a:ext cx="931863" cy="296862"/>
          </a:xfrm>
          <a:prstGeom prst="rect">
            <a:avLst/>
          </a:prstGeom>
          <a:solidFill>
            <a:srgbClr val="FFCC00"/>
          </a:solidFill>
          <a:ln w="12600">
            <a:solidFill>
              <a:srgbClr val="008AE8"/>
            </a:solidFill>
            <a:miter lim="800000"/>
            <a:headEnd/>
            <a:tailEnd/>
          </a:ln>
          <a:effectLst/>
        </p:spPr>
        <p:txBody>
          <a:bodyPr wrap="none"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1400" b="1">
                <a:solidFill>
                  <a:srgbClr val="008AE8"/>
                </a:solidFill>
                <a:latin typeface="Arial" charset="0"/>
                <a:ea typeface="Microsoft YaHei" charset="0"/>
                <a:cs typeface="Microsoft YaHei" charset="0"/>
              </a:rPr>
              <a:t>ATM</a:t>
            </a:r>
          </a:p>
        </p:txBody>
      </p:sp>
      <p:sp>
        <p:nvSpPr>
          <p:cNvPr id="16400" name="Rectangle 16"/>
          <p:cNvSpPr>
            <a:spLocks noChangeArrowheads="1"/>
          </p:cNvSpPr>
          <p:nvPr/>
        </p:nvSpPr>
        <p:spPr bwMode="auto">
          <a:xfrm>
            <a:off x="7283450" y="3267075"/>
            <a:ext cx="1130300" cy="296863"/>
          </a:xfrm>
          <a:prstGeom prst="rect">
            <a:avLst/>
          </a:prstGeom>
          <a:solidFill>
            <a:srgbClr val="D5DEFF"/>
          </a:solidFill>
          <a:ln w="12600">
            <a:solidFill>
              <a:srgbClr val="008AE8"/>
            </a:solidFill>
            <a:miter lim="800000"/>
            <a:headEnd/>
            <a:tailEnd/>
          </a:ln>
          <a:effectLst/>
        </p:spPr>
        <p:txBody>
          <a:bodyPr wrap="none"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1400" b="1">
                <a:solidFill>
                  <a:srgbClr val="008AE8"/>
                </a:solidFill>
                <a:latin typeface="Arial" charset="0"/>
                <a:ea typeface="Microsoft YaHei" charset="0"/>
                <a:cs typeface="Microsoft YaHei" charset="0"/>
              </a:rPr>
              <a:t>Phy</a:t>
            </a:r>
          </a:p>
        </p:txBody>
      </p:sp>
      <p:sp>
        <p:nvSpPr>
          <p:cNvPr id="16401" name="Rectangle 17"/>
          <p:cNvSpPr>
            <a:spLocks noChangeArrowheads="1"/>
          </p:cNvSpPr>
          <p:nvPr/>
        </p:nvSpPr>
        <p:spPr bwMode="auto">
          <a:xfrm>
            <a:off x="7283450" y="2970213"/>
            <a:ext cx="1130300" cy="296862"/>
          </a:xfrm>
          <a:prstGeom prst="rect">
            <a:avLst/>
          </a:prstGeom>
          <a:solidFill>
            <a:srgbClr val="FFCC00"/>
          </a:solidFill>
          <a:ln w="12600">
            <a:solidFill>
              <a:srgbClr val="008AE8"/>
            </a:solidFill>
            <a:miter lim="800000"/>
            <a:headEnd/>
            <a:tailEnd/>
          </a:ln>
          <a:effectLst/>
        </p:spPr>
        <p:txBody>
          <a:bodyPr wrap="none"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1400" b="1">
                <a:solidFill>
                  <a:srgbClr val="008AE8"/>
                </a:solidFill>
                <a:latin typeface="Arial" charset="0"/>
                <a:ea typeface="Microsoft YaHei" charset="0"/>
                <a:cs typeface="Microsoft YaHei" charset="0"/>
              </a:rPr>
              <a:t>ATM</a:t>
            </a:r>
          </a:p>
        </p:txBody>
      </p:sp>
      <p:sp>
        <p:nvSpPr>
          <p:cNvPr id="16402" name="Rectangle 18"/>
          <p:cNvSpPr>
            <a:spLocks noChangeArrowheads="1"/>
          </p:cNvSpPr>
          <p:nvPr/>
        </p:nvSpPr>
        <p:spPr bwMode="auto">
          <a:xfrm>
            <a:off x="7283450" y="2663825"/>
            <a:ext cx="1130300" cy="296863"/>
          </a:xfrm>
          <a:prstGeom prst="rect">
            <a:avLst/>
          </a:prstGeom>
          <a:solidFill>
            <a:srgbClr val="FC0128"/>
          </a:solidFill>
          <a:ln w="12600">
            <a:solidFill>
              <a:srgbClr val="008AE8"/>
            </a:solidFill>
            <a:miter lim="800000"/>
            <a:headEnd/>
            <a:tailEnd/>
          </a:ln>
          <a:effectLst/>
        </p:spPr>
        <p:txBody>
          <a:bodyPr wrap="none"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1400" b="1">
                <a:solidFill>
                  <a:srgbClr val="FFFFFF"/>
                </a:solidFill>
                <a:latin typeface="Arial" charset="0"/>
                <a:ea typeface="Microsoft YaHei" charset="0"/>
                <a:cs typeface="Microsoft YaHei" charset="0"/>
              </a:rPr>
              <a:t>AAL</a:t>
            </a:r>
          </a:p>
        </p:txBody>
      </p:sp>
      <p:sp>
        <p:nvSpPr>
          <p:cNvPr id="16403" name="Rectangle 19"/>
          <p:cNvSpPr>
            <a:spLocks noChangeArrowheads="1"/>
          </p:cNvSpPr>
          <p:nvPr/>
        </p:nvSpPr>
        <p:spPr bwMode="auto">
          <a:xfrm>
            <a:off x="7283450" y="2366963"/>
            <a:ext cx="1130300" cy="296862"/>
          </a:xfrm>
          <a:prstGeom prst="rect">
            <a:avLst/>
          </a:prstGeom>
          <a:solidFill>
            <a:srgbClr val="0000FF"/>
          </a:solidFill>
          <a:ln w="12600">
            <a:solidFill>
              <a:srgbClr val="008AE8"/>
            </a:solidFill>
            <a:miter lim="800000"/>
            <a:headEnd/>
            <a:tailEnd/>
          </a:ln>
          <a:effectLst/>
        </p:spPr>
        <p:txBody>
          <a:bodyPr wrap="none"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1200" b="1">
                <a:solidFill>
                  <a:srgbClr val="FFFFFF"/>
                </a:solidFill>
                <a:latin typeface="Arial" charset="0"/>
                <a:ea typeface="Microsoft YaHei" charset="0"/>
                <a:cs typeface="Microsoft YaHei" charset="0"/>
              </a:rPr>
              <a:t>Upper Layers</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17409" name="Rectangle 1"/>
          <p:cNvSpPr>
            <a:spLocks noGrp="1" noChangeArrowheads="1"/>
          </p:cNvSpPr>
          <p:nvPr>
            <p:ph type="title" idx="4294967295"/>
          </p:nvPr>
        </p:nvSpPr>
        <p:spPr>
          <a:xfrm>
            <a:off x="609600" y="112713"/>
            <a:ext cx="8229600" cy="763587"/>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t>Modelo de referencia - niveles</a:t>
            </a:r>
          </a:p>
        </p:txBody>
      </p:sp>
      <p:sp>
        <p:nvSpPr>
          <p:cNvPr id="17410" name="Rectangle 2"/>
          <p:cNvSpPr>
            <a:spLocks noGrp="1" noChangeArrowheads="1"/>
          </p:cNvSpPr>
          <p:nvPr>
            <p:ph type="body" idx="4294967295"/>
          </p:nvPr>
        </p:nvSpPr>
        <p:spPr>
          <a:xfrm>
            <a:off x="381000" y="1143000"/>
            <a:ext cx="8305800" cy="5248275"/>
          </a:xfrm>
          <a:ln/>
        </p:spPr>
        <p:txBody>
          <a:bodyPr/>
          <a:lstStyle/>
          <a:p>
            <a:pPr marL="339725" indent="-339725">
              <a:lnSpc>
                <a:spcPct val="80000"/>
              </a:lnSpc>
              <a:spcBef>
                <a:spcPts val="700"/>
              </a:spcBef>
              <a:buClr>
                <a:srgbClr val="99FF99"/>
              </a:buClr>
              <a:buSzPct val="8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800" dirty="0"/>
              <a:t>Nivel físico:</a:t>
            </a:r>
          </a:p>
          <a:p>
            <a:pPr marL="339725" indent="-339725">
              <a:lnSpc>
                <a:spcPct val="80000"/>
              </a:lnSpc>
              <a:spcBef>
                <a:spcPts val="300"/>
              </a:spcBef>
              <a:buClrTx/>
              <a:buSzPct val="80000"/>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ES" sz="1200" dirty="0"/>
          </a:p>
          <a:p>
            <a:pPr marL="339725" indent="-339725">
              <a:lnSpc>
                <a:spcPct val="80000"/>
              </a:lnSpc>
              <a:spcBef>
                <a:spcPts val="175"/>
              </a:spcBef>
              <a:buClrTx/>
              <a:buSzPct val="80000"/>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ES" sz="700" dirty="0">
              <a:effectLst/>
            </a:endParaRPr>
          </a:p>
          <a:p>
            <a:pPr marL="339725" indent="-339725">
              <a:lnSpc>
                <a:spcPct val="80000"/>
              </a:lnSpc>
              <a:spcBef>
                <a:spcPts val="500"/>
              </a:spcBef>
              <a:buClr>
                <a:srgbClr val="99FF99"/>
              </a:buClr>
              <a:buSzPct val="8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000" dirty="0" err="1">
                <a:effectLst/>
              </a:rPr>
              <a:t>Velocidades</a:t>
            </a:r>
            <a:r>
              <a:rPr lang="en-US" sz="2000" dirty="0">
                <a:effectLst/>
              </a:rPr>
              <a:t> </a:t>
            </a:r>
            <a:r>
              <a:rPr lang="en-US" sz="2000" dirty="0" err="1">
                <a:effectLst/>
              </a:rPr>
              <a:t>normalmente</a:t>
            </a:r>
            <a:r>
              <a:rPr lang="en-US" sz="2000" dirty="0">
                <a:effectLst/>
              </a:rPr>
              <a:t> de 2Mbps a 620Mbps (hasta 2.5 Gbps)</a:t>
            </a:r>
          </a:p>
          <a:p>
            <a:pPr marL="339725" indent="-339725">
              <a:lnSpc>
                <a:spcPct val="80000"/>
              </a:lnSpc>
              <a:spcBef>
                <a:spcPts val="500"/>
              </a:spcBef>
              <a:buClr>
                <a:srgbClr val="99FF99"/>
              </a:buClr>
              <a:buSzPct val="8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000" dirty="0">
                <a:effectLst/>
              </a:rPr>
              <a:t>Está dividido en dos subniveles:</a:t>
            </a:r>
          </a:p>
          <a:p>
            <a:pPr marL="339725" indent="-339725">
              <a:lnSpc>
                <a:spcPct val="80000"/>
              </a:lnSpc>
              <a:spcBef>
                <a:spcPts val="500"/>
              </a:spcBef>
              <a:buClr>
                <a:srgbClr val="99FF99"/>
              </a:buClr>
              <a:buSzPct val="8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MX" sz="2000" dirty="0">
                <a:effectLst/>
              </a:rPr>
              <a:t>La </a:t>
            </a:r>
            <a:r>
              <a:rPr lang="es-MX" sz="2000" b="1" dirty="0">
                <a:effectLst/>
              </a:rPr>
              <a:t>subcapa PMD</a:t>
            </a:r>
            <a:r>
              <a:rPr lang="es-MX" sz="2000" dirty="0">
                <a:effectLst/>
              </a:rPr>
              <a:t> (</a:t>
            </a:r>
            <a:r>
              <a:rPr lang="es-MX" sz="2000" dirty="0" err="1">
                <a:effectLst/>
              </a:rPr>
              <a:t>Physical</a:t>
            </a:r>
            <a:r>
              <a:rPr lang="es-MX" sz="2000" dirty="0">
                <a:effectLst/>
              </a:rPr>
              <a:t> </a:t>
            </a:r>
            <a:r>
              <a:rPr lang="es-MX" sz="2000" dirty="0" err="1">
                <a:effectLst/>
              </a:rPr>
              <a:t>medium</a:t>
            </a:r>
            <a:r>
              <a:rPr lang="es-MX" sz="2000" dirty="0">
                <a:effectLst/>
              </a:rPr>
              <a:t> </a:t>
            </a:r>
            <a:r>
              <a:rPr lang="es-MX" sz="2000" dirty="0" err="1">
                <a:effectLst/>
              </a:rPr>
              <a:t>dependent</a:t>
            </a:r>
            <a:r>
              <a:rPr lang="es-MX" sz="2000" dirty="0">
                <a:effectLst/>
              </a:rPr>
              <a:t>, dependiente del medio físico) establece la interfaz con el cable real; transfiere los bits y controla su temporización. Esta capa es diferente según el medio utilizado. </a:t>
            </a:r>
          </a:p>
          <a:p>
            <a:pPr marL="339725" indent="-339725">
              <a:lnSpc>
                <a:spcPct val="80000"/>
              </a:lnSpc>
              <a:spcBef>
                <a:spcPts val="500"/>
              </a:spcBef>
              <a:buClr>
                <a:srgbClr val="99FF99"/>
              </a:buClr>
              <a:buSzPct val="8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MX" sz="2000" dirty="0">
                <a:effectLst/>
              </a:rPr>
              <a:t>La </a:t>
            </a:r>
            <a:r>
              <a:rPr lang="es-MX" sz="2000" b="1" dirty="0">
                <a:effectLst/>
              </a:rPr>
              <a:t>subcapa TC</a:t>
            </a:r>
            <a:r>
              <a:rPr lang="es-MX" sz="2000" dirty="0">
                <a:effectLst/>
              </a:rPr>
              <a:t> (</a:t>
            </a:r>
            <a:r>
              <a:rPr lang="es-MX" sz="2000" dirty="0" err="1">
                <a:effectLst/>
              </a:rPr>
              <a:t>transmission</a:t>
            </a:r>
            <a:r>
              <a:rPr lang="es-MX" sz="2000" dirty="0">
                <a:effectLst/>
              </a:rPr>
              <a:t> convergente, convergencia de transmisión). Cuando se transmiten las celdas, la capa TC las envía como una flujo de bits a la capa PMD. En el otro extremo, la subcapa TC obtiene una flujo entrante de bits de la subcapa PMD; su trabajo es convertir este flujo de bits en un flujo de celdas para la capa ATM. La subcapa TC se encarga de todas las consideraciones que se relacionan con determinar dónde empiezan y donde terminan las celdas en la corriente de bits. (En OSI esta tarea es de la capa de enlace de datos).</a:t>
            </a:r>
            <a:r>
              <a:rPr lang="es-ES" sz="2000" dirty="0">
                <a:effectLst/>
              </a:rPr>
              <a:t> Genera y utiliza el HEC (</a:t>
            </a:r>
            <a:r>
              <a:rPr lang="es-ES" sz="2000" dirty="0" err="1">
                <a:effectLst/>
              </a:rPr>
              <a:t>Header</a:t>
            </a:r>
            <a:r>
              <a:rPr lang="es-ES" sz="2000" dirty="0">
                <a:effectLst/>
              </a:rPr>
              <a:t> Error </a:t>
            </a:r>
            <a:r>
              <a:rPr lang="es-ES" sz="2000" dirty="0" err="1">
                <a:effectLst/>
              </a:rPr>
              <a:t>Check</a:t>
            </a:r>
            <a:r>
              <a:rPr lang="es-ES" sz="2000" dirty="0">
                <a:effectLst/>
              </a:rPr>
              <a:t>).</a:t>
            </a:r>
          </a:p>
          <a:p>
            <a:pPr marL="339725" indent="-339725">
              <a:lnSpc>
                <a:spcPct val="80000"/>
              </a:lnSpc>
              <a:spcBef>
                <a:spcPts val="300"/>
              </a:spcBef>
              <a:buClrTx/>
              <a:buSzPct val="80000"/>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UY" sz="1200" dirty="0"/>
          </a:p>
          <a:p>
            <a:pPr marL="339725" indent="-339725">
              <a:lnSpc>
                <a:spcPct val="80000"/>
              </a:lnSpc>
              <a:spcBef>
                <a:spcPts val="350"/>
              </a:spcBef>
              <a:buClrTx/>
              <a:buSzPct val="80000"/>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UY" sz="1400" dirty="0"/>
          </a:p>
          <a:p>
            <a:pPr marL="339725" indent="-339725">
              <a:lnSpc>
                <a:spcPct val="80000"/>
              </a:lnSpc>
              <a:spcBef>
                <a:spcPts val="350"/>
              </a:spcBef>
              <a:buClrTx/>
              <a:buSzPct val="80000"/>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UY" sz="1400" dirty="0"/>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18433" name="Rectangle 1"/>
          <p:cNvSpPr>
            <a:spLocks noGrp="1" noChangeArrowheads="1"/>
          </p:cNvSpPr>
          <p:nvPr>
            <p:ph type="title" idx="4294967295"/>
          </p:nvPr>
        </p:nvSpPr>
        <p:spPr>
          <a:xfrm>
            <a:off x="685800" y="417513"/>
            <a:ext cx="8229600" cy="763587"/>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t>Modelo de referencia - niveles</a:t>
            </a:r>
          </a:p>
        </p:txBody>
      </p:sp>
      <p:sp>
        <p:nvSpPr>
          <p:cNvPr id="18434" name="Rectangle 2"/>
          <p:cNvSpPr>
            <a:spLocks noGrp="1" noChangeArrowheads="1"/>
          </p:cNvSpPr>
          <p:nvPr>
            <p:ph type="body" idx="4294967295"/>
          </p:nvPr>
        </p:nvSpPr>
        <p:spPr>
          <a:xfrm>
            <a:off x="152400" y="1447800"/>
            <a:ext cx="8610600" cy="4876800"/>
          </a:xfrm>
          <a:ln/>
        </p:spPr>
        <p:txBody>
          <a:bodyPr/>
          <a:lstStyle/>
          <a:p>
            <a:pPr marL="339725" indent="-339725">
              <a:lnSpc>
                <a:spcPct val="90000"/>
              </a:lnSpc>
              <a:spcBef>
                <a:spcPts val="700"/>
              </a:spcBef>
              <a:buClr>
                <a:srgbClr val="99FF99"/>
              </a:buClr>
              <a:buSzPct val="8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800" dirty="0"/>
              <a:t>Nivel ATM:</a:t>
            </a:r>
          </a:p>
          <a:p>
            <a:pPr marL="339725" indent="-339725">
              <a:lnSpc>
                <a:spcPct val="90000"/>
              </a:lnSpc>
              <a:spcBef>
                <a:spcPts val="450"/>
              </a:spcBef>
              <a:buClrTx/>
              <a:buSzPct val="80000"/>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ES" sz="1800" dirty="0"/>
          </a:p>
          <a:p>
            <a:pPr marL="739775" lvl="1" indent="-282575">
              <a:lnSpc>
                <a:spcPct val="90000"/>
              </a:lnSpc>
              <a:spcBef>
                <a:spcPts val="600"/>
              </a:spcBef>
              <a:buClr>
                <a:srgbClr val="CCECFF"/>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MX" sz="2400" dirty="0"/>
              <a:t>La capa ATM tiene que ver con las celdas y su transporte; define la organización de las celdas y dice lo que significan los campos de encabezado. </a:t>
            </a:r>
          </a:p>
          <a:p>
            <a:pPr marL="739775" lvl="1" indent="-282575">
              <a:lnSpc>
                <a:spcPct val="90000"/>
              </a:lnSpc>
              <a:spcBef>
                <a:spcPts val="300"/>
              </a:spcBef>
              <a:buClrTx/>
              <a:buSzPct val="50000"/>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ES" sz="1200" dirty="0"/>
          </a:p>
          <a:p>
            <a:pPr marL="739775" lvl="1" indent="-282575">
              <a:lnSpc>
                <a:spcPct val="90000"/>
              </a:lnSpc>
              <a:spcBef>
                <a:spcPts val="600"/>
              </a:spcBef>
              <a:buClr>
                <a:srgbClr val="CCECFF"/>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400" dirty="0"/>
              <a:t>Realiza la conmutación, la multiplexación y el encaminamiento de celdas.</a:t>
            </a:r>
          </a:p>
          <a:p>
            <a:pPr marL="739775" lvl="1" indent="-282575">
              <a:lnSpc>
                <a:spcPct val="90000"/>
              </a:lnSpc>
              <a:spcBef>
                <a:spcPts val="300"/>
              </a:spcBef>
              <a:buClrTx/>
              <a:buSzPct val="50000"/>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ES" sz="1200" dirty="0"/>
          </a:p>
          <a:p>
            <a:pPr marL="739775" lvl="1" indent="-282575">
              <a:lnSpc>
                <a:spcPct val="90000"/>
              </a:lnSpc>
              <a:spcBef>
                <a:spcPts val="600"/>
              </a:spcBef>
              <a:buClr>
                <a:srgbClr val="CCECFF"/>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400" dirty="0"/>
              <a:t>Este nivel es común a todos los servicios y proporciona la capacidad de transferencia de celdas.</a:t>
            </a:r>
          </a:p>
          <a:p>
            <a:pPr marL="739775" lvl="1" indent="-282575">
              <a:lnSpc>
                <a:spcPct val="90000"/>
              </a:lnSpc>
              <a:spcBef>
                <a:spcPts val="600"/>
              </a:spcBef>
              <a:buClrTx/>
              <a:buSzPct val="50000"/>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ES" sz="2400" dirty="0"/>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19457" name="Rectangle 1"/>
          <p:cNvSpPr>
            <a:spLocks noGrp="1" noChangeArrowheads="1"/>
          </p:cNvSpPr>
          <p:nvPr>
            <p:ph type="title" idx="4294967295"/>
          </p:nvPr>
        </p:nvSpPr>
        <p:spPr>
          <a:xfrm>
            <a:off x="685800" y="417513"/>
            <a:ext cx="8229600" cy="763587"/>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t>Modelo de referencia - niveles</a:t>
            </a:r>
          </a:p>
        </p:txBody>
      </p:sp>
      <p:sp>
        <p:nvSpPr>
          <p:cNvPr id="19458" name="Rectangle 2"/>
          <p:cNvSpPr>
            <a:spLocks noGrp="1" noChangeArrowheads="1"/>
          </p:cNvSpPr>
          <p:nvPr>
            <p:ph type="body" idx="4294967295"/>
          </p:nvPr>
        </p:nvSpPr>
        <p:spPr>
          <a:xfrm>
            <a:off x="304800" y="1371600"/>
            <a:ext cx="8686800" cy="4486275"/>
          </a:xfrm>
          <a:ln/>
        </p:spPr>
        <p:txBody>
          <a:bodyPr/>
          <a:lstStyle/>
          <a:p>
            <a:pPr marL="339725" indent="-339725">
              <a:lnSpc>
                <a:spcPct val="90000"/>
              </a:lnSpc>
              <a:spcBef>
                <a:spcPts val="700"/>
              </a:spcBef>
              <a:buClr>
                <a:srgbClr val="99FF99"/>
              </a:buClr>
              <a:buSzPct val="8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800" dirty="0"/>
              <a:t>Nivel de adaptación ATM (AAL):</a:t>
            </a:r>
          </a:p>
          <a:p>
            <a:pPr marL="339725" indent="-339725">
              <a:lnSpc>
                <a:spcPct val="90000"/>
              </a:lnSpc>
              <a:spcBef>
                <a:spcPts val="500"/>
              </a:spcBef>
              <a:buClrTx/>
              <a:buSzPct val="80000"/>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ES" sz="2000" dirty="0"/>
          </a:p>
          <a:p>
            <a:pPr marL="739775" lvl="1" indent="-282575">
              <a:lnSpc>
                <a:spcPct val="90000"/>
              </a:lnSpc>
              <a:spcBef>
                <a:spcPts val="600"/>
              </a:spcBef>
              <a:buClr>
                <a:srgbClr val="CCECFF"/>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400" dirty="0"/>
              <a:t>Permite que los distintos servicios puedan funcionar sobre ATM.</a:t>
            </a:r>
          </a:p>
          <a:p>
            <a:pPr marL="739775" lvl="1" indent="-282575">
              <a:lnSpc>
                <a:spcPct val="90000"/>
              </a:lnSpc>
              <a:spcBef>
                <a:spcPts val="600"/>
              </a:spcBef>
              <a:buClr>
                <a:srgbClr val="CCECFF"/>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400" dirty="0"/>
              <a:t>Es el responsable de adaptar la información de los diferentes tipos de servicio a la arquitectura ATM, por lo tanto es dependiente del servicio</a:t>
            </a:r>
          </a:p>
          <a:p>
            <a:pPr marL="739775" lvl="1" indent="-282575">
              <a:lnSpc>
                <a:spcPct val="90000"/>
              </a:lnSpc>
              <a:spcBef>
                <a:spcPts val="600"/>
              </a:spcBef>
              <a:buClr>
                <a:srgbClr val="CCECFF"/>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400" dirty="0"/>
              <a:t>Agrupa la información de los niveles superiores en celdas ATM para enviarlas a través de una red ATM</a:t>
            </a:r>
          </a:p>
          <a:p>
            <a:pPr marL="739775" lvl="1" indent="-282575">
              <a:lnSpc>
                <a:spcPct val="90000"/>
              </a:lnSpc>
              <a:spcBef>
                <a:spcPts val="600"/>
              </a:spcBef>
              <a:buClr>
                <a:srgbClr val="CCECFF"/>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400" dirty="0"/>
              <a:t>Cualquier futuro servicio puede ser soportado por un existente o nuevo </a:t>
            </a:r>
            <a:r>
              <a:rPr lang="es-ES" sz="2400" dirty="0" err="1"/>
              <a:t>niviel</a:t>
            </a:r>
            <a:r>
              <a:rPr lang="es-ES" sz="2400" dirty="0"/>
              <a:t> de adaptación.</a:t>
            </a:r>
          </a:p>
          <a:p>
            <a:pPr marL="739775" lvl="1" indent="-282575">
              <a:lnSpc>
                <a:spcPct val="90000"/>
              </a:lnSpc>
              <a:spcBef>
                <a:spcPts val="600"/>
              </a:spcBef>
              <a:buClr>
                <a:srgbClr val="CCECFF"/>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400" dirty="0"/>
              <a:t>AAL-1, AAL-2, AAL-3/4 y AAL5</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685800" y="381000"/>
            <a:ext cx="7772400" cy="1143000"/>
          </a:xfrm>
          <a:prstGeom prst="rect">
            <a:avLst/>
          </a:prstGeom>
          <a:noFill/>
          <a:ln w="9525">
            <a:noFill/>
            <a:round/>
            <a:headEnd/>
            <a:tailEnd/>
          </a:ln>
          <a:effectLst/>
        </p:spPr>
        <p:txBody>
          <a:bodyPr lIns="90000" tIns="46800" rIns="90000" bIns="46800" anchor="ctr"/>
          <a:lstStyle/>
          <a:p>
            <a:pPr algn="ct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4400">
                <a:solidFill>
                  <a:srgbClr val="CCECFF"/>
                </a:solidFill>
                <a:effectLst>
                  <a:outerShdw blurRad="38100" dist="38100" dir="2700000" algn="tl">
                    <a:srgbClr val="000000"/>
                  </a:outerShdw>
                </a:effectLst>
                <a:latin typeface="Arial" charset="0"/>
                <a:ea typeface="Microsoft YaHei" charset="0"/>
                <a:cs typeface="Microsoft YaHei" charset="0"/>
              </a:rPr>
              <a:t>Agenda</a:t>
            </a:r>
          </a:p>
        </p:txBody>
      </p:sp>
      <p:sp>
        <p:nvSpPr>
          <p:cNvPr id="20482" name="Rectangle 2"/>
          <p:cNvSpPr>
            <a:spLocks noChangeArrowheads="1"/>
          </p:cNvSpPr>
          <p:nvPr/>
        </p:nvSpPr>
        <p:spPr bwMode="auto">
          <a:xfrm>
            <a:off x="685800" y="1981200"/>
            <a:ext cx="7772400" cy="4114800"/>
          </a:xfrm>
          <a:prstGeom prst="rect">
            <a:avLst/>
          </a:prstGeom>
          <a:noFill/>
          <a:ln w="9525">
            <a:noFill/>
            <a:round/>
            <a:headEnd/>
            <a:tailEnd/>
          </a:ln>
          <a:effectLst/>
        </p:spPr>
        <p:txBody>
          <a:bodyPr lIns="90000" tIns="46800" rIns="90000" bIns="46800"/>
          <a:lstStyle/>
          <a:p>
            <a:pPr marL="339725" indent="-339725" eaLnBrk="1" hangingPunct="1">
              <a:lnSpc>
                <a:spcPct val="90000"/>
              </a:lnSpc>
              <a:spcBef>
                <a:spcPts val="800"/>
              </a:spcBef>
              <a:buClr>
                <a:srgbClr val="99FF99"/>
              </a:buClr>
              <a:buSzPct val="80000"/>
              <a:buFont typeface="Times New Roman" pitchFamily="16"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s-ES" sz="3200" b="1">
                <a:solidFill>
                  <a:srgbClr val="FFFFFF"/>
                </a:solidFill>
                <a:effectLst>
                  <a:outerShdw blurRad="38100" dist="38100" dir="2700000" algn="tl">
                    <a:srgbClr val="000000"/>
                  </a:outerShdw>
                </a:effectLst>
                <a:latin typeface="Arial" charset="0"/>
                <a:ea typeface="Microsoft YaHei" charset="0"/>
                <a:cs typeface="Microsoft YaHei" charset="0"/>
              </a:rPr>
              <a:t>ATM:</a:t>
            </a:r>
          </a:p>
          <a:p>
            <a:pPr marL="339725" indent="-339725" eaLnBrk="1" hangingPunct="1">
              <a:lnSpc>
                <a:spcPct val="90000"/>
              </a:lnSpc>
              <a:spcBef>
                <a:spcPts val="400"/>
              </a:spcBef>
              <a:buClrTx/>
              <a:buSzPct val="80000"/>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endParaRPr lang="es-ES" sz="1600" b="1">
              <a:solidFill>
                <a:srgbClr val="FFFFFF"/>
              </a:solidFill>
              <a:effectLst>
                <a:outerShdw blurRad="38100" dist="38100" dir="2700000" algn="tl">
                  <a:srgbClr val="000000"/>
                </a:outerShdw>
              </a:effectLst>
              <a:latin typeface="Arial" charset="0"/>
              <a:ea typeface="Microsoft YaHei" charset="0"/>
              <a:cs typeface="Microsoft YaHei" charset="0"/>
            </a:endParaRPr>
          </a:p>
          <a:p>
            <a:pPr marL="339725" indent="-339725" eaLnBrk="1" hangingPunct="1">
              <a:lnSpc>
                <a:spcPct val="90000"/>
              </a:lnSpc>
              <a:spcBef>
                <a:spcPts val="300"/>
              </a:spcBef>
              <a:buClrTx/>
              <a:buSzPct val="80000"/>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endParaRPr lang="es-ES" sz="1200" b="1">
              <a:solidFill>
                <a:srgbClr val="FFFFFF"/>
              </a:solidFill>
              <a:effectLst>
                <a:outerShdw blurRad="38100" dist="38100" dir="2700000" algn="tl">
                  <a:srgbClr val="000000"/>
                </a:outerShdw>
              </a:effectLst>
              <a:latin typeface="Arial" charset="0"/>
              <a:ea typeface="Microsoft YaHei" charset="0"/>
              <a:cs typeface="Microsoft YaHei" charset="0"/>
            </a:endParaRPr>
          </a:p>
          <a:p>
            <a:pPr marL="739775" lvl="1" indent="-282575" eaLnBrk="1" hangingPunct="1">
              <a:lnSpc>
                <a:spcPct val="90000"/>
              </a:lnSpc>
              <a:spcBef>
                <a:spcPts val="700"/>
              </a:spcBef>
              <a:buClr>
                <a:srgbClr val="CCECFF"/>
              </a:buClr>
              <a:buSzPct val="50000"/>
              <a:buFont typeface="Times New Roman" pitchFamily="16"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s-ES" sz="2800" u="sng">
                <a:solidFill>
                  <a:srgbClr val="FFFFFF"/>
                </a:solidFill>
                <a:effectLst>
                  <a:outerShdw blurRad="38100" dist="38100" dir="2700000" algn="tl">
                    <a:srgbClr val="000000"/>
                  </a:outerShdw>
                </a:effectLst>
                <a:latin typeface="Arial" charset="0"/>
                <a:ea typeface="Microsoft YaHei" charset="0"/>
                <a:cs typeface="Microsoft YaHei" charset="0"/>
              </a:rPr>
              <a:t>Formato de celdas y conmutación</a:t>
            </a:r>
          </a:p>
          <a:p>
            <a:pPr marL="739775" lvl="1" indent="-282575" eaLnBrk="1" hangingPunct="1">
              <a:lnSpc>
                <a:spcPct val="90000"/>
              </a:lnSpc>
              <a:spcBef>
                <a:spcPts val="700"/>
              </a:spcBef>
              <a:buClrTx/>
              <a:buSzPct val="50000"/>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endParaRPr lang="es-ES" sz="2800" u="sng">
              <a:solidFill>
                <a:srgbClr val="FFFFFF"/>
              </a:solidFill>
              <a:effectLst>
                <a:outerShdw blurRad="38100" dist="38100" dir="2700000" algn="tl">
                  <a:srgbClr val="000000"/>
                </a:outerShdw>
              </a:effectLst>
              <a:latin typeface="Arial" charset="0"/>
              <a:ea typeface="Microsoft YaHei" charset="0"/>
              <a:cs typeface="Microsoft YaHei" charset="0"/>
            </a:endParaRPr>
          </a:p>
          <a:p>
            <a:pPr marL="739775" lvl="1" indent="-282575" eaLnBrk="1" hangingPunct="1">
              <a:lnSpc>
                <a:spcPct val="90000"/>
              </a:lnSpc>
              <a:spcBef>
                <a:spcPts val="700"/>
              </a:spcBef>
              <a:buClr>
                <a:srgbClr val="CCECFF"/>
              </a:buClr>
              <a:buSzPct val="50000"/>
              <a:buFont typeface="Times New Roman" pitchFamily="16"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s-ES" sz="2800">
                <a:solidFill>
                  <a:srgbClr val="FFFFFF"/>
                </a:solidFill>
                <a:effectLst>
                  <a:outerShdw blurRad="38100" dist="38100" dir="2700000" algn="tl">
                    <a:srgbClr val="000000"/>
                  </a:outerShdw>
                </a:effectLst>
                <a:latin typeface="Arial" charset="0"/>
                <a:ea typeface="Microsoft YaHei" charset="0"/>
                <a:cs typeface="Microsoft YaHei" charset="0"/>
              </a:rPr>
              <a:t>Categorías de servicio, parámetros, conformación y vigilancia de tráfico</a:t>
            </a:r>
          </a:p>
          <a:p>
            <a:pPr marL="739775" lvl="1" indent="-282575" eaLnBrk="1" hangingPunct="1">
              <a:lnSpc>
                <a:spcPct val="90000"/>
              </a:lnSpc>
              <a:spcBef>
                <a:spcPts val="700"/>
              </a:spcBef>
              <a:buClrTx/>
              <a:buSzPct val="50000"/>
              <a:buFontTx/>
              <a:buNone/>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endParaRPr lang="es-ES" sz="2800">
              <a:solidFill>
                <a:srgbClr val="FFFFFF"/>
              </a:solidFill>
              <a:effectLst>
                <a:outerShdw blurRad="38100" dist="38100" dir="2700000" algn="tl">
                  <a:srgbClr val="000000"/>
                </a:outerShdw>
              </a:effectLst>
              <a:latin typeface="Arial" charset="0"/>
              <a:ea typeface="Microsoft YaHei" charset="0"/>
              <a:cs typeface="Microsoft YaHei" charset="0"/>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685800" y="609600"/>
            <a:ext cx="7772400" cy="838200"/>
          </a:xfrm>
          <a:prstGeom prst="rect">
            <a:avLst/>
          </a:prstGeom>
          <a:noFill/>
          <a:ln w="9525">
            <a:noFill/>
            <a:round/>
            <a:headEnd/>
            <a:tailEnd/>
          </a:ln>
          <a:effectLst/>
        </p:spPr>
        <p:txBody>
          <a:bodyPr lIns="90000" tIns="46800" rIns="90000" bIns="46800" anchor="ctr"/>
          <a:lstStyle/>
          <a:p>
            <a:pPr algn="ct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4400">
                <a:solidFill>
                  <a:srgbClr val="CCECFF"/>
                </a:solidFill>
                <a:effectLst>
                  <a:outerShdw blurRad="38100" dist="38100" dir="2700000" algn="tl">
                    <a:srgbClr val="000000"/>
                  </a:outerShdw>
                </a:effectLst>
                <a:latin typeface="Arial" charset="0"/>
                <a:ea typeface="Microsoft YaHei" charset="0"/>
                <a:cs typeface="Microsoft YaHei" charset="0"/>
              </a:rPr>
              <a:t>ATM</a:t>
            </a:r>
          </a:p>
        </p:txBody>
      </p:sp>
      <p:sp>
        <p:nvSpPr>
          <p:cNvPr id="21506" name="Rectangle 2"/>
          <p:cNvSpPr>
            <a:spLocks noChangeArrowheads="1"/>
          </p:cNvSpPr>
          <p:nvPr/>
        </p:nvSpPr>
        <p:spPr bwMode="auto">
          <a:xfrm>
            <a:off x="685800" y="1676400"/>
            <a:ext cx="7772400" cy="4419600"/>
          </a:xfrm>
          <a:prstGeom prst="rect">
            <a:avLst/>
          </a:prstGeom>
          <a:noFill/>
          <a:ln w="9525">
            <a:noFill/>
            <a:round/>
            <a:headEnd/>
            <a:tailEnd/>
          </a:ln>
          <a:effectLst/>
        </p:spPr>
        <p:txBody>
          <a:bodyPr lIns="90000" tIns="46800" rIns="90000" bIns="46800"/>
          <a:lstStyle/>
          <a:p>
            <a:pPr marL="339725" indent="-339725" eaLnBrk="1" hangingPunct="1">
              <a:spcBef>
                <a:spcPts val="700"/>
              </a:spcBef>
              <a:buClr>
                <a:srgbClr val="99FF99"/>
              </a:buClr>
              <a:buSzPct val="80000"/>
              <a:buFont typeface="Times New Roman" pitchFamily="16"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s-ES" sz="2800">
                <a:solidFill>
                  <a:srgbClr val="FFFFFF"/>
                </a:solidFill>
                <a:effectLst>
                  <a:outerShdw blurRad="38100" dist="38100" dir="2700000" algn="tl">
                    <a:srgbClr val="000000"/>
                  </a:outerShdw>
                </a:effectLst>
                <a:latin typeface="Arial" charset="0"/>
                <a:ea typeface="Microsoft YaHei" charset="0"/>
                <a:cs typeface="Microsoft YaHei" charset="0"/>
              </a:rPr>
              <a:t>Servicio orientado a conexión.</a:t>
            </a:r>
          </a:p>
          <a:p>
            <a:pPr marL="339725" indent="-339725" eaLnBrk="1" hangingPunct="1">
              <a:spcBef>
                <a:spcPts val="700"/>
              </a:spcBef>
              <a:buClr>
                <a:srgbClr val="99FF99"/>
              </a:buClr>
              <a:buSzPct val="80000"/>
              <a:buFont typeface="Times New Roman" pitchFamily="16"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s-ES" sz="2800">
                <a:solidFill>
                  <a:srgbClr val="FFFFFF"/>
                </a:solidFill>
                <a:effectLst>
                  <a:outerShdw blurRad="38100" dist="38100" dir="2700000" algn="tl">
                    <a:srgbClr val="000000"/>
                  </a:outerShdw>
                </a:effectLst>
                <a:latin typeface="Arial" charset="0"/>
                <a:ea typeface="Microsoft YaHei" charset="0"/>
                <a:cs typeface="Microsoft YaHei" charset="0"/>
              </a:rPr>
              <a:t>Pensado para ofrecer calidad de servicio.</a:t>
            </a:r>
          </a:p>
          <a:p>
            <a:pPr marL="339725" indent="-339725" eaLnBrk="1" hangingPunct="1">
              <a:spcBef>
                <a:spcPts val="700"/>
              </a:spcBef>
              <a:buClr>
                <a:srgbClr val="99FF99"/>
              </a:buClr>
              <a:buSzPct val="80000"/>
              <a:buFont typeface="Times New Roman" pitchFamily="16"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s-ES" sz="2800">
                <a:solidFill>
                  <a:srgbClr val="FFFFFF"/>
                </a:solidFill>
                <a:effectLst>
                  <a:outerShdw blurRad="38100" dist="38100" dir="2700000" algn="tl">
                    <a:srgbClr val="000000"/>
                  </a:outerShdw>
                </a:effectLst>
                <a:latin typeface="Arial" charset="0"/>
                <a:ea typeface="Microsoft YaHei" charset="0"/>
                <a:cs typeface="Microsoft YaHei" charset="0"/>
              </a:rPr>
              <a:t>La unidad de datos son celdas de 53 bytes. Motivo: permitir el rápido envío de tráfico urgente.</a:t>
            </a:r>
          </a:p>
          <a:p>
            <a:pPr marL="339725" indent="-339725" eaLnBrk="1" hangingPunct="1">
              <a:spcBef>
                <a:spcPts val="700"/>
              </a:spcBef>
              <a:buClr>
                <a:srgbClr val="99FF99"/>
              </a:buClr>
              <a:buSzPct val="80000"/>
              <a:buFont typeface="Times New Roman" pitchFamily="16"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s-ES" sz="2800">
                <a:solidFill>
                  <a:srgbClr val="FFFFFF"/>
                </a:solidFill>
                <a:effectLst>
                  <a:outerShdw blurRad="38100" dist="38100" dir="2700000" algn="tl">
                    <a:srgbClr val="000000"/>
                  </a:outerShdw>
                </a:effectLst>
                <a:latin typeface="Arial" charset="0"/>
                <a:ea typeface="Microsoft YaHei" charset="0"/>
                <a:cs typeface="Microsoft YaHei" charset="0"/>
              </a:rPr>
              <a:t>Dos niveles jerárquicos para las conexiones:</a:t>
            </a:r>
          </a:p>
          <a:p>
            <a:pPr marL="739775" lvl="1" indent="-282575" eaLnBrk="1" hangingPunct="1">
              <a:spcBef>
                <a:spcPts val="700"/>
              </a:spcBef>
              <a:buClr>
                <a:srgbClr val="CCECFF"/>
              </a:buClr>
              <a:buSzPct val="50000"/>
              <a:buFont typeface="Times New Roman" pitchFamily="16"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s-ES" sz="2800">
                <a:solidFill>
                  <a:srgbClr val="FFFFFF"/>
                </a:solidFill>
                <a:effectLst>
                  <a:outerShdw blurRad="38100" dist="38100" dir="2700000" algn="tl">
                    <a:srgbClr val="000000"/>
                  </a:outerShdw>
                </a:effectLst>
                <a:latin typeface="Arial" charset="0"/>
                <a:ea typeface="Microsoft YaHei" charset="0"/>
                <a:cs typeface="Microsoft YaHei" charset="0"/>
              </a:rPr>
              <a:t>VP, trayectos virtuales (Virtual Paths)</a:t>
            </a:r>
          </a:p>
          <a:p>
            <a:pPr marL="739775" lvl="1" indent="-282575" eaLnBrk="1" hangingPunct="1">
              <a:spcBef>
                <a:spcPts val="700"/>
              </a:spcBef>
              <a:buClr>
                <a:srgbClr val="CCECFF"/>
              </a:buClr>
              <a:buSzPct val="50000"/>
              <a:buFont typeface="Times New Roman" pitchFamily="16"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s-ES" sz="2800">
                <a:solidFill>
                  <a:srgbClr val="FFFFFF"/>
                </a:solidFill>
                <a:effectLst>
                  <a:outerShdw blurRad="38100" dist="38100" dir="2700000" algn="tl">
                    <a:srgbClr val="000000"/>
                  </a:outerShdw>
                </a:effectLst>
                <a:latin typeface="Arial" charset="0"/>
                <a:ea typeface="Microsoft YaHei" charset="0"/>
                <a:cs typeface="Microsoft YaHei" charset="0"/>
              </a:rPr>
              <a:t>VC, canales virtuales (Virtual Channels)</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1131888" y="228600"/>
            <a:ext cx="6694487" cy="1125538"/>
          </a:xfrm>
          <a:prstGeom prst="rect">
            <a:avLst/>
          </a:prstGeom>
          <a:noFill/>
          <a:ln w="9525">
            <a:noFill/>
            <a:round/>
            <a:headEnd/>
            <a:tailEnd/>
          </a:ln>
          <a:effectLst/>
        </p:spPr>
        <p:txBody>
          <a:bodyPr lIns="82080" tIns="41040" rIns="82080" bIns="41040" anchor="ctr"/>
          <a:lstStyle/>
          <a:p>
            <a:pPr algn="ct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4400">
                <a:solidFill>
                  <a:srgbClr val="CCECFF"/>
                </a:solidFill>
                <a:effectLst>
                  <a:outerShdw blurRad="38100" dist="38100" dir="2700000" algn="tl">
                    <a:srgbClr val="000000"/>
                  </a:outerShdw>
                </a:effectLst>
                <a:latin typeface="Arial" charset="0"/>
                <a:ea typeface="Microsoft YaHei" charset="0"/>
                <a:cs typeface="Microsoft YaHei" charset="0"/>
              </a:rPr>
              <a:t>Tipos de interfaces ATM</a:t>
            </a:r>
          </a:p>
        </p:txBody>
      </p:sp>
      <p:sp>
        <p:nvSpPr>
          <p:cNvPr id="22530" name="Rectangle 2"/>
          <p:cNvSpPr>
            <a:spLocks noChangeArrowheads="1"/>
          </p:cNvSpPr>
          <p:nvPr/>
        </p:nvSpPr>
        <p:spPr bwMode="auto">
          <a:xfrm>
            <a:off x="587375" y="5006975"/>
            <a:ext cx="8377238" cy="1089025"/>
          </a:xfrm>
          <a:prstGeom prst="rect">
            <a:avLst/>
          </a:prstGeom>
          <a:noFill/>
          <a:ln w="9525">
            <a:noFill/>
            <a:round/>
            <a:headEnd/>
            <a:tailEnd/>
          </a:ln>
          <a:effectLst/>
        </p:spPr>
        <p:txBody>
          <a:bodyPr lIns="82080" tIns="41040" rIns="82080" bIns="41040" anchor="ctr" anchorCtr="1"/>
          <a:lstStyle/>
          <a:p>
            <a:pPr marL="174625" indent="-174625" eaLnBrk="1" hangingPunct="1">
              <a:spcBef>
                <a:spcPts val="550"/>
              </a:spcBef>
              <a:buClr>
                <a:srgbClr val="0000CC"/>
              </a:buClr>
              <a:buFont typeface="Arial" charset="0"/>
              <a:buChar char="•"/>
              <a:tabLst>
                <a:tab pos="174625" algn="l"/>
                <a:tab pos="622300" algn="l"/>
                <a:tab pos="1071563" algn="l"/>
                <a:tab pos="1520825" algn="l"/>
                <a:tab pos="1970088" algn="l"/>
                <a:tab pos="2419350" algn="l"/>
                <a:tab pos="2868613" algn="l"/>
                <a:tab pos="3317875" algn="l"/>
                <a:tab pos="3767138" algn="l"/>
                <a:tab pos="4216400" algn="l"/>
                <a:tab pos="4665663" algn="l"/>
                <a:tab pos="5114925" algn="l"/>
                <a:tab pos="5564188" algn="l"/>
                <a:tab pos="6013450" algn="l"/>
                <a:tab pos="6462713" algn="l"/>
                <a:tab pos="6911975" algn="l"/>
                <a:tab pos="7361238" algn="l"/>
                <a:tab pos="7810500" algn="l"/>
                <a:tab pos="8259763" algn="l"/>
                <a:tab pos="8709025" algn="l"/>
                <a:tab pos="9158288" algn="l"/>
              </a:tabLst>
            </a:pPr>
            <a:r>
              <a:rPr lang="es-ES" sz="2200">
                <a:solidFill>
                  <a:srgbClr val="FFFFFF"/>
                </a:solidFill>
                <a:latin typeface="Arial" charset="0"/>
                <a:ea typeface="Microsoft YaHei" charset="0"/>
                <a:cs typeface="Microsoft YaHei" charset="0"/>
              </a:rPr>
              <a:t>UNI = User-to-Network Interface</a:t>
            </a:r>
          </a:p>
          <a:p>
            <a:pPr marL="174625" indent="-174625" eaLnBrk="1" hangingPunct="1">
              <a:spcBef>
                <a:spcPts val="550"/>
              </a:spcBef>
              <a:buClr>
                <a:srgbClr val="0000CC"/>
              </a:buClr>
              <a:buFont typeface="Arial" charset="0"/>
              <a:buChar char="•"/>
              <a:tabLst>
                <a:tab pos="174625" algn="l"/>
                <a:tab pos="622300" algn="l"/>
                <a:tab pos="1071563" algn="l"/>
                <a:tab pos="1520825" algn="l"/>
                <a:tab pos="1970088" algn="l"/>
                <a:tab pos="2419350" algn="l"/>
                <a:tab pos="2868613" algn="l"/>
                <a:tab pos="3317875" algn="l"/>
                <a:tab pos="3767138" algn="l"/>
                <a:tab pos="4216400" algn="l"/>
                <a:tab pos="4665663" algn="l"/>
                <a:tab pos="5114925" algn="l"/>
                <a:tab pos="5564188" algn="l"/>
                <a:tab pos="6013450" algn="l"/>
                <a:tab pos="6462713" algn="l"/>
                <a:tab pos="6911975" algn="l"/>
                <a:tab pos="7361238" algn="l"/>
                <a:tab pos="7810500" algn="l"/>
                <a:tab pos="8259763" algn="l"/>
                <a:tab pos="8709025" algn="l"/>
                <a:tab pos="9158288" algn="l"/>
              </a:tabLst>
            </a:pPr>
            <a:r>
              <a:rPr lang="es-ES" sz="2200">
                <a:solidFill>
                  <a:srgbClr val="FFFFFF"/>
                </a:solidFill>
                <a:latin typeface="Arial" charset="0"/>
                <a:ea typeface="Microsoft YaHei" charset="0"/>
                <a:cs typeface="Microsoft YaHei" charset="0"/>
              </a:rPr>
              <a:t>NNI = Network-to-Network Interface</a:t>
            </a:r>
          </a:p>
        </p:txBody>
      </p:sp>
      <p:sp>
        <p:nvSpPr>
          <p:cNvPr id="22531" name="Line 3"/>
          <p:cNvSpPr>
            <a:spLocks noChangeShapeType="1"/>
          </p:cNvSpPr>
          <p:nvPr/>
        </p:nvSpPr>
        <p:spPr bwMode="auto">
          <a:xfrm flipV="1">
            <a:off x="2908300" y="3340100"/>
            <a:ext cx="1588" cy="606425"/>
          </a:xfrm>
          <a:prstGeom prst="line">
            <a:avLst/>
          </a:prstGeom>
          <a:noFill/>
          <a:ln w="25560">
            <a:solidFill>
              <a:srgbClr val="0088E4"/>
            </a:solidFill>
            <a:miter lim="800000"/>
            <a:headEnd/>
            <a:tailEnd/>
          </a:ln>
          <a:effectLst>
            <a:outerShdw dist="17819" dir="2700000" algn="ctr" rotWithShape="0">
              <a:srgbClr val="FFFFFF"/>
            </a:outerShdw>
          </a:effectLst>
        </p:spPr>
        <p:txBody>
          <a:bodyPr/>
          <a:lstStyle/>
          <a:p>
            <a:endParaRPr lang="es-AR"/>
          </a:p>
        </p:txBody>
      </p:sp>
      <p:sp>
        <p:nvSpPr>
          <p:cNvPr id="22532" name="Line 4"/>
          <p:cNvSpPr>
            <a:spLocks noChangeShapeType="1"/>
          </p:cNvSpPr>
          <p:nvPr/>
        </p:nvSpPr>
        <p:spPr bwMode="auto">
          <a:xfrm flipV="1">
            <a:off x="2141538" y="2741613"/>
            <a:ext cx="1587" cy="604837"/>
          </a:xfrm>
          <a:prstGeom prst="line">
            <a:avLst/>
          </a:prstGeom>
          <a:noFill/>
          <a:ln w="25560">
            <a:solidFill>
              <a:srgbClr val="0088E4"/>
            </a:solidFill>
            <a:miter lim="800000"/>
            <a:headEnd/>
            <a:tailEnd/>
          </a:ln>
          <a:effectLst>
            <a:outerShdw dist="17819" dir="2700000" algn="ctr" rotWithShape="0">
              <a:srgbClr val="FFFFFF"/>
            </a:outerShdw>
          </a:effectLst>
        </p:spPr>
        <p:txBody>
          <a:bodyPr/>
          <a:lstStyle/>
          <a:p>
            <a:endParaRPr lang="es-AR"/>
          </a:p>
        </p:txBody>
      </p:sp>
      <p:sp>
        <p:nvSpPr>
          <p:cNvPr id="22533" name="Line 5"/>
          <p:cNvSpPr>
            <a:spLocks noChangeShapeType="1"/>
          </p:cNvSpPr>
          <p:nvPr/>
        </p:nvSpPr>
        <p:spPr bwMode="auto">
          <a:xfrm flipV="1">
            <a:off x="1198563" y="2741613"/>
            <a:ext cx="1587" cy="604837"/>
          </a:xfrm>
          <a:prstGeom prst="line">
            <a:avLst/>
          </a:prstGeom>
          <a:noFill/>
          <a:ln w="25560">
            <a:solidFill>
              <a:srgbClr val="0088E4"/>
            </a:solidFill>
            <a:miter lim="800000"/>
            <a:headEnd/>
            <a:tailEnd/>
          </a:ln>
          <a:effectLst>
            <a:outerShdw dist="17819" dir="2700000" algn="ctr" rotWithShape="0">
              <a:srgbClr val="FFFFFF"/>
            </a:outerShdw>
          </a:effectLst>
        </p:spPr>
        <p:txBody>
          <a:bodyPr/>
          <a:lstStyle/>
          <a:p>
            <a:endParaRPr lang="es-AR"/>
          </a:p>
        </p:txBody>
      </p:sp>
      <p:pic>
        <p:nvPicPr>
          <p:cNvPr id="22534" name="Picture 6"/>
          <p:cNvPicPr>
            <a:picLocks noChangeAspect="1" noChangeArrowheads="1"/>
          </p:cNvPicPr>
          <p:nvPr/>
        </p:nvPicPr>
        <p:blipFill>
          <a:blip r:embed="rId3" cstate="print"/>
          <a:srcRect/>
          <a:stretch>
            <a:fillRect/>
          </a:stretch>
        </p:blipFill>
        <p:spPr bwMode="auto">
          <a:xfrm>
            <a:off x="1863725" y="2532063"/>
            <a:ext cx="557213" cy="552450"/>
          </a:xfrm>
          <a:prstGeom prst="rect">
            <a:avLst/>
          </a:prstGeom>
          <a:noFill/>
          <a:ln w="9525">
            <a:noFill/>
            <a:round/>
            <a:headEnd/>
            <a:tailEnd/>
          </a:ln>
          <a:effectLst/>
        </p:spPr>
      </p:pic>
      <p:pic>
        <p:nvPicPr>
          <p:cNvPr id="22535" name="Picture 7"/>
          <p:cNvPicPr>
            <a:picLocks noChangeAspect="1" noChangeArrowheads="1"/>
          </p:cNvPicPr>
          <p:nvPr/>
        </p:nvPicPr>
        <p:blipFill>
          <a:blip r:embed="rId3" cstate="print"/>
          <a:srcRect/>
          <a:stretch>
            <a:fillRect/>
          </a:stretch>
        </p:blipFill>
        <p:spPr bwMode="auto">
          <a:xfrm>
            <a:off x="920750" y="2532063"/>
            <a:ext cx="557213" cy="552450"/>
          </a:xfrm>
          <a:prstGeom prst="rect">
            <a:avLst/>
          </a:prstGeom>
          <a:noFill/>
          <a:ln w="9525">
            <a:noFill/>
            <a:round/>
            <a:headEnd/>
            <a:tailEnd/>
          </a:ln>
          <a:effectLst/>
        </p:spPr>
      </p:pic>
      <p:pic>
        <p:nvPicPr>
          <p:cNvPr id="22536" name="Picture 8"/>
          <p:cNvPicPr>
            <a:picLocks noChangeAspect="1" noChangeArrowheads="1"/>
          </p:cNvPicPr>
          <p:nvPr/>
        </p:nvPicPr>
        <p:blipFill>
          <a:blip r:embed="rId4" cstate="print"/>
          <a:srcRect/>
          <a:stretch>
            <a:fillRect/>
          </a:stretch>
        </p:blipFill>
        <p:spPr bwMode="auto">
          <a:xfrm>
            <a:off x="3451225" y="1987550"/>
            <a:ext cx="4197350" cy="2713038"/>
          </a:xfrm>
          <a:prstGeom prst="rect">
            <a:avLst/>
          </a:prstGeom>
          <a:noFill/>
          <a:ln w="9525">
            <a:noFill/>
            <a:round/>
            <a:headEnd/>
            <a:tailEnd/>
          </a:ln>
          <a:effectLst/>
        </p:spPr>
      </p:pic>
      <p:pic>
        <p:nvPicPr>
          <p:cNvPr id="22537" name="Picture 9"/>
          <p:cNvPicPr>
            <a:picLocks noChangeAspect="1" noChangeArrowheads="1"/>
          </p:cNvPicPr>
          <p:nvPr/>
        </p:nvPicPr>
        <p:blipFill>
          <a:blip r:embed="rId5" cstate="print"/>
          <a:srcRect/>
          <a:stretch>
            <a:fillRect/>
          </a:stretch>
        </p:blipFill>
        <p:spPr bwMode="auto">
          <a:xfrm>
            <a:off x="2636838" y="3743325"/>
            <a:ext cx="542925" cy="528638"/>
          </a:xfrm>
          <a:prstGeom prst="rect">
            <a:avLst/>
          </a:prstGeom>
          <a:noFill/>
          <a:ln w="9525">
            <a:noFill/>
            <a:round/>
            <a:headEnd/>
            <a:tailEnd/>
          </a:ln>
          <a:effectLst/>
        </p:spPr>
      </p:pic>
      <p:sp>
        <p:nvSpPr>
          <p:cNvPr id="22538" name="Line 10"/>
          <p:cNvSpPr>
            <a:spLocks noChangeShapeType="1"/>
          </p:cNvSpPr>
          <p:nvPr/>
        </p:nvSpPr>
        <p:spPr bwMode="auto">
          <a:xfrm>
            <a:off x="877888" y="3343275"/>
            <a:ext cx="1971675" cy="1588"/>
          </a:xfrm>
          <a:prstGeom prst="line">
            <a:avLst/>
          </a:prstGeom>
          <a:noFill/>
          <a:ln w="25560">
            <a:solidFill>
              <a:srgbClr val="0088E4"/>
            </a:solidFill>
            <a:miter lim="800000"/>
            <a:headEnd/>
            <a:tailEnd/>
          </a:ln>
          <a:effectLst>
            <a:outerShdw dist="17819" dir="2700000" algn="ctr" rotWithShape="0">
              <a:srgbClr val="FFFFFF"/>
            </a:outerShdw>
          </a:effectLst>
        </p:spPr>
        <p:txBody>
          <a:bodyPr/>
          <a:lstStyle/>
          <a:p>
            <a:endParaRPr lang="es-AR"/>
          </a:p>
        </p:txBody>
      </p:sp>
      <p:grpSp>
        <p:nvGrpSpPr>
          <p:cNvPr id="22539" name="Group 11"/>
          <p:cNvGrpSpPr>
            <a:grpSpLocks/>
          </p:cNvGrpSpPr>
          <p:nvPr/>
        </p:nvGrpSpPr>
        <p:grpSpPr bwMode="auto">
          <a:xfrm>
            <a:off x="1392238" y="3343275"/>
            <a:ext cx="554037" cy="766763"/>
            <a:chOff x="877" y="2106"/>
            <a:chExt cx="349" cy="483"/>
          </a:xfrm>
        </p:grpSpPr>
        <p:sp>
          <p:nvSpPr>
            <p:cNvPr id="22540" name="Line 12"/>
            <p:cNvSpPr>
              <a:spLocks noChangeShapeType="1"/>
            </p:cNvSpPr>
            <p:nvPr/>
          </p:nvSpPr>
          <p:spPr bwMode="auto">
            <a:xfrm flipV="1">
              <a:off x="1052" y="2105"/>
              <a:ext cx="0" cy="379"/>
            </a:xfrm>
            <a:prstGeom prst="line">
              <a:avLst/>
            </a:prstGeom>
            <a:noFill/>
            <a:ln w="25560">
              <a:solidFill>
                <a:srgbClr val="0088E4"/>
              </a:solidFill>
              <a:miter lim="800000"/>
              <a:headEnd/>
              <a:tailEnd/>
            </a:ln>
            <a:effectLst>
              <a:outerShdw dist="17819" dir="2700000" algn="ctr" rotWithShape="0">
                <a:srgbClr val="FFFFFF"/>
              </a:outerShdw>
            </a:effectLst>
          </p:spPr>
          <p:txBody>
            <a:bodyPr/>
            <a:lstStyle/>
            <a:p>
              <a:endParaRPr lang="es-AR"/>
            </a:p>
          </p:txBody>
        </p:sp>
        <p:pic>
          <p:nvPicPr>
            <p:cNvPr id="22541" name="Picture 13"/>
            <p:cNvPicPr>
              <a:picLocks noChangeAspect="1" noChangeArrowheads="1"/>
            </p:cNvPicPr>
            <p:nvPr/>
          </p:nvPicPr>
          <p:blipFill>
            <a:blip r:embed="rId3" cstate="print"/>
            <a:srcRect/>
            <a:stretch>
              <a:fillRect/>
            </a:stretch>
          </p:blipFill>
          <p:spPr bwMode="auto">
            <a:xfrm>
              <a:off x="877" y="2243"/>
              <a:ext cx="349" cy="346"/>
            </a:xfrm>
            <a:prstGeom prst="rect">
              <a:avLst/>
            </a:prstGeom>
            <a:noFill/>
            <a:ln w="9525">
              <a:noFill/>
              <a:round/>
              <a:headEnd/>
              <a:tailEnd/>
            </a:ln>
            <a:effectLst/>
          </p:spPr>
        </p:pic>
      </p:grpSp>
      <p:pic>
        <p:nvPicPr>
          <p:cNvPr id="22542" name="Picture 14"/>
          <p:cNvPicPr>
            <a:picLocks noChangeAspect="1" noChangeArrowheads="1"/>
          </p:cNvPicPr>
          <p:nvPr/>
        </p:nvPicPr>
        <p:blipFill>
          <a:blip r:embed="rId3" cstate="print"/>
          <a:srcRect/>
          <a:stretch>
            <a:fillRect/>
          </a:stretch>
        </p:blipFill>
        <p:spPr bwMode="auto">
          <a:xfrm>
            <a:off x="3492500" y="1246188"/>
            <a:ext cx="557213" cy="554037"/>
          </a:xfrm>
          <a:prstGeom prst="rect">
            <a:avLst/>
          </a:prstGeom>
          <a:noFill/>
          <a:ln w="9525">
            <a:noFill/>
            <a:round/>
            <a:headEnd/>
            <a:tailEnd/>
          </a:ln>
          <a:effectLst/>
        </p:spPr>
      </p:pic>
      <p:sp>
        <p:nvSpPr>
          <p:cNvPr id="22543" name="Line 15"/>
          <p:cNvSpPr>
            <a:spLocks noChangeShapeType="1"/>
          </p:cNvSpPr>
          <p:nvPr/>
        </p:nvSpPr>
        <p:spPr bwMode="auto">
          <a:xfrm flipV="1">
            <a:off x="5137150" y="2825750"/>
            <a:ext cx="1588" cy="606425"/>
          </a:xfrm>
          <a:prstGeom prst="line">
            <a:avLst/>
          </a:prstGeom>
          <a:noFill/>
          <a:ln w="25560">
            <a:solidFill>
              <a:srgbClr val="0088E4"/>
            </a:solidFill>
            <a:miter lim="800000"/>
            <a:headEnd/>
            <a:tailEnd/>
          </a:ln>
          <a:effectLst>
            <a:outerShdw dist="17819" dir="2700000" algn="ctr" rotWithShape="0">
              <a:srgbClr val="FFFFFF"/>
            </a:outerShdw>
          </a:effectLst>
        </p:spPr>
        <p:txBody>
          <a:bodyPr/>
          <a:lstStyle/>
          <a:p>
            <a:endParaRPr lang="es-AR"/>
          </a:p>
        </p:txBody>
      </p:sp>
      <p:sp>
        <p:nvSpPr>
          <p:cNvPr id="22544" name="Line 16"/>
          <p:cNvSpPr>
            <a:spLocks noChangeShapeType="1"/>
          </p:cNvSpPr>
          <p:nvPr/>
        </p:nvSpPr>
        <p:spPr bwMode="auto">
          <a:xfrm>
            <a:off x="5248275" y="2659063"/>
            <a:ext cx="1114425" cy="341312"/>
          </a:xfrm>
          <a:prstGeom prst="line">
            <a:avLst/>
          </a:prstGeom>
          <a:noFill/>
          <a:ln w="25560">
            <a:solidFill>
              <a:srgbClr val="0088E4"/>
            </a:solidFill>
            <a:miter lim="800000"/>
            <a:headEnd/>
            <a:tailEnd/>
          </a:ln>
          <a:effectLst>
            <a:outerShdw dist="17819" dir="2700000" algn="ctr" rotWithShape="0">
              <a:srgbClr val="FFFFFF"/>
            </a:outerShdw>
          </a:effectLst>
        </p:spPr>
        <p:txBody>
          <a:bodyPr/>
          <a:lstStyle/>
          <a:p>
            <a:endParaRPr lang="es-AR"/>
          </a:p>
        </p:txBody>
      </p:sp>
      <p:sp>
        <p:nvSpPr>
          <p:cNvPr id="22545" name="Line 17"/>
          <p:cNvSpPr>
            <a:spLocks noChangeShapeType="1"/>
          </p:cNvSpPr>
          <p:nvPr/>
        </p:nvSpPr>
        <p:spPr bwMode="auto">
          <a:xfrm flipV="1">
            <a:off x="5248275" y="3340100"/>
            <a:ext cx="1114425" cy="349250"/>
          </a:xfrm>
          <a:prstGeom prst="line">
            <a:avLst/>
          </a:prstGeom>
          <a:noFill/>
          <a:ln w="25560">
            <a:solidFill>
              <a:srgbClr val="0088E4"/>
            </a:solidFill>
            <a:miter lim="800000"/>
            <a:headEnd/>
            <a:tailEnd/>
          </a:ln>
          <a:effectLst>
            <a:outerShdw dist="17819" dir="2700000" algn="ctr" rotWithShape="0">
              <a:srgbClr val="FFFFFF"/>
            </a:outerShdw>
          </a:effectLst>
        </p:spPr>
        <p:txBody>
          <a:bodyPr/>
          <a:lstStyle/>
          <a:p>
            <a:endParaRPr lang="es-AR"/>
          </a:p>
        </p:txBody>
      </p:sp>
      <p:pic>
        <p:nvPicPr>
          <p:cNvPr id="22546" name="Picture 18"/>
          <p:cNvPicPr>
            <a:picLocks noChangeAspect="1" noChangeArrowheads="1"/>
          </p:cNvPicPr>
          <p:nvPr/>
        </p:nvPicPr>
        <p:blipFill>
          <a:blip r:embed="rId6" cstate="print"/>
          <a:srcRect/>
          <a:stretch>
            <a:fillRect/>
          </a:stretch>
        </p:blipFill>
        <p:spPr bwMode="auto">
          <a:xfrm>
            <a:off x="6138863" y="2871788"/>
            <a:ext cx="566737" cy="557212"/>
          </a:xfrm>
          <a:prstGeom prst="rect">
            <a:avLst/>
          </a:prstGeom>
          <a:noFill/>
          <a:ln w="9525">
            <a:noFill/>
            <a:round/>
            <a:headEnd/>
            <a:tailEnd/>
          </a:ln>
          <a:effectLst/>
        </p:spPr>
      </p:pic>
      <p:sp>
        <p:nvSpPr>
          <p:cNvPr id="22547" name="Rectangle 19"/>
          <p:cNvSpPr>
            <a:spLocks noChangeArrowheads="1"/>
          </p:cNvSpPr>
          <p:nvPr/>
        </p:nvSpPr>
        <p:spPr bwMode="auto">
          <a:xfrm>
            <a:off x="2870200" y="2254250"/>
            <a:ext cx="557213" cy="347663"/>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0000CC"/>
                </a:solidFill>
                <a:latin typeface="Arial" charset="0"/>
                <a:ea typeface="Microsoft YaHei" charset="0"/>
                <a:cs typeface="Microsoft YaHei" charset="0"/>
              </a:rPr>
              <a:t>UNI</a:t>
            </a:r>
          </a:p>
        </p:txBody>
      </p:sp>
      <p:sp>
        <p:nvSpPr>
          <p:cNvPr id="22548" name="Rectangle 20"/>
          <p:cNvSpPr>
            <a:spLocks noChangeArrowheads="1"/>
          </p:cNvSpPr>
          <p:nvPr/>
        </p:nvSpPr>
        <p:spPr bwMode="auto">
          <a:xfrm>
            <a:off x="4070350" y="3454400"/>
            <a:ext cx="557213" cy="347663"/>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0000CC"/>
                </a:solidFill>
                <a:latin typeface="Arial" charset="0"/>
                <a:ea typeface="Microsoft YaHei" charset="0"/>
                <a:cs typeface="Microsoft YaHei" charset="0"/>
              </a:rPr>
              <a:t>NNI</a:t>
            </a:r>
          </a:p>
        </p:txBody>
      </p:sp>
      <p:sp>
        <p:nvSpPr>
          <p:cNvPr id="22549" name="Rectangle 21"/>
          <p:cNvSpPr>
            <a:spLocks noChangeArrowheads="1"/>
          </p:cNvSpPr>
          <p:nvPr/>
        </p:nvSpPr>
        <p:spPr bwMode="auto">
          <a:xfrm>
            <a:off x="6127750" y="3968750"/>
            <a:ext cx="557213" cy="347663"/>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0000CC"/>
                </a:solidFill>
                <a:latin typeface="Arial" charset="0"/>
                <a:ea typeface="Microsoft YaHei" charset="0"/>
                <a:cs typeface="Microsoft YaHei" charset="0"/>
              </a:rPr>
              <a:t>NNI</a:t>
            </a:r>
          </a:p>
        </p:txBody>
      </p:sp>
      <p:sp>
        <p:nvSpPr>
          <p:cNvPr id="22550" name="Rectangle 22"/>
          <p:cNvSpPr>
            <a:spLocks noChangeArrowheads="1"/>
          </p:cNvSpPr>
          <p:nvPr/>
        </p:nvSpPr>
        <p:spPr bwMode="auto">
          <a:xfrm>
            <a:off x="5149850" y="4191000"/>
            <a:ext cx="1079500" cy="347663"/>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0000CC"/>
                </a:solidFill>
                <a:latin typeface="Arial" charset="0"/>
                <a:ea typeface="Microsoft YaHei" charset="0"/>
                <a:cs typeface="Microsoft YaHei" charset="0"/>
              </a:rPr>
              <a:t>Red ATM</a:t>
            </a:r>
          </a:p>
        </p:txBody>
      </p:sp>
      <p:sp>
        <p:nvSpPr>
          <p:cNvPr id="22551" name="Line 23"/>
          <p:cNvSpPr>
            <a:spLocks noChangeShapeType="1"/>
          </p:cNvSpPr>
          <p:nvPr/>
        </p:nvSpPr>
        <p:spPr bwMode="auto">
          <a:xfrm>
            <a:off x="4003675" y="1676400"/>
            <a:ext cx="990600" cy="762000"/>
          </a:xfrm>
          <a:prstGeom prst="line">
            <a:avLst/>
          </a:prstGeom>
          <a:noFill/>
          <a:ln w="25560">
            <a:solidFill>
              <a:srgbClr val="0088E4"/>
            </a:solidFill>
            <a:miter lim="800000"/>
            <a:headEnd/>
            <a:tailEnd/>
          </a:ln>
          <a:effectLst/>
        </p:spPr>
        <p:txBody>
          <a:bodyPr/>
          <a:lstStyle/>
          <a:p>
            <a:endParaRPr lang="es-AR"/>
          </a:p>
        </p:txBody>
      </p:sp>
      <p:sp>
        <p:nvSpPr>
          <p:cNvPr id="22552" name="Line 24"/>
          <p:cNvSpPr>
            <a:spLocks noChangeShapeType="1"/>
          </p:cNvSpPr>
          <p:nvPr/>
        </p:nvSpPr>
        <p:spPr bwMode="auto">
          <a:xfrm flipV="1">
            <a:off x="3165475" y="2740025"/>
            <a:ext cx="1981200" cy="615950"/>
          </a:xfrm>
          <a:prstGeom prst="line">
            <a:avLst/>
          </a:prstGeom>
          <a:noFill/>
          <a:ln w="25560">
            <a:solidFill>
              <a:srgbClr val="0088E4"/>
            </a:solidFill>
            <a:miter lim="800000"/>
            <a:headEnd/>
            <a:tailEnd/>
          </a:ln>
          <a:effectLst/>
        </p:spPr>
        <p:txBody>
          <a:bodyPr/>
          <a:lstStyle/>
          <a:p>
            <a:endParaRPr lang="es-AR"/>
          </a:p>
        </p:txBody>
      </p:sp>
      <p:sp>
        <p:nvSpPr>
          <p:cNvPr id="22553" name="Line 25"/>
          <p:cNvSpPr>
            <a:spLocks noChangeShapeType="1"/>
          </p:cNvSpPr>
          <p:nvPr/>
        </p:nvSpPr>
        <p:spPr bwMode="auto">
          <a:xfrm>
            <a:off x="3394075" y="2514600"/>
            <a:ext cx="457200" cy="533400"/>
          </a:xfrm>
          <a:prstGeom prst="line">
            <a:avLst/>
          </a:prstGeom>
          <a:noFill/>
          <a:ln w="9360">
            <a:solidFill>
              <a:srgbClr val="FFFFFF"/>
            </a:solidFill>
            <a:miter lim="800000"/>
            <a:headEnd/>
            <a:tailEnd type="triangle" w="med" len="med"/>
          </a:ln>
          <a:effectLst/>
        </p:spPr>
        <p:txBody>
          <a:bodyPr/>
          <a:lstStyle/>
          <a:p>
            <a:endParaRPr lang="es-AR"/>
          </a:p>
        </p:txBody>
      </p:sp>
      <p:sp>
        <p:nvSpPr>
          <p:cNvPr id="22554" name="Line 26"/>
          <p:cNvSpPr>
            <a:spLocks noChangeShapeType="1"/>
          </p:cNvSpPr>
          <p:nvPr/>
        </p:nvSpPr>
        <p:spPr bwMode="auto">
          <a:xfrm flipV="1">
            <a:off x="3394075" y="1978025"/>
            <a:ext cx="838200" cy="387350"/>
          </a:xfrm>
          <a:prstGeom prst="line">
            <a:avLst/>
          </a:prstGeom>
          <a:noFill/>
          <a:ln w="9360">
            <a:solidFill>
              <a:srgbClr val="FFFFFF"/>
            </a:solidFill>
            <a:miter lim="800000"/>
            <a:headEnd/>
            <a:tailEnd type="triangle" w="med" len="med"/>
          </a:ln>
          <a:effectLst/>
        </p:spPr>
        <p:txBody>
          <a:bodyPr/>
          <a:lstStyle/>
          <a:p>
            <a:endParaRPr lang="es-AR"/>
          </a:p>
        </p:txBody>
      </p:sp>
      <p:sp>
        <p:nvSpPr>
          <p:cNvPr id="22555" name="Line 27"/>
          <p:cNvSpPr>
            <a:spLocks noChangeShapeType="1"/>
          </p:cNvSpPr>
          <p:nvPr/>
        </p:nvSpPr>
        <p:spPr bwMode="auto">
          <a:xfrm flipV="1">
            <a:off x="4613275" y="3197225"/>
            <a:ext cx="457200" cy="311150"/>
          </a:xfrm>
          <a:prstGeom prst="line">
            <a:avLst/>
          </a:prstGeom>
          <a:noFill/>
          <a:ln w="9360">
            <a:solidFill>
              <a:srgbClr val="FFFFFF"/>
            </a:solidFill>
            <a:miter lim="800000"/>
            <a:headEnd/>
            <a:tailEnd type="triangle" w="med" len="med"/>
          </a:ln>
          <a:effectLst/>
        </p:spPr>
        <p:txBody>
          <a:bodyPr/>
          <a:lstStyle/>
          <a:p>
            <a:endParaRPr lang="es-AR"/>
          </a:p>
        </p:txBody>
      </p:sp>
      <p:sp>
        <p:nvSpPr>
          <p:cNvPr id="22556" name="Line 28"/>
          <p:cNvSpPr>
            <a:spLocks noChangeShapeType="1"/>
          </p:cNvSpPr>
          <p:nvPr/>
        </p:nvSpPr>
        <p:spPr bwMode="auto">
          <a:xfrm flipH="1" flipV="1">
            <a:off x="5981700" y="3578225"/>
            <a:ext cx="463550" cy="463550"/>
          </a:xfrm>
          <a:prstGeom prst="line">
            <a:avLst/>
          </a:prstGeom>
          <a:noFill/>
          <a:ln w="9360">
            <a:solidFill>
              <a:srgbClr val="FFFFFF"/>
            </a:solidFill>
            <a:miter lim="800000"/>
            <a:headEnd/>
            <a:tailEnd type="triangle" w="med" len="med"/>
          </a:ln>
          <a:effectLst/>
        </p:spPr>
        <p:txBody>
          <a:bodyPr/>
          <a:lstStyle/>
          <a:p>
            <a:endParaRPr lang="es-AR"/>
          </a:p>
        </p:txBody>
      </p:sp>
      <p:pic>
        <p:nvPicPr>
          <p:cNvPr id="22557" name="Picture 29"/>
          <p:cNvPicPr>
            <a:picLocks noChangeAspect="1" noChangeArrowheads="1"/>
          </p:cNvPicPr>
          <p:nvPr/>
        </p:nvPicPr>
        <p:blipFill>
          <a:blip r:embed="rId7" cstate="print"/>
          <a:srcRect/>
          <a:stretch>
            <a:fillRect/>
          </a:stretch>
        </p:blipFill>
        <p:spPr bwMode="auto">
          <a:xfrm>
            <a:off x="2538413" y="3100388"/>
            <a:ext cx="739775" cy="428625"/>
          </a:xfrm>
          <a:prstGeom prst="rect">
            <a:avLst/>
          </a:prstGeom>
          <a:noFill/>
          <a:ln w="9525">
            <a:noFill/>
            <a:round/>
            <a:headEnd/>
            <a:tailEnd/>
          </a:ln>
          <a:effectLst/>
        </p:spPr>
      </p:pic>
      <p:grpSp>
        <p:nvGrpSpPr>
          <p:cNvPr id="22558" name="Group 30"/>
          <p:cNvGrpSpPr>
            <a:grpSpLocks/>
          </p:cNvGrpSpPr>
          <p:nvPr/>
        </p:nvGrpSpPr>
        <p:grpSpPr bwMode="auto">
          <a:xfrm>
            <a:off x="4938713" y="2444750"/>
            <a:ext cx="563562" cy="1409700"/>
            <a:chOff x="3111" y="1540"/>
            <a:chExt cx="355" cy="888"/>
          </a:xfrm>
        </p:grpSpPr>
        <p:pic>
          <p:nvPicPr>
            <p:cNvPr id="22559" name="Picture 31"/>
            <p:cNvPicPr>
              <a:picLocks noChangeAspect="1" noChangeArrowheads="1"/>
            </p:cNvPicPr>
            <p:nvPr/>
          </p:nvPicPr>
          <p:blipFill>
            <a:blip r:embed="rId6" cstate="print"/>
            <a:srcRect/>
            <a:stretch>
              <a:fillRect/>
            </a:stretch>
          </p:blipFill>
          <p:spPr bwMode="auto">
            <a:xfrm>
              <a:off x="3111" y="2079"/>
              <a:ext cx="355" cy="348"/>
            </a:xfrm>
            <a:prstGeom prst="rect">
              <a:avLst/>
            </a:prstGeom>
            <a:noFill/>
            <a:ln w="9525">
              <a:noFill/>
              <a:round/>
              <a:headEnd/>
              <a:tailEnd/>
            </a:ln>
            <a:effectLst/>
          </p:spPr>
        </p:pic>
        <p:pic>
          <p:nvPicPr>
            <p:cNvPr id="22560" name="Picture 32"/>
            <p:cNvPicPr>
              <a:picLocks noChangeAspect="1" noChangeArrowheads="1"/>
            </p:cNvPicPr>
            <p:nvPr/>
          </p:nvPicPr>
          <p:blipFill>
            <a:blip r:embed="rId6" cstate="print"/>
            <a:srcRect/>
            <a:stretch>
              <a:fillRect/>
            </a:stretch>
          </p:blipFill>
          <p:spPr bwMode="auto">
            <a:xfrm>
              <a:off x="3111" y="1540"/>
              <a:ext cx="355" cy="349"/>
            </a:xfrm>
            <a:prstGeom prst="rect">
              <a:avLst/>
            </a:prstGeom>
            <a:noFill/>
            <a:ln w="9525">
              <a:noFill/>
              <a:round/>
              <a:headEnd/>
              <a:tailEnd/>
            </a:ln>
            <a:effectLst/>
          </p:spPr>
        </p:pic>
      </p:gr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idx="4294967295"/>
          </p:nvPr>
        </p:nvSpPr>
        <p:spPr>
          <a:xfrm>
            <a:off x="457200" y="227013"/>
            <a:ext cx="8229600" cy="763587"/>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t>ATM: Características generales</a:t>
            </a:r>
          </a:p>
        </p:txBody>
      </p:sp>
      <p:sp>
        <p:nvSpPr>
          <p:cNvPr id="5122" name="Rectangle 2"/>
          <p:cNvSpPr>
            <a:spLocks noGrp="1" noChangeArrowheads="1"/>
          </p:cNvSpPr>
          <p:nvPr>
            <p:ph type="body" idx="4294967295"/>
          </p:nvPr>
        </p:nvSpPr>
        <p:spPr>
          <a:xfrm>
            <a:off x="304800" y="1295400"/>
            <a:ext cx="8610600" cy="5562600"/>
          </a:xfrm>
          <a:ln/>
        </p:spPr>
        <p:txBody>
          <a:bodyPr/>
          <a:lstStyle/>
          <a:p>
            <a:pPr indent="-339725">
              <a:lnSpc>
                <a:spcPct val="90000"/>
              </a:lnSpc>
              <a:spcBef>
                <a:spcPts val="400"/>
              </a:spcBef>
              <a:buClrTx/>
              <a:buSzPct val="80000"/>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1600"/>
          </a:p>
          <a:p>
            <a:pPr marL="739775" lvl="1" indent="-282575">
              <a:lnSpc>
                <a:spcPct val="90000"/>
              </a:lnSpc>
              <a:spcBef>
                <a:spcPts val="600"/>
              </a:spcBef>
              <a:buClr>
                <a:srgbClr val="CCECFF"/>
              </a:buClr>
              <a:buSzPct val="50000"/>
              <a:buFont typeface="Arial" charset="0"/>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400"/>
              <a:t>ATM se diseñó a principios de la década de 1990.</a:t>
            </a:r>
          </a:p>
          <a:p>
            <a:pPr marL="739775" lvl="1" indent="-282575">
              <a:lnSpc>
                <a:spcPct val="90000"/>
              </a:lnSpc>
              <a:spcBef>
                <a:spcPts val="600"/>
              </a:spcBef>
              <a:buClr>
                <a:srgbClr val="CCECFF"/>
              </a:buClr>
              <a:buSzPct val="50000"/>
              <a:buFont typeface="Arial" charset="0"/>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400"/>
              <a:t>Permite flexibilidad para soportar los servicios existentes y los futuros.</a:t>
            </a:r>
          </a:p>
          <a:p>
            <a:pPr marL="739775" lvl="1" indent="-282575">
              <a:lnSpc>
                <a:spcPct val="90000"/>
              </a:lnSpc>
              <a:spcBef>
                <a:spcPts val="600"/>
              </a:spcBef>
              <a:buClr>
                <a:srgbClr val="CCECFF"/>
              </a:buClr>
              <a:buSzPct val="50000"/>
              <a:buFont typeface="Arial" charset="0"/>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400"/>
              <a:t>Permite realizar una asignación dinámica del ancho de banda, debido a que los recursos se asignan a las fuentes cuando la necesitan</a:t>
            </a:r>
          </a:p>
          <a:p>
            <a:pPr marL="739775" lvl="1" indent="-282575">
              <a:lnSpc>
                <a:spcPct val="90000"/>
              </a:lnSpc>
              <a:spcBef>
                <a:spcPts val="600"/>
              </a:spcBef>
              <a:buClr>
                <a:srgbClr val="CCECFF"/>
              </a:buClr>
              <a:buSzPct val="50000"/>
              <a:buFont typeface="Arial" charset="0"/>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400"/>
              <a:t>El transporte de todos los tipos de información está integrado, independientemente de su velocidad, requerimientos de velocidad o de la naturaleza de las ráfagas</a:t>
            </a:r>
          </a:p>
          <a:p>
            <a:pPr marL="739775" lvl="1" indent="-282575">
              <a:lnSpc>
                <a:spcPct val="90000"/>
              </a:lnSpc>
              <a:spcBef>
                <a:spcPts val="600"/>
              </a:spcBef>
              <a:buClr>
                <a:srgbClr val="CCECFF"/>
              </a:buClr>
              <a:buSzPct val="50000"/>
              <a:buFont typeface="Arial" charset="0"/>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400"/>
              <a:t>Utilización eficiente de los recursos de la red que son compartidos estadísticamente. Cualquier recurso puede ser utilizado por cualquier servicio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grpSp>
        <p:nvGrpSpPr>
          <p:cNvPr id="23553" name="Group 1"/>
          <p:cNvGrpSpPr>
            <a:grpSpLocks/>
          </p:cNvGrpSpPr>
          <p:nvPr/>
        </p:nvGrpSpPr>
        <p:grpSpPr bwMode="auto">
          <a:xfrm>
            <a:off x="6359525" y="5046663"/>
            <a:ext cx="2019300" cy="468312"/>
            <a:chOff x="4006" y="3179"/>
            <a:chExt cx="1272" cy="295"/>
          </a:xfrm>
        </p:grpSpPr>
        <p:sp>
          <p:nvSpPr>
            <p:cNvPr id="23554" name="Line 2"/>
            <p:cNvSpPr>
              <a:spLocks noChangeShapeType="1"/>
            </p:cNvSpPr>
            <p:nvPr/>
          </p:nvSpPr>
          <p:spPr bwMode="auto">
            <a:xfrm>
              <a:off x="4227" y="3327"/>
              <a:ext cx="862" cy="0"/>
            </a:xfrm>
            <a:prstGeom prst="line">
              <a:avLst/>
            </a:prstGeom>
            <a:noFill/>
            <a:ln w="25560">
              <a:solidFill>
                <a:srgbClr val="0088E4"/>
              </a:solidFill>
              <a:miter lim="800000"/>
              <a:headEnd/>
              <a:tailEnd/>
            </a:ln>
            <a:effectLst>
              <a:outerShdw dist="17819" dir="2700000" algn="ctr" rotWithShape="0">
                <a:srgbClr val="FFFFFF"/>
              </a:outerShdw>
            </a:effectLst>
          </p:spPr>
          <p:txBody>
            <a:bodyPr/>
            <a:lstStyle/>
            <a:p>
              <a:endParaRPr lang="es-AR"/>
            </a:p>
          </p:txBody>
        </p:sp>
        <p:pic>
          <p:nvPicPr>
            <p:cNvPr id="23555" name="Picture 3"/>
            <p:cNvPicPr>
              <a:picLocks noChangeAspect="1" noChangeArrowheads="1"/>
            </p:cNvPicPr>
            <p:nvPr/>
          </p:nvPicPr>
          <p:blipFill>
            <a:blip r:embed="rId3" cstate="print"/>
            <a:srcRect/>
            <a:stretch>
              <a:fillRect/>
            </a:stretch>
          </p:blipFill>
          <p:spPr bwMode="auto">
            <a:xfrm>
              <a:off x="4006" y="3179"/>
              <a:ext cx="300" cy="295"/>
            </a:xfrm>
            <a:prstGeom prst="rect">
              <a:avLst/>
            </a:prstGeom>
            <a:noFill/>
            <a:ln w="9525">
              <a:noFill/>
              <a:round/>
              <a:headEnd/>
              <a:tailEnd/>
            </a:ln>
            <a:effectLst/>
          </p:spPr>
        </p:pic>
        <p:pic>
          <p:nvPicPr>
            <p:cNvPr id="23556" name="Picture 4"/>
            <p:cNvPicPr>
              <a:picLocks noChangeAspect="1" noChangeArrowheads="1"/>
            </p:cNvPicPr>
            <p:nvPr/>
          </p:nvPicPr>
          <p:blipFill>
            <a:blip r:embed="rId3" cstate="print"/>
            <a:srcRect/>
            <a:stretch>
              <a:fillRect/>
            </a:stretch>
          </p:blipFill>
          <p:spPr bwMode="auto">
            <a:xfrm>
              <a:off x="4978" y="3179"/>
              <a:ext cx="300" cy="295"/>
            </a:xfrm>
            <a:prstGeom prst="rect">
              <a:avLst/>
            </a:prstGeom>
            <a:noFill/>
            <a:ln w="9525">
              <a:noFill/>
              <a:round/>
              <a:headEnd/>
              <a:tailEnd/>
            </a:ln>
            <a:effectLst/>
          </p:spPr>
        </p:pic>
      </p:grpSp>
      <p:grpSp>
        <p:nvGrpSpPr>
          <p:cNvPr id="23557" name="Group 5"/>
          <p:cNvGrpSpPr>
            <a:grpSpLocks/>
          </p:cNvGrpSpPr>
          <p:nvPr/>
        </p:nvGrpSpPr>
        <p:grpSpPr bwMode="auto">
          <a:xfrm>
            <a:off x="838200" y="5116513"/>
            <a:ext cx="2008188" cy="550862"/>
            <a:chOff x="528" y="3223"/>
            <a:chExt cx="1265" cy="347"/>
          </a:xfrm>
        </p:grpSpPr>
        <p:sp>
          <p:nvSpPr>
            <p:cNvPr id="23558" name="Line 6"/>
            <p:cNvSpPr>
              <a:spLocks noChangeShapeType="1"/>
            </p:cNvSpPr>
            <p:nvPr/>
          </p:nvSpPr>
          <p:spPr bwMode="auto">
            <a:xfrm>
              <a:off x="743" y="3367"/>
              <a:ext cx="862" cy="0"/>
            </a:xfrm>
            <a:prstGeom prst="line">
              <a:avLst/>
            </a:prstGeom>
            <a:noFill/>
            <a:ln w="25560">
              <a:solidFill>
                <a:srgbClr val="0088E4"/>
              </a:solidFill>
              <a:miter lim="800000"/>
              <a:headEnd/>
              <a:tailEnd/>
            </a:ln>
            <a:effectLst>
              <a:outerShdw dist="17819" dir="2700000" algn="ctr" rotWithShape="0">
                <a:srgbClr val="FFFFFF"/>
              </a:outerShdw>
            </a:effectLst>
          </p:spPr>
          <p:txBody>
            <a:bodyPr/>
            <a:lstStyle/>
            <a:p>
              <a:endParaRPr lang="es-AR"/>
            </a:p>
          </p:txBody>
        </p:sp>
        <p:pic>
          <p:nvPicPr>
            <p:cNvPr id="23559" name="Picture 7"/>
            <p:cNvPicPr>
              <a:picLocks noChangeAspect="1" noChangeArrowheads="1"/>
            </p:cNvPicPr>
            <p:nvPr/>
          </p:nvPicPr>
          <p:blipFill>
            <a:blip r:embed="rId4" cstate="print"/>
            <a:srcRect/>
            <a:stretch>
              <a:fillRect/>
            </a:stretch>
          </p:blipFill>
          <p:spPr bwMode="auto">
            <a:xfrm>
              <a:off x="528" y="3223"/>
              <a:ext cx="349" cy="347"/>
            </a:xfrm>
            <a:prstGeom prst="rect">
              <a:avLst/>
            </a:prstGeom>
            <a:noFill/>
            <a:ln w="9525">
              <a:noFill/>
              <a:round/>
              <a:headEnd/>
              <a:tailEnd/>
            </a:ln>
            <a:effectLst/>
          </p:spPr>
        </p:pic>
        <p:pic>
          <p:nvPicPr>
            <p:cNvPr id="23560" name="Picture 8"/>
            <p:cNvPicPr>
              <a:picLocks noChangeAspect="1" noChangeArrowheads="1"/>
            </p:cNvPicPr>
            <p:nvPr/>
          </p:nvPicPr>
          <p:blipFill>
            <a:blip r:embed="rId3" cstate="print"/>
            <a:srcRect/>
            <a:stretch>
              <a:fillRect/>
            </a:stretch>
          </p:blipFill>
          <p:spPr bwMode="auto">
            <a:xfrm>
              <a:off x="1493" y="3249"/>
              <a:ext cx="300" cy="295"/>
            </a:xfrm>
            <a:prstGeom prst="rect">
              <a:avLst/>
            </a:prstGeom>
            <a:noFill/>
            <a:ln w="9525">
              <a:noFill/>
              <a:round/>
              <a:headEnd/>
              <a:tailEnd/>
            </a:ln>
            <a:effectLst/>
          </p:spPr>
        </p:pic>
      </p:grpSp>
      <p:sp>
        <p:nvSpPr>
          <p:cNvPr id="23561" name="Rectangle 9"/>
          <p:cNvSpPr>
            <a:spLocks noChangeArrowheads="1"/>
          </p:cNvSpPr>
          <p:nvPr/>
        </p:nvSpPr>
        <p:spPr bwMode="auto">
          <a:xfrm>
            <a:off x="1339850" y="366713"/>
            <a:ext cx="6256338" cy="685800"/>
          </a:xfrm>
          <a:prstGeom prst="rect">
            <a:avLst/>
          </a:prstGeom>
          <a:noFill/>
          <a:ln w="9525">
            <a:noFill/>
            <a:round/>
            <a:headEnd/>
            <a:tailEnd/>
          </a:ln>
          <a:effectLst/>
        </p:spPr>
        <p:txBody>
          <a:bodyPr lIns="82080" tIns="41040" rIns="82080" bIns="41040" anchor="ctr"/>
          <a:lstStyle/>
          <a:p>
            <a:pPr algn="ct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4400">
                <a:solidFill>
                  <a:srgbClr val="CCECFF"/>
                </a:solidFill>
                <a:effectLst>
                  <a:outerShdw blurRad="38100" dist="38100" dir="2700000" algn="tl">
                    <a:srgbClr val="000000"/>
                  </a:outerShdw>
                </a:effectLst>
                <a:latin typeface="Arial" charset="0"/>
                <a:ea typeface="Microsoft YaHei" charset="0"/>
                <a:cs typeface="Microsoft YaHei" charset="0"/>
              </a:rPr>
              <a:t>Cabecera de celda ATM</a:t>
            </a:r>
          </a:p>
        </p:txBody>
      </p:sp>
      <p:sp>
        <p:nvSpPr>
          <p:cNvPr id="23562" name="Rectangle 10"/>
          <p:cNvSpPr>
            <a:spLocks noChangeArrowheads="1"/>
          </p:cNvSpPr>
          <p:nvPr/>
        </p:nvSpPr>
        <p:spPr bwMode="auto">
          <a:xfrm>
            <a:off x="387350" y="2779713"/>
            <a:ext cx="1435100" cy="336550"/>
          </a:xfrm>
          <a:prstGeom prst="rect">
            <a:avLst/>
          </a:prstGeom>
          <a:noFill/>
          <a:ln w="25560">
            <a:solidFill>
              <a:srgbClr val="009999"/>
            </a:solidFill>
            <a:miter lim="800000"/>
            <a:headEnd/>
            <a:tailEnd/>
          </a:ln>
          <a:effectLst/>
        </p:spPr>
        <p:txBody>
          <a:bodyPr wrap="none" lIns="90360" tIns="44280" rIns="90360" bIns="4428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1800">
                <a:solidFill>
                  <a:srgbClr val="FFFFFF"/>
                </a:solidFill>
                <a:latin typeface="Arial" charset="0"/>
                <a:ea typeface="Microsoft YaHei" charset="0"/>
                <a:cs typeface="Microsoft YaHei" charset="0"/>
              </a:rPr>
              <a:t>VCI</a:t>
            </a:r>
          </a:p>
        </p:txBody>
      </p:sp>
      <p:sp>
        <p:nvSpPr>
          <p:cNvPr id="23563" name="Rectangle 11"/>
          <p:cNvSpPr>
            <a:spLocks noChangeArrowheads="1"/>
          </p:cNvSpPr>
          <p:nvPr/>
        </p:nvSpPr>
        <p:spPr bwMode="auto">
          <a:xfrm>
            <a:off x="1828800" y="2774950"/>
            <a:ext cx="1019175" cy="336550"/>
          </a:xfrm>
          <a:prstGeom prst="rect">
            <a:avLst/>
          </a:prstGeom>
          <a:noFill/>
          <a:ln w="25560">
            <a:solidFill>
              <a:srgbClr val="009999"/>
            </a:solidFill>
            <a:miter lim="800000"/>
            <a:headEnd/>
            <a:tailEnd/>
          </a:ln>
          <a:effectLst/>
        </p:spPr>
        <p:txBody>
          <a:bodyPr wrap="none" lIns="90360" tIns="44280" rIns="90360" bIns="4428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1800">
                <a:solidFill>
                  <a:srgbClr val="FFFFFF"/>
                </a:solidFill>
                <a:latin typeface="Arial" charset="0"/>
                <a:ea typeface="Microsoft YaHei" charset="0"/>
                <a:cs typeface="Microsoft YaHei" charset="0"/>
              </a:rPr>
              <a:t>PTI</a:t>
            </a:r>
          </a:p>
        </p:txBody>
      </p:sp>
      <p:sp>
        <p:nvSpPr>
          <p:cNvPr id="23564" name="Rectangle 12"/>
          <p:cNvSpPr>
            <a:spLocks noChangeArrowheads="1"/>
          </p:cNvSpPr>
          <p:nvPr/>
        </p:nvSpPr>
        <p:spPr bwMode="auto">
          <a:xfrm>
            <a:off x="387350" y="3136900"/>
            <a:ext cx="2882900" cy="336550"/>
          </a:xfrm>
          <a:prstGeom prst="rect">
            <a:avLst/>
          </a:prstGeom>
          <a:noFill/>
          <a:ln w="25560">
            <a:solidFill>
              <a:srgbClr val="009999"/>
            </a:solidFill>
            <a:miter lim="800000"/>
            <a:headEnd/>
            <a:tailEnd/>
          </a:ln>
          <a:effectLst/>
        </p:spPr>
        <p:txBody>
          <a:bodyPr wrap="none" lIns="90360" tIns="44280" rIns="90360" bIns="4428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1800">
                <a:solidFill>
                  <a:srgbClr val="FFFFFF"/>
                </a:solidFill>
                <a:latin typeface="Arial" charset="0"/>
                <a:ea typeface="Microsoft YaHei" charset="0"/>
                <a:cs typeface="Microsoft YaHei" charset="0"/>
              </a:rPr>
              <a:t>Header Error Check (HEC)</a:t>
            </a:r>
          </a:p>
        </p:txBody>
      </p:sp>
      <p:sp>
        <p:nvSpPr>
          <p:cNvPr id="23565" name="Rectangle 13"/>
          <p:cNvSpPr>
            <a:spLocks noChangeArrowheads="1"/>
          </p:cNvSpPr>
          <p:nvPr/>
        </p:nvSpPr>
        <p:spPr bwMode="auto">
          <a:xfrm>
            <a:off x="387350" y="2422525"/>
            <a:ext cx="2882900" cy="336550"/>
          </a:xfrm>
          <a:prstGeom prst="rect">
            <a:avLst/>
          </a:prstGeom>
          <a:noFill/>
          <a:ln w="25560">
            <a:solidFill>
              <a:srgbClr val="009999"/>
            </a:solidFill>
            <a:miter lim="800000"/>
            <a:headEnd/>
            <a:tailEnd/>
          </a:ln>
          <a:effectLst/>
        </p:spPr>
        <p:txBody>
          <a:bodyPr wrap="none" lIns="90360" tIns="44280" rIns="90360" bIns="4428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1800">
                <a:solidFill>
                  <a:srgbClr val="FFFFFF"/>
                </a:solidFill>
                <a:latin typeface="Arial" charset="0"/>
                <a:ea typeface="Microsoft YaHei" charset="0"/>
                <a:cs typeface="Microsoft YaHei" charset="0"/>
              </a:rPr>
              <a:t>VCI</a:t>
            </a:r>
          </a:p>
        </p:txBody>
      </p:sp>
      <p:sp>
        <p:nvSpPr>
          <p:cNvPr id="23566" name="Rectangle 14"/>
          <p:cNvSpPr>
            <a:spLocks noChangeArrowheads="1"/>
          </p:cNvSpPr>
          <p:nvPr/>
        </p:nvSpPr>
        <p:spPr bwMode="auto">
          <a:xfrm>
            <a:off x="387350" y="2065338"/>
            <a:ext cx="1435100" cy="336550"/>
          </a:xfrm>
          <a:prstGeom prst="rect">
            <a:avLst/>
          </a:prstGeom>
          <a:noFill/>
          <a:ln w="25560">
            <a:solidFill>
              <a:srgbClr val="009999"/>
            </a:solidFill>
            <a:miter lim="800000"/>
            <a:headEnd/>
            <a:tailEnd/>
          </a:ln>
          <a:effectLst/>
        </p:spPr>
        <p:txBody>
          <a:bodyPr wrap="none" lIns="90360" tIns="44280" rIns="90360" bIns="4428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1800">
                <a:solidFill>
                  <a:srgbClr val="FFFFFF"/>
                </a:solidFill>
                <a:latin typeface="Arial" charset="0"/>
                <a:ea typeface="Microsoft YaHei" charset="0"/>
                <a:cs typeface="Microsoft YaHei" charset="0"/>
              </a:rPr>
              <a:t>VPI</a:t>
            </a:r>
          </a:p>
        </p:txBody>
      </p:sp>
      <p:sp>
        <p:nvSpPr>
          <p:cNvPr id="23567" name="Rectangle 15"/>
          <p:cNvSpPr>
            <a:spLocks noChangeArrowheads="1"/>
          </p:cNvSpPr>
          <p:nvPr/>
        </p:nvSpPr>
        <p:spPr bwMode="auto">
          <a:xfrm>
            <a:off x="1835150" y="2065338"/>
            <a:ext cx="1435100" cy="336550"/>
          </a:xfrm>
          <a:prstGeom prst="rect">
            <a:avLst/>
          </a:prstGeom>
          <a:noFill/>
          <a:ln w="25560">
            <a:solidFill>
              <a:srgbClr val="009999"/>
            </a:solidFill>
            <a:miter lim="800000"/>
            <a:headEnd/>
            <a:tailEnd/>
          </a:ln>
          <a:effectLst/>
        </p:spPr>
        <p:txBody>
          <a:bodyPr wrap="none" lIns="90360" tIns="44280" rIns="90360" bIns="4428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1800">
                <a:solidFill>
                  <a:srgbClr val="FFFFFF"/>
                </a:solidFill>
                <a:latin typeface="Arial" charset="0"/>
                <a:ea typeface="Microsoft YaHei" charset="0"/>
                <a:cs typeface="Microsoft YaHei" charset="0"/>
              </a:rPr>
              <a:t>VCI</a:t>
            </a:r>
          </a:p>
        </p:txBody>
      </p:sp>
      <p:sp>
        <p:nvSpPr>
          <p:cNvPr id="23568" name="Rectangle 16"/>
          <p:cNvSpPr>
            <a:spLocks noChangeArrowheads="1"/>
          </p:cNvSpPr>
          <p:nvPr/>
        </p:nvSpPr>
        <p:spPr bwMode="auto">
          <a:xfrm>
            <a:off x="387350" y="1708150"/>
            <a:ext cx="1435100" cy="336550"/>
          </a:xfrm>
          <a:prstGeom prst="rect">
            <a:avLst/>
          </a:prstGeom>
          <a:noFill/>
          <a:ln w="25560">
            <a:solidFill>
              <a:srgbClr val="009999"/>
            </a:solidFill>
            <a:miter lim="800000"/>
            <a:headEnd/>
            <a:tailEnd/>
          </a:ln>
          <a:effectLst/>
        </p:spPr>
        <p:txBody>
          <a:bodyPr wrap="none" lIns="90360" tIns="44280" rIns="90360" bIns="4428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1800">
                <a:solidFill>
                  <a:srgbClr val="FFFFFF"/>
                </a:solidFill>
                <a:latin typeface="Arial" charset="0"/>
                <a:ea typeface="Microsoft YaHei" charset="0"/>
                <a:cs typeface="Microsoft YaHei" charset="0"/>
              </a:rPr>
              <a:t>GFC</a:t>
            </a:r>
          </a:p>
        </p:txBody>
      </p:sp>
      <p:sp>
        <p:nvSpPr>
          <p:cNvPr id="23569" name="Rectangle 17"/>
          <p:cNvSpPr>
            <a:spLocks noChangeArrowheads="1"/>
          </p:cNvSpPr>
          <p:nvPr/>
        </p:nvSpPr>
        <p:spPr bwMode="auto">
          <a:xfrm>
            <a:off x="1835150" y="1708150"/>
            <a:ext cx="1435100" cy="336550"/>
          </a:xfrm>
          <a:prstGeom prst="rect">
            <a:avLst/>
          </a:prstGeom>
          <a:noFill/>
          <a:ln w="25560">
            <a:solidFill>
              <a:srgbClr val="009999"/>
            </a:solidFill>
            <a:miter lim="800000"/>
            <a:headEnd/>
            <a:tailEnd/>
          </a:ln>
          <a:effectLst/>
        </p:spPr>
        <p:txBody>
          <a:bodyPr wrap="none" lIns="90360" tIns="44280" rIns="90360" bIns="4428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1800">
                <a:solidFill>
                  <a:srgbClr val="FFFFFF"/>
                </a:solidFill>
                <a:latin typeface="Arial" charset="0"/>
                <a:ea typeface="Microsoft YaHei" charset="0"/>
                <a:cs typeface="Microsoft YaHei" charset="0"/>
              </a:rPr>
              <a:t>VPI</a:t>
            </a:r>
          </a:p>
        </p:txBody>
      </p:sp>
      <p:sp>
        <p:nvSpPr>
          <p:cNvPr id="23570" name="Rectangle 18"/>
          <p:cNvSpPr>
            <a:spLocks noChangeArrowheads="1"/>
          </p:cNvSpPr>
          <p:nvPr/>
        </p:nvSpPr>
        <p:spPr bwMode="auto">
          <a:xfrm>
            <a:off x="2873375" y="2779713"/>
            <a:ext cx="403225" cy="336550"/>
          </a:xfrm>
          <a:prstGeom prst="rect">
            <a:avLst/>
          </a:prstGeom>
          <a:noFill/>
          <a:ln w="25560">
            <a:solidFill>
              <a:srgbClr val="009999"/>
            </a:solidFill>
            <a:miter lim="800000"/>
            <a:headEnd/>
            <a:tailEnd/>
          </a:ln>
          <a:effectLst/>
        </p:spPr>
        <p:txBody>
          <a:bodyPr wrap="none" lIns="90360" tIns="44280" rIns="90360" bIns="4428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1800">
                <a:solidFill>
                  <a:srgbClr val="FFFFFF"/>
                </a:solidFill>
                <a:latin typeface="Arial" charset="0"/>
                <a:ea typeface="Microsoft YaHei" charset="0"/>
                <a:cs typeface="Microsoft YaHei" charset="0"/>
              </a:rPr>
              <a:t>CLP</a:t>
            </a:r>
          </a:p>
        </p:txBody>
      </p:sp>
      <p:sp>
        <p:nvSpPr>
          <p:cNvPr id="23571" name="Rectangle 19"/>
          <p:cNvSpPr>
            <a:spLocks noChangeArrowheads="1"/>
          </p:cNvSpPr>
          <p:nvPr/>
        </p:nvSpPr>
        <p:spPr bwMode="auto">
          <a:xfrm>
            <a:off x="1144588" y="3554413"/>
            <a:ext cx="1193800" cy="638175"/>
          </a:xfrm>
          <a:prstGeom prst="rect">
            <a:avLst/>
          </a:prstGeom>
          <a:noFill/>
          <a:ln w="9525">
            <a:noFill/>
            <a:round/>
            <a:headEnd/>
            <a:tailEnd/>
          </a:ln>
          <a:effectLst/>
        </p:spPr>
        <p:txBody>
          <a:bodyPr wrap="none" lIns="90360" tIns="44280" rIns="90360" bIns="4428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800">
                <a:solidFill>
                  <a:srgbClr val="FFFFFF"/>
                </a:solidFill>
                <a:latin typeface="Arial" charset="0"/>
                <a:ea typeface="Microsoft YaHei" charset="0"/>
                <a:cs typeface="Microsoft YaHei" charset="0"/>
              </a:rPr>
              <a:t>Carga útil</a:t>
            </a:r>
          </a:p>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800">
                <a:solidFill>
                  <a:srgbClr val="FFFFFF"/>
                </a:solidFill>
                <a:latin typeface="Arial" charset="0"/>
                <a:ea typeface="Microsoft YaHei" charset="0"/>
                <a:cs typeface="Microsoft YaHei" charset="0"/>
              </a:rPr>
              <a:t>(48 bytes)</a:t>
            </a:r>
          </a:p>
        </p:txBody>
      </p:sp>
      <p:sp>
        <p:nvSpPr>
          <p:cNvPr id="23572" name="Text Box 20"/>
          <p:cNvSpPr txBox="1">
            <a:spLocks noChangeArrowheads="1"/>
          </p:cNvSpPr>
          <p:nvPr/>
        </p:nvSpPr>
        <p:spPr bwMode="auto">
          <a:xfrm>
            <a:off x="1230313" y="5670550"/>
            <a:ext cx="1600200" cy="398463"/>
          </a:xfrm>
          <a:prstGeom prst="rect">
            <a:avLst/>
          </a:prstGeom>
          <a:noFill/>
          <a:ln w="9525">
            <a:noFill/>
            <a:round/>
            <a:headEnd/>
            <a:tailEnd/>
          </a:ln>
          <a:effectLst/>
        </p:spPr>
        <p:txBody>
          <a:bodyPr lIns="90000" tIns="46800" rIns="90000" bIns="46800">
            <a:spAutoFit/>
          </a:bodyPr>
          <a:lstStyle/>
          <a:p>
            <a:pPr eaLnBrk="1" hangingPunct="1">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FFFFFF"/>
                </a:solidFill>
                <a:latin typeface="Arial" charset="0"/>
                <a:ea typeface="Microsoft YaHei" charset="0"/>
                <a:cs typeface="Microsoft YaHei" charset="0"/>
              </a:rPr>
              <a:t>Celda UNI</a:t>
            </a:r>
          </a:p>
        </p:txBody>
      </p:sp>
      <p:sp>
        <p:nvSpPr>
          <p:cNvPr id="23573" name="Text Box 21"/>
          <p:cNvSpPr txBox="1">
            <a:spLocks noChangeArrowheads="1"/>
          </p:cNvSpPr>
          <p:nvPr/>
        </p:nvSpPr>
        <p:spPr bwMode="auto">
          <a:xfrm>
            <a:off x="6716713" y="5594350"/>
            <a:ext cx="1600200" cy="398463"/>
          </a:xfrm>
          <a:prstGeom prst="rect">
            <a:avLst/>
          </a:prstGeom>
          <a:noFill/>
          <a:ln w="9525">
            <a:noFill/>
            <a:round/>
            <a:headEnd/>
            <a:tailEnd/>
          </a:ln>
          <a:effectLst/>
        </p:spPr>
        <p:txBody>
          <a:bodyPr lIns="90000" tIns="46800" rIns="90000" bIns="46800">
            <a:spAutoFit/>
          </a:bodyPr>
          <a:lstStyle/>
          <a:p>
            <a:pPr eaLnBrk="1" hangingPunct="1">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FFFFFF"/>
                </a:solidFill>
                <a:latin typeface="Arial" charset="0"/>
                <a:ea typeface="Microsoft YaHei" charset="0"/>
                <a:cs typeface="Microsoft YaHei" charset="0"/>
              </a:rPr>
              <a:t>Celda NNI</a:t>
            </a:r>
          </a:p>
        </p:txBody>
      </p:sp>
      <p:sp>
        <p:nvSpPr>
          <p:cNvPr id="23574" name="Rectangle 22"/>
          <p:cNvSpPr>
            <a:spLocks noChangeArrowheads="1"/>
          </p:cNvSpPr>
          <p:nvPr/>
        </p:nvSpPr>
        <p:spPr bwMode="auto">
          <a:xfrm>
            <a:off x="5873750" y="2779713"/>
            <a:ext cx="1435100" cy="336550"/>
          </a:xfrm>
          <a:prstGeom prst="rect">
            <a:avLst/>
          </a:prstGeom>
          <a:noFill/>
          <a:ln w="25560">
            <a:solidFill>
              <a:srgbClr val="009999"/>
            </a:solidFill>
            <a:miter lim="800000"/>
            <a:headEnd/>
            <a:tailEnd/>
          </a:ln>
          <a:effectLst/>
        </p:spPr>
        <p:txBody>
          <a:bodyPr wrap="none" lIns="90360" tIns="44280" rIns="90360" bIns="4428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1800">
                <a:solidFill>
                  <a:srgbClr val="FFFFFF"/>
                </a:solidFill>
                <a:latin typeface="Arial" charset="0"/>
                <a:ea typeface="Microsoft YaHei" charset="0"/>
                <a:cs typeface="Microsoft YaHei" charset="0"/>
              </a:rPr>
              <a:t>VCI</a:t>
            </a:r>
          </a:p>
        </p:txBody>
      </p:sp>
      <p:sp>
        <p:nvSpPr>
          <p:cNvPr id="23575" name="Rectangle 23"/>
          <p:cNvSpPr>
            <a:spLocks noChangeArrowheads="1"/>
          </p:cNvSpPr>
          <p:nvPr/>
        </p:nvSpPr>
        <p:spPr bwMode="auto">
          <a:xfrm>
            <a:off x="7321550" y="2779713"/>
            <a:ext cx="1019175" cy="336550"/>
          </a:xfrm>
          <a:prstGeom prst="rect">
            <a:avLst/>
          </a:prstGeom>
          <a:noFill/>
          <a:ln w="25560">
            <a:solidFill>
              <a:srgbClr val="009999"/>
            </a:solidFill>
            <a:miter lim="800000"/>
            <a:headEnd/>
            <a:tailEnd/>
          </a:ln>
          <a:effectLst/>
        </p:spPr>
        <p:txBody>
          <a:bodyPr wrap="none" lIns="90360" tIns="44280" rIns="90360" bIns="4428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1800">
                <a:solidFill>
                  <a:srgbClr val="FFFFFF"/>
                </a:solidFill>
                <a:latin typeface="Arial" charset="0"/>
                <a:ea typeface="Microsoft YaHei" charset="0"/>
                <a:cs typeface="Microsoft YaHei" charset="0"/>
              </a:rPr>
              <a:t>PTI</a:t>
            </a:r>
          </a:p>
        </p:txBody>
      </p:sp>
      <p:sp>
        <p:nvSpPr>
          <p:cNvPr id="23576" name="Rectangle 24"/>
          <p:cNvSpPr>
            <a:spLocks noChangeArrowheads="1"/>
          </p:cNvSpPr>
          <p:nvPr/>
        </p:nvSpPr>
        <p:spPr bwMode="auto">
          <a:xfrm>
            <a:off x="5873750" y="3136900"/>
            <a:ext cx="2882900" cy="336550"/>
          </a:xfrm>
          <a:prstGeom prst="rect">
            <a:avLst/>
          </a:prstGeom>
          <a:noFill/>
          <a:ln w="25560">
            <a:solidFill>
              <a:srgbClr val="009999"/>
            </a:solidFill>
            <a:miter lim="800000"/>
            <a:headEnd/>
            <a:tailEnd/>
          </a:ln>
          <a:effectLst/>
        </p:spPr>
        <p:txBody>
          <a:bodyPr wrap="none" lIns="90360" tIns="44280" rIns="90360" bIns="4428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1800">
                <a:solidFill>
                  <a:srgbClr val="FFFFFF"/>
                </a:solidFill>
                <a:latin typeface="Arial" charset="0"/>
                <a:ea typeface="Microsoft YaHei" charset="0"/>
                <a:cs typeface="Microsoft YaHei" charset="0"/>
              </a:rPr>
              <a:t>Header Error Check (HEC)</a:t>
            </a:r>
          </a:p>
        </p:txBody>
      </p:sp>
      <p:sp>
        <p:nvSpPr>
          <p:cNvPr id="23577" name="Rectangle 25"/>
          <p:cNvSpPr>
            <a:spLocks noChangeArrowheads="1"/>
          </p:cNvSpPr>
          <p:nvPr/>
        </p:nvSpPr>
        <p:spPr bwMode="auto">
          <a:xfrm>
            <a:off x="5873750" y="2422525"/>
            <a:ext cx="2882900" cy="336550"/>
          </a:xfrm>
          <a:prstGeom prst="rect">
            <a:avLst/>
          </a:prstGeom>
          <a:noFill/>
          <a:ln w="25560">
            <a:solidFill>
              <a:srgbClr val="009999"/>
            </a:solidFill>
            <a:miter lim="800000"/>
            <a:headEnd/>
            <a:tailEnd/>
          </a:ln>
          <a:effectLst/>
        </p:spPr>
        <p:txBody>
          <a:bodyPr wrap="none" lIns="90360" tIns="44280" rIns="90360" bIns="4428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1800">
                <a:solidFill>
                  <a:srgbClr val="FFFFFF"/>
                </a:solidFill>
                <a:latin typeface="Arial" charset="0"/>
                <a:ea typeface="Microsoft YaHei" charset="0"/>
                <a:cs typeface="Microsoft YaHei" charset="0"/>
              </a:rPr>
              <a:t>VCI</a:t>
            </a:r>
          </a:p>
        </p:txBody>
      </p:sp>
      <p:sp>
        <p:nvSpPr>
          <p:cNvPr id="23578" name="Rectangle 26"/>
          <p:cNvSpPr>
            <a:spLocks noChangeArrowheads="1"/>
          </p:cNvSpPr>
          <p:nvPr/>
        </p:nvSpPr>
        <p:spPr bwMode="auto">
          <a:xfrm>
            <a:off x="5873750" y="2065338"/>
            <a:ext cx="1435100" cy="336550"/>
          </a:xfrm>
          <a:prstGeom prst="rect">
            <a:avLst/>
          </a:prstGeom>
          <a:noFill/>
          <a:ln w="25560">
            <a:solidFill>
              <a:srgbClr val="009999"/>
            </a:solidFill>
            <a:miter lim="800000"/>
            <a:headEnd/>
            <a:tailEnd/>
          </a:ln>
          <a:effectLst/>
        </p:spPr>
        <p:txBody>
          <a:bodyPr wrap="none" lIns="90360" tIns="44280" rIns="90360" bIns="4428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1800">
                <a:solidFill>
                  <a:srgbClr val="FFFFFF"/>
                </a:solidFill>
                <a:latin typeface="Arial" charset="0"/>
                <a:ea typeface="Microsoft YaHei" charset="0"/>
                <a:cs typeface="Microsoft YaHei" charset="0"/>
              </a:rPr>
              <a:t>VPI</a:t>
            </a:r>
          </a:p>
        </p:txBody>
      </p:sp>
      <p:sp>
        <p:nvSpPr>
          <p:cNvPr id="23579" name="Rectangle 27"/>
          <p:cNvSpPr>
            <a:spLocks noChangeArrowheads="1"/>
          </p:cNvSpPr>
          <p:nvPr/>
        </p:nvSpPr>
        <p:spPr bwMode="auto">
          <a:xfrm>
            <a:off x="7321550" y="2065338"/>
            <a:ext cx="1435100" cy="336550"/>
          </a:xfrm>
          <a:prstGeom prst="rect">
            <a:avLst/>
          </a:prstGeom>
          <a:noFill/>
          <a:ln w="25560">
            <a:solidFill>
              <a:srgbClr val="009999"/>
            </a:solidFill>
            <a:miter lim="800000"/>
            <a:headEnd/>
            <a:tailEnd/>
          </a:ln>
          <a:effectLst/>
        </p:spPr>
        <p:txBody>
          <a:bodyPr wrap="none" lIns="90360" tIns="44280" rIns="90360" bIns="4428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1800">
                <a:solidFill>
                  <a:srgbClr val="FFFFFF"/>
                </a:solidFill>
                <a:latin typeface="Arial" charset="0"/>
                <a:ea typeface="Microsoft YaHei" charset="0"/>
                <a:cs typeface="Microsoft YaHei" charset="0"/>
              </a:rPr>
              <a:t>VCI</a:t>
            </a:r>
          </a:p>
        </p:txBody>
      </p:sp>
      <p:sp>
        <p:nvSpPr>
          <p:cNvPr id="23580" name="Rectangle 28"/>
          <p:cNvSpPr>
            <a:spLocks noChangeArrowheads="1"/>
          </p:cNvSpPr>
          <p:nvPr/>
        </p:nvSpPr>
        <p:spPr bwMode="auto">
          <a:xfrm>
            <a:off x="5873750" y="1708150"/>
            <a:ext cx="1435100" cy="336550"/>
          </a:xfrm>
          <a:prstGeom prst="rect">
            <a:avLst/>
          </a:prstGeom>
          <a:noFill/>
          <a:ln w="25560">
            <a:solidFill>
              <a:srgbClr val="009999"/>
            </a:solidFill>
            <a:miter lim="800000"/>
            <a:headEnd/>
            <a:tailEnd/>
          </a:ln>
          <a:effectLst/>
        </p:spPr>
        <p:txBody>
          <a:bodyPr wrap="none" lIns="90360" tIns="44280" rIns="90360" bIns="4428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1800">
                <a:solidFill>
                  <a:srgbClr val="FFFFFF"/>
                </a:solidFill>
                <a:latin typeface="Arial" charset="0"/>
                <a:ea typeface="Microsoft YaHei" charset="0"/>
                <a:cs typeface="Microsoft YaHei" charset="0"/>
              </a:rPr>
              <a:t>VPI</a:t>
            </a:r>
          </a:p>
        </p:txBody>
      </p:sp>
      <p:sp>
        <p:nvSpPr>
          <p:cNvPr id="23581" name="Rectangle 29"/>
          <p:cNvSpPr>
            <a:spLocks noChangeArrowheads="1"/>
          </p:cNvSpPr>
          <p:nvPr/>
        </p:nvSpPr>
        <p:spPr bwMode="auto">
          <a:xfrm>
            <a:off x="7321550" y="1708150"/>
            <a:ext cx="1435100" cy="336550"/>
          </a:xfrm>
          <a:prstGeom prst="rect">
            <a:avLst/>
          </a:prstGeom>
          <a:noFill/>
          <a:ln w="25560">
            <a:solidFill>
              <a:srgbClr val="009999"/>
            </a:solidFill>
            <a:miter lim="800000"/>
            <a:headEnd/>
            <a:tailEnd/>
          </a:ln>
          <a:effectLst/>
        </p:spPr>
        <p:txBody>
          <a:bodyPr wrap="none" lIns="90360" tIns="44280" rIns="90360" bIns="4428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1800">
                <a:solidFill>
                  <a:srgbClr val="FFFFFF"/>
                </a:solidFill>
                <a:latin typeface="Arial" charset="0"/>
                <a:ea typeface="Microsoft YaHei" charset="0"/>
                <a:cs typeface="Microsoft YaHei" charset="0"/>
              </a:rPr>
              <a:t>VPI</a:t>
            </a:r>
          </a:p>
        </p:txBody>
      </p:sp>
      <p:sp>
        <p:nvSpPr>
          <p:cNvPr id="23582" name="Rectangle 30"/>
          <p:cNvSpPr>
            <a:spLocks noChangeArrowheads="1"/>
          </p:cNvSpPr>
          <p:nvPr/>
        </p:nvSpPr>
        <p:spPr bwMode="auto">
          <a:xfrm>
            <a:off x="8359775" y="2779713"/>
            <a:ext cx="403225" cy="336550"/>
          </a:xfrm>
          <a:prstGeom prst="rect">
            <a:avLst/>
          </a:prstGeom>
          <a:noFill/>
          <a:ln w="25560">
            <a:solidFill>
              <a:srgbClr val="009999"/>
            </a:solidFill>
            <a:miter lim="800000"/>
            <a:headEnd/>
            <a:tailEnd/>
          </a:ln>
          <a:effectLst/>
        </p:spPr>
        <p:txBody>
          <a:bodyPr wrap="none" lIns="90360" tIns="44280" rIns="90360" bIns="4428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1800">
                <a:solidFill>
                  <a:srgbClr val="FFFFFF"/>
                </a:solidFill>
                <a:latin typeface="Arial" charset="0"/>
                <a:ea typeface="Microsoft YaHei" charset="0"/>
                <a:cs typeface="Microsoft YaHei" charset="0"/>
              </a:rPr>
              <a:t>CLP</a:t>
            </a:r>
          </a:p>
        </p:txBody>
      </p:sp>
      <p:sp>
        <p:nvSpPr>
          <p:cNvPr id="23583" name="Rectangle 31"/>
          <p:cNvSpPr>
            <a:spLocks noChangeArrowheads="1"/>
          </p:cNvSpPr>
          <p:nvPr/>
        </p:nvSpPr>
        <p:spPr bwMode="auto">
          <a:xfrm>
            <a:off x="6630988" y="3554413"/>
            <a:ext cx="1193800" cy="638175"/>
          </a:xfrm>
          <a:prstGeom prst="rect">
            <a:avLst/>
          </a:prstGeom>
          <a:noFill/>
          <a:ln w="9525">
            <a:noFill/>
            <a:round/>
            <a:headEnd/>
            <a:tailEnd/>
          </a:ln>
          <a:effectLst/>
        </p:spPr>
        <p:txBody>
          <a:bodyPr wrap="none" lIns="90360" tIns="44280" rIns="90360" bIns="4428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800">
                <a:solidFill>
                  <a:srgbClr val="FFFFFF"/>
                </a:solidFill>
                <a:latin typeface="Arial" charset="0"/>
                <a:ea typeface="Microsoft YaHei" charset="0"/>
                <a:cs typeface="Microsoft YaHei" charset="0"/>
              </a:rPr>
              <a:t>Carga útil</a:t>
            </a:r>
          </a:p>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800">
                <a:solidFill>
                  <a:srgbClr val="FFFFFF"/>
                </a:solidFill>
                <a:latin typeface="Arial" charset="0"/>
                <a:ea typeface="Microsoft YaHei" charset="0"/>
                <a:cs typeface="Microsoft YaHei" charset="0"/>
              </a:rPr>
              <a:t>(48 bytes)</a:t>
            </a:r>
          </a:p>
        </p:txBody>
      </p:sp>
      <p:sp>
        <p:nvSpPr>
          <p:cNvPr id="23584" name="Text Box 32"/>
          <p:cNvSpPr txBox="1">
            <a:spLocks noChangeArrowheads="1"/>
          </p:cNvSpPr>
          <p:nvPr/>
        </p:nvSpPr>
        <p:spPr bwMode="auto">
          <a:xfrm>
            <a:off x="3505200" y="1708150"/>
            <a:ext cx="2209800" cy="4864100"/>
          </a:xfrm>
          <a:prstGeom prst="rect">
            <a:avLst/>
          </a:prstGeom>
          <a:noFill/>
          <a:ln w="9525">
            <a:noFill/>
            <a:round/>
            <a:headEnd/>
            <a:tailEnd/>
          </a:ln>
          <a:effectLst/>
        </p:spPr>
        <p:txBody>
          <a:bodyPr lIns="90000" tIns="46800" rIns="90000" bIns="46800">
            <a:spAutoFit/>
          </a:bodyPr>
          <a:lstStyle/>
          <a:p>
            <a:pPr marL="98425" indent="-98425" eaLnBrk="1" hangingPunct="1">
              <a:spcBef>
                <a:spcPts val="1000"/>
              </a:spcBef>
              <a:buClr>
                <a:srgbClr val="FFFFFF"/>
              </a:buClr>
              <a:buFont typeface="Arial" charset="0"/>
              <a:buChar char="•"/>
              <a:tabLst>
                <a:tab pos="98425" algn="l"/>
                <a:tab pos="546100" algn="l"/>
                <a:tab pos="995363" algn="l"/>
                <a:tab pos="1444625" algn="l"/>
                <a:tab pos="1893888" algn="l"/>
                <a:tab pos="2343150" algn="l"/>
                <a:tab pos="2792413" algn="l"/>
                <a:tab pos="3241675" algn="l"/>
                <a:tab pos="3690938" algn="l"/>
                <a:tab pos="4140200" algn="l"/>
                <a:tab pos="4589463" algn="l"/>
                <a:tab pos="5038725" algn="l"/>
                <a:tab pos="5487988" algn="l"/>
                <a:tab pos="5937250" algn="l"/>
                <a:tab pos="6386513" algn="l"/>
                <a:tab pos="6835775" algn="l"/>
                <a:tab pos="7285038" algn="l"/>
                <a:tab pos="7734300" algn="l"/>
                <a:tab pos="8183563" algn="l"/>
                <a:tab pos="8632825" algn="l"/>
                <a:tab pos="9082088" algn="l"/>
              </a:tabLst>
            </a:pPr>
            <a:r>
              <a:rPr lang="es-ES" sz="1600" b="1">
                <a:solidFill>
                  <a:srgbClr val="FFFFFF"/>
                </a:solidFill>
                <a:latin typeface="Arial" charset="0"/>
                <a:ea typeface="Microsoft YaHei" charset="0"/>
                <a:cs typeface="Microsoft YaHei" charset="0"/>
              </a:rPr>
              <a:t>GFC: Generic Flow Control. No usado</a:t>
            </a:r>
          </a:p>
          <a:p>
            <a:pPr marL="98425" indent="-98425" eaLnBrk="1" hangingPunct="1">
              <a:spcBef>
                <a:spcPts val="1000"/>
              </a:spcBef>
              <a:buClr>
                <a:srgbClr val="FFFFFF"/>
              </a:buClr>
              <a:buFont typeface="Arial" charset="0"/>
              <a:buChar char="•"/>
              <a:tabLst>
                <a:tab pos="98425" algn="l"/>
                <a:tab pos="546100" algn="l"/>
                <a:tab pos="995363" algn="l"/>
                <a:tab pos="1444625" algn="l"/>
                <a:tab pos="1893888" algn="l"/>
                <a:tab pos="2343150" algn="l"/>
                <a:tab pos="2792413" algn="l"/>
                <a:tab pos="3241675" algn="l"/>
                <a:tab pos="3690938" algn="l"/>
                <a:tab pos="4140200" algn="l"/>
                <a:tab pos="4589463" algn="l"/>
                <a:tab pos="5038725" algn="l"/>
                <a:tab pos="5487988" algn="l"/>
                <a:tab pos="5937250" algn="l"/>
                <a:tab pos="6386513" algn="l"/>
                <a:tab pos="6835775" algn="l"/>
                <a:tab pos="7285038" algn="l"/>
                <a:tab pos="7734300" algn="l"/>
                <a:tab pos="8183563" algn="l"/>
                <a:tab pos="8632825" algn="l"/>
                <a:tab pos="9082088" algn="l"/>
              </a:tabLst>
            </a:pPr>
            <a:r>
              <a:rPr lang="es-ES" sz="1600" b="1">
                <a:solidFill>
                  <a:srgbClr val="FFFFFF"/>
                </a:solidFill>
                <a:latin typeface="Arial" charset="0"/>
                <a:ea typeface="Microsoft YaHei" charset="0"/>
                <a:cs typeface="Microsoft YaHei" charset="0"/>
              </a:rPr>
              <a:t>VPI: Virtual Path Identifier. Hasta 256 (UNI) o 4096 (NNI).</a:t>
            </a:r>
          </a:p>
          <a:p>
            <a:pPr marL="98425" indent="-98425" eaLnBrk="1" hangingPunct="1">
              <a:spcBef>
                <a:spcPts val="1000"/>
              </a:spcBef>
              <a:buClr>
                <a:srgbClr val="FFFFFF"/>
              </a:buClr>
              <a:buFont typeface="Arial" charset="0"/>
              <a:buChar char="•"/>
              <a:tabLst>
                <a:tab pos="98425" algn="l"/>
                <a:tab pos="546100" algn="l"/>
                <a:tab pos="995363" algn="l"/>
                <a:tab pos="1444625" algn="l"/>
                <a:tab pos="1893888" algn="l"/>
                <a:tab pos="2343150" algn="l"/>
                <a:tab pos="2792413" algn="l"/>
                <a:tab pos="3241675" algn="l"/>
                <a:tab pos="3690938" algn="l"/>
                <a:tab pos="4140200" algn="l"/>
                <a:tab pos="4589463" algn="l"/>
                <a:tab pos="5038725" algn="l"/>
                <a:tab pos="5487988" algn="l"/>
                <a:tab pos="5937250" algn="l"/>
                <a:tab pos="6386513" algn="l"/>
                <a:tab pos="6835775" algn="l"/>
                <a:tab pos="7285038" algn="l"/>
                <a:tab pos="7734300" algn="l"/>
                <a:tab pos="8183563" algn="l"/>
                <a:tab pos="8632825" algn="l"/>
                <a:tab pos="9082088" algn="l"/>
              </a:tabLst>
            </a:pPr>
            <a:r>
              <a:rPr lang="es-ES" sz="1600" b="1">
                <a:solidFill>
                  <a:srgbClr val="FFFFFF"/>
                </a:solidFill>
                <a:latin typeface="Arial" charset="0"/>
                <a:ea typeface="Microsoft YaHei" charset="0"/>
                <a:cs typeface="Microsoft YaHei" charset="0"/>
              </a:rPr>
              <a:t>VCI: Virtual Channel Identifier. Hasta 65536.</a:t>
            </a:r>
          </a:p>
          <a:p>
            <a:pPr marL="98425" indent="-98425" eaLnBrk="1" hangingPunct="1">
              <a:spcBef>
                <a:spcPts val="1000"/>
              </a:spcBef>
              <a:buClr>
                <a:srgbClr val="FFFFFF"/>
              </a:buClr>
              <a:buFont typeface="Arial" charset="0"/>
              <a:buChar char="•"/>
              <a:tabLst>
                <a:tab pos="98425" algn="l"/>
                <a:tab pos="546100" algn="l"/>
                <a:tab pos="995363" algn="l"/>
                <a:tab pos="1444625" algn="l"/>
                <a:tab pos="1893888" algn="l"/>
                <a:tab pos="2343150" algn="l"/>
                <a:tab pos="2792413" algn="l"/>
                <a:tab pos="3241675" algn="l"/>
                <a:tab pos="3690938" algn="l"/>
                <a:tab pos="4140200" algn="l"/>
                <a:tab pos="4589463" algn="l"/>
                <a:tab pos="5038725" algn="l"/>
                <a:tab pos="5487988" algn="l"/>
                <a:tab pos="5937250" algn="l"/>
                <a:tab pos="6386513" algn="l"/>
                <a:tab pos="6835775" algn="l"/>
                <a:tab pos="7285038" algn="l"/>
                <a:tab pos="7734300" algn="l"/>
                <a:tab pos="8183563" algn="l"/>
                <a:tab pos="8632825" algn="l"/>
                <a:tab pos="9082088" algn="l"/>
              </a:tabLst>
            </a:pPr>
            <a:r>
              <a:rPr lang="es-ES" sz="1600" b="1">
                <a:solidFill>
                  <a:srgbClr val="FFFFFF"/>
                </a:solidFill>
                <a:latin typeface="Arial" charset="0"/>
                <a:ea typeface="Microsoft YaHei" charset="0"/>
                <a:cs typeface="Microsoft YaHei" charset="0"/>
              </a:rPr>
              <a:t>PTI: Payload Type Identifier. 3 bits.</a:t>
            </a:r>
          </a:p>
          <a:p>
            <a:pPr marL="98425" indent="-98425" eaLnBrk="1" hangingPunct="1">
              <a:spcBef>
                <a:spcPts val="1000"/>
              </a:spcBef>
              <a:buClr>
                <a:srgbClr val="FFFFFF"/>
              </a:buClr>
              <a:buFont typeface="Arial" charset="0"/>
              <a:buChar char="•"/>
              <a:tabLst>
                <a:tab pos="98425" algn="l"/>
                <a:tab pos="546100" algn="l"/>
                <a:tab pos="995363" algn="l"/>
                <a:tab pos="1444625" algn="l"/>
                <a:tab pos="1893888" algn="l"/>
                <a:tab pos="2343150" algn="l"/>
                <a:tab pos="2792413" algn="l"/>
                <a:tab pos="3241675" algn="l"/>
                <a:tab pos="3690938" algn="l"/>
                <a:tab pos="4140200" algn="l"/>
                <a:tab pos="4589463" algn="l"/>
                <a:tab pos="5038725" algn="l"/>
                <a:tab pos="5487988" algn="l"/>
                <a:tab pos="5937250" algn="l"/>
                <a:tab pos="6386513" algn="l"/>
                <a:tab pos="6835775" algn="l"/>
                <a:tab pos="7285038" algn="l"/>
                <a:tab pos="7734300" algn="l"/>
                <a:tab pos="8183563" algn="l"/>
                <a:tab pos="8632825" algn="l"/>
                <a:tab pos="9082088" algn="l"/>
              </a:tabLst>
            </a:pPr>
            <a:r>
              <a:rPr lang="es-ES" sz="1600" b="1">
                <a:solidFill>
                  <a:srgbClr val="FFFFFF"/>
                </a:solidFill>
                <a:latin typeface="Arial" charset="0"/>
                <a:ea typeface="Microsoft YaHei" charset="0"/>
                <a:cs typeface="Microsoft YaHei" charset="0"/>
              </a:rPr>
              <a:t>CLP: Cell Loss Priority. 1 bit.</a:t>
            </a:r>
          </a:p>
          <a:p>
            <a:pPr marL="98425" indent="-98425" eaLnBrk="1" hangingPunct="1">
              <a:spcBef>
                <a:spcPts val="1000"/>
              </a:spcBef>
              <a:buClr>
                <a:srgbClr val="FFFFFF"/>
              </a:buClr>
              <a:buFont typeface="Arial" charset="0"/>
              <a:buChar char="•"/>
              <a:tabLst>
                <a:tab pos="98425" algn="l"/>
                <a:tab pos="546100" algn="l"/>
                <a:tab pos="995363" algn="l"/>
                <a:tab pos="1444625" algn="l"/>
                <a:tab pos="1893888" algn="l"/>
                <a:tab pos="2343150" algn="l"/>
                <a:tab pos="2792413" algn="l"/>
                <a:tab pos="3241675" algn="l"/>
                <a:tab pos="3690938" algn="l"/>
                <a:tab pos="4140200" algn="l"/>
                <a:tab pos="4589463" algn="l"/>
                <a:tab pos="5038725" algn="l"/>
                <a:tab pos="5487988" algn="l"/>
                <a:tab pos="5937250" algn="l"/>
                <a:tab pos="6386513" algn="l"/>
                <a:tab pos="6835775" algn="l"/>
                <a:tab pos="7285038" algn="l"/>
                <a:tab pos="7734300" algn="l"/>
                <a:tab pos="8183563" algn="l"/>
                <a:tab pos="8632825" algn="l"/>
                <a:tab pos="9082088" algn="l"/>
              </a:tabLst>
            </a:pPr>
            <a:r>
              <a:rPr lang="es-ES" sz="1600" b="1">
                <a:solidFill>
                  <a:srgbClr val="FFFFFF"/>
                </a:solidFill>
                <a:latin typeface="Arial" charset="0"/>
                <a:ea typeface="Microsoft YaHei" charset="0"/>
                <a:cs typeface="Microsoft YaHei" charset="0"/>
              </a:rPr>
              <a:t>HEC: Cheksum para la cabecera. Permite detectar y corregir errores simples.</a:t>
            </a:r>
          </a:p>
        </p:txBody>
      </p:sp>
      <p:grpSp>
        <p:nvGrpSpPr>
          <p:cNvPr id="23585" name="Group 33"/>
          <p:cNvGrpSpPr>
            <a:grpSpLocks/>
          </p:cNvGrpSpPr>
          <p:nvPr/>
        </p:nvGrpSpPr>
        <p:grpSpPr bwMode="auto">
          <a:xfrm>
            <a:off x="381000" y="3444875"/>
            <a:ext cx="2892425" cy="1231900"/>
            <a:chOff x="240" y="2170"/>
            <a:chExt cx="1822" cy="776"/>
          </a:xfrm>
        </p:grpSpPr>
        <p:sp>
          <p:nvSpPr>
            <p:cNvPr id="23586" name="Line 34"/>
            <p:cNvSpPr>
              <a:spLocks noChangeShapeType="1"/>
            </p:cNvSpPr>
            <p:nvPr/>
          </p:nvSpPr>
          <p:spPr bwMode="auto">
            <a:xfrm flipH="1">
              <a:off x="238" y="2181"/>
              <a:ext cx="6" cy="764"/>
            </a:xfrm>
            <a:prstGeom prst="line">
              <a:avLst/>
            </a:prstGeom>
            <a:noFill/>
            <a:ln w="25560">
              <a:solidFill>
                <a:srgbClr val="009999"/>
              </a:solidFill>
              <a:miter lim="800000"/>
              <a:headEnd/>
              <a:tailEnd/>
            </a:ln>
            <a:effectLst/>
          </p:spPr>
          <p:txBody>
            <a:bodyPr/>
            <a:lstStyle/>
            <a:p>
              <a:endParaRPr lang="es-AR"/>
            </a:p>
          </p:txBody>
        </p:sp>
        <p:sp>
          <p:nvSpPr>
            <p:cNvPr id="23587" name="Line 35"/>
            <p:cNvSpPr>
              <a:spLocks noChangeShapeType="1"/>
            </p:cNvSpPr>
            <p:nvPr/>
          </p:nvSpPr>
          <p:spPr bwMode="auto">
            <a:xfrm>
              <a:off x="2057" y="2170"/>
              <a:ext cx="4" cy="775"/>
            </a:xfrm>
            <a:prstGeom prst="line">
              <a:avLst/>
            </a:prstGeom>
            <a:noFill/>
            <a:ln w="25560">
              <a:solidFill>
                <a:srgbClr val="009999"/>
              </a:solidFill>
              <a:miter lim="800000"/>
              <a:headEnd/>
              <a:tailEnd/>
            </a:ln>
            <a:effectLst/>
          </p:spPr>
          <p:txBody>
            <a:bodyPr/>
            <a:lstStyle/>
            <a:p>
              <a:endParaRPr lang="es-AR"/>
            </a:p>
          </p:txBody>
        </p:sp>
        <p:sp>
          <p:nvSpPr>
            <p:cNvPr id="23588" name="Line 36"/>
            <p:cNvSpPr>
              <a:spLocks noChangeShapeType="1"/>
            </p:cNvSpPr>
            <p:nvPr/>
          </p:nvSpPr>
          <p:spPr bwMode="auto">
            <a:xfrm flipH="1">
              <a:off x="239" y="2947"/>
              <a:ext cx="1824" cy="0"/>
            </a:xfrm>
            <a:prstGeom prst="line">
              <a:avLst/>
            </a:prstGeom>
            <a:noFill/>
            <a:ln w="25560">
              <a:solidFill>
                <a:srgbClr val="009999"/>
              </a:solidFill>
              <a:miter lim="800000"/>
              <a:headEnd/>
              <a:tailEnd/>
            </a:ln>
            <a:effectLst/>
          </p:spPr>
          <p:txBody>
            <a:bodyPr/>
            <a:lstStyle/>
            <a:p>
              <a:endParaRPr lang="es-AR"/>
            </a:p>
          </p:txBody>
        </p:sp>
      </p:grpSp>
      <p:grpSp>
        <p:nvGrpSpPr>
          <p:cNvPr id="23589" name="Group 37"/>
          <p:cNvGrpSpPr>
            <a:grpSpLocks/>
          </p:cNvGrpSpPr>
          <p:nvPr/>
        </p:nvGrpSpPr>
        <p:grpSpPr bwMode="auto">
          <a:xfrm>
            <a:off x="5867400" y="3460750"/>
            <a:ext cx="2892425" cy="1231900"/>
            <a:chOff x="3696" y="2180"/>
            <a:chExt cx="1822" cy="776"/>
          </a:xfrm>
        </p:grpSpPr>
        <p:sp>
          <p:nvSpPr>
            <p:cNvPr id="23590" name="Line 38"/>
            <p:cNvSpPr>
              <a:spLocks noChangeShapeType="1"/>
            </p:cNvSpPr>
            <p:nvPr/>
          </p:nvSpPr>
          <p:spPr bwMode="auto">
            <a:xfrm flipH="1">
              <a:off x="3694" y="2191"/>
              <a:ext cx="6" cy="764"/>
            </a:xfrm>
            <a:prstGeom prst="line">
              <a:avLst/>
            </a:prstGeom>
            <a:noFill/>
            <a:ln w="25560">
              <a:solidFill>
                <a:srgbClr val="009999"/>
              </a:solidFill>
              <a:miter lim="800000"/>
              <a:headEnd/>
              <a:tailEnd/>
            </a:ln>
            <a:effectLst/>
          </p:spPr>
          <p:txBody>
            <a:bodyPr/>
            <a:lstStyle/>
            <a:p>
              <a:endParaRPr lang="es-AR"/>
            </a:p>
          </p:txBody>
        </p:sp>
        <p:sp>
          <p:nvSpPr>
            <p:cNvPr id="23591" name="Line 39"/>
            <p:cNvSpPr>
              <a:spLocks noChangeShapeType="1"/>
            </p:cNvSpPr>
            <p:nvPr/>
          </p:nvSpPr>
          <p:spPr bwMode="auto">
            <a:xfrm>
              <a:off x="5513" y="2180"/>
              <a:ext cx="4" cy="775"/>
            </a:xfrm>
            <a:prstGeom prst="line">
              <a:avLst/>
            </a:prstGeom>
            <a:noFill/>
            <a:ln w="25560">
              <a:solidFill>
                <a:srgbClr val="009999"/>
              </a:solidFill>
              <a:miter lim="800000"/>
              <a:headEnd/>
              <a:tailEnd/>
            </a:ln>
            <a:effectLst/>
          </p:spPr>
          <p:txBody>
            <a:bodyPr/>
            <a:lstStyle/>
            <a:p>
              <a:endParaRPr lang="es-AR"/>
            </a:p>
          </p:txBody>
        </p:sp>
        <p:sp>
          <p:nvSpPr>
            <p:cNvPr id="23592" name="Line 40"/>
            <p:cNvSpPr>
              <a:spLocks noChangeShapeType="1"/>
            </p:cNvSpPr>
            <p:nvPr/>
          </p:nvSpPr>
          <p:spPr bwMode="auto">
            <a:xfrm flipH="1">
              <a:off x="3695" y="2957"/>
              <a:ext cx="1824" cy="0"/>
            </a:xfrm>
            <a:prstGeom prst="line">
              <a:avLst/>
            </a:prstGeom>
            <a:noFill/>
            <a:ln w="25560">
              <a:solidFill>
                <a:srgbClr val="009999"/>
              </a:solidFill>
              <a:miter lim="800000"/>
              <a:headEnd/>
              <a:tailEnd/>
            </a:ln>
            <a:effectLst/>
          </p:spPr>
          <p:txBody>
            <a:bodyPr/>
            <a:lstStyle/>
            <a:p>
              <a:endParaRPr lang="es-AR"/>
            </a:p>
          </p:txBody>
        </p:sp>
      </p:grpSp>
      <p:grpSp>
        <p:nvGrpSpPr>
          <p:cNvPr id="23593" name="Group 41"/>
          <p:cNvGrpSpPr>
            <a:grpSpLocks/>
          </p:cNvGrpSpPr>
          <p:nvPr/>
        </p:nvGrpSpPr>
        <p:grpSpPr bwMode="auto">
          <a:xfrm>
            <a:off x="381000" y="1273175"/>
            <a:ext cx="2892425" cy="366713"/>
            <a:chOff x="240" y="802"/>
            <a:chExt cx="1822" cy="231"/>
          </a:xfrm>
        </p:grpSpPr>
        <p:sp>
          <p:nvSpPr>
            <p:cNvPr id="23594" name="Line 42"/>
            <p:cNvSpPr>
              <a:spLocks noChangeShapeType="1"/>
            </p:cNvSpPr>
            <p:nvPr/>
          </p:nvSpPr>
          <p:spPr bwMode="auto">
            <a:xfrm flipH="1">
              <a:off x="239" y="932"/>
              <a:ext cx="674" cy="0"/>
            </a:xfrm>
            <a:prstGeom prst="line">
              <a:avLst/>
            </a:prstGeom>
            <a:noFill/>
            <a:ln w="9360">
              <a:solidFill>
                <a:srgbClr val="FFFFFF"/>
              </a:solidFill>
              <a:miter lim="800000"/>
              <a:headEnd/>
              <a:tailEnd type="triangle" w="med" len="med"/>
            </a:ln>
            <a:effectLst/>
          </p:spPr>
          <p:txBody>
            <a:bodyPr/>
            <a:lstStyle/>
            <a:p>
              <a:endParaRPr lang="es-AR"/>
            </a:p>
          </p:txBody>
        </p:sp>
        <p:sp>
          <p:nvSpPr>
            <p:cNvPr id="23595" name="Text Box 43"/>
            <p:cNvSpPr txBox="1">
              <a:spLocks noChangeArrowheads="1"/>
            </p:cNvSpPr>
            <p:nvPr/>
          </p:nvSpPr>
          <p:spPr bwMode="auto">
            <a:xfrm>
              <a:off x="913" y="802"/>
              <a:ext cx="457" cy="231"/>
            </a:xfrm>
            <a:prstGeom prst="rect">
              <a:avLst/>
            </a:prstGeom>
            <a:noFill/>
            <a:ln w="9525">
              <a:noFill/>
              <a:round/>
              <a:headEnd/>
              <a:tailEnd/>
            </a:ln>
            <a:effectLst/>
          </p:spPr>
          <p:txBody>
            <a:bodyPr wrap="none" lIns="90000" tIns="46800" rIns="90000" bIns="46800">
              <a:spAutoFit/>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a:solidFill>
                    <a:srgbClr val="FFFFFF"/>
                  </a:solidFill>
                  <a:latin typeface="Arial" charset="0"/>
                  <a:ea typeface="Microsoft YaHei" charset="0"/>
                  <a:cs typeface="Microsoft YaHei" charset="0"/>
                </a:rPr>
                <a:t>8 bits</a:t>
              </a:r>
            </a:p>
          </p:txBody>
        </p:sp>
        <p:sp>
          <p:nvSpPr>
            <p:cNvPr id="23596" name="Line 44"/>
            <p:cNvSpPr>
              <a:spLocks noChangeShapeType="1"/>
            </p:cNvSpPr>
            <p:nvPr/>
          </p:nvSpPr>
          <p:spPr bwMode="auto">
            <a:xfrm>
              <a:off x="1392" y="932"/>
              <a:ext cx="670" cy="0"/>
            </a:xfrm>
            <a:prstGeom prst="line">
              <a:avLst/>
            </a:prstGeom>
            <a:noFill/>
            <a:ln w="9360">
              <a:solidFill>
                <a:srgbClr val="FFFFFF"/>
              </a:solidFill>
              <a:miter lim="800000"/>
              <a:headEnd/>
              <a:tailEnd type="triangle" w="med" len="med"/>
            </a:ln>
            <a:effectLst/>
          </p:spPr>
          <p:txBody>
            <a:bodyPr/>
            <a:lstStyle/>
            <a:p>
              <a:endParaRPr lang="es-AR"/>
            </a:p>
          </p:txBody>
        </p:sp>
      </p:grpSp>
      <p:grpSp>
        <p:nvGrpSpPr>
          <p:cNvPr id="23597" name="Group 45"/>
          <p:cNvGrpSpPr>
            <a:grpSpLocks/>
          </p:cNvGrpSpPr>
          <p:nvPr/>
        </p:nvGrpSpPr>
        <p:grpSpPr bwMode="auto">
          <a:xfrm>
            <a:off x="5867400" y="1273175"/>
            <a:ext cx="2892425" cy="366713"/>
            <a:chOff x="3696" y="802"/>
            <a:chExt cx="1822" cy="231"/>
          </a:xfrm>
        </p:grpSpPr>
        <p:sp>
          <p:nvSpPr>
            <p:cNvPr id="23598" name="Line 46"/>
            <p:cNvSpPr>
              <a:spLocks noChangeShapeType="1"/>
            </p:cNvSpPr>
            <p:nvPr/>
          </p:nvSpPr>
          <p:spPr bwMode="auto">
            <a:xfrm flipH="1">
              <a:off x="3695" y="932"/>
              <a:ext cx="674" cy="0"/>
            </a:xfrm>
            <a:prstGeom prst="line">
              <a:avLst/>
            </a:prstGeom>
            <a:noFill/>
            <a:ln w="9360">
              <a:solidFill>
                <a:srgbClr val="FFFFFF"/>
              </a:solidFill>
              <a:miter lim="800000"/>
              <a:headEnd/>
              <a:tailEnd type="triangle" w="med" len="med"/>
            </a:ln>
            <a:effectLst/>
          </p:spPr>
          <p:txBody>
            <a:bodyPr/>
            <a:lstStyle/>
            <a:p>
              <a:endParaRPr lang="es-AR"/>
            </a:p>
          </p:txBody>
        </p:sp>
        <p:sp>
          <p:nvSpPr>
            <p:cNvPr id="23599" name="Text Box 47"/>
            <p:cNvSpPr txBox="1">
              <a:spLocks noChangeArrowheads="1"/>
            </p:cNvSpPr>
            <p:nvPr/>
          </p:nvSpPr>
          <p:spPr bwMode="auto">
            <a:xfrm>
              <a:off x="4369" y="802"/>
              <a:ext cx="457" cy="231"/>
            </a:xfrm>
            <a:prstGeom prst="rect">
              <a:avLst/>
            </a:prstGeom>
            <a:noFill/>
            <a:ln w="9525">
              <a:noFill/>
              <a:round/>
              <a:headEnd/>
              <a:tailEnd/>
            </a:ln>
            <a:effectLst/>
          </p:spPr>
          <p:txBody>
            <a:bodyPr wrap="none" lIns="90000" tIns="46800" rIns="90000" bIns="46800">
              <a:spAutoFit/>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a:solidFill>
                    <a:srgbClr val="FFFFFF"/>
                  </a:solidFill>
                  <a:latin typeface="Arial" charset="0"/>
                  <a:ea typeface="Microsoft YaHei" charset="0"/>
                  <a:cs typeface="Microsoft YaHei" charset="0"/>
                </a:rPr>
                <a:t>8 bits</a:t>
              </a:r>
            </a:p>
          </p:txBody>
        </p:sp>
        <p:sp>
          <p:nvSpPr>
            <p:cNvPr id="23600" name="Line 48"/>
            <p:cNvSpPr>
              <a:spLocks noChangeShapeType="1"/>
            </p:cNvSpPr>
            <p:nvPr/>
          </p:nvSpPr>
          <p:spPr bwMode="auto">
            <a:xfrm>
              <a:off x="4848" y="932"/>
              <a:ext cx="670" cy="0"/>
            </a:xfrm>
            <a:prstGeom prst="line">
              <a:avLst/>
            </a:prstGeom>
            <a:noFill/>
            <a:ln w="9360">
              <a:solidFill>
                <a:srgbClr val="FFFFFF"/>
              </a:solidFill>
              <a:miter lim="800000"/>
              <a:headEnd/>
              <a:tailEnd type="triangle" w="med" len="med"/>
            </a:ln>
            <a:effectLst/>
          </p:spPr>
          <p:txBody>
            <a:bodyPr/>
            <a:lstStyle/>
            <a:p>
              <a:endParaRPr lang="es-AR"/>
            </a:p>
          </p:txBody>
        </p:sp>
      </p:gr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graphicFrame>
        <p:nvGraphicFramePr>
          <p:cNvPr id="24577" name="Group 1"/>
          <p:cNvGraphicFramePr>
            <a:graphicFrameLocks noGrp="1"/>
          </p:cNvGraphicFramePr>
          <p:nvPr/>
        </p:nvGraphicFramePr>
        <p:xfrm>
          <a:off x="1800225" y="1554163"/>
          <a:ext cx="6804025" cy="4321178"/>
        </p:xfrm>
        <a:graphic>
          <a:graphicData uri="http://schemas.openxmlformats.org/drawingml/2006/table">
            <a:tbl>
              <a:tblPr/>
              <a:tblGrid>
                <a:gridCol w="804863">
                  <a:extLst>
                    <a:ext uri="{9D8B030D-6E8A-4147-A177-3AD203B41FA5}">
                      <a16:colId xmlns:a16="http://schemas.microsoft.com/office/drawing/2014/main" val="20000"/>
                    </a:ext>
                  </a:extLst>
                </a:gridCol>
                <a:gridCol w="5999162">
                  <a:extLst>
                    <a:ext uri="{9D8B030D-6E8A-4147-A177-3AD203B41FA5}">
                      <a16:colId xmlns:a16="http://schemas.microsoft.com/office/drawing/2014/main" val="20001"/>
                    </a:ext>
                  </a:extLst>
                </a:gridCol>
              </a:tblGrid>
              <a:tr h="398463">
                <a:tc>
                  <a:txBody>
                    <a:bodyPr/>
                    <a:lstStyle/>
                    <a:p>
                      <a:pPr marL="0" marR="0" lvl="0" indent="0" algn="l" defTabSz="449263" rtl="0" eaLnBrk="1" fontAlgn="base" latinLnBrk="0" hangingPunct="1">
                        <a:lnSpc>
                          <a:spcPct val="87000"/>
                        </a:lnSpc>
                        <a:spcBef>
                          <a:spcPts val="450"/>
                        </a:spcBef>
                        <a:spcAft>
                          <a:spcPct val="0"/>
                        </a:spcAft>
                        <a:buClrTx/>
                        <a:buSzPct val="8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sz="1800" b="1" i="0" u="none" strike="noStrike" cap="none" normalizeH="0" baseline="0">
                          <a:ln>
                            <a:noFill/>
                          </a:ln>
                          <a:solidFill>
                            <a:srgbClr val="FFFFFF"/>
                          </a:solidFill>
                          <a:effectLst>
                            <a:outerShdw blurRad="38100" dist="38100" dir="2700000" algn="tl">
                              <a:srgbClr val="000000"/>
                            </a:outerShdw>
                          </a:effectLst>
                          <a:latin typeface="Arial" charset="0"/>
                          <a:ea typeface="Microsoft YaHei" charset="0"/>
                          <a:cs typeface="Microsoft YaHei" charset="0"/>
                        </a:rPr>
                        <a:t>Valor</a:t>
                      </a:r>
                    </a:p>
                  </a:txBody>
                  <a:tcPr marL="90000" marR="90000" marT="92124" marB="46800" horzOverflow="overflow">
                    <a:lnL w="64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64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7000"/>
                        </a:lnSpc>
                        <a:spcBef>
                          <a:spcPts val="450"/>
                        </a:spcBef>
                        <a:spcAft>
                          <a:spcPct val="0"/>
                        </a:spcAft>
                        <a:buClrTx/>
                        <a:buSzPct val="8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sz="1800" b="1" i="0" u="none" strike="noStrike" cap="none" normalizeH="0" baseline="0">
                          <a:ln>
                            <a:noFill/>
                          </a:ln>
                          <a:solidFill>
                            <a:srgbClr val="FFFFFF"/>
                          </a:solidFill>
                          <a:effectLst>
                            <a:outerShdw blurRad="38100" dist="38100" dir="2700000" algn="tl">
                              <a:srgbClr val="000000"/>
                            </a:outerShdw>
                          </a:effectLst>
                          <a:latin typeface="Arial" charset="0"/>
                          <a:ea typeface="Microsoft YaHei" charset="0"/>
                          <a:cs typeface="Microsoft YaHei" charset="0"/>
                        </a:rPr>
                        <a:t>Significado</a:t>
                      </a:r>
                    </a:p>
                  </a:txBody>
                  <a:tcPr marL="90000" marR="90000" marT="92124" marB="46800" horzOverflow="overflow">
                    <a:lnL w="2880" cap="flat" cmpd="sng" algn="ctr">
                      <a:solidFill>
                        <a:srgbClr val="FFFFFF"/>
                      </a:solidFill>
                      <a:prstDash val="solid"/>
                      <a:round/>
                      <a:headEnd type="none" w="med" len="med"/>
                      <a:tailEnd type="none" w="med" len="med"/>
                    </a:lnL>
                    <a:lnR w="6480" cap="flat" cmpd="sng" algn="ctr">
                      <a:solidFill>
                        <a:srgbClr val="FFFFFF"/>
                      </a:solidFill>
                      <a:prstDash val="solid"/>
                      <a:round/>
                      <a:headEnd type="none" w="med" len="med"/>
                      <a:tailEnd type="none" w="med" len="med"/>
                    </a:lnR>
                    <a:lnT w="64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050">
                <a:tc>
                  <a:txBody>
                    <a:bodyPr/>
                    <a:lstStyle/>
                    <a:p>
                      <a:pPr marL="0" marR="0" lvl="0" indent="0" algn="l" defTabSz="449263" rtl="0" eaLnBrk="1" fontAlgn="base" latinLnBrk="0" hangingPunct="1">
                        <a:lnSpc>
                          <a:spcPct val="87000"/>
                        </a:lnSpc>
                        <a:spcBef>
                          <a:spcPts val="450"/>
                        </a:spcBef>
                        <a:spcAft>
                          <a:spcPct val="0"/>
                        </a:spcAft>
                        <a:buClrTx/>
                        <a:buSzPct val="8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sz="1800" b="0" i="0" u="none" strike="noStrike" cap="none" normalizeH="0" baseline="0">
                          <a:ln>
                            <a:noFill/>
                          </a:ln>
                          <a:solidFill>
                            <a:srgbClr val="FFFFFF"/>
                          </a:solidFill>
                          <a:effectLst>
                            <a:outerShdw blurRad="38100" dist="38100" dir="2700000" algn="tl">
                              <a:srgbClr val="000000"/>
                            </a:outerShdw>
                          </a:effectLst>
                          <a:latin typeface="Arial" charset="0"/>
                          <a:ea typeface="Microsoft YaHei" charset="0"/>
                          <a:cs typeface="Microsoft YaHei" charset="0"/>
                        </a:rPr>
                        <a:t>000</a:t>
                      </a:r>
                    </a:p>
                  </a:txBody>
                  <a:tcPr marL="90000" marR="90000" marT="92124" marB="46800" horzOverflow="overflow">
                    <a:lnL w="64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7000"/>
                        </a:lnSpc>
                        <a:spcBef>
                          <a:spcPts val="450"/>
                        </a:spcBef>
                        <a:spcAft>
                          <a:spcPct val="0"/>
                        </a:spcAft>
                        <a:buClrTx/>
                        <a:buSzPct val="8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sz="1800" b="0" i="0" u="none" strike="noStrike" cap="none" normalizeH="0" baseline="0">
                          <a:ln>
                            <a:noFill/>
                          </a:ln>
                          <a:solidFill>
                            <a:srgbClr val="FFFFFF"/>
                          </a:solidFill>
                          <a:effectLst>
                            <a:outerShdw blurRad="38100" dist="38100" dir="2700000" algn="tl">
                              <a:srgbClr val="000000"/>
                            </a:outerShdw>
                          </a:effectLst>
                          <a:latin typeface="Arial" charset="0"/>
                          <a:ea typeface="Microsoft YaHei" charset="0"/>
                          <a:cs typeface="Microsoft YaHei" charset="0"/>
                        </a:rPr>
                        <a:t>Celda tipo 0 (normal). No hay congestión</a:t>
                      </a:r>
                    </a:p>
                  </a:txBody>
                  <a:tcPr marL="90000" marR="90000" marT="92124" marB="46800" horzOverflow="overflow">
                    <a:lnL w="2880" cap="flat" cmpd="sng" algn="ctr">
                      <a:solidFill>
                        <a:srgbClr val="FFFFFF"/>
                      </a:solidFill>
                      <a:prstDash val="solid"/>
                      <a:round/>
                      <a:headEnd type="none" w="med" len="med"/>
                      <a:tailEnd type="none" w="med" len="med"/>
                    </a:lnL>
                    <a:lnR w="64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2938">
                <a:tc>
                  <a:txBody>
                    <a:bodyPr/>
                    <a:lstStyle/>
                    <a:p>
                      <a:pPr marL="0" marR="0" lvl="0" indent="0" algn="l" defTabSz="449263" rtl="0" eaLnBrk="1" fontAlgn="base" latinLnBrk="0" hangingPunct="1">
                        <a:lnSpc>
                          <a:spcPct val="87000"/>
                        </a:lnSpc>
                        <a:spcBef>
                          <a:spcPts val="450"/>
                        </a:spcBef>
                        <a:spcAft>
                          <a:spcPct val="0"/>
                        </a:spcAft>
                        <a:buClrTx/>
                        <a:buSzPct val="8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sz="1800" b="0" i="0" u="none" strike="noStrike" cap="none" normalizeH="0" baseline="0">
                          <a:ln>
                            <a:noFill/>
                          </a:ln>
                          <a:solidFill>
                            <a:srgbClr val="FFFFFF"/>
                          </a:solidFill>
                          <a:effectLst>
                            <a:outerShdw blurRad="38100" dist="38100" dir="2700000" algn="tl">
                              <a:srgbClr val="000000"/>
                            </a:outerShdw>
                          </a:effectLst>
                          <a:latin typeface="Arial" charset="0"/>
                          <a:ea typeface="Microsoft YaHei" charset="0"/>
                          <a:cs typeface="Microsoft YaHei" charset="0"/>
                        </a:rPr>
                        <a:t>001</a:t>
                      </a:r>
                    </a:p>
                  </a:txBody>
                  <a:tcPr marL="90000" marR="90000" marT="92124" marB="46800" horzOverflow="overflow">
                    <a:lnL w="64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7000"/>
                        </a:lnSpc>
                        <a:spcBef>
                          <a:spcPts val="450"/>
                        </a:spcBef>
                        <a:spcAft>
                          <a:spcPct val="0"/>
                        </a:spcAft>
                        <a:buClrTx/>
                        <a:buSzPct val="8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sz="1800" b="0" i="0" u="none" strike="noStrike" cap="none" normalizeH="0" baseline="0">
                          <a:ln>
                            <a:noFill/>
                          </a:ln>
                          <a:solidFill>
                            <a:srgbClr val="FFFFFF"/>
                          </a:solidFill>
                          <a:effectLst>
                            <a:outerShdw blurRad="38100" dist="38100" dir="2700000" algn="tl">
                              <a:srgbClr val="000000"/>
                            </a:outerShdw>
                          </a:effectLst>
                          <a:latin typeface="Arial" charset="0"/>
                          <a:ea typeface="Microsoft YaHei" charset="0"/>
                          <a:cs typeface="Microsoft YaHei" charset="0"/>
                        </a:rPr>
                        <a:t>Celda tipo 1 (inband control information). No hay congestión.</a:t>
                      </a:r>
                    </a:p>
                  </a:txBody>
                  <a:tcPr marL="90000" marR="90000" marT="92124" marB="46800" horzOverflow="overflow">
                    <a:lnL w="2880" cap="flat" cmpd="sng" algn="ctr">
                      <a:solidFill>
                        <a:srgbClr val="FFFFFF"/>
                      </a:solidFill>
                      <a:prstDash val="solid"/>
                      <a:round/>
                      <a:headEnd type="none" w="med" len="med"/>
                      <a:tailEnd type="none" w="med" len="med"/>
                    </a:lnL>
                    <a:lnR w="64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8463">
                <a:tc>
                  <a:txBody>
                    <a:bodyPr/>
                    <a:lstStyle/>
                    <a:p>
                      <a:pPr marL="0" marR="0" lvl="0" indent="0" algn="l" defTabSz="449263" rtl="0" eaLnBrk="1" fontAlgn="base" latinLnBrk="0" hangingPunct="1">
                        <a:lnSpc>
                          <a:spcPct val="87000"/>
                        </a:lnSpc>
                        <a:spcBef>
                          <a:spcPts val="450"/>
                        </a:spcBef>
                        <a:spcAft>
                          <a:spcPct val="0"/>
                        </a:spcAft>
                        <a:buClrTx/>
                        <a:buSzPct val="8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sz="1800" b="0" i="0" u="none" strike="noStrike" cap="none" normalizeH="0" baseline="0">
                          <a:ln>
                            <a:noFill/>
                          </a:ln>
                          <a:solidFill>
                            <a:srgbClr val="FFFFFF"/>
                          </a:solidFill>
                          <a:effectLst>
                            <a:outerShdw blurRad="38100" dist="38100" dir="2700000" algn="tl">
                              <a:srgbClr val="000000"/>
                            </a:outerShdw>
                          </a:effectLst>
                          <a:latin typeface="Arial" charset="0"/>
                          <a:ea typeface="Microsoft YaHei" charset="0"/>
                          <a:cs typeface="Microsoft YaHei" charset="0"/>
                        </a:rPr>
                        <a:t>010</a:t>
                      </a:r>
                    </a:p>
                  </a:txBody>
                  <a:tcPr marL="90000" marR="90000" marT="92124" marB="46800" horzOverflow="overflow">
                    <a:lnL w="64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7000"/>
                        </a:lnSpc>
                        <a:spcBef>
                          <a:spcPts val="450"/>
                        </a:spcBef>
                        <a:spcAft>
                          <a:spcPct val="0"/>
                        </a:spcAft>
                        <a:buClrTx/>
                        <a:buSzPct val="8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sz="1800" b="0" i="0" u="none" strike="noStrike" cap="none" normalizeH="0" baseline="0">
                          <a:ln>
                            <a:noFill/>
                          </a:ln>
                          <a:solidFill>
                            <a:srgbClr val="FFFFFF"/>
                          </a:solidFill>
                          <a:effectLst>
                            <a:outerShdw blurRad="38100" dist="38100" dir="2700000" algn="tl">
                              <a:srgbClr val="000000"/>
                            </a:outerShdw>
                          </a:effectLst>
                          <a:latin typeface="Arial" charset="0"/>
                          <a:ea typeface="Microsoft YaHei" charset="0"/>
                          <a:cs typeface="Microsoft YaHei" charset="0"/>
                        </a:rPr>
                        <a:t>Celda tipo 0 (normal). Hay congestión</a:t>
                      </a:r>
                    </a:p>
                  </a:txBody>
                  <a:tcPr marL="90000" marR="90000" marT="92124" marB="46800" horzOverflow="overflow">
                    <a:lnL w="2880" cap="flat" cmpd="sng" algn="ctr">
                      <a:solidFill>
                        <a:srgbClr val="FFFFFF"/>
                      </a:solidFill>
                      <a:prstDash val="solid"/>
                      <a:round/>
                      <a:headEnd type="none" w="med" len="med"/>
                      <a:tailEnd type="none" w="med" len="med"/>
                    </a:lnL>
                    <a:lnR w="64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8463">
                <a:tc>
                  <a:txBody>
                    <a:bodyPr/>
                    <a:lstStyle/>
                    <a:p>
                      <a:pPr marL="0" marR="0" lvl="0" indent="0" algn="l" defTabSz="449263" rtl="0" eaLnBrk="1" fontAlgn="base" latinLnBrk="0" hangingPunct="1">
                        <a:lnSpc>
                          <a:spcPct val="87000"/>
                        </a:lnSpc>
                        <a:spcBef>
                          <a:spcPts val="450"/>
                        </a:spcBef>
                        <a:spcAft>
                          <a:spcPct val="0"/>
                        </a:spcAft>
                        <a:buClrTx/>
                        <a:buSzPct val="8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sz="1800" b="0" i="0" u="none" strike="noStrike" cap="none" normalizeH="0" baseline="0">
                          <a:ln>
                            <a:noFill/>
                          </a:ln>
                          <a:solidFill>
                            <a:srgbClr val="FFFFFF"/>
                          </a:solidFill>
                          <a:effectLst>
                            <a:outerShdw blurRad="38100" dist="38100" dir="2700000" algn="tl">
                              <a:srgbClr val="000000"/>
                            </a:outerShdw>
                          </a:effectLst>
                          <a:latin typeface="Arial" charset="0"/>
                          <a:ea typeface="Microsoft YaHei" charset="0"/>
                          <a:cs typeface="Microsoft YaHei" charset="0"/>
                        </a:rPr>
                        <a:t>011</a:t>
                      </a:r>
                    </a:p>
                  </a:txBody>
                  <a:tcPr marL="90000" marR="90000" marT="92124" marB="46800" horzOverflow="overflow">
                    <a:lnL w="64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7000"/>
                        </a:lnSpc>
                        <a:spcBef>
                          <a:spcPts val="450"/>
                        </a:spcBef>
                        <a:spcAft>
                          <a:spcPct val="0"/>
                        </a:spcAft>
                        <a:buClrTx/>
                        <a:buSzPct val="8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sz="1800" b="0" i="0" u="none" strike="noStrike" cap="none" normalizeH="0" baseline="0">
                          <a:ln>
                            <a:noFill/>
                          </a:ln>
                          <a:solidFill>
                            <a:srgbClr val="FFFFFF"/>
                          </a:solidFill>
                          <a:effectLst>
                            <a:outerShdw blurRad="38100" dist="38100" dir="2700000" algn="tl">
                              <a:srgbClr val="000000"/>
                            </a:outerShdw>
                          </a:effectLst>
                          <a:latin typeface="Arial" charset="0"/>
                          <a:ea typeface="Microsoft YaHei" charset="0"/>
                          <a:cs typeface="Microsoft YaHei" charset="0"/>
                        </a:rPr>
                        <a:t>Celda tipo 1 (inband control information). Hay congestión</a:t>
                      </a:r>
                    </a:p>
                  </a:txBody>
                  <a:tcPr marL="90000" marR="90000" marT="92124" marB="46800" horzOverflow="overflow">
                    <a:lnL w="2880" cap="flat" cmpd="sng" algn="ctr">
                      <a:solidFill>
                        <a:srgbClr val="FFFFFF"/>
                      </a:solidFill>
                      <a:prstDash val="solid"/>
                      <a:round/>
                      <a:headEnd type="none" w="med" len="med"/>
                      <a:tailEnd type="none" w="med" len="med"/>
                    </a:lnL>
                    <a:lnR w="64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42938">
                <a:tc>
                  <a:txBody>
                    <a:bodyPr/>
                    <a:lstStyle/>
                    <a:p>
                      <a:pPr marL="0" marR="0" lvl="0" indent="0" algn="l" defTabSz="449263" rtl="0" eaLnBrk="1" fontAlgn="base" latinLnBrk="0" hangingPunct="1">
                        <a:lnSpc>
                          <a:spcPct val="87000"/>
                        </a:lnSpc>
                        <a:spcBef>
                          <a:spcPts val="450"/>
                        </a:spcBef>
                        <a:spcAft>
                          <a:spcPct val="0"/>
                        </a:spcAft>
                        <a:buClrTx/>
                        <a:buSzPct val="8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sz="1800" b="0" i="0" u="none" strike="noStrike" cap="none" normalizeH="0" baseline="0">
                          <a:ln>
                            <a:noFill/>
                          </a:ln>
                          <a:solidFill>
                            <a:srgbClr val="FFFFFF"/>
                          </a:solidFill>
                          <a:effectLst>
                            <a:outerShdw blurRad="38100" dist="38100" dir="2700000" algn="tl">
                              <a:srgbClr val="000000"/>
                            </a:outerShdw>
                          </a:effectLst>
                          <a:latin typeface="Arial" charset="0"/>
                          <a:ea typeface="Microsoft YaHei" charset="0"/>
                          <a:cs typeface="Microsoft YaHei" charset="0"/>
                        </a:rPr>
                        <a:t>100</a:t>
                      </a:r>
                    </a:p>
                  </a:txBody>
                  <a:tcPr marL="90000" marR="90000" marT="92124" marB="46800" horzOverflow="overflow">
                    <a:lnL w="64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7000"/>
                        </a:lnSpc>
                        <a:spcBef>
                          <a:spcPts val="450"/>
                        </a:spcBef>
                        <a:spcAft>
                          <a:spcPct val="0"/>
                        </a:spcAft>
                        <a:buClrTx/>
                        <a:buSzPct val="8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sz="1800" b="0" i="0" u="none" strike="noStrike" cap="none" normalizeH="0" baseline="0">
                          <a:ln>
                            <a:noFill/>
                          </a:ln>
                          <a:solidFill>
                            <a:srgbClr val="FFFFFF"/>
                          </a:solidFill>
                          <a:effectLst>
                            <a:outerShdw blurRad="38100" dist="38100" dir="2700000" algn="tl">
                              <a:srgbClr val="000000"/>
                            </a:outerShdw>
                          </a:effectLst>
                          <a:latin typeface="Arial" charset="0"/>
                          <a:ea typeface="Microsoft YaHei" charset="0"/>
                          <a:cs typeface="Microsoft YaHei" charset="0"/>
                        </a:rPr>
                        <a:t>Celda OAM (Operation, Administration and Management) de segmento (entre vecinos)</a:t>
                      </a:r>
                    </a:p>
                  </a:txBody>
                  <a:tcPr marL="90000" marR="90000" marT="92124" marB="46800" horzOverflow="overflow">
                    <a:lnL w="2880" cap="flat" cmpd="sng" algn="ctr">
                      <a:solidFill>
                        <a:srgbClr val="FFFFFF"/>
                      </a:solidFill>
                      <a:prstDash val="solid"/>
                      <a:round/>
                      <a:headEnd type="none" w="med" len="med"/>
                      <a:tailEnd type="none" w="med" len="med"/>
                    </a:lnL>
                    <a:lnR w="64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42938">
                <a:tc>
                  <a:txBody>
                    <a:bodyPr/>
                    <a:lstStyle/>
                    <a:p>
                      <a:pPr marL="0" marR="0" lvl="0" indent="0" algn="l" defTabSz="449263" rtl="0" eaLnBrk="1" fontAlgn="base" latinLnBrk="0" hangingPunct="1">
                        <a:lnSpc>
                          <a:spcPct val="87000"/>
                        </a:lnSpc>
                        <a:spcBef>
                          <a:spcPts val="450"/>
                        </a:spcBef>
                        <a:spcAft>
                          <a:spcPct val="0"/>
                        </a:spcAft>
                        <a:buClrTx/>
                        <a:buSzPct val="8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sz="1800" b="0" i="0" u="none" strike="noStrike" cap="none" normalizeH="0" baseline="0">
                          <a:ln>
                            <a:noFill/>
                          </a:ln>
                          <a:solidFill>
                            <a:srgbClr val="FFFFFF"/>
                          </a:solidFill>
                          <a:effectLst>
                            <a:outerShdw blurRad="38100" dist="38100" dir="2700000" algn="tl">
                              <a:srgbClr val="000000"/>
                            </a:outerShdw>
                          </a:effectLst>
                          <a:latin typeface="Arial" charset="0"/>
                          <a:ea typeface="Microsoft YaHei" charset="0"/>
                          <a:cs typeface="Microsoft YaHei" charset="0"/>
                        </a:rPr>
                        <a:t>101</a:t>
                      </a:r>
                    </a:p>
                  </a:txBody>
                  <a:tcPr marL="90000" marR="90000" marT="92124" marB="46800" horzOverflow="overflow">
                    <a:lnL w="64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7000"/>
                        </a:lnSpc>
                        <a:spcBef>
                          <a:spcPts val="450"/>
                        </a:spcBef>
                        <a:spcAft>
                          <a:spcPct val="0"/>
                        </a:spcAft>
                        <a:buClrTx/>
                        <a:buSzPct val="8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sz="1800" b="0" i="0" u="none" strike="noStrike" cap="none" normalizeH="0" baseline="0">
                          <a:ln>
                            <a:noFill/>
                          </a:ln>
                          <a:solidFill>
                            <a:srgbClr val="FFFFFF"/>
                          </a:solidFill>
                          <a:effectLst>
                            <a:outerShdw blurRad="38100" dist="38100" dir="2700000" algn="tl">
                              <a:srgbClr val="000000"/>
                            </a:outerShdw>
                          </a:effectLst>
                          <a:latin typeface="Arial" charset="0"/>
                          <a:ea typeface="Microsoft YaHei" charset="0"/>
                          <a:cs typeface="Microsoft YaHei" charset="0"/>
                        </a:rPr>
                        <a:t>Celda OAM (Operation, Administration and Management) extremo a extremo</a:t>
                      </a:r>
                    </a:p>
                  </a:txBody>
                  <a:tcPr marL="90000" marR="90000" marT="92124" marB="46800" horzOverflow="overflow">
                    <a:lnL w="2880" cap="flat" cmpd="sng" algn="ctr">
                      <a:solidFill>
                        <a:srgbClr val="FFFFFF"/>
                      </a:solidFill>
                      <a:prstDash val="solid"/>
                      <a:round/>
                      <a:headEnd type="none" w="med" len="med"/>
                      <a:tailEnd type="none" w="med" len="med"/>
                    </a:lnL>
                    <a:lnR w="64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0050">
                <a:tc>
                  <a:txBody>
                    <a:bodyPr/>
                    <a:lstStyle/>
                    <a:p>
                      <a:pPr marL="0" marR="0" lvl="0" indent="0" algn="l" defTabSz="449263" rtl="0" eaLnBrk="1" fontAlgn="base" latinLnBrk="0" hangingPunct="1">
                        <a:lnSpc>
                          <a:spcPct val="87000"/>
                        </a:lnSpc>
                        <a:spcBef>
                          <a:spcPts val="450"/>
                        </a:spcBef>
                        <a:spcAft>
                          <a:spcPct val="0"/>
                        </a:spcAft>
                        <a:buClrTx/>
                        <a:buSzPct val="8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sz="1800" b="0" i="0" u="none" strike="noStrike" cap="none" normalizeH="0" baseline="0">
                          <a:ln>
                            <a:noFill/>
                          </a:ln>
                          <a:solidFill>
                            <a:srgbClr val="FFFFFF"/>
                          </a:solidFill>
                          <a:effectLst>
                            <a:outerShdw blurRad="38100" dist="38100" dir="2700000" algn="tl">
                              <a:srgbClr val="000000"/>
                            </a:outerShdw>
                          </a:effectLst>
                          <a:latin typeface="Arial" charset="0"/>
                          <a:ea typeface="Microsoft YaHei" charset="0"/>
                          <a:cs typeface="Microsoft YaHei" charset="0"/>
                        </a:rPr>
                        <a:t>110</a:t>
                      </a:r>
                    </a:p>
                  </a:txBody>
                  <a:tcPr marL="90000" marR="90000" marT="92124" marB="46800" horzOverflow="overflow">
                    <a:lnL w="64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7000"/>
                        </a:lnSpc>
                        <a:spcBef>
                          <a:spcPts val="450"/>
                        </a:spcBef>
                        <a:spcAft>
                          <a:spcPct val="0"/>
                        </a:spcAft>
                        <a:buClrTx/>
                        <a:buSzPct val="8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sz="1800" b="0" i="0" u="none" strike="noStrike" cap="none" normalizeH="0" baseline="0">
                          <a:ln>
                            <a:noFill/>
                          </a:ln>
                          <a:solidFill>
                            <a:srgbClr val="FFFFFF"/>
                          </a:solidFill>
                          <a:effectLst>
                            <a:outerShdw blurRad="38100" dist="38100" dir="2700000" algn="tl">
                              <a:srgbClr val="000000"/>
                            </a:outerShdw>
                          </a:effectLst>
                          <a:latin typeface="Arial" charset="0"/>
                          <a:ea typeface="Microsoft YaHei" charset="0"/>
                          <a:cs typeface="Microsoft YaHei" charset="0"/>
                        </a:rPr>
                        <a:t>Celda RM (Resource Management)</a:t>
                      </a:r>
                    </a:p>
                  </a:txBody>
                  <a:tcPr marL="90000" marR="90000" marT="92124" marB="46800" horzOverflow="overflow">
                    <a:lnL w="2880" cap="flat" cmpd="sng" algn="ctr">
                      <a:solidFill>
                        <a:srgbClr val="FFFFFF"/>
                      </a:solidFill>
                      <a:prstDash val="solid"/>
                      <a:round/>
                      <a:headEnd type="none" w="med" len="med"/>
                      <a:tailEnd type="none" w="med" len="med"/>
                    </a:lnL>
                    <a:lnR w="64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875">
                <a:tc>
                  <a:txBody>
                    <a:bodyPr/>
                    <a:lstStyle/>
                    <a:p>
                      <a:pPr marL="0" marR="0" lvl="0" indent="0" algn="l" defTabSz="449263" rtl="0" eaLnBrk="1" fontAlgn="base" latinLnBrk="0" hangingPunct="1">
                        <a:lnSpc>
                          <a:spcPct val="87000"/>
                        </a:lnSpc>
                        <a:spcBef>
                          <a:spcPts val="450"/>
                        </a:spcBef>
                        <a:spcAft>
                          <a:spcPct val="0"/>
                        </a:spcAft>
                        <a:buClrTx/>
                        <a:buSzPct val="8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sz="1800" b="0" i="0" u="none" strike="noStrike" cap="none" normalizeH="0" baseline="0">
                          <a:ln>
                            <a:noFill/>
                          </a:ln>
                          <a:solidFill>
                            <a:srgbClr val="FFFFFF"/>
                          </a:solidFill>
                          <a:effectLst>
                            <a:outerShdw blurRad="38100" dist="38100" dir="2700000" algn="tl">
                              <a:srgbClr val="000000"/>
                            </a:outerShdw>
                          </a:effectLst>
                          <a:latin typeface="Arial" charset="0"/>
                          <a:ea typeface="Microsoft YaHei" charset="0"/>
                          <a:cs typeface="Microsoft YaHei" charset="0"/>
                        </a:rPr>
                        <a:t>111</a:t>
                      </a:r>
                    </a:p>
                  </a:txBody>
                  <a:tcPr marL="90000" marR="90000" marT="92124" marB="46800" horzOverflow="overflow">
                    <a:lnL w="64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648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7000"/>
                        </a:lnSpc>
                        <a:spcBef>
                          <a:spcPts val="450"/>
                        </a:spcBef>
                        <a:spcAft>
                          <a:spcPct val="0"/>
                        </a:spcAft>
                        <a:buClrTx/>
                        <a:buSzPct val="8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sz="1800" b="0" i="0" u="none" strike="noStrike" cap="none" normalizeH="0" baseline="0">
                          <a:ln>
                            <a:noFill/>
                          </a:ln>
                          <a:solidFill>
                            <a:srgbClr val="FFFFFF"/>
                          </a:solidFill>
                          <a:effectLst>
                            <a:outerShdw blurRad="38100" dist="38100" dir="2700000" algn="tl">
                              <a:srgbClr val="000000"/>
                            </a:outerShdw>
                          </a:effectLst>
                          <a:latin typeface="Arial" charset="0"/>
                          <a:ea typeface="Microsoft YaHei" charset="0"/>
                          <a:cs typeface="Microsoft YaHei" charset="0"/>
                        </a:rPr>
                        <a:t>Reservado</a:t>
                      </a:r>
                    </a:p>
                  </a:txBody>
                  <a:tcPr marL="90000" marR="90000" marT="92124" marB="46800" horzOverflow="overflow">
                    <a:lnL w="2880" cap="flat" cmpd="sng" algn="ctr">
                      <a:solidFill>
                        <a:srgbClr val="FFFFFF"/>
                      </a:solidFill>
                      <a:prstDash val="solid"/>
                      <a:round/>
                      <a:headEnd type="none" w="med" len="med"/>
                      <a:tailEnd type="none" w="med" len="med"/>
                    </a:lnL>
                    <a:lnR w="64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648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4643" name="Text Box 67"/>
          <p:cNvSpPr txBox="1">
            <a:spLocks noChangeArrowheads="1"/>
          </p:cNvSpPr>
          <p:nvPr/>
        </p:nvSpPr>
        <p:spPr bwMode="auto">
          <a:xfrm>
            <a:off x="228600" y="381000"/>
            <a:ext cx="8915400" cy="703263"/>
          </a:xfrm>
          <a:prstGeom prst="rect">
            <a:avLst/>
          </a:prstGeom>
          <a:noFill/>
          <a:ln w="9525">
            <a:noFill/>
            <a:round/>
            <a:headEnd/>
            <a:tailEnd/>
          </a:ln>
          <a:effectLst/>
        </p:spPr>
        <p:txBody>
          <a:bodyPr lIns="90000" tIns="46800" rIns="90000" bIns="46800">
            <a:spAutoFit/>
          </a:bodyPr>
          <a:lstStyle/>
          <a:p>
            <a:pPr eaLnBrk="1" hangingPunct="1">
              <a:spcBef>
                <a:spcPts val="2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4000">
                <a:solidFill>
                  <a:srgbClr val="CCECFF"/>
                </a:solidFill>
                <a:effectLst>
                  <a:outerShdw blurRad="38100" dist="38100" dir="2700000" algn="tl">
                    <a:srgbClr val="000000"/>
                  </a:outerShdw>
                </a:effectLst>
                <a:latin typeface="Arial" charset="0"/>
                <a:ea typeface="Microsoft YaHei" charset="0"/>
                <a:cs typeface="Microsoft YaHei" charset="0"/>
              </a:rPr>
              <a:t>Campo PTI (Payload Type Identifier)</a:t>
            </a:r>
          </a:p>
        </p:txBody>
      </p:sp>
      <p:sp>
        <p:nvSpPr>
          <p:cNvPr id="24644" name="AutoShape 68"/>
          <p:cNvSpPr>
            <a:spLocks/>
          </p:cNvSpPr>
          <p:nvPr/>
        </p:nvSpPr>
        <p:spPr bwMode="auto">
          <a:xfrm>
            <a:off x="1343025" y="1997075"/>
            <a:ext cx="381000" cy="1828800"/>
          </a:xfrm>
          <a:prstGeom prst="leftBrace">
            <a:avLst>
              <a:gd name="adj1" fmla="val 40000"/>
              <a:gd name="adj2" fmla="val 50000"/>
            </a:avLst>
          </a:prstGeom>
          <a:noFill/>
          <a:ln w="9360">
            <a:solidFill>
              <a:srgbClr val="FFFFFF"/>
            </a:solidFill>
            <a:miter lim="800000"/>
            <a:headEnd/>
            <a:tailEnd/>
          </a:ln>
          <a:effectLst/>
        </p:spPr>
        <p:txBody>
          <a:bodyPr wrap="none" anchor="ctr"/>
          <a:lstStyle/>
          <a:p>
            <a:endParaRPr lang="es-AR"/>
          </a:p>
        </p:txBody>
      </p:sp>
      <p:sp>
        <p:nvSpPr>
          <p:cNvPr id="24645" name="Text Box 69"/>
          <p:cNvSpPr txBox="1">
            <a:spLocks noChangeArrowheads="1"/>
          </p:cNvSpPr>
          <p:nvPr/>
        </p:nvSpPr>
        <p:spPr bwMode="auto">
          <a:xfrm>
            <a:off x="252413" y="2732088"/>
            <a:ext cx="935037" cy="336550"/>
          </a:xfrm>
          <a:prstGeom prst="rect">
            <a:avLst/>
          </a:prstGeom>
          <a:noFill/>
          <a:ln w="9525">
            <a:noFill/>
            <a:round/>
            <a:headEnd/>
            <a:tailEnd/>
          </a:ln>
          <a:effectLst/>
        </p:spPr>
        <p:txBody>
          <a:bodyPr wrap="none" lIns="90000" tIns="46800" rIns="90000" bIns="46800">
            <a:spAutoFit/>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FFFFFF"/>
                </a:solidFill>
                <a:latin typeface="Arial" charset="0"/>
                <a:ea typeface="Microsoft YaHei" charset="0"/>
                <a:cs typeface="Microsoft YaHei" charset="0"/>
              </a:rPr>
              <a:t>Usuario</a:t>
            </a:r>
          </a:p>
        </p:txBody>
      </p:sp>
      <p:sp>
        <p:nvSpPr>
          <p:cNvPr id="24646" name="AutoShape 70"/>
          <p:cNvSpPr>
            <a:spLocks/>
          </p:cNvSpPr>
          <p:nvPr/>
        </p:nvSpPr>
        <p:spPr bwMode="auto">
          <a:xfrm>
            <a:off x="1343025" y="3825875"/>
            <a:ext cx="381000" cy="1828800"/>
          </a:xfrm>
          <a:prstGeom prst="leftBrace">
            <a:avLst>
              <a:gd name="adj1" fmla="val 40000"/>
              <a:gd name="adj2" fmla="val 50000"/>
            </a:avLst>
          </a:prstGeom>
          <a:noFill/>
          <a:ln w="9360">
            <a:solidFill>
              <a:srgbClr val="FFFFFF"/>
            </a:solidFill>
            <a:miter lim="800000"/>
            <a:headEnd/>
            <a:tailEnd/>
          </a:ln>
          <a:effectLst/>
        </p:spPr>
        <p:txBody>
          <a:bodyPr wrap="none" anchor="ctr"/>
          <a:lstStyle/>
          <a:p>
            <a:endParaRPr lang="es-AR"/>
          </a:p>
        </p:txBody>
      </p:sp>
      <p:sp>
        <p:nvSpPr>
          <p:cNvPr id="24647" name="Text Box 71"/>
          <p:cNvSpPr txBox="1">
            <a:spLocks noChangeArrowheads="1"/>
          </p:cNvSpPr>
          <p:nvPr/>
        </p:nvSpPr>
        <p:spPr bwMode="auto">
          <a:xfrm>
            <a:off x="406400" y="4556125"/>
            <a:ext cx="933450" cy="336550"/>
          </a:xfrm>
          <a:prstGeom prst="rect">
            <a:avLst/>
          </a:prstGeom>
          <a:noFill/>
          <a:ln w="9525">
            <a:noFill/>
            <a:round/>
            <a:headEnd/>
            <a:tailEnd/>
          </a:ln>
          <a:effectLst/>
        </p:spPr>
        <p:txBody>
          <a:bodyPr wrap="none" lIns="90000" tIns="46800" rIns="90000" bIns="46800">
            <a:spAutoFit/>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FFFFFF"/>
                </a:solidFill>
                <a:latin typeface="Arial" charset="0"/>
                <a:ea typeface="Microsoft YaHei" charset="0"/>
                <a:cs typeface="Microsoft YaHei" charset="0"/>
              </a:rPr>
              <a:t>Gestión</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25601" name="Rectangle 1"/>
          <p:cNvSpPr>
            <a:spLocks noGrp="1" noChangeArrowheads="1"/>
          </p:cNvSpPr>
          <p:nvPr>
            <p:ph type="title" idx="4294967295"/>
          </p:nvPr>
        </p:nvSpPr>
        <p:spPr>
          <a:xfrm>
            <a:off x="381000" y="152400"/>
            <a:ext cx="8305800" cy="914400"/>
          </a:xfrm>
          <a:ln/>
        </p:spPr>
        <p:txBody>
          <a:bodyPr lIns="90360" tIns="44280" rIns="90360" bIns="44280" anchor="b" anchorCtr="0"/>
          <a:lstStyle/>
          <a:p>
            <a:pPr algn="l">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3600"/>
              <a:t>Trayectos Virtuales y Canales Virtuales</a:t>
            </a:r>
          </a:p>
        </p:txBody>
      </p:sp>
      <p:sp>
        <p:nvSpPr>
          <p:cNvPr id="25602" name="Rectangle 2"/>
          <p:cNvSpPr>
            <a:spLocks noGrp="1" noChangeArrowheads="1"/>
          </p:cNvSpPr>
          <p:nvPr>
            <p:ph type="body" idx="4294967295"/>
          </p:nvPr>
        </p:nvSpPr>
        <p:spPr>
          <a:xfrm>
            <a:off x="304800" y="1524000"/>
            <a:ext cx="8458200" cy="4191000"/>
          </a:xfrm>
          <a:ln/>
        </p:spPr>
        <p:txBody>
          <a:bodyPr lIns="90360" tIns="44280" rIns="90360" bIns="44280"/>
          <a:lstStyle/>
          <a:p>
            <a:pPr marL="282575" indent="-282575">
              <a:buClr>
                <a:srgbClr val="99FF99"/>
              </a:buClr>
              <a:buSzPct val="80000"/>
              <a:buFont typeface="Arial" charset="0"/>
              <a:buChar char="•"/>
              <a:tabLst>
                <a:tab pos="282575" algn="l"/>
                <a:tab pos="387350" algn="l"/>
                <a:tab pos="836613" algn="l"/>
                <a:tab pos="1285875" algn="l"/>
                <a:tab pos="1735138" algn="l"/>
                <a:tab pos="2184400" algn="l"/>
                <a:tab pos="2633663" algn="l"/>
                <a:tab pos="3082925" algn="l"/>
                <a:tab pos="3532188" algn="l"/>
                <a:tab pos="3981450" algn="l"/>
                <a:tab pos="4430713" algn="l"/>
                <a:tab pos="4879975" algn="l"/>
                <a:tab pos="5329238" algn="l"/>
                <a:tab pos="5778500" algn="l"/>
                <a:tab pos="6227763" algn="l"/>
                <a:tab pos="6677025" algn="l"/>
                <a:tab pos="7126288" algn="l"/>
                <a:tab pos="7575550" algn="l"/>
                <a:tab pos="8024813" algn="l"/>
                <a:tab pos="8474075" algn="l"/>
                <a:tab pos="8923338" algn="l"/>
              </a:tabLst>
            </a:pPr>
            <a:r>
              <a:rPr lang="es-ES"/>
              <a:t>Las conexiones lógicas en ATM se llaman canales virtuales VCC (Virtual Channel Connection). Un VCC se establece entre dos usuarios finales.</a:t>
            </a:r>
          </a:p>
          <a:p>
            <a:pPr marL="282575" indent="-282575">
              <a:buClr>
                <a:srgbClr val="99FF99"/>
              </a:buClr>
              <a:buSzPct val="80000"/>
              <a:buFont typeface="Arial" charset="0"/>
              <a:buChar char="•"/>
              <a:tabLst>
                <a:tab pos="282575" algn="l"/>
                <a:tab pos="387350" algn="l"/>
                <a:tab pos="836613" algn="l"/>
                <a:tab pos="1285875" algn="l"/>
                <a:tab pos="1735138" algn="l"/>
                <a:tab pos="2184400" algn="l"/>
                <a:tab pos="2633663" algn="l"/>
                <a:tab pos="3082925" algn="l"/>
                <a:tab pos="3532188" algn="l"/>
                <a:tab pos="3981450" algn="l"/>
                <a:tab pos="4430713" algn="l"/>
                <a:tab pos="4879975" algn="l"/>
                <a:tab pos="5329238" algn="l"/>
                <a:tab pos="5778500" algn="l"/>
                <a:tab pos="6227763" algn="l"/>
                <a:tab pos="6677025" algn="l"/>
                <a:tab pos="7126288" algn="l"/>
                <a:tab pos="7575550" algn="l"/>
                <a:tab pos="8024813" algn="l"/>
                <a:tab pos="8474075" algn="l"/>
                <a:tab pos="8923338" algn="l"/>
              </a:tabLst>
            </a:pPr>
            <a:r>
              <a:rPr lang="es-ES"/>
              <a:t>Una trayectoria virtual VPC (Virtual Path Connection) contiene un conjunto de VCCs.</a:t>
            </a:r>
          </a:p>
          <a:p>
            <a:pPr marL="282575" indent="-282575">
              <a:buClr>
                <a:srgbClr val="99FF99"/>
              </a:buClr>
              <a:buSzPct val="80000"/>
              <a:buFont typeface="Arial" charset="0"/>
              <a:buChar char="•"/>
              <a:tabLst>
                <a:tab pos="282575" algn="l"/>
                <a:tab pos="387350" algn="l"/>
                <a:tab pos="836613" algn="l"/>
                <a:tab pos="1285875" algn="l"/>
                <a:tab pos="1735138" algn="l"/>
                <a:tab pos="2184400" algn="l"/>
                <a:tab pos="2633663" algn="l"/>
                <a:tab pos="3082925" algn="l"/>
                <a:tab pos="3532188" algn="l"/>
                <a:tab pos="3981450" algn="l"/>
                <a:tab pos="4430713" algn="l"/>
                <a:tab pos="4879975" algn="l"/>
                <a:tab pos="5329238" algn="l"/>
                <a:tab pos="5778500" algn="l"/>
                <a:tab pos="6227763" algn="l"/>
                <a:tab pos="6677025" algn="l"/>
                <a:tab pos="7126288" algn="l"/>
                <a:tab pos="7575550" algn="l"/>
                <a:tab pos="8024813" algn="l"/>
                <a:tab pos="8474075" algn="l"/>
                <a:tab pos="8923338" algn="l"/>
              </a:tabLst>
            </a:pPr>
            <a:r>
              <a:rPr lang="es-ES"/>
              <a:t>Los VPC simplifica la administración ya que es aplicada a un conjunto de conexiones.</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26625" name="Rectangle 1"/>
          <p:cNvSpPr>
            <a:spLocks noGrp="1" noChangeArrowheads="1"/>
          </p:cNvSpPr>
          <p:nvPr>
            <p:ph type="title" idx="4294967295"/>
          </p:nvPr>
        </p:nvSpPr>
        <p:spPr>
          <a:xfrm>
            <a:off x="381000" y="152400"/>
            <a:ext cx="8305800" cy="914400"/>
          </a:xfrm>
          <a:ln/>
        </p:spPr>
        <p:txBody>
          <a:bodyPr lIns="90360" tIns="44280" rIns="90360" bIns="44280" anchor="b" anchorCtr="0"/>
          <a:lstStyle/>
          <a:p>
            <a:pPr algn="l">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3600"/>
              <a:t>Trayectos Virtuales y Canales Virtuales</a:t>
            </a:r>
          </a:p>
        </p:txBody>
      </p:sp>
      <p:sp>
        <p:nvSpPr>
          <p:cNvPr id="26626" name="Rectangle 2"/>
          <p:cNvSpPr>
            <a:spLocks noGrp="1" noChangeArrowheads="1"/>
          </p:cNvSpPr>
          <p:nvPr>
            <p:ph type="body" idx="4294967295"/>
          </p:nvPr>
        </p:nvSpPr>
        <p:spPr>
          <a:xfrm>
            <a:off x="304800" y="1524000"/>
            <a:ext cx="8458200" cy="3886200"/>
          </a:xfrm>
          <a:ln/>
        </p:spPr>
        <p:txBody>
          <a:bodyPr lIns="90360" tIns="44280" rIns="90360" bIns="44280"/>
          <a:lstStyle/>
          <a:p>
            <a:pPr marL="282575" indent="-282575">
              <a:buClr>
                <a:srgbClr val="99FF99"/>
              </a:buClr>
              <a:buSzPct val="80000"/>
              <a:buFont typeface="Arial" charset="0"/>
              <a:buChar char="•"/>
              <a:tabLst>
                <a:tab pos="282575" algn="l"/>
                <a:tab pos="387350" algn="l"/>
                <a:tab pos="836613" algn="l"/>
                <a:tab pos="1285875" algn="l"/>
                <a:tab pos="1735138" algn="l"/>
                <a:tab pos="2184400" algn="l"/>
                <a:tab pos="2633663" algn="l"/>
                <a:tab pos="3082925" algn="l"/>
                <a:tab pos="3532188" algn="l"/>
                <a:tab pos="3981450" algn="l"/>
                <a:tab pos="4430713" algn="l"/>
                <a:tab pos="4879975" algn="l"/>
                <a:tab pos="5329238" algn="l"/>
                <a:tab pos="5778500" algn="l"/>
                <a:tab pos="6227763" algn="l"/>
                <a:tab pos="6677025" algn="l"/>
                <a:tab pos="7126288" algn="l"/>
                <a:tab pos="7575550" algn="l"/>
                <a:tab pos="8024813" algn="l"/>
                <a:tab pos="8474075" algn="l"/>
                <a:tab pos="8923338" algn="l"/>
              </a:tabLst>
            </a:pPr>
            <a:r>
              <a:rPr lang="es-ES"/>
              <a:t>A virtual path connects virtual circuits that have a common route in the ATM network connecting the source node and end node, or some common route between two network switches.</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27649" name="Rectangle 1"/>
          <p:cNvSpPr>
            <a:spLocks noGrp="1" noChangeArrowheads="1"/>
          </p:cNvSpPr>
          <p:nvPr>
            <p:ph type="title" idx="4294967295"/>
          </p:nvPr>
        </p:nvSpPr>
        <p:spPr>
          <a:xfrm>
            <a:off x="457200" y="277813"/>
            <a:ext cx="8305800" cy="712787"/>
          </a:xfrm>
          <a:ln/>
        </p:spPr>
        <p:txBody>
          <a:bodyPr lIns="90360" tIns="44280" rIns="90360" bIns="44280" anchor="b" anchorCtr="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a:t>Terminología</a:t>
            </a:r>
          </a:p>
        </p:txBody>
      </p:sp>
      <p:sp>
        <p:nvSpPr>
          <p:cNvPr id="27650" name="Rectangle 2"/>
          <p:cNvSpPr>
            <a:spLocks noGrp="1" noChangeArrowheads="1"/>
          </p:cNvSpPr>
          <p:nvPr>
            <p:ph type="body" idx="4294967295"/>
          </p:nvPr>
        </p:nvSpPr>
        <p:spPr>
          <a:xfrm>
            <a:off x="381000" y="1219200"/>
            <a:ext cx="8382000" cy="5334000"/>
          </a:xfrm>
          <a:ln/>
        </p:spPr>
        <p:txBody>
          <a:bodyPr lIns="90360" tIns="44280" rIns="90360" bIns="44280"/>
          <a:lstStyle/>
          <a:p>
            <a:pPr marL="282575" indent="-282575">
              <a:buClr>
                <a:srgbClr val="99FF99"/>
              </a:buClr>
              <a:buSzPct val="80000"/>
              <a:buFont typeface="Arial" charset="0"/>
              <a:buChar char="•"/>
              <a:tabLst>
                <a:tab pos="282575" algn="l"/>
                <a:tab pos="387350" algn="l"/>
                <a:tab pos="836613" algn="l"/>
                <a:tab pos="1285875" algn="l"/>
                <a:tab pos="1735138" algn="l"/>
                <a:tab pos="2184400" algn="l"/>
                <a:tab pos="2633663" algn="l"/>
                <a:tab pos="3082925" algn="l"/>
                <a:tab pos="3532188" algn="l"/>
                <a:tab pos="3981450" algn="l"/>
                <a:tab pos="4430713" algn="l"/>
                <a:tab pos="4879975" algn="l"/>
                <a:tab pos="5329238" algn="l"/>
                <a:tab pos="5778500" algn="l"/>
                <a:tab pos="6227763" algn="l"/>
                <a:tab pos="6677025" algn="l"/>
                <a:tab pos="7126288" algn="l"/>
                <a:tab pos="7575550" algn="l"/>
                <a:tab pos="8024813" algn="l"/>
                <a:tab pos="8474075" algn="l"/>
                <a:tab pos="8923338" algn="l"/>
              </a:tabLst>
            </a:pPr>
            <a:r>
              <a:rPr lang="en-US"/>
              <a:t>VC link- </a:t>
            </a:r>
            <a:r>
              <a:rPr lang="es-ES"/>
              <a:t>Unidirectional flow of ATM cells with the same VPI and VCI</a:t>
            </a:r>
            <a:r>
              <a:rPr lang="en-US"/>
              <a:t>.</a:t>
            </a:r>
          </a:p>
          <a:p>
            <a:pPr marL="282575" indent="-282575">
              <a:buClr>
                <a:srgbClr val="99FF99"/>
              </a:buClr>
              <a:buSzPct val="80000"/>
              <a:buFont typeface="Arial" charset="0"/>
              <a:buChar char="•"/>
              <a:tabLst>
                <a:tab pos="282575" algn="l"/>
                <a:tab pos="387350" algn="l"/>
                <a:tab pos="836613" algn="l"/>
                <a:tab pos="1285875" algn="l"/>
                <a:tab pos="1735138" algn="l"/>
                <a:tab pos="2184400" algn="l"/>
                <a:tab pos="2633663" algn="l"/>
                <a:tab pos="3082925" algn="l"/>
                <a:tab pos="3532188" algn="l"/>
                <a:tab pos="3981450" algn="l"/>
                <a:tab pos="4430713" algn="l"/>
                <a:tab pos="4879975" algn="l"/>
                <a:tab pos="5329238" algn="l"/>
                <a:tab pos="5778500" algn="l"/>
                <a:tab pos="6227763" algn="l"/>
                <a:tab pos="6677025" algn="l"/>
                <a:tab pos="7126288" algn="l"/>
                <a:tab pos="7575550" algn="l"/>
                <a:tab pos="8024813" algn="l"/>
                <a:tab pos="8474075" algn="l"/>
                <a:tab pos="8923338" algn="l"/>
              </a:tabLst>
            </a:pPr>
            <a:r>
              <a:rPr lang="en-US"/>
              <a:t>VCC- Concatenated list of VC links.</a:t>
            </a:r>
          </a:p>
          <a:p>
            <a:pPr marL="282575" indent="-282575">
              <a:buClrTx/>
              <a:buSzPct val="80000"/>
              <a:buFontTx/>
              <a:buNone/>
              <a:tabLst>
                <a:tab pos="282575" algn="l"/>
                <a:tab pos="387350" algn="l"/>
                <a:tab pos="836613" algn="l"/>
                <a:tab pos="1285875" algn="l"/>
                <a:tab pos="1735138" algn="l"/>
                <a:tab pos="2184400" algn="l"/>
                <a:tab pos="2633663" algn="l"/>
                <a:tab pos="3082925" algn="l"/>
                <a:tab pos="3532188" algn="l"/>
                <a:tab pos="3981450" algn="l"/>
                <a:tab pos="4430713" algn="l"/>
                <a:tab pos="4879975" algn="l"/>
                <a:tab pos="5329238" algn="l"/>
                <a:tab pos="5778500" algn="l"/>
                <a:tab pos="6227763" algn="l"/>
                <a:tab pos="6677025" algn="l"/>
                <a:tab pos="7126288" algn="l"/>
                <a:tab pos="7575550" algn="l"/>
                <a:tab pos="8024813" algn="l"/>
                <a:tab pos="8474075" algn="l"/>
                <a:tab pos="8923338" algn="l"/>
              </a:tabLst>
            </a:pPr>
            <a:endParaRPr lang="en-US" i="1"/>
          </a:p>
          <a:p>
            <a:pPr marL="282575" indent="-282575">
              <a:buClr>
                <a:srgbClr val="99FF99"/>
              </a:buClr>
              <a:buSzPct val="80000"/>
              <a:buFont typeface="Arial" charset="0"/>
              <a:buChar char="•"/>
              <a:tabLst>
                <a:tab pos="282575" algn="l"/>
                <a:tab pos="387350" algn="l"/>
                <a:tab pos="836613" algn="l"/>
                <a:tab pos="1285875" algn="l"/>
                <a:tab pos="1735138" algn="l"/>
                <a:tab pos="2184400" algn="l"/>
                <a:tab pos="2633663" algn="l"/>
                <a:tab pos="3082925" algn="l"/>
                <a:tab pos="3532188" algn="l"/>
                <a:tab pos="3981450" algn="l"/>
                <a:tab pos="4430713" algn="l"/>
                <a:tab pos="4879975" algn="l"/>
                <a:tab pos="5329238" algn="l"/>
                <a:tab pos="5778500" algn="l"/>
                <a:tab pos="6227763" algn="l"/>
                <a:tab pos="6677025" algn="l"/>
                <a:tab pos="7126288" algn="l"/>
                <a:tab pos="7575550" algn="l"/>
                <a:tab pos="8024813" algn="l"/>
                <a:tab pos="8474075" algn="l"/>
                <a:tab pos="8923338" algn="l"/>
              </a:tabLst>
            </a:pPr>
            <a:r>
              <a:rPr lang="en-US"/>
              <a:t>VP link- Provides unidirectional transfer of cells with the same VPI.</a:t>
            </a:r>
          </a:p>
          <a:p>
            <a:pPr marL="282575" indent="-282575">
              <a:buClr>
                <a:srgbClr val="99FF99"/>
              </a:buClr>
              <a:buSzPct val="80000"/>
              <a:buFont typeface="Arial" charset="0"/>
              <a:buChar char="•"/>
              <a:tabLst>
                <a:tab pos="282575" algn="l"/>
                <a:tab pos="387350" algn="l"/>
                <a:tab pos="836613" algn="l"/>
                <a:tab pos="1285875" algn="l"/>
                <a:tab pos="1735138" algn="l"/>
                <a:tab pos="2184400" algn="l"/>
                <a:tab pos="2633663" algn="l"/>
                <a:tab pos="3082925" algn="l"/>
                <a:tab pos="3532188" algn="l"/>
                <a:tab pos="3981450" algn="l"/>
                <a:tab pos="4430713" algn="l"/>
                <a:tab pos="4879975" algn="l"/>
                <a:tab pos="5329238" algn="l"/>
                <a:tab pos="5778500" algn="l"/>
                <a:tab pos="6227763" algn="l"/>
                <a:tab pos="6677025" algn="l"/>
                <a:tab pos="7126288" algn="l"/>
                <a:tab pos="7575550" algn="l"/>
                <a:tab pos="8024813" algn="l"/>
                <a:tab pos="8474075" algn="l"/>
                <a:tab pos="8923338" algn="l"/>
              </a:tabLst>
            </a:pPr>
            <a:r>
              <a:rPr lang="en-US"/>
              <a:t>VPC- Concatenated list of VP links.</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pic>
        <p:nvPicPr>
          <p:cNvPr id="28673" name="Picture 1"/>
          <p:cNvPicPr>
            <a:picLocks noChangeAspect="1" noChangeArrowheads="1"/>
          </p:cNvPicPr>
          <p:nvPr/>
        </p:nvPicPr>
        <p:blipFill>
          <a:blip r:embed="rId3" cstate="print"/>
          <a:srcRect/>
          <a:stretch>
            <a:fillRect/>
          </a:stretch>
        </p:blipFill>
        <p:spPr bwMode="auto">
          <a:xfrm>
            <a:off x="304800" y="2133600"/>
            <a:ext cx="8534400" cy="3052763"/>
          </a:xfrm>
          <a:prstGeom prst="rect">
            <a:avLst/>
          </a:prstGeom>
          <a:noFill/>
          <a:ln w="9525">
            <a:noFill/>
            <a:round/>
            <a:headEnd/>
            <a:tailEnd/>
          </a:ln>
          <a:effectLst/>
        </p:spPr>
      </p:pic>
      <p:sp>
        <p:nvSpPr>
          <p:cNvPr id="28674" name="Rectangle 2"/>
          <p:cNvSpPr>
            <a:spLocks noGrp="1" noChangeArrowheads="1"/>
          </p:cNvSpPr>
          <p:nvPr>
            <p:ph type="title" idx="4294967295"/>
          </p:nvPr>
        </p:nvSpPr>
        <p:spPr>
          <a:xfrm>
            <a:off x="457200" y="277813"/>
            <a:ext cx="8229600" cy="1139825"/>
          </a:xfrm>
          <a:ln/>
        </p:spPr>
        <p:txBody>
          <a:bodyPr lIns="91440" tIns="45720" rIns="91440" bIns="4572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800"/>
              <a:t>Terminología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228600" y="260350"/>
            <a:ext cx="8915400" cy="806450"/>
          </a:xfrm>
          <a:prstGeom prst="rect">
            <a:avLst/>
          </a:prstGeom>
          <a:noFill/>
          <a:ln w="9525">
            <a:noFill/>
            <a:round/>
            <a:headEnd/>
            <a:tailEnd/>
          </a:ln>
          <a:effectLst/>
        </p:spPr>
        <p:txBody>
          <a:bodyPr lIns="82080" tIns="41040" rIns="82080" bIns="41040" anchor="ctr"/>
          <a:lstStyle/>
          <a:p>
            <a:pPr algn="ct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3600">
                <a:solidFill>
                  <a:srgbClr val="CCECFF"/>
                </a:solidFill>
                <a:effectLst>
                  <a:outerShdw blurRad="38100" dist="38100" dir="2700000" algn="tl">
                    <a:srgbClr val="000000"/>
                  </a:outerShdw>
                </a:effectLst>
                <a:latin typeface="Arial" charset="0"/>
                <a:ea typeface="Microsoft YaHei" charset="0"/>
                <a:cs typeface="Microsoft YaHei" charset="0"/>
              </a:rPr>
              <a:t>Trayectos Virtuales y Canales Virtuales</a:t>
            </a:r>
          </a:p>
        </p:txBody>
      </p:sp>
      <p:sp>
        <p:nvSpPr>
          <p:cNvPr id="29698" name="Rectangle 2"/>
          <p:cNvSpPr>
            <a:spLocks noChangeArrowheads="1"/>
          </p:cNvSpPr>
          <p:nvPr/>
        </p:nvSpPr>
        <p:spPr bwMode="auto">
          <a:xfrm>
            <a:off x="3971925" y="4603750"/>
            <a:ext cx="2308225" cy="1187450"/>
          </a:xfrm>
          <a:prstGeom prst="rect">
            <a:avLst/>
          </a:prstGeom>
          <a:solidFill>
            <a:srgbClr val="CC99FF"/>
          </a:solidFill>
          <a:ln w="9525">
            <a:noFill/>
            <a:round/>
            <a:headEnd/>
            <a:tailEnd/>
          </a:ln>
          <a:effectLst>
            <a:outerShdw dist="17819" dir="2700000" algn="ctr" rotWithShape="0">
              <a:srgbClr val="FFFFFF"/>
            </a:outerShdw>
          </a:effectLst>
        </p:spPr>
        <p:txBody>
          <a:bodyPr wrap="none" anchor="ctr"/>
          <a:lstStyle/>
          <a:p>
            <a:endParaRPr lang="es-AR"/>
          </a:p>
        </p:txBody>
      </p:sp>
      <p:grpSp>
        <p:nvGrpSpPr>
          <p:cNvPr id="29699" name="Group 3"/>
          <p:cNvGrpSpPr>
            <a:grpSpLocks/>
          </p:cNvGrpSpPr>
          <p:nvPr/>
        </p:nvGrpSpPr>
        <p:grpSpPr bwMode="auto">
          <a:xfrm>
            <a:off x="1668463" y="1520825"/>
            <a:ext cx="6330950" cy="2224088"/>
            <a:chOff x="1051" y="958"/>
            <a:chExt cx="3988" cy="1401"/>
          </a:xfrm>
        </p:grpSpPr>
        <p:grpSp>
          <p:nvGrpSpPr>
            <p:cNvPr id="29700" name="Group 4"/>
            <p:cNvGrpSpPr>
              <a:grpSpLocks/>
            </p:cNvGrpSpPr>
            <p:nvPr/>
          </p:nvGrpSpPr>
          <p:grpSpPr bwMode="auto">
            <a:xfrm>
              <a:off x="1051" y="958"/>
              <a:ext cx="2491" cy="1401"/>
              <a:chOff x="1051" y="958"/>
              <a:chExt cx="2491" cy="1401"/>
            </a:xfrm>
          </p:grpSpPr>
          <p:sp>
            <p:nvSpPr>
              <p:cNvPr id="29701" name="Oval 5"/>
              <p:cNvSpPr>
                <a:spLocks noChangeArrowheads="1"/>
              </p:cNvSpPr>
              <p:nvPr/>
            </p:nvSpPr>
            <p:spPr bwMode="auto">
              <a:xfrm>
                <a:off x="1051" y="958"/>
                <a:ext cx="274" cy="1401"/>
              </a:xfrm>
              <a:prstGeom prst="ellipse">
                <a:avLst/>
              </a:prstGeom>
              <a:gradFill rotWithShape="0">
                <a:gsLst>
                  <a:gs pos="0">
                    <a:srgbClr val="008AAE"/>
                  </a:gs>
                  <a:gs pos="50000">
                    <a:srgbClr val="E4F2F5"/>
                  </a:gs>
                  <a:gs pos="100000">
                    <a:srgbClr val="008AAE"/>
                  </a:gs>
                </a:gsLst>
                <a:lin ang="5400000" scaled="1"/>
              </a:gradFill>
              <a:ln w="9525">
                <a:noFill/>
                <a:round/>
                <a:headEnd/>
                <a:tailEnd/>
              </a:ln>
              <a:effectLst>
                <a:outerShdw dist="17819" dir="2700000" algn="ctr" rotWithShape="0">
                  <a:srgbClr val="FFFFFF"/>
                </a:outerShdw>
              </a:effectLst>
            </p:spPr>
            <p:txBody>
              <a:bodyPr wrap="none" anchor="ctr"/>
              <a:lstStyle/>
              <a:p>
                <a:endParaRPr lang="es-AR"/>
              </a:p>
            </p:txBody>
          </p:sp>
          <p:sp>
            <p:nvSpPr>
              <p:cNvPr id="29702" name="Rectangle 6"/>
              <p:cNvSpPr>
                <a:spLocks noChangeArrowheads="1"/>
              </p:cNvSpPr>
              <p:nvPr/>
            </p:nvSpPr>
            <p:spPr bwMode="auto">
              <a:xfrm>
                <a:off x="1204" y="958"/>
                <a:ext cx="2208" cy="1401"/>
              </a:xfrm>
              <a:prstGeom prst="rect">
                <a:avLst/>
              </a:prstGeom>
              <a:gradFill rotWithShape="0">
                <a:gsLst>
                  <a:gs pos="0">
                    <a:srgbClr val="008AAE"/>
                  </a:gs>
                  <a:gs pos="50000">
                    <a:srgbClr val="E4F2F5"/>
                  </a:gs>
                  <a:gs pos="100000">
                    <a:srgbClr val="008AAE"/>
                  </a:gs>
                </a:gsLst>
                <a:lin ang="5400000" scaled="1"/>
              </a:gradFill>
              <a:ln w="9525">
                <a:noFill/>
                <a:round/>
                <a:headEnd/>
                <a:tailEnd/>
              </a:ln>
              <a:effectLst>
                <a:outerShdw dist="17819" dir="2700000" algn="ctr" rotWithShape="0">
                  <a:srgbClr val="FFFFFF"/>
                </a:outerShdw>
              </a:effectLst>
            </p:spPr>
            <p:txBody>
              <a:bodyPr wrap="none" anchor="ctr"/>
              <a:lstStyle/>
              <a:p>
                <a:endParaRPr lang="es-AR"/>
              </a:p>
            </p:txBody>
          </p:sp>
          <p:sp>
            <p:nvSpPr>
              <p:cNvPr id="29703" name="Oval 7"/>
              <p:cNvSpPr>
                <a:spLocks noChangeArrowheads="1"/>
              </p:cNvSpPr>
              <p:nvPr/>
            </p:nvSpPr>
            <p:spPr bwMode="auto">
              <a:xfrm>
                <a:off x="3268" y="958"/>
                <a:ext cx="274" cy="1401"/>
              </a:xfrm>
              <a:prstGeom prst="ellipse">
                <a:avLst/>
              </a:prstGeom>
              <a:gradFill rotWithShape="0">
                <a:gsLst>
                  <a:gs pos="0">
                    <a:srgbClr val="005F78"/>
                  </a:gs>
                  <a:gs pos="100000">
                    <a:srgbClr val="008AAE"/>
                  </a:gs>
                </a:gsLst>
                <a:lin ang="5400000" scaled="1"/>
              </a:gradFill>
              <a:ln w="9525">
                <a:noFill/>
                <a:round/>
                <a:headEnd/>
                <a:tailEnd/>
              </a:ln>
              <a:effectLst>
                <a:outerShdw dist="17819" dir="2700000" algn="ctr" rotWithShape="0">
                  <a:srgbClr val="FFFFFF"/>
                </a:outerShdw>
              </a:effectLst>
            </p:spPr>
            <p:txBody>
              <a:bodyPr wrap="none" anchor="ctr"/>
              <a:lstStyle/>
              <a:p>
                <a:endParaRPr lang="es-AR"/>
              </a:p>
            </p:txBody>
          </p:sp>
        </p:grpSp>
        <p:grpSp>
          <p:nvGrpSpPr>
            <p:cNvPr id="29704" name="Group 8"/>
            <p:cNvGrpSpPr>
              <a:grpSpLocks/>
            </p:cNvGrpSpPr>
            <p:nvPr/>
          </p:nvGrpSpPr>
          <p:grpSpPr bwMode="auto">
            <a:xfrm>
              <a:off x="3336" y="1120"/>
              <a:ext cx="1703" cy="484"/>
              <a:chOff x="3336" y="1120"/>
              <a:chExt cx="1703" cy="484"/>
            </a:xfrm>
          </p:grpSpPr>
          <p:sp>
            <p:nvSpPr>
              <p:cNvPr id="29705" name="Oval 9"/>
              <p:cNvSpPr>
                <a:spLocks noChangeArrowheads="1"/>
              </p:cNvSpPr>
              <p:nvPr/>
            </p:nvSpPr>
            <p:spPr bwMode="auto">
              <a:xfrm>
                <a:off x="3336" y="1120"/>
                <a:ext cx="164" cy="484"/>
              </a:xfrm>
              <a:prstGeom prst="ellipse">
                <a:avLst/>
              </a:prstGeom>
              <a:gradFill rotWithShape="0">
                <a:gsLst>
                  <a:gs pos="0">
                    <a:srgbClr val="CF0E30"/>
                  </a:gs>
                  <a:gs pos="50000">
                    <a:srgbClr val="F9E5E8"/>
                  </a:gs>
                  <a:gs pos="100000">
                    <a:srgbClr val="CF0E30"/>
                  </a:gs>
                </a:gsLst>
                <a:lin ang="5400000" scaled="1"/>
              </a:gradFill>
              <a:ln w="9525">
                <a:noFill/>
                <a:round/>
                <a:headEnd/>
                <a:tailEnd/>
              </a:ln>
              <a:effectLst>
                <a:outerShdw dist="17819" dir="2700000" algn="ctr" rotWithShape="0">
                  <a:srgbClr val="FFFFFF"/>
                </a:outerShdw>
              </a:effectLst>
            </p:spPr>
            <p:txBody>
              <a:bodyPr wrap="none" anchor="ctr"/>
              <a:lstStyle/>
              <a:p>
                <a:endParaRPr lang="es-AR"/>
              </a:p>
            </p:txBody>
          </p:sp>
          <p:sp>
            <p:nvSpPr>
              <p:cNvPr id="29706" name="Rectangle 10"/>
              <p:cNvSpPr>
                <a:spLocks noChangeArrowheads="1"/>
              </p:cNvSpPr>
              <p:nvPr/>
            </p:nvSpPr>
            <p:spPr bwMode="auto">
              <a:xfrm>
                <a:off x="3428" y="1120"/>
                <a:ext cx="1324" cy="484"/>
              </a:xfrm>
              <a:prstGeom prst="rect">
                <a:avLst/>
              </a:prstGeom>
              <a:gradFill rotWithShape="0">
                <a:gsLst>
                  <a:gs pos="0">
                    <a:srgbClr val="CF0E30"/>
                  </a:gs>
                  <a:gs pos="50000">
                    <a:srgbClr val="F9E5E8"/>
                  </a:gs>
                  <a:gs pos="100000">
                    <a:srgbClr val="CF0E30"/>
                  </a:gs>
                </a:gsLst>
                <a:lin ang="5400000" scaled="1"/>
              </a:gradFill>
              <a:ln w="9525">
                <a:noFill/>
                <a:round/>
                <a:headEnd/>
                <a:tailEnd/>
              </a:ln>
              <a:effectLst>
                <a:outerShdw dist="17819" dir="2700000" algn="ctr" rotWithShape="0">
                  <a:srgbClr val="FFFFFF"/>
                </a:outerShdw>
              </a:effectLst>
            </p:spPr>
            <p:txBody>
              <a:bodyPr wrap="none" anchor="ctr"/>
              <a:lstStyle/>
              <a:p>
                <a:endParaRPr lang="es-AR"/>
              </a:p>
            </p:txBody>
          </p:sp>
          <p:sp>
            <p:nvSpPr>
              <p:cNvPr id="29707" name="Oval 11"/>
              <p:cNvSpPr>
                <a:spLocks noChangeArrowheads="1"/>
              </p:cNvSpPr>
              <p:nvPr/>
            </p:nvSpPr>
            <p:spPr bwMode="auto">
              <a:xfrm>
                <a:off x="4666" y="1120"/>
                <a:ext cx="164" cy="484"/>
              </a:xfrm>
              <a:prstGeom prst="ellipse">
                <a:avLst/>
              </a:prstGeom>
              <a:gradFill rotWithShape="0">
                <a:gsLst>
                  <a:gs pos="0">
                    <a:srgbClr val="8F0921"/>
                  </a:gs>
                  <a:gs pos="100000">
                    <a:srgbClr val="CF0E30"/>
                  </a:gs>
                </a:gsLst>
                <a:lin ang="5400000" scaled="1"/>
              </a:gradFill>
              <a:ln w="9525">
                <a:noFill/>
                <a:round/>
                <a:headEnd/>
                <a:tailEnd/>
              </a:ln>
              <a:effectLst>
                <a:outerShdw dist="17819" dir="2700000" algn="ctr" rotWithShape="0">
                  <a:srgbClr val="FFFFFF"/>
                </a:outerShdw>
              </a:effectLst>
            </p:spPr>
            <p:txBody>
              <a:bodyPr wrap="none" anchor="ctr"/>
              <a:lstStyle/>
              <a:p>
                <a:endParaRPr lang="es-AR"/>
              </a:p>
            </p:txBody>
          </p:sp>
          <p:grpSp>
            <p:nvGrpSpPr>
              <p:cNvPr id="29708" name="Group 12"/>
              <p:cNvGrpSpPr>
                <a:grpSpLocks/>
              </p:cNvGrpSpPr>
              <p:nvPr/>
            </p:nvGrpSpPr>
            <p:grpSpPr bwMode="auto">
              <a:xfrm>
                <a:off x="4746" y="1451"/>
                <a:ext cx="293" cy="59"/>
                <a:chOff x="4746" y="1451"/>
                <a:chExt cx="293" cy="59"/>
              </a:xfrm>
            </p:grpSpPr>
            <p:sp>
              <p:nvSpPr>
                <p:cNvPr id="29709" name="Oval 13"/>
                <p:cNvSpPr>
                  <a:spLocks noChangeArrowheads="1"/>
                </p:cNvSpPr>
                <p:nvPr/>
              </p:nvSpPr>
              <p:spPr bwMode="auto">
                <a:xfrm>
                  <a:off x="4746" y="1451"/>
                  <a:ext cx="16" cy="59"/>
                </a:xfrm>
                <a:prstGeom prst="ellipse">
                  <a:avLst/>
                </a:prstGeom>
                <a:gradFill rotWithShape="0">
                  <a:gsLst>
                    <a:gs pos="0">
                      <a:srgbClr val="CF0E30"/>
                    </a:gs>
                    <a:gs pos="50000">
                      <a:srgbClr val="FEFEFE"/>
                    </a:gs>
                    <a:gs pos="100000">
                      <a:srgbClr val="CF0E30"/>
                    </a:gs>
                  </a:gsLst>
                  <a:lin ang="5400000" scaled="1"/>
                </a:gradFill>
                <a:ln w="9525">
                  <a:noFill/>
                  <a:round/>
                  <a:headEnd/>
                  <a:tailEnd/>
                </a:ln>
                <a:effectLst>
                  <a:outerShdw dist="17819" dir="2700000" algn="ctr" rotWithShape="0">
                    <a:srgbClr val="FFFFFF"/>
                  </a:outerShdw>
                </a:effectLst>
              </p:spPr>
              <p:txBody>
                <a:bodyPr wrap="none" anchor="ctr"/>
                <a:lstStyle/>
                <a:p>
                  <a:endParaRPr lang="es-AR"/>
                </a:p>
              </p:txBody>
            </p:sp>
            <p:sp>
              <p:nvSpPr>
                <p:cNvPr id="29710" name="Rectangle 14"/>
                <p:cNvSpPr>
                  <a:spLocks noChangeArrowheads="1"/>
                </p:cNvSpPr>
                <p:nvPr/>
              </p:nvSpPr>
              <p:spPr bwMode="auto">
                <a:xfrm>
                  <a:off x="4761" y="1451"/>
                  <a:ext cx="268" cy="59"/>
                </a:xfrm>
                <a:prstGeom prst="rect">
                  <a:avLst/>
                </a:prstGeom>
                <a:gradFill rotWithShape="0">
                  <a:gsLst>
                    <a:gs pos="0">
                      <a:srgbClr val="CF0E30"/>
                    </a:gs>
                    <a:gs pos="50000">
                      <a:srgbClr val="FEFEFE"/>
                    </a:gs>
                    <a:gs pos="100000">
                      <a:srgbClr val="CF0E30"/>
                    </a:gs>
                  </a:gsLst>
                  <a:lin ang="5400000" scaled="1"/>
                </a:gradFill>
                <a:ln w="9525">
                  <a:noFill/>
                  <a:round/>
                  <a:headEnd/>
                  <a:tailEnd/>
                </a:ln>
                <a:effectLst>
                  <a:outerShdw dist="17819" dir="2700000" algn="ctr" rotWithShape="0">
                    <a:srgbClr val="FFFFFF"/>
                  </a:outerShdw>
                </a:effectLst>
              </p:spPr>
              <p:txBody>
                <a:bodyPr wrap="none" anchor="ctr"/>
                <a:lstStyle/>
                <a:p>
                  <a:endParaRPr lang="es-AR"/>
                </a:p>
              </p:txBody>
            </p:sp>
            <p:sp>
              <p:nvSpPr>
                <p:cNvPr id="29711" name="Oval 15"/>
                <p:cNvSpPr>
                  <a:spLocks noChangeArrowheads="1"/>
                </p:cNvSpPr>
                <p:nvPr/>
              </p:nvSpPr>
              <p:spPr bwMode="auto">
                <a:xfrm>
                  <a:off x="5023" y="1451"/>
                  <a:ext cx="16" cy="59"/>
                </a:xfrm>
                <a:prstGeom prst="ellipse">
                  <a:avLst/>
                </a:prstGeom>
                <a:gradFill rotWithShape="0">
                  <a:gsLst>
                    <a:gs pos="0">
                      <a:srgbClr val="3D040E"/>
                    </a:gs>
                    <a:gs pos="100000">
                      <a:srgbClr val="CF0E30"/>
                    </a:gs>
                  </a:gsLst>
                  <a:lin ang="5400000" scaled="1"/>
                </a:gradFill>
                <a:ln w="9525">
                  <a:noFill/>
                  <a:round/>
                  <a:headEnd/>
                  <a:tailEnd/>
                </a:ln>
                <a:effectLst>
                  <a:outerShdw dist="17819" dir="2700000" algn="ctr" rotWithShape="0">
                    <a:srgbClr val="FFFFFF"/>
                  </a:outerShdw>
                </a:effectLst>
              </p:spPr>
              <p:txBody>
                <a:bodyPr wrap="none" anchor="ctr"/>
                <a:lstStyle/>
                <a:p>
                  <a:endParaRPr lang="es-AR"/>
                </a:p>
              </p:txBody>
            </p:sp>
          </p:grpSp>
          <p:grpSp>
            <p:nvGrpSpPr>
              <p:cNvPr id="29712" name="Group 16"/>
              <p:cNvGrpSpPr>
                <a:grpSpLocks/>
              </p:cNvGrpSpPr>
              <p:nvPr/>
            </p:nvGrpSpPr>
            <p:grpSpPr bwMode="auto">
              <a:xfrm>
                <a:off x="4746" y="1344"/>
                <a:ext cx="293" cy="59"/>
                <a:chOff x="4746" y="1344"/>
                <a:chExt cx="293" cy="59"/>
              </a:xfrm>
            </p:grpSpPr>
            <p:sp>
              <p:nvSpPr>
                <p:cNvPr id="29713" name="Oval 17"/>
                <p:cNvSpPr>
                  <a:spLocks noChangeArrowheads="1"/>
                </p:cNvSpPr>
                <p:nvPr/>
              </p:nvSpPr>
              <p:spPr bwMode="auto">
                <a:xfrm>
                  <a:off x="4746" y="1344"/>
                  <a:ext cx="16" cy="59"/>
                </a:xfrm>
                <a:prstGeom prst="ellipse">
                  <a:avLst/>
                </a:prstGeom>
                <a:gradFill rotWithShape="0">
                  <a:gsLst>
                    <a:gs pos="0">
                      <a:srgbClr val="CF0E30"/>
                    </a:gs>
                    <a:gs pos="50000">
                      <a:srgbClr val="FEFEFE"/>
                    </a:gs>
                    <a:gs pos="100000">
                      <a:srgbClr val="CF0E30"/>
                    </a:gs>
                  </a:gsLst>
                  <a:lin ang="5400000" scaled="1"/>
                </a:gradFill>
                <a:ln w="9525">
                  <a:noFill/>
                  <a:round/>
                  <a:headEnd/>
                  <a:tailEnd/>
                </a:ln>
                <a:effectLst>
                  <a:outerShdw dist="17819" dir="2700000" algn="ctr" rotWithShape="0">
                    <a:srgbClr val="FFFFFF"/>
                  </a:outerShdw>
                </a:effectLst>
              </p:spPr>
              <p:txBody>
                <a:bodyPr wrap="none" anchor="ctr"/>
                <a:lstStyle/>
                <a:p>
                  <a:endParaRPr lang="es-AR"/>
                </a:p>
              </p:txBody>
            </p:sp>
            <p:sp>
              <p:nvSpPr>
                <p:cNvPr id="29714" name="Rectangle 18"/>
                <p:cNvSpPr>
                  <a:spLocks noChangeArrowheads="1"/>
                </p:cNvSpPr>
                <p:nvPr/>
              </p:nvSpPr>
              <p:spPr bwMode="auto">
                <a:xfrm>
                  <a:off x="4761" y="1344"/>
                  <a:ext cx="268" cy="59"/>
                </a:xfrm>
                <a:prstGeom prst="rect">
                  <a:avLst/>
                </a:prstGeom>
                <a:gradFill rotWithShape="0">
                  <a:gsLst>
                    <a:gs pos="0">
                      <a:srgbClr val="CF0E30"/>
                    </a:gs>
                    <a:gs pos="50000">
                      <a:srgbClr val="FEFEFE"/>
                    </a:gs>
                    <a:gs pos="100000">
                      <a:srgbClr val="CF0E30"/>
                    </a:gs>
                  </a:gsLst>
                  <a:lin ang="5400000" scaled="1"/>
                </a:gradFill>
                <a:ln w="9525">
                  <a:noFill/>
                  <a:round/>
                  <a:headEnd/>
                  <a:tailEnd/>
                </a:ln>
                <a:effectLst>
                  <a:outerShdw dist="17819" dir="2700000" algn="ctr" rotWithShape="0">
                    <a:srgbClr val="FFFFFF"/>
                  </a:outerShdw>
                </a:effectLst>
              </p:spPr>
              <p:txBody>
                <a:bodyPr wrap="none" anchor="ctr"/>
                <a:lstStyle/>
                <a:p>
                  <a:endParaRPr lang="es-AR"/>
                </a:p>
              </p:txBody>
            </p:sp>
            <p:sp>
              <p:nvSpPr>
                <p:cNvPr id="29715" name="Oval 19"/>
                <p:cNvSpPr>
                  <a:spLocks noChangeArrowheads="1"/>
                </p:cNvSpPr>
                <p:nvPr/>
              </p:nvSpPr>
              <p:spPr bwMode="auto">
                <a:xfrm>
                  <a:off x="5023" y="1344"/>
                  <a:ext cx="16" cy="59"/>
                </a:xfrm>
                <a:prstGeom prst="ellipse">
                  <a:avLst/>
                </a:prstGeom>
                <a:gradFill rotWithShape="0">
                  <a:gsLst>
                    <a:gs pos="0">
                      <a:srgbClr val="3D040E"/>
                    </a:gs>
                    <a:gs pos="100000">
                      <a:srgbClr val="CF0E30"/>
                    </a:gs>
                  </a:gsLst>
                  <a:lin ang="5400000" scaled="1"/>
                </a:gradFill>
                <a:ln w="9525">
                  <a:noFill/>
                  <a:round/>
                  <a:headEnd/>
                  <a:tailEnd/>
                </a:ln>
                <a:effectLst>
                  <a:outerShdw dist="17819" dir="2700000" algn="ctr" rotWithShape="0">
                    <a:srgbClr val="FFFFFF"/>
                  </a:outerShdw>
                </a:effectLst>
              </p:spPr>
              <p:txBody>
                <a:bodyPr wrap="none" anchor="ctr"/>
                <a:lstStyle/>
                <a:p>
                  <a:endParaRPr lang="es-AR"/>
                </a:p>
              </p:txBody>
            </p:sp>
          </p:grpSp>
          <p:grpSp>
            <p:nvGrpSpPr>
              <p:cNvPr id="29716" name="Group 20"/>
              <p:cNvGrpSpPr>
                <a:grpSpLocks/>
              </p:cNvGrpSpPr>
              <p:nvPr/>
            </p:nvGrpSpPr>
            <p:grpSpPr bwMode="auto">
              <a:xfrm>
                <a:off x="4746" y="1237"/>
                <a:ext cx="293" cy="60"/>
                <a:chOff x="4746" y="1237"/>
                <a:chExt cx="293" cy="60"/>
              </a:xfrm>
            </p:grpSpPr>
            <p:sp>
              <p:nvSpPr>
                <p:cNvPr id="29717" name="Oval 21"/>
                <p:cNvSpPr>
                  <a:spLocks noChangeArrowheads="1"/>
                </p:cNvSpPr>
                <p:nvPr/>
              </p:nvSpPr>
              <p:spPr bwMode="auto">
                <a:xfrm>
                  <a:off x="4746" y="1237"/>
                  <a:ext cx="16" cy="60"/>
                </a:xfrm>
                <a:prstGeom prst="ellipse">
                  <a:avLst/>
                </a:prstGeom>
                <a:gradFill rotWithShape="0">
                  <a:gsLst>
                    <a:gs pos="0">
                      <a:srgbClr val="CF0E30"/>
                    </a:gs>
                    <a:gs pos="50000">
                      <a:srgbClr val="FEFEFE"/>
                    </a:gs>
                    <a:gs pos="100000">
                      <a:srgbClr val="CF0E30"/>
                    </a:gs>
                  </a:gsLst>
                  <a:lin ang="5400000" scaled="1"/>
                </a:gradFill>
                <a:ln w="9525">
                  <a:noFill/>
                  <a:round/>
                  <a:headEnd/>
                  <a:tailEnd/>
                </a:ln>
                <a:effectLst>
                  <a:outerShdw dist="17819" dir="2700000" algn="ctr" rotWithShape="0">
                    <a:srgbClr val="FFFFFF"/>
                  </a:outerShdw>
                </a:effectLst>
              </p:spPr>
              <p:txBody>
                <a:bodyPr wrap="none" anchor="ctr"/>
                <a:lstStyle/>
                <a:p>
                  <a:endParaRPr lang="es-AR"/>
                </a:p>
              </p:txBody>
            </p:sp>
            <p:sp>
              <p:nvSpPr>
                <p:cNvPr id="29718" name="Rectangle 22"/>
                <p:cNvSpPr>
                  <a:spLocks noChangeArrowheads="1"/>
                </p:cNvSpPr>
                <p:nvPr/>
              </p:nvSpPr>
              <p:spPr bwMode="auto">
                <a:xfrm>
                  <a:off x="4761" y="1237"/>
                  <a:ext cx="268" cy="60"/>
                </a:xfrm>
                <a:prstGeom prst="rect">
                  <a:avLst/>
                </a:prstGeom>
                <a:gradFill rotWithShape="0">
                  <a:gsLst>
                    <a:gs pos="0">
                      <a:srgbClr val="CF0E30"/>
                    </a:gs>
                    <a:gs pos="50000">
                      <a:srgbClr val="FEFEFE"/>
                    </a:gs>
                    <a:gs pos="100000">
                      <a:srgbClr val="CF0E30"/>
                    </a:gs>
                  </a:gsLst>
                  <a:lin ang="5400000" scaled="1"/>
                </a:gradFill>
                <a:ln w="9525">
                  <a:noFill/>
                  <a:round/>
                  <a:headEnd/>
                  <a:tailEnd/>
                </a:ln>
                <a:effectLst>
                  <a:outerShdw dist="17819" dir="2700000" algn="ctr" rotWithShape="0">
                    <a:srgbClr val="FFFFFF"/>
                  </a:outerShdw>
                </a:effectLst>
              </p:spPr>
              <p:txBody>
                <a:bodyPr wrap="none" anchor="ctr"/>
                <a:lstStyle/>
                <a:p>
                  <a:endParaRPr lang="es-AR"/>
                </a:p>
              </p:txBody>
            </p:sp>
            <p:sp>
              <p:nvSpPr>
                <p:cNvPr id="29719" name="Oval 23"/>
                <p:cNvSpPr>
                  <a:spLocks noChangeArrowheads="1"/>
                </p:cNvSpPr>
                <p:nvPr/>
              </p:nvSpPr>
              <p:spPr bwMode="auto">
                <a:xfrm>
                  <a:off x="5023" y="1237"/>
                  <a:ext cx="16" cy="60"/>
                </a:xfrm>
                <a:prstGeom prst="ellipse">
                  <a:avLst/>
                </a:prstGeom>
                <a:gradFill rotWithShape="0">
                  <a:gsLst>
                    <a:gs pos="0">
                      <a:srgbClr val="3D040E"/>
                    </a:gs>
                    <a:gs pos="100000">
                      <a:srgbClr val="CF0E30"/>
                    </a:gs>
                  </a:gsLst>
                  <a:lin ang="5400000" scaled="1"/>
                </a:gradFill>
                <a:ln w="9525">
                  <a:noFill/>
                  <a:round/>
                  <a:headEnd/>
                  <a:tailEnd/>
                </a:ln>
                <a:effectLst>
                  <a:outerShdw dist="17819" dir="2700000" algn="ctr" rotWithShape="0">
                    <a:srgbClr val="FFFFFF"/>
                  </a:outerShdw>
                </a:effectLst>
              </p:spPr>
              <p:txBody>
                <a:bodyPr wrap="none" anchor="ctr"/>
                <a:lstStyle/>
                <a:p>
                  <a:endParaRPr lang="es-AR"/>
                </a:p>
              </p:txBody>
            </p:sp>
          </p:grpSp>
        </p:grpSp>
        <p:grpSp>
          <p:nvGrpSpPr>
            <p:cNvPr id="29720" name="Group 24"/>
            <p:cNvGrpSpPr>
              <a:grpSpLocks/>
            </p:cNvGrpSpPr>
            <p:nvPr/>
          </p:nvGrpSpPr>
          <p:grpSpPr bwMode="auto">
            <a:xfrm>
              <a:off x="3336" y="1714"/>
              <a:ext cx="1703" cy="484"/>
              <a:chOff x="3336" y="1714"/>
              <a:chExt cx="1703" cy="484"/>
            </a:xfrm>
          </p:grpSpPr>
          <p:sp>
            <p:nvSpPr>
              <p:cNvPr id="29721" name="Oval 25"/>
              <p:cNvSpPr>
                <a:spLocks noChangeArrowheads="1"/>
              </p:cNvSpPr>
              <p:nvPr/>
            </p:nvSpPr>
            <p:spPr bwMode="auto">
              <a:xfrm>
                <a:off x="3336" y="1714"/>
                <a:ext cx="164" cy="484"/>
              </a:xfrm>
              <a:prstGeom prst="ellipse">
                <a:avLst/>
              </a:prstGeom>
              <a:gradFill rotWithShape="0">
                <a:gsLst>
                  <a:gs pos="0">
                    <a:srgbClr val="00B17A"/>
                  </a:gs>
                  <a:gs pos="50000">
                    <a:srgbClr val="E4F6F0"/>
                  </a:gs>
                  <a:gs pos="100000">
                    <a:srgbClr val="00B17A"/>
                  </a:gs>
                </a:gsLst>
                <a:lin ang="5400000" scaled="1"/>
              </a:gradFill>
              <a:ln w="9525">
                <a:noFill/>
                <a:round/>
                <a:headEnd/>
                <a:tailEnd/>
              </a:ln>
              <a:effectLst>
                <a:outerShdw dist="17819" dir="2700000" algn="ctr" rotWithShape="0">
                  <a:srgbClr val="FFFFFF"/>
                </a:outerShdw>
              </a:effectLst>
            </p:spPr>
            <p:txBody>
              <a:bodyPr wrap="none" anchor="ctr"/>
              <a:lstStyle/>
              <a:p>
                <a:endParaRPr lang="es-AR"/>
              </a:p>
            </p:txBody>
          </p:sp>
          <p:sp>
            <p:nvSpPr>
              <p:cNvPr id="29722" name="Rectangle 26"/>
              <p:cNvSpPr>
                <a:spLocks noChangeArrowheads="1"/>
              </p:cNvSpPr>
              <p:nvPr/>
            </p:nvSpPr>
            <p:spPr bwMode="auto">
              <a:xfrm>
                <a:off x="3428" y="1714"/>
                <a:ext cx="1324" cy="484"/>
              </a:xfrm>
              <a:prstGeom prst="rect">
                <a:avLst/>
              </a:prstGeom>
              <a:gradFill rotWithShape="0">
                <a:gsLst>
                  <a:gs pos="0">
                    <a:srgbClr val="00B17A"/>
                  </a:gs>
                  <a:gs pos="50000">
                    <a:srgbClr val="E4F6F0"/>
                  </a:gs>
                  <a:gs pos="100000">
                    <a:srgbClr val="00B17A"/>
                  </a:gs>
                </a:gsLst>
                <a:lin ang="5400000" scaled="1"/>
              </a:gradFill>
              <a:ln w="9525">
                <a:noFill/>
                <a:round/>
                <a:headEnd/>
                <a:tailEnd/>
              </a:ln>
              <a:effectLst>
                <a:outerShdw dist="17819" dir="2700000" algn="ctr" rotWithShape="0">
                  <a:srgbClr val="FFFFFF"/>
                </a:outerShdw>
              </a:effectLst>
            </p:spPr>
            <p:txBody>
              <a:bodyPr wrap="none" anchor="ctr"/>
              <a:lstStyle/>
              <a:p>
                <a:endParaRPr lang="es-AR"/>
              </a:p>
            </p:txBody>
          </p:sp>
          <p:sp>
            <p:nvSpPr>
              <p:cNvPr id="29723" name="Oval 27"/>
              <p:cNvSpPr>
                <a:spLocks noChangeArrowheads="1"/>
              </p:cNvSpPr>
              <p:nvPr/>
            </p:nvSpPr>
            <p:spPr bwMode="auto">
              <a:xfrm>
                <a:off x="4666" y="1714"/>
                <a:ext cx="164" cy="484"/>
              </a:xfrm>
              <a:prstGeom prst="ellipse">
                <a:avLst/>
              </a:prstGeom>
              <a:gradFill rotWithShape="0">
                <a:gsLst>
                  <a:gs pos="0">
                    <a:srgbClr val="007B54"/>
                  </a:gs>
                  <a:gs pos="100000">
                    <a:srgbClr val="00B17A"/>
                  </a:gs>
                </a:gsLst>
                <a:lin ang="5400000" scaled="1"/>
              </a:gradFill>
              <a:ln w="9525">
                <a:noFill/>
                <a:round/>
                <a:headEnd/>
                <a:tailEnd/>
              </a:ln>
              <a:effectLst>
                <a:outerShdw dist="17819" dir="2700000" algn="ctr" rotWithShape="0">
                  <a:srgbClr val="FFFFFF"/>
                </a:outerShdw>
              </a:effectLst>
            </p:spPr>
            <p:txBody>
              <a:bodyPr wrap="none" anchor="ctr"/>
              <a:lstStyle/>
              <a:p>
                <a:endParaRPr lang="es-AR"/>
              </a:p>
            </p:txBody>
          </p:sp>
          <p:grpSp>
            <p:nvGrpSpPr>
              <p:cNvPr id="29724" name="Group 28"/>
              <p:cNvGrpSpPr>
                <a:grpSpLocks/>
              </p:cNvGrpSpPr>
              <p:nvPr/>
            </p:nvGrpSpPr>
            <p:grpSpPr bwMode="auto">
              <a:xfrm>
                <a:off x="4746" y="2044"/>
                <a:ext cx="293" cy="60"/>
                <a:chOff x="4746" y="2044"/>
                <a:chExt cx="293" cy="60"/>
              </a:xfrm>
            </p:grpSpPr>
            <p:sp>
              <p:nvSpPr>
                <p:cNvPr id="29725" name="Oval 29"/>
                <p:cNvSpPr>
                  <a:spLocks noChangeArrowheads="1"/>
                </p:cNvSpPr>
                <p:nvPr/>
              </p:nvSpPr>
              <p:spPr bwMode="auto">
                <a:xfrm>
                  <a:off x="4746" y="2044"/>
                  <a:ext cx="16" cy="60"/>
                </a:xfrm>
                <a:prstGeom prst="ellipse">
                  <a:avLst/>
                </a:prstGeom>
                <a:gradFill rotWithShape="0">
                  <a:gsLst>
                    <a:gs pos="0">
                      <a:srgbClr val="00B17A"/>
                    </a:gs>
                    <a:gs pos="50000">
                      <a:srgbClr val="FEFEFE"/>
                    </a:gs>
                    <a:gs pos="100000">
                      <a:srgbClr val="00B17A"/>
                    </a:gs>
                  </a:gsLst>
                  <a:lin ang="5400000" scaled="1"/>
                </a:gradFill>
                <a:ln w="9525">
                  <a:noFill/>
                  <a:round/>
                  <a:headEnd/>
                  <a:tailEnd/>
                </a:ln>
                <a:effectLst>
                  <a:outerShdw dist="17819" dir="2700000" algn="ctr" rotWithShape="0">
                    <a:srgbClr val="FFFFFF"/>
                  </a:outerShdw>
                </a:effectLst>
              </p:spPr>
              <p:txBody>
                <a:bodyPr wrap="none" anchor="ctr"/>
                <a:lstStyle/>
                <a:p>
                  <a:endParaRPr lang="es-AR"/>
                </a:p>
              </p:txBody>
            </p:sp>
            <p:sp>
              <p:nvSpPr>
                <p:cNvPr id="29726" name="Rectangle 30"/>
                <p:cNvSpPr>
                  <a:spLocks noChangeArrowheads="1"/>
                </p:cNvSpPr>
                <p:nvPr/>
              </p:nvSpPr>
              <p:spPr bwMode="auto">
                <a:xfrm>
                  <a:off x="4761" y="2044"/>
                  <a:ext cx="268" cy="60"/>
                </a:xfrm>
                <a:prstGeom prst="rect">
                  <a:avLst/>
                </a:prstGeom>
                <a:gradFill rotWithShape="0">
                  <a:gsLst>
                    <a:gs pos="0">
                      <a:srgbClr val="00B17A"/>
                    </a:gs>
                    <a:gs pos="50000">
                      <a:srgbClr val="FEFEFE"/>
                    </a:gs>
                    <a:gs pos="100000">
                      <a:srgbClr val="00B17A"/>
                    </a:gs>
                  </a:gsLst>
                  <a:lin ang="5400000" scaled="1"/>
                </a:gradFill>
                <a:ln w="9525">
                  <a:noFill/>
                  <a:round/>
                  <a:headEnd/>
                  <a:tailEnd/>
                </a:ln>
                <a:effectLst>
                  <a:outerShdw dist="17819" dir="2700000" algn="ctr" rotWithShape="0">
                    <a:srgbClr val="FFFFFF"/>
                  </a:outerShdw>
                </a:effectLst>
              </p:spPr>
              <p:txBody>
                <a:bodyPr wrap="none" anchor="ctr"/>
                <a:lstStyle/>
                <a:p>
                  <a:endParaRPr lang="es-AR"/>
                </a:p>
              </p:txBody>
            </p:sp>
            <p:sp>
              <p:nvSpPr>
                <p:cNvPr id="29727" name="Oval 31"/>
                <p:cNvSpPr>
                  <a:spLocks noChangeArrowheads="1"/>
                </p:cNvSpPr>
                <p:nvPr/>
              </p:nvSpPr>
              <p:spPr bwMode="auto">
                <a:xfrm>
                  <a:off x="5023" y="2044"/>
                  <a:ext cx="16" cy="60"/>
                </a:xfrm>
                <a:prstGeom prst="ellipse">
                  <a:avLst/>
                </a:prstGeom>
                <a:gradFill rotWithShape="0">
                  <a:gsLst>
                    <a:gs pos="0">
                      <a:srgbClr val="003424"/>
                    </a:gs>
                    <a:gs pos="100000">
                      <a:srgbClr val="00B17A"/>
                    </a:gs>
                  </a:gsLst>
                  <a:lin ang="5400000" scaled="1"/>
                </a:gradFill>
                <a:ln w="9525">
                  <a:noFill/>
                  <a:round/>
                  <a:headEnd/>
                  <a:tailEnd/>
                </a:ln>
                <a:effectLst>
                  <a:outerShdw dist="17819" dir="2700000" algn="ctr" rotWithShape="0">
                    <a:srgbClr val="FFFFFF"/>
                  </a:outerShdw>
                </a:effectLst>
              </p:spPr>
              <p:txBody>
                <a:bodyPr wrap="none" anchor="ctr"/>
                <a:lstStyle/>
                <a:p>
                  <a:endParaRPr lang="es-AR"/>
                </a:p>
              </p:txBody>
            </p:sp>
          </p:grpSp>
          <p:grpSp>
            <p:nvGrpSpPr>
              <p:cNvPr id="29728" name="Group 32"/>
              <p:cNvGrpSpPr>
                <a:grpSpLocks/>
              </p:cNvGrpSpPr>
              <p:nvPr/>
            </p:nvGrpSpPr>
            <p:grpSpPr bwMode="auto">
              <a:xfrm>
                <a:off x="4746" y="1938"/>
                <a:ext cx="293" cy="60"/>
                <a:chOff x="4746" y="1938"/>
                <a:chExt cx="293" cy="60"/>
              </a:xfrm>
            </p:grpSpPr>
            <p:sp>
              <p:nvSpPr>
                <p:cNvPr id="29729" name="Oval 33"/>
                <p:cNvSpPr>
                  <a:spLocks noChangeArrowheads="1"/>
                </p:cNvSpPr>
                <p:nvPr/>
              </p:nvSpPr>
              <p:spPr bwMode="auto">
                <a:xfrm>
                  <a:off x="4746" y="1938"/>
                  <a:ext cx="16" cy="60"/>
                </a:xfrm>
                <a:prstGeom prst="ellipse">
                  <a:avLst/>
                </a:prstGeom>
                <a:gradFill rotWithShape="0">
                  <a:gsLst>
                    <a:gs pos="0">
                      <a:srgbClr val="00B17A"/>
                    </a:gs>
                    <a:gs pos="50000">
                      <a:srgbClr val="FEFEFE"/>
                    </a:gs>
                    <a:gs pos="100000">
                      <a:srgbClr val="00B17A"/>
                    </a:gs>
                  </a:gsLst>
                  <a:lin ang="5400000" scaled="1"/>
                </a:gradFill>
                <a:ln w="9525">
                  <a:noFill/>
                  <a:round/>
                  <a:headEnd/>
                  <a:tailEnd/>
                </a:ln>
                <a:effectLst>
                  <a:outerShdw dist="17819" dir="2700000" algn="ctr" rotWithShape="0">
                    <a:srgbClr val="FFFFFF"/>
                  </a:outerShdw>
                </a:effectLst>
              </p:spPr>
              <p:txBody>
                <a:bodyPr wrap="none" anchor="ctr"/>
                <a:lstStyle/>
                <a:p>
                  <a:endParaRPr lang="es-AR"/>
                </a:p>
              </p:txBody>
            </p:sp>
            <p:sp>
              <p:nvSpPr>
                <p:cNvPr id="29730" name="Rectangle 34"/>
                <p:cNvSpPr>
                  <a:spLocks noChangeArrowheads="1"/>
                </p:cNvSpPr>
                <p:nvPr/>
              </p:nvSpPr>
              <p:spPr bwMode="auto">
                <a:xfrm>
                  <a:off x="4761" y="1938"/>
                  <a:ext cx="268" cy="60"/>
                </a:xfrm>
                <a:prstGeom prst="rect">
                  <a:avLst/>
                </a:prstGeom>
                <a:gradFill rotWithShape="0">
                  <a:gsLst>
                    <a:gs pos="0">
                      <a:srgbClr val="00B17A"/>
                    </a:gs>
                    <a:gs pos="50000">
                      <a:srgbClr val="FEFEFE"/>
                    </a:gs>
                    <a:gs pos="100000">
                      <a:srgbClr val="00B17A"/>
                    </a:gs>
                  </a:gsLst>
                  <a:lin ang="5400000" scaled="1"/>
                </a:gradFill>
                <a:ln w="9525">
                  <a:noFill/>
                  <a:round/>
                  <a:headEnd/>
                  <a:tailEnd/>
                </a:ln>
                <a:effectLst>
                  <a:outerShdw dist="17819" dir="2700000" algn="ctr" rotWithShape="0">
                    <a:srgbClr val="FFFFFF"/>
                  </a:outerShdw>
                </a:effectLst>
              </p:spPr>
              <p:txBody>
                <a:bodyPr wrap="none" anchor="ctr"/>
                <a:lstStyle/>
                <a:p>
                  <a:endParaRPr lang="es-AR"/>
                </a:p>
              </p:txBody>
            </p:sp>
            <p:sp>
              <p:nvSpPr>
                <p:cNvPr id="29731" name="Oval 35"/>
                <p:cNvSpPr>
                  <a:spLocks noChangeArrowheads="1"/>
                </p:cNvSpPr>
                <p:nvPr/>
              </p:nvSpPr>
              <p:spPr bwMode="auto">
                <a:xfrm>
                  <a:off x="5023" y="1938"/>
                  <a:ext cx="16" cy="60"/>
                </a:xfrm>
                <a:prstGeom prst="ellipse">
                  <a:avLst/>
                </a:prstGeom>
                <a:gradFill rotWithShape="0">
                  <a:gsLst>
                    <a:gs pos="0">
                      <a:srgbClr val="003424"/>
                    </a:gs>
                    <a:gs pos="100000">
                      <a:srgbClr val="00B17A"/>
                    </a:gs>
                  </a:gsLst>
                  <a:lin ang="5400000" scaled="1"/>
                </a:gradFill>
                <a:ln w="9525">
                  <a:noFill/>
                  <a:round/>
                  <a:headEnd/>
                  <a:tailEnd/>
                </a:ln>
                <a:effectLst>
                  <a:outerShdw dist="17819" dir="2700000" algn="ctr" rotWithShape="0">
                    <a:srgbClr val="FFFFFF"/>
                  </a:outerShdw>
                </a:effectLst>
              </p:spPr>
              <p:txBody>
                <a:bodyPr wrap="none" anchor="ctr"/>
                <a:lstStyle/>
                <a:p>
                  <a:endParaRPr lang="es-AR"/>
                </a:p>
              </p:txBody>
            </p:sp>
          </p:grpSp>
          <p:grpSp>
            <p:nvGrpSpPr>
              <p:cNvPr id="29732" name="Group 36"/>
              <p:cNvGrpSpPr>
                <a:grpSpLocks/>
              </p:cNvGrpSpPr>
              <p:nvPr/>
            </p:nvGrpSpPr>
            <p:grpSpPr bwMode="auto">
              <a:xfrm>
                <a:off x="4746" y="1831"/>
                <a:ext cx="293" cy="60"/>
                <a:chOff x="4746" y="1831"/>
                <a:chExt cx="293" cy="60"/>
              </a:xfrm>
            </p:grpSpPr>
            <p:sp>
              <p:nvSpPr>
                <p:cNvPr id="29733" name="Oval 37"/>
                <p:cNvSpPr>
                  <a:spLocks noChangeArrowheads="1"/>
                </p:cNvSpPr>
                <p:nvPr/>
              </p:nvSpPr>
              <p:spPr bwMode="auto">
                <a:xfrm>
                  <a:off x="4746" y="1831"/>
                  <a:ext cx="16" cy="60"/>
                </a:xfrm>
                <a:prstGeom prst="ellipse">
                  <a:avLst/>
                </a:prstGeom>
                <a:gradFill rotWithShape="0">
                  <a:gsLst>
                    <a:gs pos="0">
                      <a:srgbClr val="00B17A"/>
                    </a:gs>
                    <a:gs pos="50000">
                      <a:srgbClr val="FEFEFE"/>
                    </a:gs>
                    <a:gs pos="100000">
                      <a:srgbClr val="00B17A"/>
                    </a:gs>
                  </a:gsLst>
                  <a:lin ang="5400000" scaled="1"/>
                </a:gradFill>
                <a:ln w="9525">
                  <a:noFill/>
                  <a:round/>
                  <a:headEnd/>
                  <a:tailEnd/>
                </a:ln>
                <a:effectLst>
                  <a:outerShdw dist="17819" dir="2700000" algn="ctr" rotWithShape="0">
                    <a:srgbClr val="FFFFFF"/>
                  </a:outerShdw>
                </a:effectLst>
              </p:spPr>
              <p:txBody>
                <a:bodyPr wrap="none" anchor="ctr"/>
                <a:lstStyle/>
                <a:p>
                  <a:endParaRPr lang="es-AR"/>
                </a:p>
              </p:txBody>
            </p:sp>
            <p:sp>
              <p:nvSpPr>
                <p:cNvPr id="29734" name="Rectangle 38"/>
                <p:cNvSpPr>
                  <a:spLocks noChangeArrowheads="1"/>
                </p:cNvSpPr>
                <p:nvPr/>
              </p:nvSpPr>
              <p:spPr bwMode="auto">
                <a:xfrm>
                  <a:off x="4761" y="1831"/>
                  <a:ext cx="268" cy="60"/>
                </a:xfrm>
                <a:prstGeom prst="rect">
                  <a:avLst/>
                </a:prstGeom>
                <a:gradFill rotWithShape="0">
                  <a:gsLst>
                    <a:gs pos="0">
                      <a:srgbClr val="00B17A"/>
                    </a:gs>
                    <a:gs pos="50000">
                      <a:srgbClr val="FEFEFE"/>
                    </a:gs>
                    <a:gs pos="100000">
                      <a:srgbClr val="00B17A"/>
                    </a:gs>
                  </a:gsLst>
                  <a:lin ang="5400000" scaled="1"/>
                </a:gradFill>
                <a:ln w="9525">
                  <a:noFill/>
                  <a:round/>
                  <a:headEnd/>
                  <a:tailEnd/>
                </a:ln>
                <a:effectLst>
                  <a:outerShdw dist="17819" dir="2700000" algn="ctr" rotWithShape="0">
                    <a:srgbClr val="FFFFFF"/>
                  </a:outerShdw>
                </a:effectLst>
              </p:spPr>
              <p:txBody>
                <a:bodyPr wrap="none" anchor="ctr"/>
                <a:lstStyle/>
                <a:p>
                  <a:endParaRPr lang="es-AR"/>
                </a:p>
              </p:txBody>
            </p:sp>
            <p:sp>
              <p:nvSpPr>
                <p:cNvPr id="29735" name="Oval 39"/>
                <p:cNvSpPr>
                  <a:spLocks noChangeArrowheads="1"/>
                </p:cNvSpPr>
                <p:nvPr/>
              </p:nvSpPr>
              <p:spPr bwMode="auto">
                <a:xfrm>
                  <a:off x="5023" y="1831"/>
                  <a:ext cx="16" cy="60"/>
                </a:xfrm>
                <a:prstGeom prst="ellipse">
                  <a:avLst/>
                </a:prstGeom>
                <a:gradFill rotWithShape="0">
                  <a:gsLst>
                    <a:gs pos="0">
                      <a:srgbClr val="003424"/>
                    </a:gs>
                    <a:gs pos="100000">
                      <a:srgbClr val="00B17A"/>
                    </a:gs>
                  </a:gsLst>
                  <a:lin ang="5400000" scaled="1"/>
                </a:gradFill>
                <a:ln w="9525">
                  <a:noFill/>
                  <a:round/>
                  <a:headEnd/>
                  <a:tailEnd/>
                </a:ln>
                <a:effectLst>
                  <a:outerShdw dist="17819" dir="2700000" algn="ctr" rotWithShape="0">
                    <a:srgbClr val="FFFFFF"/>
                  </a:outerShdw>
                </a:effectLst>
              </p:spPr>
              <p:txBody>
                <a:bodyPr wrap="none" anchor="ctr"/>
                <a:lstStyle/>
                <a:p>
                  <a:endParaRPr lang="es-AR"/>
                </a:p>
              </p:txBody>
            </p:sp>
          </p:grpSp>
        </p:grpSp>
      </p:grpSp>
      <p:sp>
        <p:nvSpPr>
          <p:cNvPr id="29736" name="Rectangle 40"/>
          <p:cNvSpPr>
            <a:spLocks noChangeArrowheads="1"/>
          </p:cNvSpPr>
          <p:nvPr/>
        </p:nvSpPr>
        <p:spPr bwMode="auto">
          <a:xfrm>
            <a:off x="85725" y="4159250"/>
            <a:ext cx="1447800" cy="347663"/>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FFFFFF"/>
                </a:solidFill>
                <a:latin typeface="Arial" charset="0"/>
                <a:ea typeface="Microsoft YaHei" charset="0"/>
                <a:cs typeface="Microsoft YaHei" charset="0"/>
              </a:rPr>
              <a:t>Enlace físico</a:t>
            </a:r>
          </a:p>
        </p:txBody>
      </p:sp>
      <p:sp>
        <p:nvSpPr>
          <p:cNvPr id="29737" name="Rectangle 41"/>
          <p:cNvSpPr>
            <a:spLocks noChangeArrowheads="1"/>
          </p:cNvSpPr>
          <p:nvPr/>
        </p:nvSpPr>
        <p:spPr bwMode="auto">
          <a:xfrm>
            <a:off x="4117975" y="4922838"/>
            <a:ext cx="2009775" cy="590550"/>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FFFFFF"/>
                </a:solidFill>
                <a:latin typeface="Arial" charset="0"/>
                <a:ea typeface="Microsoft YaHei" charset="0"/>
                <a:cs typeface="Microsoft YaHei" charset="0"/>
              </a:rPr>
              <a:t>Cada VP Contiene </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FFFFFF"/>
                </a:solidFill>
                <a:latin typeface="Arial" charset="0"/>
                <a:ea typeface="Microsoft YaHei" charset="0"/>
                <a:cs typeface="Microsoft YaHei" charset="0"/>
              </a:rPr>
              <a:t>Múltiples VCs</a:t>
            </a:r>
          </a:p>
        </p:txBody>
      </p:sp>
      <p:sp>
        <p:nvSpPr>
          <p:cNvPr id="29738" name="Rectangle 42"/>
          <p:cNvSpPr>
            <a:spLocks noChangeArrowheads="1"/>
          </p:cNvSpPr>
          <p:nvPr/>
        </p:nvSpPr>
        <p:spPr bwMode="auto">
          <a:xfrm>
            <a:off x="1397000" y="4603750"/>
            <a:ext cx="2432050" cy="1187450"/>
          </a:xfrm>
          <a:prstGeom prst="rect">
            <a:avLst/>
          </a:prstGeom>
          <a:solidFill>
            <a:srgbClr val="CC99FF"/>
          </a:solidFill>
          <a:ln w="9525">
            <a:noFill/>
            <a:round/>
            <a:headEnd/>
            <a:tailEnd/>
          </a:ln>
          <a:effectLst>
            <a:outerShdw dist="17819" dir="2700000" algn="ctr" rotWithShape="0">
              <a:srgbClr val="FFFFFF"/>
            </a:outerShdw>
          </a:effectLst>
        </p:spPr>
        <p:txBody>
          <a:bodyPr wrap="none" anchor="ctr"/>
          <a:lstStyle/>
          <a:p>
            <a:endParaRPr lang="es-AR"/>
          </a:p>
        </p:txBody>
      </p:sp>
      <p:sp>
        <p:nvSpPr>
          <p:cNvPr id="29739" name="Rectangle 43"/>
          <p:cNvSpPr>
            <a:spLocks noChangeArrowheads="1"/>
          </p:cNvSpPr>
          <p:nvPr/>
        </p:nvSpPr>
        <p:spPr bwMode="auto">
          <a:xfrm>
            <a:off x="1544638" y="4822825"/>
            <a:ext cx="2178050" cy="833438"/>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FFFFFF"/>
                </a:solidFill>
                <a:latin typeface="Arial" charset="0"/>
                <a:ea typeface="Microsoft YaHei" charset="0"/>
                <a:cs typeface="Microsoft YaHei" charset="0"/>
              </a:rPr>
              <a:t>Por un enlace físico </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FFFFFF"/>
                </a:solidFill>
                <a:latin typeface="Arial" charset="0"/>
                <a:ea typeface="Microsoft YaHei" charset="0"/>
                <a:cs typeface="Microsoft YaHei" charset="0"/>
              </a:rPr>
              <a:t>pueden pasar </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FFFFFF"/>
                </a:solidFill>
                <a:latin typeface="Arial" charset="0"/>
                <a:ea typeface="Microsoft YaHei" charset="0"/>
                <a:cs typeface="Microsoft YaHei" charset="0"/>
              </a:rPr>
              <a:t>múltiples VPs</a:t>
            </a:r>
          </a:p>
        </p:txBody>
      </p:sp>
      <p:sp>
        <p:nvSpPr>
          <p:cNvPr id="29740" name="Rectangle 44"/>
          <p:cNvSpPr>
            <a:spLocks noChangeArrowheads="1"/>
          </p:cNvSpPr>
          <p:nvPr/>
        </p:nvSpPr>
        <p:spPr bwMode="auto">
          <a:xfrm>
            <a:off x="6459538" y="4603750"/>
            <a:ext cx="2505075" cy="1187450"/>
          </a:xfrm>
          <a:prstGeom prst="rect">
            <a:avLst/>
          </a:prstGeom>
          <a:solidFill>
            <a:srgbClr val="CC99FF"/>
          </a:solidFill>
          <a:ln w="9525">
            <a:noFill/>
            <a:round/>
            <a:headEnd/>
            <a:tailEnd/>
          </a:ln>
          <a:effectLst>
            <a:outerShdw dist="17819" dir="2700000" algn="ctr" rotWithShape="0">
              <a:srgbClr val="FFFFFF"/>
            </a:outerShdw>
          </a:effectLst>
        </p:spPr>
        <p:txBody>
          <a:bodyPr wrap="none" anchor="ctr"/>
          <a:lstStyle/>
          <a:p>
            <a:endParaRPr lang="es-AR"/>
          </a:p>
        </p:txBody>
      </p:sp>
      <p:sp>
        <p:nvSpPr>
          <p:cNvPr id="29741" name="Rectangle 45"/>
          <p:cNvSpPr>
            <a:spLocks noChangeArrowheads="1"/>
          </p:cNvSpPr>
          <p:nvPr/>
        </p:nvSpPr>
        <p:spPr bwMode="auto">
          <a:xfrm>
            <a:off x="6735763" y="4756150"/>
            <a:ext cx="2011362" cy="833438"/>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FFFFFF"/>
                </a:solidFill>
                <a:latin typeface="Arial" charset="0"/>
                <a:ea typeface="Microsoft YaHei" charset="0"/>
                <a:cs typeface="Microsoft YaHei" charset="0"/>
              </a:rPr>
              <a:t>El VC es el camino</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FFFFFF"/>
                </a:solidFill>
                <a:latin typeface="Arial" charset="0"/>
                <a:ea typeface="Microsoft YaHei" charset="0"/>
                <a:cs typeface="Microsoft YaHei" charset="0"/>
              </a:rPr>
              <a:t>lógico entre hosts</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FFFFFF"/>
                </a:solidFill>
                <a:latin typeface="Arial" charset="0"/>
                <a:ea typeface="Microsoft YaHei" charset="0"/>
                <a:cs typeface="Microsoft YaHei" charset="0"/>
              </a:rPr>
              <a:t>en la red ATM</a:t>
            </a:r>
          </a:p>
        </p:txBody>
      </p:sp>
      <p:sp>
        <p:nvSpPr>
          <p:cNvPr id="29742" name="Rectangle 46"/>
          <p:cNvSpPr>
            <a:spLocks noChangeArrowheads="1"/>
          </p:cNvSpPr>
          <p:nvPr/>
        </p:nvSpPr>
        <p:spPr bwMode="auto">
          <a:xfrm>
            <a:off x="1971675" y="2470150"/>
            <a:ext cx="3097213" cy="1077913"/>
          </a:xfrm>
          <a:prstGeom prst="rect">
            <a:avLst/>
          </a:prstGeom>
          <a:noFill/>
          <a:ln w="9525">
            <a:noFill/>
            <a:round/>
            <a:headEnd/>
            <a:tailEnd/>
          </a:ln>
          <a:effectLst/>
        </p:spPr>
        <p:txBody>
          <a:bodyPr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000000"/>
                </a:solidFill>
                <a:latin typeface="Arial" charset="0"/>
                <a:ea typeface="Microsoft YaHei" charset="0"/>
                <a:cs typeface="Microsoft YaHei" charset="0"/>
              </a:rPr>
              <a:t>E1 (2 Mb/s)</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000000"/>
                </a:solidFill>
                <a:latin typeface="Arial" charset="0"/>
                <a:ea typeface="Microsoft YaHei" charset="0"/>
                <a:cs typeface="Microsoft YaHei" charset="0"/>
              </a:rPr>
              <a:t>E3 (34 Mb/s)</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000000"/>
                </a:solidFill>
                <a:latin typeface="Arial" charset="0"/>
                <a:ea typeface="Microsoft YaHei" charset="0"/>
                <a:cs typeface="Microsoft YaHei" charset="0"/>
              </a:rPr>
              <a:t>STM-1 u OC-3c (155 Mb/s)</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000000"/>
                </a:solidFill>
                <a:latin typeface="Arial" charset="0"/>
                <a:ea typeface="Microsoft YaHei" charset="0"/>
                <a:cs typeface="Microsoft YaHei" charset="0"/>
              </a:rPr>
              <a:t>STM-4 u OC-12c (622 Mb/s)</a:t>
            </a:r>
          </a:p>
        </p:txBody>
      </p:sp>
      <p:sp>
        <p:nvSpPr>
          <p:cNvPr id="29743" name="Rectangle 47"/>
          <p:cNvSpPr>
            <a:spLocks noChangeArrowheads="1"/>
          </p:cNvSpPr>
          <p:nvPr/>
        </p:nvSpPr>
        <p:spPr bwMode="auto">
          <a:xfrm>
            <a:off x="5549900" y="2946400"/>
            <a:ext cx="1795463" cy="347663"/>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000000"/>
                </a:solidFill>
                <a:latin typeface="Arial" charset="0"/>
                <a:ea typeface="Microsoft YaHei" charset="0"/>
                <a:cs typeface="Microsoft YaHei" charset="0"/>
              </a:rPr>
              <a:t>Virtual Path (VP)</a:t>
            </a:r>
          </a:p>
        </p:txBody>
      </p:sp>
      <p:sp>
        <p:nvSpPr>
          <p:cNvPr id="29744" name="Rectangle 48"/>
          <p:cNvSpPr>
            <a:spLocks noChangeArrowheads="1"/>
          </p:cNvSpPr>
          <p:nvPr/>
        </p:nvSpPr>
        <p:spPr bwMode="auto">
          <a:xfrm>
            <a:off x="5549900" y="2003425"/>
            <a:ext cx="1795463" cy="347663"/>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000000"/>
                </a:solidFill>
                <a:latin typeface="Arial" charset="0"/>
                <a:ea typeface="Microsoft YaHei" charset="0"/>
                <a:cs typeface="Microsoft YaHei" charset="0"/>
              </a:rPr>
              <a:t>Virtual Path (VP)</a:t>
            </a:r>
          </a:p>
        </p:txBody>
      </p:sp>
      <p:sp>
        <p:nvSpPr>
          <p:cNvPr id="29745" name="Rectangle 49"/>
          <p:cNvSpPr>
            <a:spLocks noChangeArrowheads="1"/>
          </p:cNvSpPr>
          <p:nvPr/>
        </p:nvSpPr>
        <p:spPr bwMode="auto">
          <a:xfrm>
            <a:off x="3092450" y="6035675"/>
            <a:ext cx="3076575" cy="409575"/>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b="1">
                <a:solidFill>
                  <a:srgbClr val="FFFFFF"/>
                </a:solidFill>
                <a:latin typeface="Arial" charset="0"/>
                <a:ea typeface="Microsoft YaHei" charset="0"/>
                <a:cs typeface="Microsoft YaHei" charset="0"/>
              </a:rPr>
              <a:t>Identificadores: </a:t>
            </a:r>
            <a:r>
              <a:rPr lang="es-ES" sz="2000" b="1">
                <a:solidFill>
                  <a:srgbClr val="FFFFFF"/>
                </a:solidFill>
                <a:effectLst>
                  <a:outerShdw blurRad="38100" dist="38100" dir="2700000" algn="tl">
                    <a:srgbClr val="000000"/>
                  </a:outerShdw>
                </a:effectLst>
                <a:latin typeface="Arial" charset="0"/>
                <a:ea typeface="Microsoft YaHei" charset="0"/>
                <a:cs typeface="Microsoft YaHei" charset="0"/>
              </a:rPr>
              <a:t>VPI/VCI</a:t>
            </a:r>
          </a:p>
        </p:txBody>
      </p:sp>
      <p:sp>
        <p:nvSpPr>
          <p:cNvPr id="29746" name="Line 50"/>
          <p:cNvSpPr>
            <a:spLocks noChangeShapeType="1"/>
          </p:cNvSpPr>
          <p:nvPr/>
        </p:nvSpPr>
        <p:spPr bwMode="auto">
          <a:xfrm flipH="1" flipV="1">
            <a:off x="8116888" y="2085975"/>
            <a:ext cx="539750" cy="2368550"/>
          </a:xfrm>
          <a:prstGeom prst="line">
            <a:avLst/>
          </a:prstGeom>
          <a:noFill/>
          <a:ln w="25560">
            <a:solidFill>
              <a:srgbClr val="FFFFFF"/>
            </a:solidFill>
            <a:miter lim="800000"/>
            <a:headEnd/>
            <a:tailEnd type="triangle" w="med" len="med"/>
          </a:ln>
          <a:effectLst/>
        </p:spPr>
        <p:txBody>
          <a:bodyPr/>
          <a:lstStyle/>
          <a:p>
            <a:endParaRPr lang="es-AR"/>
          </a:p>
        </p:txBody>
      </p:sp>
      <p:sp>
        <p:nvSpPr>
          <p:cNvPr id="29747" name="Line 51"/>
          <p:cNvSpPr>
            <a:spLocks noChangeShapeType="1"/>
          </p:cNvSpPr>
          <p:nvPr/>
        </p:nvSpPr>
        <p:spPr bwMode="auto">
          <a:xfrm flipH="1" flipV="1">
            <a:off x="8116888" y="3076575"/>
            <a:ext cx="463550" cy="1377950"/>
          </a:xfrm>
          <a:prstGeom prst="line">
            <a:avLst/>
          </a:prstGeom>
          <a:noFill/>
          <a:ln w="25560">
            <a:solidFill>
              <a:srgbClr val="FFFFFF"/>
            </a:solidFill>
            <a:miter lim="800000"/>
            <a:headEnd/>
            <a:tailEnd type="triangle" w="med" len="med"/>
          </a:ln>
          <a:effectLst/>
        </p:spPr>
        <p:txBody>
          <a:bodyPr/>
          <a:lstStyle/>
          <a:p>
            <a:endParaRPr lang="es-AR"/>
          </a:p>
        </p:txBody>
      </p:sp>
      <p:sp>
        <p:nvSpPr>
          <p:cNvPr id="29748" name="Line 52"/>
          <p:cNvSpPr>
            <a:spLocks noChangeShapeType="1"/>
          </p:cNvSpPr>
          <p:nvPr/>
        </p:nvSpPr>
        <p:spPr bwMode="auto">
          <a:xfrm flipV="1">
            <a:off x="5594350" y="3609975"/>
            <a:ext cx="228600" cy="920750"/>
          </a:xfrm>
          <a:prstGeom prst="line">
            <a:avLst/>
          </a:prstGeom>
          <a:noFill/>
          <a:ln w="25560">
            <a:solidFill>
              <a:srgbClr val="FFFFFF"/>
            </a:solidFill>
            <a:miter lim="800000"/>
            <a:headEnd/>
            <a:tailEnd type="triangle" w="med" len="med"/>
          </a:ln>
          <a:effectLst/>
        </p:spPr>
        <p:txBody>
          <a:bodyPr/>
          <a:lstStyle/>
          <a:p>
            <a:endParaRPr lang="es-AR"/>
          </a:p>
        </p:txBody>
      </p:sp>
      <p:sp>
        <p:nvSpPr>
          <p:cNvPr id="29749" name="Line 53"/>
          <p:cNvSpPr>
            <a:spLocks noChangeShapeType="1"/>
          </p:cNvSpPr>
          <p:nvPr/>
        </p:nvSpPr>
        <p:spPr bwMode="auto">
          <a:xfrm flipV="1">
            <a:off x="2838450" y="3914775"/>
            <a:ext cx="228600" cy="615950"/>
          </a:xfrm>
          <a:prstGeom prst="line">
            <a:avLst/>
          </a:prstGeom>
          <a:noFill/>
          <a:ln w="25560">
            <a:solidFill>
              <a:srgbClr val="FFFFFF"/>
            </a:solidFill>
            <a:miter lim="800000"/>
            <a:headEnd/>
            <a:tailEnd type="triangle" w="med" len="med"/>
          </a:ln>
          <a:effectLst/>
        </p:spPr>
        <p:txBody>
          <a:bodyPr/>
          <a:lstStyle/>
          <a:p>
            <a:endParaRPr lang="es-AR"/>
          </a:p>
        </p:txBody>
      </p:sp>
      <p:sp>
        <p:nvSpPr>
          <p:cNvPr id="29750" name="AutoShape 54"/>
          <p:cNvSpPr>
            <a:spLocks/>
          </p:cNvSpPr>
          <p:nvPr/>
        </p:nvSpPr>
        <p:spPr bwMode="auto">
          <a:xfrm>
            <a:off x="1163638" y="1412875"/>
            <a:ext cx="431800" cy="2447925"/>
          </a:xfrm>
          <a:prstGeom prst="leftBrace">
            <a:avLst>
              <a:gd name="adj1" fmla="val 47243"/>
              <a:gd name="adj2" fmla="val 50000"/>
            </a:avLst>
          </a:prstGeom>
          <a:noFill/>
          <a:ln w="9360">
            <a:solidFill>
              <a:srgbClr val="FFFFFF"/>
            </a:solidFill>
            <a:miter lim="800000"/>
            <a:headEnd/>
            <a:tailEnd/>
          </a:ln>
          <a:effectLst/>
        </p:spPr>
        <p:txBody>
          <a:bodyPr wrap="none" anchor="ctr"/>
          <a:lstStyle/>
          <a:p>
            <a:endParaRPr lang="es-AR"/>
          </a:p>
        </p:txBody>
      </p:sp>
      <p:sp>
        <p:nvSpPr>
          <p:cNvPr id="29751" name="Line 55"/>
          <p:cNvSpPr>
            <a:spLocks noChangeShapeType="1"/>
          </p:cNvSpPr>
          <p:nvPr/>
        </p:nvSpPr>
        <p:spPr bwMode="auto">
          <a:xfrm>
            <a:off x="804863" y="2636838"/>
            <a:ext cx="215900" cy="1587"/>
          </a:xfrm>
          <a:prstGeom prst="line">
            <a:avLst/>
          </a:prstGeom>
          <a:noFill/>
          <a:ln w="9360">
            <a:solidFill>
              <a:srgbClr val="FFFFFF"/>
            </a:solidFill>
            <a:miter lim="800000"/>
            <a:headEnd/>
            <a:tailEnd type="triangle" w="med" len="med"/>
          </a:ln>
          <a:effectLst/>
        </p:spPr>
        <p:txBody>
          <a:bodyPr/>
          <a:lstStyle/>
          <a:p>
            <a:endParaRPr lang="es-AR"/>
          </a:p>
        </p:txBody>
      </p:sp>
      <p:sp>
        <p:nvSpPr>
          <p:cNvPr id="29752" name="Line 56"/>
          <p:cNvSpPr>
            <a:spLocks noChangeShapeType="1"/>
          </p:cNvSpPr>
          <p:nvPr/>
        </p:nvSpPr>
        <p:spPr bwMode="auto">
          <a:xfrm>
            <a:off x="804863" y="2636838"/>
            <a:ext cx="1587" cy="1512887"/>
          </a:xfrm>
          <a:prstGeom prst="line">
            <a:avLst/>
          </a:prstGeom>
          <a:noFill/>
          <a:ln w="9360">
            <a:solidFill>
              <a:srgbClr val="FFFFFF"/>
            </a:solidFill>
            <a:miter lim="800000"/>
            <a:headEnd/>
            <a:tailEnd/>
          </a:ln>
          <a:effectLst/>
        </p:spPr>
        <p:txBody>
          <a:bodyPr/>
          <a:lstStyle/>
          <a:p>
            <a:endParaRPr lang="es-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762000" y="260350"/>
            <a:ext cx="7696200" cy="684213"/>
          </a:xfrm>
          <a:prstGeom prst="rect">
            <a:avLst/>
          </a:prstGeom>
          <a:noFill/>
          <a:ln w="9525">
            <a:noFill/>
            <a:round/>
            <a:headEnd/>
            <a:tailEnd/>
          </a:ln>
          <a:effectLst/>
        </p:spPr>
        <p:txBody>
          <a:bodyPr lIns="82080" tIns="41040" rIns="82080" bIns="41040" anchor="ctr"/>
          <a:lstStyle/>
          <a:p>
            <a:pPr algn="ct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3200">
                <a:solidFill>
                  <a:srgbClr val="CCECFF"/>
                </a:solidFill>
                <a:effectLst>
                  <a:outerShdw blurRad="38100" dist="38100" dir="2700000" algn="tl">
                    <a:srgbClr val="000000"/>
                  </a:outerShdw>
                </a:effectLst>
                <a:latin typeface="Arial" charset="0"/>
                <a:ea typeface="Microsoft YaHei" charset="0"/>
                <a:cs typeface="Microsoft YaHei" charset="0"/>
              </a:rPr>
              <a:t>Funcionamiento de un conmutador ATM</a:t>
            </a:r>
          </a:p>
        </p:txBody>
      </p:sp>
      <p:sp>
        <p:nvSpPr>
          <p:cNvPr id="30722" name="Rectangle 2"/>
          <p:cNvSpPr>
            <a:spLocks noChangeArrowheads="1"/>
          </p:cNvSpPr>
          <p:nvPr/>
        </p:nvSpPr>
        <p:spPr bwMode="auto">
          <a:xfrm>
            <a:off x="442913" y="4237038"/>
            <a:ext cx="8224837" cy="2009775"/>
          </a:xfrm>
          <a:prstGeom prst="rect">
            <a:avLst/>
          </a:prstGeom>
          <a:noFill/>
          <a:ln w="9525">
            <a:noFill/>
            <a:round/>
            <a:headEnd/>
            <a:tailEnd/>
          </a:ln>
          <a:effectLst/>
        </p:spPr>
        <p:txBody>
          <a:bodyPr lIns="82080" tIns="41040" rIns="82080" bIns="41040" anchor="ctr" anchorCtr="1"/>
          <a:lstStyle/>
          <a:p>
            <a:pPr marL="254000" indent="-254000" eaLnBrk="1" hangingPunct="1">
              <a:lnSpc>
                <a:spcPct val="90000"/>
              </a:lnSpc>
              <a:spcBef>
                <a:spcPts val="788"/>
              </a:spcBef>
              <a:buClr>
                <a:srgbClr val="FFFFFF"/>
              </a:buClr>
              <a:buFont typeface="Times New Roman" pitchFamily="16" charset="0"/>
              <a:buChar char="•"/>
              <a:tabLst>
                <a:tab pos="254000" algn="l"/>
                <a:tab pos="701675" algn="l"/>
                <a:tab pos="1150938" algn="l"/>
                <a:tab pos="1600200" algn="l"/>
                <a:tab pos="2049463" algn="l"/>
                <a:tab pos="2498725" algn="l"/>
                <a:tab pos="2947988" algn="l"/>
                <a:tab pos="3397250" algn="l"/>
                <a:tab pos="3846513" algn="l"/>
                <a:tab pos="4295775" algn="l"/>
                <a:tab pos="4745038" algn="l"/>
                <a:tab pos="5194300" algn="l"/>
                <a:tab pos="5643563" algn="l"/>
                <a:tab pos="6092825" algn="l"/>
                <a:tab pos="6542088" algn="l"/>
                <a:tab pos="6991350" algn="l"/>
                <a:tab pos="7440613" algn="l"/>
                <a:tab pos="7889875" algn="l"/>
                <a:tab pos="8339138" algn="l"/>
                <a:tab pos="8788400" algn="l"/>
                <a:tab pos="9237663" algn="l"/>
              </a:tabLst>
            </a:pPr>
            <a:r>
              <a:rPr lang="es-ES" sz="1800">
                <a:solidFill>
                  <a:srgbClr val="FFFFFF"/>
                </a:solidFill>
                <a:ea typeface="Microsoft YaHei" charset="0"/>
                <a:cs typeface="Microsoft YaHei" charset="0"/>
              </a:rPr>
              <a:t>El conmutador dirige las celdas según el VPI/VCI y el puerto de entrada.</a:t>
            </a:r>
          </a:p>
          <a:p>
            <a:pPr marL="254000" indent="-254000" eaLnBrk="1" hangingPunct="1">
              <a:lnSpc>
                <a:spcPct val="90000"/>
              </a:lnSpc>
              <a:spcBef>
                <a:spcPts val="788"/>
              </a:spcBef>
              <a:buClr>
                <a:srgbClr val="FFFFFF"/>
              </a:buClr>
              <a:buFont typeface="Times New Roman" pitchFamily="16" charset="0"/>
              <a:buChar char="•"/>
              <a:tabLst>
                <a:tab pos="254000" algn="l"/>
                <a:tab pos="701675" algn="l"/>
                <a:tab pos="1150938" algn="l"/>
                <a:tab pos="1600200" algn="l"/>
                <a:tab pos="2049463" algn="l"/>
                <a:tab pos="2498725" algn="l"/>
                <a:tab pos="2947988" algn="l"/>
                <a:tab pos="3397250" algn="l"/>
                <a:tab pos="3846513" algn="l"/>
                <a:tab pos="4295775" algn="l"/>
                <a:tab pos="4745038" algn="l"/>
                <a:tab pos="5194300" algn="l"/>
                <a:tab pos="5643563" algn="l"/>
                <a:tab pos="6092825" algn="l"/>
                <a:tab pos="6542088" algn="l"/>
                <a:tab pos="6991350" algn="l"/>
                <a:tab pos="7440613" algn="l"/>
                <a:tab pos="7889875" algn="l"/>
                <a:tab pos="8339138" algn="l"/>
                <a:tab pos="8788400" algn="l"/>
                <a:tab pos="9237663" algn="l"/>
              </a:tabLst>
            </a:pPr>
            <a:r>
              <a:rPr lang="es-ES" sz="1800">
                <a:solidFill>
                  <a:srgbClr val="FFFFFF"/>
                </a:solidFill>
                <a:ea typeface="Microsoft YaHei" charset="0"/>
                <a:cs typeface="Microsoft YaHei" charset="0"/>
              </a:rPr>
              <a:t>Los VPI/VCI se fijan al crear el VC. Si son PVCs los fija el operador al configurarlos. Si son SVCs los elije el conmutador (normalmente usando números en orden creciente)</a:t>
            </a:r>
          </a:p>
          <a:p>
            <a:pPr marL="254000" indent="-254000" eaLnBrk="1" hangingPunct="1">
              <a:lnSpc>
                <a:spcPct val="90000"/>
              </a:lnSpc>
              <a:spcBef>
                <a:spcPts val="788"/>
              </a:spcBef>
              <a:buClr>
                <a:srgbClr val="FFFFFF"/>
              </a:buClr>
              <a:buFont typeface="Times New Roman" pitchFamily="16" charset="0"/>
              <a:buChar char="•"/>
              <a:tabLst>
                <a:tab pos="254000" algn="l"/>
                <a:tab pos="701675" algn="l"/>
                <a:tab pos="1150938" algn="l"/>
                <a:tab pos="1600200" algn="l"/>
                <a:tab pos="2049463" algn="l"/>
                <a:tab pos="2498725" algn="l"/>
                <a:tab pos="2947988" algn="l"/>
                <a:tab pos="3397250" algn="l"/>
                <a:tab pos="3846513" algn="l"/>
                <a:tab pos="4295775" algn="l"/>
                <a:tab pos="4745038" algn="l"/>
                <a:tab pos="5194300" algn="l"/>
                <a:tab pos="5643563" algn="l"/>
                <a:tab pos="6092825" algn="l"/>
                <a:tab pos="6542088" algn="l"/>
                <a:tab pos="6991350" algn="l"/>
                <a:tab pos="7440613" algn="l"/>
                <a:tab pos="7889875" algn="l"/>
                <a:tab pos="8339138" algn="l"/>
                <a:tab pos="8788400" algn="l"/>
                <a:tab pos="9237663" algn="l"/>
              </a:tabLst>
            </a:pPr>
            <a:r>
              <a:rPr lang="es-ES" sz="1800">
                <a:solidFill>
                  <a:srgbClr val="FFFFFF"/>
                </a:solidFill>
                <a:ea typeface="Microsoft YaHei" charset="0"/>
                <a:cs typeface="Microsoft YaHei" charset="0"/>
              </a:rPr>
              <a:t>En general los VPI/VCI de un circuito cambian en cada salto de la celda en la red</a:t>
            </a:r>
          </a:p>
          <a:p>
            <a:pPr marL="254000" indent="-254000" eaLnBrk="1" hangingPunct="1">
              <a:lnSpc>
                <a:spcPct val="90000"/>
              </a:lnSpc>
              <a:spcBef>
                <a:spcPts val="788"/>
              </a:spcBef>
              <a:buClr>
                <a:srgbClr val="FFFFFF"/>
              </a:buClr>
              <a:buFont typeface="Times New Roman" pitchFamily="16" charset="0"/>
              <a:buChar char="•"/>
              <a:tabLst>
                <a:tab pos="254000" algn="l"/>
                <a:tab pos="701675" algn="l"/>
                <a:tab pos="1150938" algn="l"/>
                <a:tab pos="1600200" algn="l"/>
                <a:tab pos="2049463" algn="l"/>
                <a:tab pos="2498725" algn="l"/>
                <a:tab pos="2947988" algn="l"/>
                <a:tab pos="3397250" algn="l"/>
                <a:tab pos="3846513" algn="l"/>
                <a:tab pos="4295775" algn="l"/>
                <a:tab pos="4745038" algn="l"/>
                <a:tab pos="5194300" algn="l"/>
                <a:tab pos="5643563" algn="l"/>
                <a:tab pos="6092825" algn="l"/>
                <a:tab pos="6542088" algn="l"/>
                <a:tab pos="6991350" algn="l"/>
                <a:tab pos="7440613" algn="l"/>
                <a:tab pos="7889875" algn="l"/>
                <a:tab pos="8339138" algn="l"/>
                <a:tab pos="8788400" algn="l"/>
                <a:tab pos="9237663" algn="l"/>
              </a:tabLst>
            </a:pPr>
            <a:r>
              <a:rPr lang="es-ES" sz="1800">
                <a:solidFill>
                  <a:srgbClr val="FFFFFF"/>
                </a:solidFill>
                <a:ea typeface="Microsoft YaHei" charset="0"/>
                <a:cs typeface="Microsoft YaHei" charset="0"/>
              </a:rPr>
              <a:t>Los VPI/VCI han de ser únicos para cada puerto (pueden reutilizarse en puertos diferentes).</a:t>
            </a:r>
          </a:p>
          <a:p>
            <a:pPr marL="254000" indent="-254000" eaLnBrk="1" hangingPunct="1">
              <a:lnSpc>
                <a:spcPct val="90000"/>
              </a:lnSpc>
              <a:spcBef>
                <a:spcPts val="788"/>
              </a:spcBef>
              <a:buClr>
                <a:srgbClr val="FFFFFF"/>
              </a:buClr>
              <a:buFont typeface="Times New Roman" pitchFamily="16" charset="0"/>
              <a:buChar char="•"/>
              <a:tabLst>
                <a:tab pos="254000" algn="l"/>
                <a:tab pos="701675" algn="l"/>
                <a:tab pos="1150938" algn="l"/>
                <a:tab pos="1600200" algn="l"/>
                <a:tab pos="2049463" algn="l"/>
                <a:tab pos="2498725" algn="l"/>
                <a:tab pos="2947988" algn="l"/>
                <a:tab pos="3397250" algn="l"/>
                <a:tab pos="3846513" algn="l"/>
                <a:tab pos="4295775" algn="l"/>
                <a:tab pos="4745038" algn="l"/>
                <a:tab pos="5194300" algn="l"/>
                <a:tab pos="5643563" algn="l"/>
                <a:tab pos="6092825" algn="l"/>
                <a:tab pos="6542088" algn="l"/>
                <a:tab pos="6991350" algn="l"/>
                <a:tab pos="7440613" algn="l"/>
                <a:tab pos="7889875" algn="l"/>
                <a:tab pos="8339138" algn="l"/>
                <a:tab pos="8788400" algn="l"/>
                <a:tab pos="9237663" algn="l"/>
              </a:tabLst>
            </a:pPr>
            <a:r>
              <a:rPr lang="es-ES" sz="1800">
                <a:solidFill>
                  <a:srgbClr val="FFFFFF"/>
                </a:solidFill>
                <a:ea typeface="Microsoft YaHei" charset="0"/>
                <a:cs typeface="Microsoft YaHei" charset="0"/>
              </a:rPr>
              <a:t>Se pueden conmutar grupos de VCI en bloque conmutando por VPI</a:t>
            </a:r>
          </a:p>
        </p:txBody>
      </p:sp>
      <p:sp>
        <p:nvSpPr>
          <p:cNvPr id="30723" name="Rectangle 3"/>
          <p:cNvSpPr>
            <a:spLocks noChangeArrowheads="1"/>
          </p:cNvSpPr>
          <p:nvPr/>
        </p:nvSpPr>
        <p:spPr bwMode="auto">
          <a:xfrm>
            <a:off x="719138" y="1773238"/>
            <a:ext cx="3325812" cy="500062"/>
          </a:xfrm>
          <a:prstGeom prst="rect">
            <a:avLst/>
          </a:prstGeom>
          <a:solidFill>
            <a:srgbClr val="00FF00"/>
          </a:solidFill>
          <a:ln w="12600">
            <a:solidFill>
              <a:srgbClr val="CCECFF"/>
            </a:solidFill>
            <a:miter lim="800000"/>
            <a:headEnd/>
            <a:tailEnd/>
          </a:ln>
          <a:effectLst>
            <a:outerShdw dist="17819" dir="2700000" algn="ctr" rotWithShape="0">
              <a:srgbClr val="FFFFFF"/>
            </a:outerShdw>
          </a:effectLst>
        </p:spPr>
        <p:txBody>
          <a:bodyPr wrap="none" anchor="ctr"/>
          <a:lstStyle/>
          <a:p>
            <a:endParaRPr lang="es-AR"/>
          </a:p>
        </p:txBody>
      </p:sp>
      <p:sp>
        <p:nvSpPr>
          <p:cNvPr id="30724" name="Rectangle 4"/>
          <p:cNvSpPr>
            <a:spLocks noChangeArrowheads="1"/>
          </p:cNvSpPr>
          <p:nvPr/>
        </p:nvSpPr>
        <p:spPr bwMode="auto">
          <a:xfrm>
            <a:off x="719138" y="2287588"/>
            <a:ext cx="3325812" cy="500062"/>
          </a:xfrm>
          <a:prstGeom prst="rect">
            <a:avLst/>
          </a:prstGeom>
          <a:solidFill>
            <a:srgbClr val="00FF00"/>
          </a:solidFill>
          <a:ln w="12600">
            <a:solidFill>
              <a:srgbClr val="CCECFF"/>
            </a:solidFill>
            <a:miter lim="800000"/>
            <a:headEnd/>
            <a:tailEnd/>
          </a:ln>
          <a:effectLst>
            <a:outerShdw dist="17819" dir="2700000" algn="ctr" rotWithShape="0">
              <a:srgbClr val="FFFFFF"/>
            </a:outerShdw>
          </a:effectLst>
        </p:spPr>
        <p:txBody>
          <a:bodyPr wrap="none" anchor="ctr"/>
          <a:lstStyle/>
          <a:p>
            <a:endParaRPr lang="es-AR"/>
          </a:p>
        </p:txBody>
      </p:sp>
      <p:sp>
        <p:nvSpPr>
          <p:cNvPr id="30725" name="Rectangle 5"/>
          <p:cNvSpPr>
            <a:spLocks noChangeArrowheads="1"/>
          </p:cNvSpPr>
          <p:nvPr/>
        </p:nvSpPr>
        <p:spPr bwMode="auto">
          <a:xfrm>
            <a:off x="719138" y="2801938"/>
            <a:ext cx="3325812" cy="500062"/>
          </a:xfrm>
          <a:prstGeom prst="rect">
            <a:avLst/>
          </a:prstGeom>
          <a:solidFill>
            <a:srgbClr val="00CCFF"/>
          </a:solidFill>
          <a:ln w="12600">
            <a:solidFill>
              <a:srgbClr val="CCECFF"/>
            </a:solidFill>
            <a:miter lim="800000"/>
            <a:headEnd/>
            <a:tailEnd/>
          </a:ln>
          <a:effectLst>
            <a:outerShdw dist="17819" dir="2700000" algn="ctr" rotWithShape="0">
              <a:srgbClr val="FFFFFF"/>
            </a:outerShdw>
          </a:effectLst>
        </p:spPr>
        <p:txBody>
          <a:bodyPr wrap="none" anchor="ctr"/>
          <a:lstStyle/>
          <a:p>
            <a:endParaRPr lang="es-AR"/>
          </a:p>
        </p:txBody>
      </p:sp>
      <p:sp>
        <p:nvSpPr>
          <p:cNvPr id="30726" name="Rectangle 6"/>
          <p:cNvSpPr>
            <a:spLocks noChangeArrowheads="1"/>
          </p:cNvSpPr>
          <p:nvPr/>
        </p:nvSpPr>
        <p:spPr bwMode="auto">
          <a:xfrm>
            <a:off x="719138" y="3316288"/>
            <a:ext cx="3325812" cy="500062"/>
          </a:xfrm>
          <a:prstGeom prst="rect">
            <a:avLst/>
          </a:prstGeom>
          <a:solidFill>
            <a:srgbClr val="00CCFF"/>
          </a:solidFill>
          <a:ln w="12600">
            <a:solidFill>
              <a:srgbClr val="CCECFF"/>
            </a:solidFill>
            <a:miter lim="800000"/>
            <a:headEnd/>
            <a:tailEnd/>
          </a:ln>
          <a:effectLst>
            <a:outerShdw dist="17819" dir="2700000" algn="ctr" rotWithShape="0">
              <a:srgbClr val="FFFFFF"/>
            </a:outerShdw>
          </a:effectLst>
        </p:spPr>
        <p:txBody>
          <a:bodyPr wrap="none" anchor="ctr"/>
          <a:lstStyle/>
          <a:p>
            <a:endParaRPr lang="es-AR"/>
          </a:p>
        </p:txBody>
      </p:sp>
      <p:sp>
        <p:nvSpPr>
          <p:cNvPr id="30727" name="Freeform 7"/>
          <p:cNvSpPr>
            <a:spLocks noChangeArrowheads="1"/>
          </p:cNvSpPr>
          <p:nvPr/>
        </p:nvSpPr>
        <p:spPr bwMode="auto">
          <a:xfrm>
            <a:off x="4606925" y="1327150"/>
            <a:ext cx="3257550" cy="2576513"/>
          </a:xfrm>
          <a:custGeom>
            <a:avLst/>
            <a:gdLst/>
            <a:ahLst/>
            <a:cxnLst>
              <a:cxn ang="0">
                <a:pos x="0" y="743"/>
              </a:cxn>
              <a:cxn ang="0">
                <a:pos x="1364" y="743"/>
              </a:cxn>
              <a:cxn ang="0">
                <a:pos x="1824" y="0"/>
              </a:cxn>
              <a:cxn ang="0">
                <a:pos x="1364" y="743"/>
              </a:cxn>
              <a:cxn ang="0">
                <a:pos x="1745" y="1442"/>
              </a:cxn>
            </a:cxnLst>
            <a:rect l="0" t="0" r="r" b="b"/>
            <a:pathLst/>
          </a:custGeom>
          <a:noFill/>
          <a:ln w="25560">
            <a:solidFill>
              <a:srgbClr val="FF2A35"/>
            </a:solidFill>
            <a:round/>
            <a:headEnd/>
            <a:tailEnd/>
          </a:ln>
          <a:effectLst/>
        </p:spPr>
        <p:txBody>
          <a:bodyPr wrap="none" anchor="ctr"/>
          <a:lstStyle/>
          <a:p>
            <a:endParaRPr lang="es-AR"/>
          </a:p>
        </p:txBody>
      </p:sp>
      <p:sp>
        <p:nvSpPr>
          <p:cNvPr id="30728" name="Rectangle 8"/>
          <p:cNvSpPr>
            <a:spLocks noChangeArrowheads="1"/>
          </p:cNvSpPr>
          <p:nvPr/>
        </p:nvSpPr>
        <p:spPr bwMode="auto">
          <a:xfrm>
            <a:off x="7543800" y="2309813"/>
            <a:ext cx="225425" cy="663575"/>
          </a:xfrm>
          <a:prstGeom prst="rect">
            <a:avLst/>
          </a:prstGeom>
          <a:noFill/>
          <a:ln w="9525">
            <a:noFill/>
            <a:round/>
            <a:headEnd/>
            <a:tailEnd/>
          </a:ln>
          <a:effectLst/>
        </p:spPr>
        <p:txBody>
          <a:bodyPr wrap="none" lIns="112320" tIns="57240" rIns="112320" bIns="5724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1800" b="1">
              <a:solidFill>
                <a:srgbClr val="000000"/>
              </a:solidFill>
              <a:latin typeface="Arial" charset="0"/>
              <a:ea typeface="Microsoft YaHei" charset="0"/>
              <a:cs typeface="Microsoft YaHei" charset="0"/>
            </a:endParaRPr>
          </a:p>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1800" b="1">
              <a:solidFill>
                <a:srgbClr val="000000"/>
              </a:solidFill>
              <a:latin typeface="Arial" charset="0"/>
              <a:ea typeface="Microsoft YaHei" charset="0"/>
              <a:cs typeface="Microsoft YaHei" charset="0"/>
            </a:endParaRPr>
          </a:p>
        </p:txBody>
      </p:sp>
      <p:sp>
        <p:nvSpPr>
          <p:cNvPr id="30729" name="Oval 9"/>
          <p:cNvSpPr>
            <a:spLocks noChangeArrowheads="1"/>
          </p:cNvSpPr>
          <p:nvPr/>
        </p:nvSpPr>
        <p:spPr bwMode="auto">
          <a:xfrm>
            <a:off x="7318375" y="1727200"/>
            <a:ext cx="338138" cy="341313"/>
          </a:xfrm>
          <a:prstGeom prst="ellipse">
            <a:avLst/>
          </a:prstGeom>
          <a:solidFill>
            <a:srgbClr val="FF9900"/>
          </a:solidFill>
          <a:ln w="12600">
            <a:solidFill>
              <a:srgbClr val="CCECFF"/>
            </a:solidFill>
            <a:miter lim="800000"/>
            <a:headEnd/>
            <a:tailEnd/>
          </a:ln>
          <a:effectLst>
            <a:outerShdw dist="17819" dir="2700000" algn="ctr" rotWithShape="0">
              <a:srgbClr val="FFFFFF"/>
            </a:outerShdw>
          </a:effectLst>
        </p:spPr>
        <p:txBody>
          <a:bodyPr wrap="none" anchor="ctr"/>
          <a:lstStyle/>
          <a:p>
            <a:endParaRPr lang="es-AR"/>
          </a:p>
        </p:txBody>
      </p:sp>
      <p:sp>
        <p:nvSpPr>
          <p:cNvPr id="30730" name="Rectangle 10"/>
          <p:cNvSpPr>
            <a:spLocks noChangeArrowheads="1"/>
          </p:cNvSpPr>
          <p:nvPr/>
        </p:nvSpPr>
        <p:spPr bwMode="auto">
          <a:xfrm>
            <a:off x="7307263" y="1717675"/>
            <a:ext cx="352425" cy="388938"/>
          </a:xfrm>
          <a:prstGeom prst="rect">
            <a:avLst/>
          </a:prstGeom>
          <a:noFill/>
          <a:ln w="9525">
            <a:noFill/>
            <a:round/>
            <a:headEnd/>
            <a:tailEnd/>
          </a:ln>
          <a:effectLst/>
        </p:spPr>
        <p:txBody>
          <a:bodyPr wrap="none" lIns="112320" tIns="57240" rIns="112320" bIns="57240" anchor="ctr" anchorCtr="1">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99FF99"/>
                </a:solidFill>
                <a:effectLst>
                  <a:outerShdw blurRad="38100" dist="38100" dir="2700000" algn="tl">
                    <a:srgbClr val="000000"/>
                  </a:outerShdw>
                </a:effectLst>
                <a:latin typeface="Arial" charset="0"/>
                <a:ea typeface="Microsoft YaHei" charset="0"/>
                <a:cs typeface="Microsoft YaHei" charset="0"/>
              </a:rPr>
              <a:t>2</a:t>
            </a:r>
          </a:p>
        </p:txBody>
      </p:sp>
      <p:sp>
        <p:nvSpPr>
          <p:cNvPr id="30731" name="Oval 11"/>
          <p:cNvSpPr>
            <a:spLocks noChangeArrowheads="1"/>
          </p:cNvSpPr>
          <p:nvPr/>
        </p:nvSpPr>
        <p:spPr bwMode="auto">
          <a:xfrm>
            <a:off x="7189788" y="3090863"/>
            <a:ext cx="338137" cy="342900"/>
          </a:xfrm>
          <a:prstGeom prst="ellipse">
            <a:avLst/>
          </a:prstGeom>
          <a:solidFill>
            <a:srgbClr val="FF9900"/>
          </a:solidFill>
          <a:ln w="12600">
            <a:solidFill>
              <a:srgbClr val="CCECFF"/>
            </a:solidFill>
            <a:miter lim="800000"/>
            <a:headEnd/>
            <a:tailEnd/>
          </a:ln>
          <a:effectLst>
            <a:outerShdw dist="17819" dir="2700000" algn="ctr" rotWithShape="0">
              <a:srgbClr val="FFFFFF"/>
            </a:outerShdw>
          </a:effectLst>
        </p:spPr>
        <p:txBody>
          <a:bodyPr wrap="none" anchor="ctr"/>
          <a:lstStyle/>
          <a:p>
            <a:endParaRPr lang="es-AR"/>
          </a:p>
        </p:txBody>
      </p:sp>
      <p:sp>
        <p:nvSpPr>
          <p:cNvPr id="30732" name="Rectangle 12"/>
          <p:cNvSpPr>
            <a:spLocks noChangeArrowheads="1"/>
          </p:cNvSpPr>
          <p:nvPr/>
        </p:nvSpPr>
        <p:spPr bwMode="auto">
          <a:xfrm>
            <a:off x="7169150" y="3084513"/>
            <a:ext cx="373063" cy="400050"/>
          </a:xfrm>
          <a:prstGeom prst="rect">
            <a:avLst/>
          </a:prstGeom>
          <a:noFill/>
          <a:ln w="9525">
            <a:noFill/>
            <a:round/>
            <a:headEnd/>
            <a:tailEnd/>
          </a:ln>
          <a:effectLst/>
        </p:spPr>
        <p:txBody>
          <a:bodyPr wrap="none" lIns="123120" tIns="62640" rIns="123120" bIns="62640" anchor="ctr" anchorCtr="1">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99FF99"/>
                </a:solidFill>
                <a:effectLst>
                  <a:outerShdw blurRad="38100" dist="38100" dir="2700000" algn="tl">
                    <a:srgbClr val="000000"/>
                  </a:outerShdw>
                </a:effectLst>
                <a:latin typeface="Arial" charset="0"/>
                <a:ea typeface="Microsoft YaHei" charset="0"/>
                <a:cs typeface="Microsoft YaHei" charset="0"/>
              </a:rPr>
              <a:t>3</a:t>
            </a:r>
          </a:p>
        </p:txBody>
      </p:sp>
      <p:sp>
        <p:nvSpPr>
          <p:cNvPr id="30733" name="Rectangle 13"/>
          <p:cNvSpPr>
            <a:spLocks noChangeArrowheads="1"/>
          </p:cNvSpPr>
          <p:nvPr/>
        </p:nvSpPr>
        <p:spPr bwMode="auto">
          <a:xfrm>
            <a:off x="4303713" y="2019300"/>
            <a:ext cx="957262" cy="301625"/>
          </a:xfrm>
          <a:prstGeom prst="rect">
            <a:avLst/>
          </a:prstGeom>
          <a:solidFill>
            <a:srgbClr val="00FF00"/>
          </a:solidFill>
          <a:ln w="12600">
            <a:solidFill>
              <a:srgbClr val="000000"/>
            </a:solidFill>
            <a:miter lim="800000"/>
            <a:headEnd/>
            <a:tailEnd/>
          </a:ln>
          <a:effectLst>
            <a:outerShdw dist="17819" dir="2700000" algn="ctr" rotWithShape="0">
              <a:srgbClr val="FFFFFF"/>
            </a:outerShdw>
          </a:effectLst>
        </p:spPr>
        <p:txBody>
          <a:bodyPr wrap="none" anchor="ctr"/>
          <a:lstStyle/>
          <a:p>
            <a:endParaRPr lang="es-AR"/>
          </a:p>
        </p:txBody>
      </p:sp>
      <p:sp>
        <p:nvSpPr>
          <p:cNvPr id="30734" name="Rectangle 14"/>
          <p:cNvSpPr>
            <a:spLocks noChangeArrowheads="1"/>
          </p:cNvSpPr>
          <p:nvPr/>
        </p:nvSpPr>
        <p:spPr bwMode="auto">
          <a:xfrm>
            <a:off x="4824413" y="1970088"/>
            <a:ext cx="477837" cy="388937"/>
          </a:xfrm>
          <a:prstGeom prst="rect">
            <a:avLst/>
          </a:prstGeom>
          <a:noFill/>
          <a:ln w="9525">
            <a:noFill/>
            <a:round/>
            <a:headEnd/>
            <a:tailEnd/>
          </a:ln>
          <a:effectLst/>
        </p:spPr>
        <p:txBody>
          <a:bodyPr wrap="none" lIns="112320" tIns="57240" rIns="112320" bIns="5724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000000"/>
                </a:solidFill>
                <a:latin typeface="Arial" charset="0"/>
                <a:ea typeface="Microsoft YaHei" charset="0"/>
                <a:cs typeface="Microsoft YaHei" charset="0"/>
              </a:rPr>
              <a:t>29</a:t>
            </a:r>
          </a:p>
        </p:txBody>
      </p:sp>
      <p:sp>
        <p:nvSpPr>
          <p:cNvPr id="30735" name="Rectangle 15"/>
          <p:cNvSpPr>
            <a:spLocks noChangeArrowheads="1"/>
          </p:cNvSpPr>
          <p:nvPr/>
        </p:nvSpPr>
        <p:spPr bwMode="auto">
          <a:xfrm>
            <a:off x="5473700" y="2019300"/>
            <a:ext cx="954088" cy="301625"/>
          </a:xfrm>
          <a:prstGeom prst="rect">
            <a:avLst/>
          </a:prstGeom>
          <a:solidFill>
            <a:srgbClr val="00CCFF"/>
          </a:solidFill>
          <a:ln w="12600">
            <a:solidFill>
              <a:srgbClr val="000000"/>
            </a:solidFill>
            <a:miter lim="800000"/>
            <a:headEnd/>
            <a:tailEnd/>
          </a:ln>
          <a:effectLst>
            <a:outerShdw dist="17819" dir="2700000" algn="ctr" rotWithShape="0">
              <a:srgbClr val="FFFFFF"/>
            </a:outerShdw>
          </a:effectLst>
        </p:spPr>
        <p:txBody>
          <a:bodyPr wrap="none" anchor="ctr"/>
          <a:lstStyle/>
          <a:p>
            <a:endParaRPr lang="es-AR"/>
          </a:p>
        </p:txBody>
      </p:sp>
      <p:sp>
        <p:nvSpPr>
          <p:cNvPr id="30736" name="Rectangle 16"/>
          <p:cNvSpPr>
            <a:spLocks noChangeArrowheads="1"/>
          </p:cNvSpPr>
          <p:nvPr/>
        </p:nvSpPr>
        <p:spPr bwMode="auto">
          <a:xfrm>
            <a:off x="6011863" y="1971675"/>
            <a:ext cx="477837" cy="388938"/>
          </a:xfrm>
          <a:prstGeom prst="rect">
            <a:avLst/>
          </a:prstGeom>
          <a:noFill/>
          <a:ln w="9525">
            <a:noFill/>
            <a:round/>
            <a:headEnd/>
            <a:tailEnd/>
          </a:ln>
          <a:effectLst/>
        </p:spPr>
        <p:txBody>
          <a:bodyPr wrap="none" lIns="112320" tIns="57240" rIns="112320" bIns="5724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99FF99"/>
                </a:solidFill>
                <a:effectLst>
                  <a:outerShdw blurRad="38100" dist="38100" dir="2700000" algn="tl">
                    <a:srgbClr val="000000"/>
                  </a:outerShdw>
                </a:effectLst>
                <a:latin typeface="Arial" charset="0"/>
                <a:ea typeface="Microsoft YaHei" charset="0"/>
                <a:cs typeface="Microsoft YaHei" charset="0"/>
              </a:rPr>
              <a:t>64</a:t>
            </a:r>
          </a:p>
        </p:txBody>
      </p:sp>
      <p:sp>
        <p:nvSpPr>
          <p:cNvPr id="30737" name="Rectangle 17"/>
          <p:cNvSpPr>
            <a:spLocks noChangeArrowheads="1"/>
          </p:cNvSpPr>
          <p:nvPr/>
        </p:nvSpPr>
        <p:spPr bwMode="auto">
          <a:xfrm>
            <a:off x="2698750" y="974725"/>
            <a:ext cx="1047750" cy="449263"/>
          </a:xfrm>
          <a:prstGeom prst="rect">
            <a:avLst/>
          </a:prstGeom>
          <a:noFill/>
          <a:ln w="9525">
            <a:noFill/>
            <a:round/>
            <a:headEnd/>
            <a:tailEnd/>
          </a:ln>
          <a:effectLst/>
        </p:spPr>
        <p:txBody>
          <a:bodyPr wrap="none" lIns="112320" tIns="57240" rIns="112320" bIns="5724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200" b="1" u="sng">
                <a:solidFill>
                  <a:srgbClr val="FFFFFF"/>
                </a:solidFill>
                <a:latin typeface="Arial" charset="0"/>
                <a:ea typeface="Microsoft YaHei" charset="0"/>
                <a:cs typeface="Microsoft YaHei" charset="0"/>
              </a:rPr>
              <a:t>Salida</a:t>
            </a:r>
          </a:p>
        </p:txBody>
      </p:sp>
      <p:sp>
        <p:nvSpPr>
          <p:cNvPr id="30738" name="Rectangle 18"/>
          <p:cNvSpPr>
            <a:spLocks noChangeArrowheads="1"/>
          </p:cNvSpPr>
          <p:nvPr/>
        </p:nvSpPr>
        <p:spPr bwMode="auto">
          <a:xfrm>
            <a:off x="7402513" y="3716338"/>
            <a:ext cx="955675" cy="328612"/>
          </a:xfrm>
          <a:prstGeom prst="rect">
            <a:avLst/>
          </a:prstGeom>
          <a:solidFill>
            <a:srgbClr val="00CCFF"/>
          </a:solidFill>
          <a:ln w="12600">
            <a:solidFill>
              <a:srgbClr val="000000"/>
            </a:solidFill>
            <a:miter lim="800000"/>
            <a:headEnd/>
            <a:tailEnd/>
          </a:ln>
          <a:effectLst>
            <a:outerShdw dist="17819" dir="2700000" algn="ctr" rotWithShape="0">
              <a:srgbClr val="FFFFFF"/>
            </a:outerShdw>
          </a:effectLst>
        </p:spPr>
        <p:txBody>
          <a:bodyPr wrap="none" anchor="ctr"/>
          <a:lstStyle/>
          <a:p>
            <a:endParaRPr lang="es-AR"/>
          </a:p>
        </p:txBody>
      </p:sp>
      <p:sp>
        <p:nvSpPr>
          <p:cNvPr id="30739" name="Rectangle 19"/>
          <p:cNvSpPr>
            <a:spLocks noChangeArrowheads="1"/>
          </p:cNvSpPr>
          <p:nvPr/>
        </p:nvSpPr>
        <p:spPr bwMode="auto">
          <a:xfrm>
            <a:off x="7923213" y="3705225"/>
            <a:ext cx="477837" cy="388938"/>
          </a:xfrm>
          <a:prstGeom prst="rect">
            <a:avLst/>
          </a:prstGeom>
          <a:noFill/>
          <a:ln w="9525">
            <a:noFill/>
            <a:round/>
            <a:headEnd/>
            <a:tailEnd/>
          </a:ln>
          <a:effectLst/>
        </p:spPr>
        <p:txBody>
          <a:bodyPr wrap="none" lIns="112320" tIns="57240" rIns="112320" bIns="5724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99FF99"/>
                </a:solidFill>
                <a:effectLst>
                  <a:outerShdw blurRad="38100" dist="38100" dir="2700000" algn="tl">
                    <a:srgbClr val="000000"/>
                  </a:outerShdw>
                </a:effectLst>
                <a:latin typeface="Arial" charset="0"/>
                <a:ea typeface="Microsoft YaHei" charset="0"/>
                <a:cs typeface="Microsoft YaHei" charset="0"/>
              </a:rPr>
              <a:t>29</a:t>
            </a:r>
          </a:p>
        </p:txBody>
      </p:sp>
      <p:sp>
        <p:nvSpPr>
          <p:cNvPr id="30740" name="Rectangle 20"/>
          <p:cNvSpPr>
            <a:spLocks noChangeArrowheads="1"/>
          </p:cNvSpPr>
          <p:nvPr/>
        </p:nvSpPr>
        <p:spPr bwMode="auto">
          <a:xfrm>
            <a:off x="7480300" y="1116013"/>
            <a:ext cx="957263" cy="261937"/>
          </a:xfrm>
          <a:prstGeom prst="rect">
            <a:avLst/>
          </a:prstGeom>
          <a:solidFill>
            <a:srgbClr val="00FF00"/>
          </a:solidFill>
          <a:ln w="12600">
            <a:solidFill>
              <a:srgbClr val="000000"/>
            </a:solidFill>
            <a:miter lim="800000"/>
            <a:headEnd/>
            <a:tailEnd/>
          </a:ln>
          <a:effectLst>
            <a:outerShdw dist="17819" dir="2700000" algn="ctr" rotWithShape="0">
              <a:srgbClr val="FFFFFF"/>
            </a:outerShdw>
          </a:effectLst>
        </p:spPr>
        <p:txBody>
          <a:bodyPr wrap="none" anchor="ctr"/>
          <a:lstStyle/>
          <a:p>
            <a:endParaRPr lang="es-AR"/>
          </a:p>
        </p:txBody>
      </p:sp>
      <p:sp>
        <p:nvSpPr>
          <p:cNvPr id="30741" name="Rectangle 21"/>
          <p:cNvSpPr>
            <a:spLocks noChangeArrowheads="1"/>
          </p:cNvSpPr>
          <p:nvPr/>
        </p:nvSpPr>
        <p:spPr bwMode="auto">
          <a:xfrm>
            <a:off x="7991475" y="1058863"/>
            <a:ext cx="477838" cy="388937"/>
          </a:xfrm>
          <a:prstGeom prst="rect">
            <a:avLst/>
          </a:prstGeom>
          <a:noFill/>
          <a:ln w="9525">
            <a:noFill/>
            <a:round/>
            <a:headEnd/>
            <a:tailEnd/>
          </a:ln>
          <a:effectLst/>
        </p:spPr>
        <p:txBody>
          <a:bodyPr wrap="none" lIns="112320" tIns="57240" rIns="112320" bIns="5724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000000"/>
                </a:solidFill>
                <a:latin typeface="Arial" charset="0"/>
                <a:ea typeface="Microsoft YaHei" charset="0"/>
                <a:cs typeface="Microsoft YaHei" charset="0"/>
              </a:rPr>
              <a:t>45</a:t>
            </a:r>
          </a:p>
        </p:txBody>
      </p:sp>
      <p:sp>
        <p:nvSpPr>
          <p:cNvPr id="30742" name="Rectangle 22"/>
          <p:cNvSpPr>
            <a:spLocks noChangeArrowheads="1"/>
          </p:cNvSpPr>
          <p:nvPr/>
        </p:nvSpPr>
        <p:spPr bwMode="auto">
          <a:xfrm>
            <a:off x="1020763" y="974725"/>
            <a:ext cx="1265237" cy="449263"/>
          </a:xfrm>
          <a:prstGeom prst="rect">
            <a:avLst/>
          </a:prstGeom>
          <a:noFill/>
          <a:ln w="9525">
            <a:noFill/>
            <a:round/>
            <a:headEnd/>
            <a:tailEnd/>
          </a:ln>
          <a:effectLst/>
        </p:spPr>
        <p:txBody>
          <a:bodyPr wrap="none" lIns="112320" tIns="57240" rIns="112320" bIns="5724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200" b="1" u="sng">
                <a:solidFill>
                  <a:srgbClr val="FFFFFF"/>
                </a:solidFill>
                <a:latin typeface="Arial" charset="0"/>
                <a:ea typeface="Microsoft YaHei" charset="0"/>
                <a:cs typeface="Microsoft YaHei" charset="0"/>
              </a:rPr>
              <a:t>Entrada</a:t>
            </a:r>
          </a:p>
        </p:txBody>
      </p:sp>
      <p:sp>
        <p:nvSpPr>
          <p:cNvPr id="30743" name="Rectangle 23"/>
          <p:cNvSpPr>
            <a:spLocks noChangeArrowheads="1"/>
          </p:cNvSpPr>
          <p:nvPr/>
        </p:nvSpPr>
        <p:spPr bwMode="auto">
          <a:xfrm>
            <a:off x="688975" y="1430338"/>
            <a:ext cx="682625" cy="388937"/>
          </a:xfrm>
          <a:prstGeom prst="rect">
            <a:avLst/>
          </a:prstGeom>
          <a:noFill/>
          <a:ln w="9525">
            <a:noFill/>
            <a:round/>
            <a:headEnd/>
            <a:tailEnd/>
          </a:ln>
          <a:effectLst/>
        </p:spPr>
        <p:txBody>
          <a:bodyPr wrap="none" lIns="112320" tIns="57240" rIns="112320" bIns="5724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FFFFFF"/>
                </a:solidFill>
                <a:latin typeface="Arial" charset="0"/>
                <a:ea typeface="Microsoft YaHei" charset="0"/>
                <a:cs typeface="Microsoft YaHei" charset="0"/>
              </a:rPr>
              <a:t>Port</a:t>
            </a:r>
          </a:p>
        </p:txBody>
      </p:sp>
      <p:sp>
        <p:nvSpPr>
          <p:cNvPr id="30744" name="Rectangle 24"/>
          <p:cNvSpPr>
            <a:spLocks noChangeArrowheads="1"/>
          </p:cNvSpPr>
          <p:nvPr/>
        </p:nvSpPr>
        <p:spPr bwMode="auto">
          <a:xfrm>
            <a:off x="846138" y="1862138"/>
            <a:ext cx="352425" cy="388937"/>
          </a:xfrm>
          <a:prstGeom prst="rect">
            <a:avLst/>
          </a:prstGeom>
          <a:noFill/>
          <a:ln w="9525">
            <a:noFill/>
            <a:round/>
            <a:headEnd/>
            <a:tailEnd/>
          </a:ln>
          <a:effectLst/>
        </p:spPr>
        <p:txBody>
          <a:bodyPr wrap="none" lIns="112320" tIns="57240" rIns="112320" bIns="5724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000000"/>
                </a:solidFill>
                <a:latin typeface="Arial" charset="0"/>
                <a:ea typeface="Microsoft YaHei" charset="0"/>
                <a:cs typeface="Microsoft YaHei" charset="0"/>
              </a:rPr>
              <a:t>1</a:t>
            </a:r>
          </a:p>
        </p:txBody>
      </p:sp>
      <p:sp>
        <p:nvSpPr>
          <p:cNvPr id="30745" name="Rectangle 25"/>
          <p:cNvSpPr>
            <a:spLocks noChangeArrowheads="1"/>
          </p:cNvSpPr>
          <p:nvPr/>
        </p:nvSpPr>
        <p:spPr bwMode="auto">
          <a:xfrm>
            <a:off x="846138" y="2336800"/>
            <a:ext cx="352425" cy="388938"/>
          </a:xfrm>
          <a:prstGeom prst="rect">
            <a:avLst/>
          </a:prstGeom>
          <a:noFill/>
          <a:ln w="9525">
            <a:noFill/>
            <a:round/>
            <a:headEnd/>
            <a:tailEnd/>
          </a:ln>
          <a:effectLst/>
        </p:spPr>
        <p:txBody>
          <a:bodyPr wrap="none" lIns="112320" tIns="57240" rIns="112320" bIns="5724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000000"/>
                </a:solidFill>
                <a:latin typeface="Arial" charset="0"/>
                <a:ea typeface="Microsoft YaHei" charset="0"/>
                <a:cs typeface="Microsoft YaHei" charset="0"/>
              </a:rPr>
              <a:t>2</a:t>
            </a:r>
          </a:p>
        </p:txBody>
      </p:sp>
      <p:sp>
        <p:nvSpPr>
          <p:cNvPr id="30746" name="Rectangle 26"/>
          <p:cNvSpPr>
            <a:spLocks noChangeArrowheads="1"/>
          </p:cNvSpPr>
          <p:nvPr/>
        </p:nvSpPr>
        <p:spPr bwMode="auto">
          <a:xfrm>
            <a:off x="846138" y="2865438"/>
            <a:ext cx="352425" cy="388937"/>
          </a:xfrm>
          <a:prstGeom prst="rect">
            <a:avLst/>
          </a:prstGeom>
          <a:noFill/>
          <a:ln w="9525">
            <a:noFill/>
            <a:round/>
            <a:headEnd/>
            <a:tailEnd/>
          </a:ln>
          <a:effectLst/>
        </p:spPr>
        <p:txBody>
          <a:bodyPr wrap="none" lIns="112320" tIns="57240" rIns="112320" bIns="5724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99FF99"/>
                </a:solidFill>
                <a:effectLst>
                  <a:outerShdw blurRad="38100" dist="38100" dir="2700000" algn="tl">
                    <a:srgbClr val="000000"/>
                  </a:outerShdw>
                </a:effectLst>
                <a:latin typeface="Arial" charset="0"/>
                <a:ea typeface="Microsoft YaHei" charset="0"/>
                <a:cs typeface="Microsoft YaHei" charset="0"/>
              </a:rPr>
              <a:t>1</a:t>
            </a:r>
          </a:p>
        </p:txBody>
      </p:sp>
      <p:sp>
        <p:nvSpPr>
          <p:cNvPr id="30747" name="Rectangle 27"/>
          <p:cNvSpPr>
            <a:spLocks noChangeArrowheads="1"/>
          </p:cNvSpPr>
          <p:nvPr/>
        </p:nvSpPr>
        <p:spPr bwMode="auto">
          <a:xfrm>
            <a:off x="846138" y="3352800"/>
            <a:ext cx="352425" cy="388938"/>
          </a:xfrm>
          <a:prstGeom prst="rect">
            <a:avLst/>
          </a:prstGeom>
          <a:noFill/>
          <a:ln w="9525">
            <a:noFill/>
            <a:round/>
            <a:headEnd/>
            <a:tailEnd/>
          </a:ln>
          <a:effectLst/>
        </p:spPr>
        <p:txBody>
          <a:bodyPr wrap="none" lIns="112320" tIns="57240" rIns="112320" bIns="5724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99FF99"/>
                </a:solidFill>
                <a:effectLst>
                  <a:outerShdw blurRad="38100" dist="38100" dir="2700000" algn="tl">
                    <a:srgbClr val="000000"/>
                  </a:outerShdw>
                </a:effectLst>
                <a:latin typeface="Arial" charset="0"/>
                <a:ea typeface="Microsoft YaHei" charset="0"/>
                <a:cs typeface="Microsoft YaHei" charset="0"/>
              </a:rPr>
              <a:t>3</a:t>
            </a:r>
          </a:p>
        </p:txBody>
      </p:sp>
      <p:sp>
        <p:nvSpPr>
          <p:cNvPr id="30748" name="Rectangle 28"/>
          <p:cNvSpPr>
            <a:spLocks noChangeArrowheads="1"/>
          </p:cNvSpPr>
          <p:nvPr/>
        </p:nvSpPr>
        <p:spPr bwMode="auto">
          <a:xfrm>
            <a:off x="1365250" y="1430338"/>
            <a:ext cx="1039813" cy="388937"/>
          </a:xfrm>
          <a:prstGeom prst="rect">
            <a:avLst/>
          </a:prstGeom>
          <a:noFill/>
          <a:ln w="9525">
            <a:noFill/>
            <a:round/>
            <a:headEnd/>
            <a:tailEnd/>
          </a:ln>
          <a:effectLst/>
        </p:spPr>
        <p:txBody>
          <a:bodyPr wrap="none" lIns="112320" tIns="57240" rIns="112320" bIns="5724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FFFFFF"/>
                </a:solidFill>
                <a:latin typeface="Arial" charset="0"/>
                <a:ea typeface="Microsoft YaHei" charset="0"/>
                <a:cs typeface="Microsoft YaHei" charset="0"/>
              </a:rPr>
              <a:t>VPI/VCI</a:t>
            </a:r>
          </a:p>
        </p:txBody>
      </p:sp>
      <p:sp>
        <p:nvSpPr>
          <p:cNvPr id="30749" name="Rectangle 29"/>
          <p:cNvSpPr>
            <a:spLocks noChangeArrowheads="1"/>
          </p:cNvSpPr>
          <p:nvPr/>
        </p:nvSpPr>
        <p:spPr bwMode="auto">
          <a:xfrm>
            <a:off x="1628775" y="1862138"/>
            <a:ext cx="477838" cy="388937"/>
          </a:xfrm>
          <a:prstGeom prst="rect">
            <a:avLst/>
          </a:prstGeom>
          <a:noFill/>
          <a:ln w="9525">
            <a:noFill/>
            <a:round/>
            <a:headEnd/>
            <a:tailEnd/>
          </a:ln>
          <a:effectLst/>
        </p:spPr>
        <p:txBody>
          <a:bodyPr wrap="none" lIns="112320" tIns="57240" rIns="112320" bIns="5724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000000"/>
                </a:solidFill>
                <a:latin typeface="Arial" charset="0"/>
                <a:ea typeface="Microsoft YaHei" charset="0"/>
                <a:cs typeface="Microsoft YaHei" charset="0"/>
              </a:rPr>
              <a:t>29</a:t>
            </a:r>
          </a:p>
        </p:txBody>
      </p:sp>
      <p:sp>
        <p:nvSpPr>
          <p:cNvPr id="30750" name="Rectangle 30"/>
          <p:cNvSpPr>
            <a:spLocks noChangeArrowheads="1"/>
          </p:cNvSpPr>
          <p:nvPr/>
        </p:nvSpPr>
        <p:spPr bwMode="auto">
          <a:xfrm>
            <a:off x="1628775" y="2336800"/>
            <a:ext cx="477838" cy="388938"/>
          </a:xfrm>
          <a:prstGeom prst="rect">
            <a:avLst/>
          </a:prstGeom>
          <a:noFill/>
          <a:ln w="9525">
            <a:noFill/>
            <a:round/>
            <a:headEnd/>
            <a:tailEnd/>
          </a:ln>
          <a:effectLst/>
        </p:spPr>
        <p:txBody>
          <a:bodyPr wrap="none" lIns="112320" tIns="57240" rIns="112320" bIns="5724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000000"/>
                </a:solidFill>
                <a:latin typeface="Arial" charset="0"/>
                <a:ea typeface="Microsoft YaHei" charset="0"/>
                <a:cs typeface="Microsoft YaHei" charset="0"/>
              </a:rPr>
              <a:t>45</a:t>
            </a:r>
          </a:p>
        </p:txBody>
      </p:sp>
      <p:sp>
        <p:nvSpPr>
          <p:cNvPr id="30751" name="Rectangle 31"/>
          <p:cNvSpPr>
            <a:spLocks noChangeArrowheads="1"/>
          </p:cNvSpPr>
          <p:nvPr/>
        </p:nvSpPr>
        <p:spPr bwMode="auto">
          <a:xfrm>
            <a:off x="1628775" y="2865438"/>
            <a:ext cx="477838" cy="388937"/>
          </a:xfrm>
          <a:prstGeom prst="rect">
            <a:avLst/>
          </a:prstGeom>
          <a:noFill/>
          <a:ln w="9525">
            <a:noFill/>
            <a:round/>
            <a:headEnd/>
            <a:tailEnd/>
          </a:ln>
          <a:effectLst/>
        </p:spPr>
        <p:txBody>
          <a:bodyPr wrap="none" lIns="112320" tIns="57240" rIns="112320" bIns="5724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99FF99"/>
                </a:solidFill>
                <a:effectLst>
                  <a:outerShdw blurRad="38100" dist="38100" dir="2700000" algn="tl">
                    <a:srgbClr val="000000"/>
                  </a:outerShdw>
                </a:effectLst>
                <a:latin typeface="Arial" charset="0"/>
                <a:ea typeface="Microsoft YaHei" charset="0"/>
                <a:cs typeface="Microsoft YaHei" charset="0"/>
              </a:rPr>
              <a:t>64</a:t>
            </a:r>
          </a:p>
        </p:txBody>
      </p:sp>
      <p:sp>
        <p:nvSpPr>
          <p:cNvPr id="30752" name="Rectangle 32"/>
          <p:cNvSpPr>
            <a:spLocks noChangeArrowheads="1"/>
          </p:cNvSpPr>
          <p:nvPr/>
        </p:nvSpPr>
        <p:spPr bwMode="auto">
          <a:xfrm>
            <a:off x="1628775" y="3352800"/>
            <a:ext cx="477838" cy="388938"/>
          </a:xfrm>
          <a:prstGeom prst="rect">
            <a:avLst/>
          </a:prstGeom>
          <a:noFill/>
          <a:ln w="9525">
            <a:noFill/>
            <a:round/>
            <a:headEnd/>
            <a:tailEnd/>
          </a:ln>
          <a:effectLst/>
        </p:spPr>
        <p:txBody>
          <a:bodyPr wrap="none" lIns="112320" tIns="57240" rIns="112320" bIns="5724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99FF99"/>
                </a:solidFill>
                <a:effectLst>
                  <a:outerShdw blurRad="38100" dist="38100" dir="2700000" algn="tl">
                    <a:srgbClr val="000000"/>
                  </a:outerShdw>
                </a:effectLst>
                <a:latin typeface="Arial" charset="0"/>
                <a:ea typeface="Microsoft YaHei" charset="0"/>
                <a:cs typeface="Microsoft YaHei" charset="0"/>
              </a:rPr>
              <a:t>29</a:t>
            </a:r>
          </a:p>
        </p:txBody>
      </p:sp>
      <p:sp>
        <p:nvSpPr>
          <p:cNvPr id="30753" name="Rectangle 33"/>
          <p:cNvSpPr>
            <a:spLocks noChangeArrowheads="1"/>
          </p:cNvSpPr>
          <p:nvPr/>
        </p:nvSpPr>
        <p:spPr bwMode="auto">
          <a:xfrm>
            <a:off x="2519363" y="1430338"/>
            <a:ext cx="682625" cy="388937"/>
          </a:xfrm>
          <a:prstGeom prst="rect">
            <a:avLst/>
          </a:prstGeom>
          <a:noFill/>
          <a:ln w="9525">
            <a:noFill/>
            <a:round/>
            <a:headEnd/>
            <a:tailEnd/>
          </a:ln>
          <a:effectLst/>
        </p:spPr>
        <p:txBody>
          <a:bodyPr wrap="none" lIns="112320" tIns="57240" rIns="112320" bIns="5724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FFFFFF"/>
                </a:solidFill>
                <a:latin typeface="Arial" charset="0"/>
                <a:ea typeface="Microsoft YaHei" charset="0"/>
                <a:cs typeface="Microsoft YaHei" charset="0"/>
              </a:rPr>
              <a:t>Port</a:t>
            </a:r>
          </a:p>
        </p:txBody>
      </p:sp>
      <p:sp>
        <p:nvSpPr>
          <p:cNvPr id="30754" name="Rectangle 34"/>
          <p:cNvSpPr>
            <a:spLocks noChangeArrowheads="1"/>
          </p:cNvSpPr>
          <p:nvPr/>
        </p:nvSpPr>
        <p:spPr bwMode="auto">
          <a:xfrm>
            <a:off x="2674938" y="1862138"/>
            <a:ext cx="352425" cy="388937"/>
          </a:xfrm>
          <a:prstGeom prst="rect">
            <a:avLst/>
          </a:prstGeom>
          <a:noFill/>
          <a:ln w="9525">
            <a:noFill/>
            <a:round/>
            <a:headEnd/>
            <a:tailEnd/>
          </a:ln>
          <a:effectLst/>
        </p:spPr>
        <p:txBody>
          <a:bodyPr wrap="none" lIns="112320" tIns="57240" rIns="112320" bIns="5724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000000"/>
                </a:solidFill>
                <a:latin typeface="Arial" charset="0"/>
                <a:ea typeface="Microsoft YaHei" charset="0"/>
                <a:cs typeface="Microsoft YaHei" charset="0"/>
              </a:rPr>
              <a:t>2</a:t>
            </a:r>
          </a:p>
        </p:txBody>
      </p:sp>
      <p:sp>
        <p:nvSpPr>
          <p:cNvPr id="30755" name="Rectangle 35"/>
          <p:cNvSpPr>
            <a:spLocks noChangeArrowheads="1"/>
          </p:cNvSpPr>
          <p:nvPr/>
        </p:nvSpPr>
        <p:spPr bwMode="auto">
          <a:xfrm>
            <a:off x="2674938" y="2336800"/>
            <a:ext cx="352425" cy="388938"/>
          </a:xfrm>
          <a:prstGeom prst="rect">
            <a:avLst/>
          </a:prstGeom>
          <a:noFill/>
          <a:ln w="9525">
            <a:noFill/>
            <a:round/>
            <a:headEnd/>
            <a:tailEnd/>
          </a:ln>
          <a:effectLst/>
        </p:spPr>
        <p:txBody>
          <a:bodyPr wrap="none" lIns="112320" tIns="57240" rIns="112320" bIns="5724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000000"/>
                </a:solidFill>
                <a:latin typeface="Arial" charset="0"/>
                <a:ea typeface="Microsoft YaHei" charset="0"/>
                <a:cs typeface="Microsoft YaHei" charset="0"/>
              </a:rPr>
              <a:t>1</a:t>
            </a:r>
          </a:p>
        </p:txBody>
      </p:sp>
      <p:sp>
        <p:nvSpPr>
          <p:cNvPr id="30756" name="Rectangle 36"/>
          <p:cNvSpPr>
            <a:spLocks noChangeArrowheads="1"/>
          </p:cNvSpPr>
          <p:nvPr/>
        </p:nvSpPr>
        <p:spPr bwMode="auto">
          <a:xfrm>
            <a:off x="2674938" y="2865438"/>
            <a:ext cx="352425" cy="388937"/>
          </a:xfrm>
          <a:prstGeom prst="rect">
            <a:avLst/>
          </a:prstGeom>
          <a:noFill/>
          <a:ln w="9525">
            <a:noFill/>
            <a:round/>
            <a:headEnd/>
            <a:tailEnd/>
          </a:ln>
          <a:effectLst/>
        </p:spPr>
        <p:txBody>
          <a:bodyPr wrap="none" lIns="112320" tIns="57240" rIns="112320" bIns="5724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99FF99"/>
                </a:solidFill>
                <a:effectLst>
                  <a:outerShdw blurRad="38100" dist="38100" dir="2700000" algn="tl">
                    <a:srgbClr val="000000"/>
                  </a:outerShdw>
                </a:effectLst>
                <a:latin typeface="Arial" charset="0"/>
                <a:ea typeface="Microsoft YaHei" charset="0"/>
                <a:cs typeface="Microsoft YaHei" charset="0"/>
              </a:rPr>
              <a:t>3</a:t>
            </a:r>
          </a:p>
        </p:txBody>
      </p:sp>
      <p:sp>
        <p:nvSpPr>
          <p:cNvPr id="30757" name="Rectangle 37"/>
          <p:cNvSpPr>
            <a:spLocks noChangeArrowheads="1"/>
          </p:cNvSpPr>
          <p:nvPr/>
        </p:nvSpPr>
        <p:spPr bwMode="auto">
          <a:xfrm>
            <a:off x="2674938" y="3352800"/>
            <a:ext cx="352425" cy="388938"/>
          </a:xfrm>
          <a:prstGeom prst="rect">
            <a:avLst/>
          </a:prstGeom>
          <a:noFill/>
          <a:ln w="9525">
            <a:noFill/>
            <a:round/>
            <a:headEnd/>
            <a:tailEnd/>
          </a:ln>
          <a:effectLst/>
        </p:spPr>
        <p:txBody>
          <a:bodyPr wrap="none" lIns="112320" tIns="57240" rIns="112320" bIns="5724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99FF99"/>
                </a:solidFill>
                <a:effectLst>
                  <a:outerShdw blurRad="38100" dist="38100" dir="2700000" algn="tl">
                    <a:srgbClr val="000000"/>
                  </a:outerShdw>
                </a:effectLst>
                <a:latin typeface="Arial" charset="0"/>
                <a:ea typeface="Microsoft YaHei" charset="0"/>
                <a:cs typeface="Microsoft YaHei" charset="0"/>
              </a:rPr>
              <a:t>1</a:t>
            </a:r>
          </a:p>
        </p:txBody>
      </p:sp>
      <p:sp>
        <p:nvSpPr>
          <p:cNvPr id="30758" name="Rectangle 38"/>
          <p:cNvSpPr>
            <a:spLocks noChangeArrowheads="1"/>
          </p:cNvSpPr>
          <p:nvPr/>
        </p:nvSpPr>
        <p:spPr bwMode="auto">
          <a:xfrm>
            <a:off x="3190875" y="1430338"/>
            <a:ext cx="1039813" cy="388937"/>
          </a:xfrm>
          <a:prstGeom prst="rect">
            <a:avLst/>
          </a:prstGeom>
          <a:noFill/>
          <a:ln w="9525">
            <a:noFill/>
            <a:round/>
            <a:headEnd/>
            <a:tailEnd/>
          </a:ln>
          <a:effectLst/>
        </p:spPr>
        <p:txBody>
          <a:bodyPr wrap="none" lIns="112320" tIns="57240" rIns="112320" bIns="5724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FFFFFF"/>
                </a:solidFill>
                <a:latin typeface="Arial" charset="0"/>
                <a:ea typeface="Microsoft YaHei" charset="0"/>
                <a:cs typeface="Microsoft YaHei" charset="0"/>
              </a:rPr>
              <a:t>VPI/VCI</a:t>
            </a:r>
          </a:p>
        </p:txBody>
      </p:sp>
      <p:sp>
        <p:nvSpPr>
          <p:cNvPr id="30759" name="Rectangle 39"/>
          <p:cNvSpPr>
            <a:spLocks noChangeArrowheads="1"/>
          </p:cNvSpPr>
          <p:nvPr/>
        </p:nvSpPr>
        <p:spPr bwMode="auto">
          <a:xfrm>
            <a:off x="3454400" y="1862138"/>
            <a:ext cx="477838" cy="388937"/>
          </a:xfrm>
          <a:prstGeom prst="rect">
            <a:avLst/>
          </a:prstGeom>
          <a:noFill/>
          <a:ln w="9525">
            <a:noFill/>
            <a:round/>
            <a:headEnd/>
            <a:tailEnd/>
          </a:ln>
          <a:effectLst/>
        </p:spPr>
        <p:txBody>
          <a:bodyPr wrap="none" lIns="112320" tIns="57240" rIns="112320" bIns="5724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000000"/>
                </a:solidFill>
                <a:latin typeface="Arial" charset="0"/>
                <a:ea typeface="Microsoft YaHei" charset="0"/>
                <a:cs typeface="Microsoft YaHei" charset="0"/>
              </a:rPr>
              <a:t>45</a:t>
            </a:r>
          </a:p>
        </p:txBody>
      </p:sp>
      <p:sp>
        <p:nvSpPr>
          <p:cNvPr id="30760" name="Rectangle 40"/>
          <p:cNvSpPr>
            <a:spLocks noChangeArrowheads="1"/>
          </p:cNvSpPr>
          <p:nvPr/>
        </p:nvSpPr>
        <p:spPr bwMode="auto">
          <a:xfrm>
            <a:off x="3454400" y="2336800"/>
            <a:ext cx="477838" cy="388938"/>
          </a:xfrm>
          <a:prstGeom prst="rect">
            <a:avLst/>
          </a:prstGeom>
          <a:noFill/>
          <a:ln w="9525">
            <a:noFill/>
            <a:round/>
            <a:headEnd/>
            <a:tailEnd/>
          </a:ln>
          <a:effectLst/>
        </p:spPr>
        <p:txBody>
          <a:bodyPr wrap="none" lIns="112320" tIns="57240" rIns="112320" bIns="5724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000000"/>
                </a:solidFill>
                <a:latin typeface="Arial" charset="0"/>
                <a:ea typeface="Microsoft YaHei" charset="0"/>
                <a:cs typeface="Microsoft YaHei" charset="0"/>
              </a:rPr>
              <a:t>29</a:t>
            </a:r>
          </a:p>
        </p:txBody>
      </p:sp>
      <p:sp>
        <p:nvSpPr>
          <p:cNvPr id="30761" name="Rectangle 41"/>
          <p:cNvSpPr>
            <a:spLocks noChangeArrowheads="1"/>
          </p:cNvSpPr>
          <p:nvPr/>
        </p:nvSpPr>
        <p:spPr bwMode="auto">
          <a:xfrm>
            <a:off x="3454400" y="2865438"/>
            <a:ext cx="477838" cy="388937"/>
          </a:xfrm>
          <a:prstGeom prst="rect">
            <a:avLst/>
          </a:prstGeom>
          <a:noFill/>
          <a:ln w="9525">
            <a:noFill/>
            <a:round/>
            <a:headEnd/>
            <a:tailEnd/>
          </a:ln>
          <a:effectLst/>
        </p:spPr>
        <p:txBody>
          <a:bodyPr wrap="none" lIns="112320" tIns="57240" rIns="112320" bIns="5724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99FF99"/>
                </a:solidFill>
                <a:effectLst>
                  <a:outerShdw blurRad="38100" dist="38100" dir="2700000" algn="tl">
                    <a:srgbClr val="000000"/>
                  </a:outerShdw>
                </a:effectLst>
                <a:latin typeface="Arial" charset="0"/>
                <a:ea typeface="Microsoft YaHei" charset="0"/>
                <a:cs typeface="Microsoft YaHei" charset="0"/>
              </a:rPr>
              <a:t>29</a:t>
            </a:r>
          </a:p>
        </p:txBody>
      </p:sp>
      <p:sp>
        <p:nvSpPr>
          <p:cNvPr id="30762" name="Rectangle 42"/>
          <p:cNvSpPr>
            <a:spLocks noChangeArrowheads="1"/>
          </p:cNvSpPr>
          <p:nvPr/>
        </p:nvSpPr>
        <p:spPr bwMode="auto">
          <a:xfrm>
            <a:off x="3454400" y="3352800"/>
            <a:ext cx="477838" cy="388938"/>
          </a:xfrm>
          <a:prstGeom prst="rect">
            <a:avLst/>
          </a:prstGeom>
          <a:noFill/>
          <a:ln w="9525">
            <a:noFill/>
            <a:round/>
            <a:headEnd/>
            <a:tailEnd/>
          </a:ln>
          <a:effectLst/>
        </p:spPr>
        <p:txBody>
          <a:bodyPr wrap="none" lIns="112320" tIns="57240" rIns="112320" bIns="5724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99FF99"/>
                </a:solidFill>
                <a:effectLst>
                  <a:outerShdw blurRad="38100" dist="38100" dir="2700000" algn="tl">
                    <a:srgbClr val="000000"/>
                  </a:outerShdw>
                </a:effectLst>
                <a:latin typeface="Arial" charset="0"/>
                <a:ea typeface="Microsoft YaHei" charset="0"/>
                <a:cs typeface="Microsoft YaHei" charset="0"/>
              </a:rPr>
              <a:t>64</a:t>
            </a:r>
          </a:p>
        </p:txBody>
      </p:sp>
      <p:pic>
        <p:nvPicPr>
          <p:cNvPr id="30763" name="Picture 43"/>
          <p:cNvPicPr>
            <a:picLocks noChangeAspect="1" noChangeArrowheads="1"/>
          </p:cNvPicPr>
          <p:nvPr/>
        </p:nvPicPr>
        <p:blipFill>
          <a:blip r:embed="rId3" cstate="print"/>
          <a:srcRect/>
          <a:stretch>
            <a:fillRect/>
          </a:stretch>
        </p:blipFill>
        <p:spPr bwMode="auto">
          <a:xfrm>
            <a:off x="6800850" y="2287588"/>
            <a:ext cx="627063" cy="622300"/>
          </a:xfrm>
          <a:prstGeom prst="rect">
            <a:avLst/>
          </a:prstGeom>
          <a:noFill/>
          <a:ln w="9525">
            <a:noFill/>
            <a:round/>
            <a:headEnd/>
            <a:tailEnd/>
          </a:ln>
          <a:effectLst/>
        </p:spPr>
      </p:pic>
      <p:sp>
        <p:nvSpPr>
          <p:cNvPr id="30764" name="Oval 44"/>
          <p:cNvSpPr>
            <a:spLocks noChangeArrowheads="1"/>
          </p:cNvSpPr>
          <p:nvPr/>
        </p:nvSpPr>
        <p:spPr bwMode="auto">
          <a:xfrm>
            <a:off x="6303963" y="2468563"/>
            <a:ext cx="339725" cy="342900"/>
          </a:xfrm>
          <a:prstGeom prst="ellipse">
            <a:avLst/>
          </a:prstGeom>
          <a:solidFill>
            <a:srgbClr val="FF9900"/>
          </a:solidFill>
          <a:ln w="12600">
            <a:solidFill>
              <a:srgbClr val="CCECFF"/>
            </a:solidFill>
            <a:miter lim="800000"/>
            <a:headEnd/>
            <a:tailEnd/>
          </a:ln>
          <a:effectLst>
            <a:outerShdw dist="17819" dir="2700000" algn="ctr" rotWithShape="0">
              <a:srgbClr val="FFFFFF"/>
            </a:outerShdw>
          </a:effectLst>
        </p:spPr>
        <p:txBody>
          <a:bodyPr wrap="none" anchor="ctr"/>
          <a:lstStyle/>
          <a:p>
            <a:endParaRPr lang="es-AR"/>
          </a:p>
        </p:txBody>
      </p:sp>
      <p:sp>
        <p:nvSpPr>
          <p:cNvPr id="30765" name="Rectangle 45"/>
          <p:cNvSpPr>
            <a:spLocks noChangeArrowheads="1"/>
          </p:cNvSpPr>
          <p:nvPr/>
        </p:nvSpPr>
        <p:spPr bwMode="auto">
          <a:xfrm>
            <a:off x="6294438" y="2460625"/>
            <a:ext cx="352425" cy="388938"/>
          </a:xfrm>
          <a:prstGeom prst="rect">
            <a:avLst/>
          </a:prstGeom>
          <a:noFill/>
          <a:ln w="9525">
            <a:noFill/>
            <a:round/>
            <a:headEnd/>
            <a:tailEnd/>
          </a:ln>
          <a:effectLst/>
        </p:spPr>
        <p:txBody>
          <a:bodyPr wrap="none" lIns="112320" tIns="57240" rIns="112320" bIns="57240" anchor="ctr" anchorCtr="1">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99FF99"/>
                </a:solidFill>
                <a:effectLst>
                  <a:outerShdw blurRad="38100" dist="38100" dir="2700000" algn="tl">
                    <a:srgbClr val="000000"/>
                  </a:outerShdw>
                </a:effectLst>
                <a:latin typeface="Arial" charset="0"/>
                <a:ea typeface="Microsoft YaHei" charset="0"/>
                <a:cs typeface="Microsoft YaHei" charset="0"/>
              </a:rPr>
              <a:t>1</a:t>
            </a:r>
          </a:p>
        </p:txBody>
      </p:sp>
      <p:sp>
        <p:nvSpPr>
          <p:cNvPr id="30766" name="AutoShape 46"/>
          <p:cNvSpPr>
            <a:spLocks/>
          </p:cNvSpPr>
          <p:nvPr/>
        </p:nvSpPr>
        <p:spPr bwMode="auto">
          <a:xfrm flipV="1">
            <a:off x="1981200" y="333375"/>
            <a:ext cx="5470525" cy="2159000"/>
          </a:xfrm>
          <a:custGeom>
            <a:avLst/>
            <a:gdLst>
              <a:gd name="G0" fmla="sin 10800 17694720"/>
              <a:gd name="G1" fmla="+- G0 10800 0"/>
              <a:gd name="G2" fmla="cos 10800 17694720"/>
              <a:gd name="G3" fmla="+- G2 10800 0"/>
              <a:gd name="G4" fmla="sin 10800 0"/>
              <a:gd name="G5" fmla="+- G4 10800 0"/>
              <a:gd name="G6" fmla="cos 10800 0"/>
              <a:gd name="G7" fmla="+- G6 10800 0"/>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0799 w 21600"/>
              <a:gd name="T13" fmla="*/ 0 h 21600"/>
              <a:gd name="T14" fmla="*/ 21599 w 21600"/>
              <a:gd name="T15" fmla="*/ 10799 h 21600"/>
            </a:gdLst>
            <a:ahLst/>
            <a:cxnLst>
              <a:cxn ang="0">
                <a:pos x="T0" y="T1"/>
              </a:cxn>
              <a:cxn ang="0">
                <a:pos x="T2" y="T3"/>
              </a:cxn>
              <a:cxn ang="0">
                <a:pos x="T4" y="T5"/>
              </a:cxn>
              <a:cxn ang="0">
                <a:pos x="T6" y="T7"/>
              </a:cxn>
              <a:cxn ang="0">
                <a:pos x="T8" y="T9"/>
              </a:cxn>
              <a:cxn ang="0">
                <a:pos x="T10" y="T11"/>
              </a:cxn>
            </a:cxnLst>
            <a:rect l="T12" t="T13" r="T14" b="T15"/>
            <a:pathLst>
              <a:path w="21600" h="21600" stroke="0">
                <a:moveTo>
                  <a:pt x="10799" y="0"/>
                </a:moveTo>
                <a:cubicBezTo>
                  <a:pt x="10799" y="0"/>
                  <a:pt x="10799" y="-1"/>
                  <a:pt x="10800" y="0"/>
                </a:cubicBezTo>
                <a:cubicBezTo>
                  <a:pt x="16764" y="0"/>
                  <a:pt x="21600" y="4835"/>
                  <a:pt x="21600" y="10800"/>
                </a:cubicBezTo>
                <a:lnTo>
                  <a:pt x="10800" y="10800"/>
                </a:lnTo>
                <a:close/>
              </a:path>
              <a:path w="21600" h="21600" fill="none">
                <a:moveTo>
                  <a:pt x="10799" y="0"/>
                </a:moveTo>
                <a:cubicBezTo>
                  <a:pt x="10799" y="0"/>
                  <a:pt x="10799" y="-1"/>
                  <a:pt x="10800" y="0"/>
                </a:cubicBezTo>
                <a:cubicBezTo>
                  <a:pt x="16764" y="0"/>
                  <a:pt x="21600" y="4835"/>
                  <a:pt x="21600" y="10800"/>
                </a:cubicBezTo>
              </a:path>
            </a:pathLst>
          </a:custGeom>
          <a:noFill/>
          <a:ln w="38160">
            <a:solidFill>
              <a:srgbClr val="00FF00"/>
            </a:solidFill>
            <a:prstDash val="sysDot"/>
            <a:miter lim="800000"/>
            <a:headEnd type="triangle" w="med" len="med"/>
            <a:tailEnd type="triangle" w="med" len="med"/>
          </a:ln>
          <a:effectLst/>
        </p:spPr>
        <p:txBody>
          <a:bodyPr wrap="none" anchor="ctr"/>
          <a:lstStyle/>
          <a:p>
            <a:endParaRPr lang="es-AR"/>
          </a:p>
        </p:txBody>
      </p:sp>
      <p:sp>
        <p:nvSpPr>
          <p:cNvPr id="30767" name="AutoShape 47"/>
          <p:cNvSpPr>
            <a:spLocks/>
          </p:cNvSpPr>
          <p:nvPr/>
        </p:nvSpPr>
        <p:spPr bwMode="auto">
          <a:xfrm>
            <a:off x="2124075" y="2781300"/>
            <a:ext cx="5184775" cy="1870075"/>
          </a:xfrm>
          <a:custGeom>
            <a:avLst/>
            <a:gdLst>
              <a:gd name="G0" fmla="sin 10800 17694720"/>
              <a:gd name="G1" fmla="+- G0 10800 0"/>
              <a:gd name="G2" fmla="cos 10800 17694720"/>
              <a:gd name="G3" fmla="+- G2 10800 0"/>
              <a:gd name="G4" fmla="sin 10800 0"/>
              <a:gd name="G5" fmla="+- G4 10800 0"/>
              <a:gd name="G6" fmla="cos 10800 0"/>
              <a:gd name="G7" fmla="+- G6 10800 0"/>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0799 w 21600"/>
              <a:gd name="T13" fmla="*/ 0 h 21600"/>
              <a:gd name="T14" fmla="*/ 21599 w 21600"/>
              <a:gd name="T15" fmla="*/ 10799 h 21600"/>
            </a:gdLst>
            <a:ahLst/>
            <a:cxnLst>
              <a:cxn ang="0">
                <a:pos x="T0" y="T1"/>
              </a:cxn>
              <a:cxn ang="0">
                <a:pos x="T2" y="T3"/>
              </a:cxn>
              <a:cxn ang="0">
                <a:pos x="T4" y="T5"/>
              </a:cxn>
              <a:cxn ang="0">
                <a:pos x="T6" y="T7"/>
              </a:cxn>
              <a:cxn ang="0">
                <a:pos x="T8" y="T9"/>
              </a:cxn>
              <a:cxn ang="0">
                <a:pos x="T10" y="T11"/>
              </a:cxn>
            </a:cxnLst>
            <a:rect l="T12" t="T13" r="T14" b="T15"/>
            <a:pathLst>
              <a:path w="21600" h="21600" stroke="0">
                <a:moveTo>
                  <a:pt x="10799" y="0"/>
                </a:moveTo>
                <a:cubicBezTo>
                  <a:pt x="10799" y="0"/>
                  <a:pt x="10799" y="-1"/>
                  <a:pt x="10800" y="0"/>
                </a:cubicBezTo>
                <a:cubicBezTo>
                  <a:pt x="16764" y="0"/>
                  <a:pt x="21600" y="4835"/>
                  <a:pt x="21600" y="10800"/>
                </a:cubicBezTo>
                <a:lnTo>
                  <a:pt x="10800" y="10800"/>
                </a:lnTo>
                <a:close/>
              </a:path>
              <a:path w="21600" h="21600" fill="none">
                <a:moveTo>
                  <a:pt x="10799" y="0"/>
                </a:moveTo>
                <a:cubicBezTo>
                  <a:pt x="10799" y="0"/>
                  <a:pt x="10799" y="-1"/>
                  <a:pt x="10800" y="0"/>
                </a:cubicBezTo>
                <a:cubicBezTo>
                  <a:pt x="16764" y="0"/>
                  <a:pt x="21600" y="4835"/>
                  <a:pt x="21600" y="10800"/>
                </a:cubicBezTo>
              </a:path>
            </a:pathLst>
          </a:custGeom>
          <a:noFill/>
          <a:ln w="38160">
            <a:solidFill>
              <a:srgbClr val="00CCFF"/>
            </a:solidFill>
            <a:prstDash val="sysDot"/>
            <a:miter lim="800000"/>
            <a:headEnd type="triangle" w="med" len="med"/>
            <a:tailEnd type="triangle" w="med" len="med"/>
          </a:ln>
          <a:effectLst/>
        </p:spPr>
        <p:txBody>
          <a:bodyPr wrap="none" anchor="ctr"/>
          <a:lstStyle/>
          <a:p>
            <a:endParaRPr lang="es-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additive="repl">
                                        <p:cTn id="6" dur="1" fill="hold">
                                          <p:stCondLst>
                                            <p:cond delay="0"/>
                                          </p:stCondLst>
                                        </p:cTn>
                                        <p:tgtEl>
                                          <p:spTgt spid="30766"/>
                                        </p:tgtEl>
                                        <p:attrNameLst>
                                          <p:attrName>style.visibility</p:attrName>
                                        </p:attrNameLst>
                                      </p:cBhvr>
                                      <p:to>
                                        <p:strVal val="visible"/>
                                      </p:to>
                                    </p:set>
                                    <p:animEffect transition="in" filter="wipe(left)">
                                      <p:cBhvr additive="repl">
                                        <p:cTn id="7" dur="1000"/>
                                        <p:tgtEl>
                                          <p:spTgt spid="30766"/>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additive="repl">
                                        <p:cTn id="10" dur="1" fill="hold">
                                          <p:stCondLst>
                                            <p:cond delay="0"/>
                                          </p:stCondLst>
                                        </p:cTn>
                                        <p:tgtEl>
                                          <p:spTgt spid="30767"/>
                                        </p:tgtEl>
                                        <p:attrNameLst>
                                          <p:attrName>style.visibility</p:attrName>
                                        </p:attrNameLst>
                                      </p:cBhvr>
                                      <p:to>
                                        <p:strVal val="visible"/>
                                      </p:to>
                                    </p:set>
                                    <p:animEffect transition="in" filter="wipe(left)">
                                      <p:cBhvr additive="repl">
                                        <p:cTn id="11" dur="1000"/>
                                        <p:tgtEl>
                                          <p:spTgt spid="30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6" grpId="0" animBg="1"/>
      <p:bldP spid="3076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735013" y="188913"/>
            <a:ext cx="7937500" cy="836612"/>
          </a:xfrm>
          <a:prstGeom prst="rect">
            <a:avLst/>
          </a:prstGeom>
          <a:noFill/>
          <a:ln w="9525">
            <a:noFill/>
            <a:round/>
            <a:headEnd/>
            <a:tailEnd/>
          </a:ln>
          <a:effectLst/>
        </p:spPr>
        <p:txBody>
          <a:bodyPr lIns="82080" tIns="41040" rIns="82080" bIns="41040" anchor="ctr"/>
          <a:lstStyle/>
          <a:p>
            <a:pPr algn="ct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3600" dirty="0">
                <a:solidFill>
                  <a:srgbClr val="CCECFF"/>
                </a:solidFill>
                <a:effectLst>
                  <a:outerShdw blurRad="38100" dist="38100" dir="2700000" algn="tl">
                    <a:srgbClr val="000000"/>
                  </a:outerShdw>
                </a:effectLst>
                <a:latin typeface="Arial" charset="0"/>
                <a:ea typeface="Microsoft YaHei" charset="0"/>
                <a:cs typeface="Microsoft YaHei" charset="0"/>
              </a:rPr>
              <a:t>Viaje de dos celdas por una red ATM</a:t>
            </a:r>
          </a:p>
        </p:txBody>
      </p:sp>
      <p:sp>
        <p:nvSpPr>
          <p:cNvPr id="31746" name="Rectangle 2"/>
          <p:cNvSpPr>
            <a:spLocks noChangeArrowheads="1"/>
          </p:cNvSpPr>
          <p:nvPr/>
        </p:nvSpPr>
        <p:spPr bwMode="auto">
          <a:xfrm>
            <a:off x="468313" y="5842000"/>
            <a:ext cx="8124825" cy="539750"/>
          </a:xfrm>
          <a:prstGeom prst="rect">
            <a:avLst/>
          </a:prstGeom>
          <a:noFill/>
          <a:ln w="9525">
            <a:noFill/>
            <a:round/>
            <a:headEnd/>
            <a:tailEnd/>
          </a:ln>
          <a:effectLst/>
        </p:spPr>
        <p:txBody>
          <a:bodyPr lIns="82080" tIns="41040" rIns="82080" bIns="41040"/>
          <a:lstStyle/>
          <a:p>
            <a:pPr eaLnBrk="1" hangingPunct="1">
              <a:spcBef>
                <a:spcPts val="4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FFFFFF"/>
                </a:solidFill>
                <a:latin typeface="Arial" charset="0"/>
                <a:ea typeface="Microsoft YaHei" charset="0"/>
                <a:cs typeface="Microsoft YaHei" charset="0"/>
              </a:rPr>
              <a:t>VCC (Virtual Channel Connection) Concatenación de VC links. </a:t>
            </a:r>
          </a:p>
        </p:txBody>
      </p:sp>
      <p:sp>
        <p:nvSpPr>
          <p:cNvPr id="31747" name="Rectangle 3"/>
          <p:cNvSpPr>
            <a:spLocks noChangeArrowheads="1"/>
          </p:cNvSpPr>
          <p:nvPr/>
        </p:nvSpPr>
        <p:spPr bwMode="auto">
          <a:xfrm>
            <a:off x="290513" y="1565275"/>
            <a:ext cx="8556625" cy="4184650"/>
          </a:xfrm>
          <a:prstGeom prst="rect">
            <a:avLst/>
          </a:prstGeom>
          <a:solidFill>
            <a:srgbClr val="FFCC99"/>
          </a:solidFill>
          <a:ln w="12600">
            <a:solidFill>
              <a:srgbClr val="FFFFFF"/>
            </a:solidFill>
            <a:miter lim="800000"/>
            <a:headEnd/>
            <a:tailEnd/>
          </a:ln>
          <a:effectLst>
            <a:outerShdw dist="17819" dir="2700000" algn="ctr" rotWithShape="0">
              <a:srgbClr val="FFFFFF"/>
            </a:outerShdw>
          </a:effectLst>
        </p:spPr>
        <p:txBody>
          <a:bodyPr wrap="none" anchor="ctr"/>
          <a:lstStyle/>
          <a:p>
            <a:endParaRPr lang="es-AR"/>
          </a:p>
        </p:txBody>
      </p:sp>
      <p:sp>
        <p:nvSpPr>
          <p:cNvPr id="31748" name="Line 4"/>
          <p:cNvSpPr>
            <a:spLocks noChangeShapeType="1"/>
          </p:cNvSpPr>
          <p:nvPr/>
        </p:nvSpPr>
        <p:spPr bwMode="auto">
          <a:xfrm>
            <a:off x="3048000" y="3165475"/>
            <a:ext cx="2570163" cy="1588"/>
          </a:xfrm>
          <a:prstGeom prst="line">
            <a:avLst/>
          </a:prstGeom>
          <a:noFill/>
          <a:ln w="101520">
            <a:solidFill>
              <a:srgbClr val="99FF99"/>
            </a:solidFill>
            <a:miter lim="800000"/>
            <a:headEnd/>
            <a:tailEnd/>
          </a:ln>
          <a:effectLst/>
        </p:spPr>
        <p:txBody>
          <a:bodyPr/>
          <a:lstStyle/>
          <a:p>
            <a:endParaRPr lang="es-AR"/>
          </a:p>
        </p:txBody>
      </p:sp>
      <p:sp>
        <p:nvSpPr>
          <p:cNvPr id="31749" name="Line 5"/>
          <p:cNvSpPr>
            <a:spLocks noChangeShapeType="1"/>
          </p:cNvSpPr>
          <p:nvPr/>
        </p:nvSpPr>
        <p:spPr bwMode="auto">
          <a:xfrm>
            <a:off x="2962275" y="3100388"/>
            <a:ext cx="1114425" cy="1114425"/>
          </a:xfrm>
          <a:prstGeom prst="line">
            <a:avLst/>
          </a:prstGeom>
          <a:noFill/>
          <a:ln w="101520">
            <a:solidFill>
              <a:srgbClr val="99FF99"/>
            </a:solidFill>
            <a:miter lim="800000"/>
            <a:headEnd/>
            <a:tailEnd/>
          </a:ln>
          <a:effectLst/>
        </p:spPr>
        <p:txBody>
          <a:bodyPr/>
          <a:lstStyle/>
          <a:p>
            <a:endParaRPr lang="es-AR"/>
          </a:p>
        </p:txBody>
      </p:sp>
      <p:sp>
        <p:nvSpPr>
          <p:cNvPr id="31750" name="Line 6"/>
          <p:cNvSpPr>
            <a:spLocks noChangeShapeType="1"/>
          </p:cNvSpPr>
          <p:nvPr/>
        </p:nvSpPr>
        <p:spPr bwMode="auto">
          <a:xfrm flipH="1">
            <a:off x="4244975" y="3186113"/>
            <a:ext cx="1376363" cy="1028700"/>
          </a:xfrm>
          <a:prstGeom prst="line">
            <a:avLst/>
          </a:prstGeom>
          <a:noFill/>
          <a:ln w="101520">
            <a:solidFill>
              <a:srgbClr val="99FF99"/>
            </a:solidFill>
            <a:miter lim="800000"/>
            <a:headEnd/>
            <a:tailEnd/>
          </a:ln>
          <a:effectLst/>
        </p:spPr>
        <p:txBody>
          <a:bodyPr/>
          <a:lstStyle/>
          <a:p>
            <a:endParaRPr lang="es-AR"/>
          </a:p>
        </p:txBody>
      </p:sp>
      <p:sp>
        <p:nvSpPr>
          <p:cNvPr id="31751" name="Line 7"/>
          <p:cNvSpPr>
            <a:spLocks noChangeShapeType="1"/>
          </p:cNvSpPr>
          <p:nvPr/>
        </p:nvSpPr>
        <p:spPr bwMode="auto">
          <a:xfrm>
            <a:off x="4140200" y="4279900"/>
            <a:ext cx="1714500" cy="1588"/>
          </a:xfrm>
          <a:prstGeom prst="line">
            <a:avLst/>
          </a:prstGeom>
          <a:noFill/>
          <a:ln w="101520">
            <a:solidFill>
              <a:srgbClr val="99FF99"/>
            </a:solidFill>
            <a:miter lim="800000"/>
            <a:headEnd/>
            <a:tailEnd/>
          </a:ln>
          <a:effectLst/>
        </p:spPr>
        <p:txBody>
          <a:bodyPr/>
          <a:lstStyle/>
          <a:p>
            <a:endParaRPr lang="es-AR"/>
          </a:p>
        </p:txBody>
      </p:sp>
      <p:sp>
        <p:nvSpPr>
          <p:cNvPr id="31752" name="Line 8"/>
          <p:cNvSpPr>
            <a:spLocks noChangeShapeType="1"/>
          </p:cNvSpPr>
          <p:nvPr/>
        </p:nvSpPr>
        <p:spPr bwMode="auto">
          <a:xfrm>
            <a:off x="5768975" y="3014663"/>
            <a:ext cx="1588" cy="1285875"/>
          </a:xfrm>
          <a:prstGeom prst="line">
            <a:avLst/>
          </a:prstGeom>
          <a:noFill/>
          <a:ln w="101520">
            <a:solidFill>
              <a:srgbClr val="99FF99"/>
            </a:solidFill>
            <a:miter lim="800000"/>
            <a:headEnd/>
            <a:tailEnd/>
          </a:ln>
          <a:effectLst/>
        </p:spPr>
        <p:txBody>
          <a:bodyPr/>
          <a:lstStyle/>
          <a:p>
            <a:endParaRPr lang="es-AR"/>
          </a:p>
        </p:txBody>
      </p:sp>
      <p:sp>
        <p:nvSpPr>
          <p:cNvPr id="31753" name="Rectangle 9"/>
          <p:cNvSpPr>
            <a:spLocks noChangeArrowheads="1"/>
          </p:cNvSpPr>
          <p:nvPr/>
        </p:nvSpPr>
        <p:spPr bwMode="auto">
          <a:xfrm>
            <a:off x="1576388" y="2243138"/>
            <a:ext cx="671512" cy="288925"/>
          </a:xfrm>
          <a:prstGeom prst="rect">
            <a:avLst/>
          </a:prstGeom>
          <a:solidFill>
            <a:srgbClr val="00FF00"/>
          </a:solidFill>
          <a:ln w="12600">
            <a:solidFill>
              <a:srgbClr val="FFFFFF"/>
            </a:solidFill>
            <a:miter lim="800000"/>
            <a:headEnd/>
            <a:tailEnd/>
          </a:ln>
          <a:effectLst>
            <a:outerShdw dist="17819" dir="2700000" algn="ctr" rotWithShape="0">
              <a:srgbClr val="FFFFFF"/>
            </a:outerShdw>
          </a:effectLst>
        </p:spPr>
        <p:txBody>
          <a:bodyPr wrap="none" anchor="ctr"/>
          <a:lstStyle/>
          <a:p>
            <a:endParaRPr lang="es-AR"/>
          </a:p>
        </p:txBody>
      </p:sp>
      <p:sp>
        <p:nvSpPr>
          <p:cNvPr id="31754" name="Line 10"/>
          <p:cNvSpPr>
            <a:spLocks noChangeShapeType="1"/>
          </p:cNvSpPr>
          <p:nvPr/>
        </p:nvSpPr>
        <p:spPr bwMode="auto">
          <a:xfrm flipH="1">
            <a:off x="5957888" y="3284538"/>
            <a:ext cx="1857375" cy="758825"/>
          </a:xfrm>
          <a:prstGeom prst="line">
            <a:avLst/>
          </a:prstGeom>
          <a:noFill/>
          <a:ln w="25560">
            <a:solidFill>
              <a:srgbClr val="00B17A"/>
            </a:solidFill>
            <a:miter lim="800000"/>
            <a:headEnd/>
            <a:tailEnd/>
          </a:ln>
          <a:effectLst>
            <a:outerShdw dist="17819" dir="2700000" algn="ctr" rotWithShape="0">
              <a:srgbClr val="FFFFFF"/>
            </a:outerShdw>
          </a:effectLst>
        </p:spPr>
        <p:txBody>
          <a:bodyPr/>
          <a:lstStyle/>
          <a:p>
            <a:endParaRPr lang="es-AR"/>
          </a:p>
        </p:txBody>
      </p:sp>
      <p:pic>
        <p:nvPicPr>
          <p:cNvPr id="31755" name="Picture 11"/>
          <p:cNvPicPr>
            <a:picLocks noChangeAspect="1" noChangeArrowheads="1"/>
          </p:cNvPicPr>
          <p:nvPr/>
        </p:nvPicPr>
        <p:blipFill>
          <a:blip r:embed="rId3" cstate="print"/>
          <a:srcRect/>
          <a:stretch>
            <a:fillRect/>
          </a:stretch>
        </p:blipFill>
        <p:spPr bwMode="auto">
          <a:xfrm>
            <a:off x="7515225" y="2997200"/>
            <a:ext cx="728663" cy="657225"/>
          </a:xfrm>
          <a:prstGeom prst="rect">
            <a:avLst/>
          </a:prstGeom>
          <a:noFill/>
          <a:ln w="9525">
            <a:noFill/>
            <a:round/>
            <a:headEnd/>
            <a:tailEnd/>
          </a:ln>
          <a:effectLst/>
        </p:spPr>
      </p:pic>
      <p:sp>
        <p:nvSpPr>
          <p:cNvPr id="31756" name="Line 12"/>
          <p:cNvSpPr>
            <a:spLocks noChangeShapeType="1"/>
          </p:cNvSpPr>
          <p:nvPr/>
        </p:nvSpPr>
        <p:spPr bwMode="auto">
          <a:xfrm>
            <a:off x="2962275" y="3100388"/>
            <a:ext cx="1114425" cy="1114425"/>
          </a:xfrm>
          <a:prstGeom prst="line">
            <a:avLst/>
          </a:prstGeom>
          <a:noFill/>
          <a:ln w="25560">
            <a:solidFill>
              <a:srgbClr val="00B17A"/>
            </a:solidFill>
            <a:miter lim="800000"/>
            <a:headEnd/>
            <a:tailEnd/>
          </a:ln>
          <a:effectLst>
            <a:outerShdw dist="17819" dir="2700000" algn="ctr" rotWithShape="0">
              <a:srgbClr val="FFFFFF"/>
            </a:outerShdw>
          </a:effectLst>
        </p:spPr>
        <p:txBody>
          <a:bodyPr/>
          <a:lstStyle/>
          <a:p>
            <a:endParaRPr lang="es-AR"/>
          </a:p>
        </p:txBody>
      </p:sp>
      <p:sp>
        <p:nvSpPr>
          <p:cNvPr id="31757" name="Line 13"/>
          <p:cNvSpPr>
            <a:spLocks noChangeShapeType="1"/>
          </p:cNvSpPr>
          <p:nvPr/>
        </p:nvSpPr>
        <p:spPr bwMode="auto">
          <a:xfrm flipH="1">
            <a:off x="4244975" y="3186113"/>
            <a:ext cx="1376363" cy="1028700"/>
          </a:xfrm>
          <a:prstGeom prst="line">
            <a:avLst/>
          </a:prstGeom>
          <a:noFill/>
          <a:ln w="25560">
            <a:solidFill>
              <a:srgbClr val="99FF99"/>
            </a:solidFill>
            <a:miter lim="800000"/>
            <a:headEnd/>
            <a:tailEnd/>
          </a:ln>
          <a:effectLst/>
        </p:spPr>
        <p:txBody>
          <a:bodyPr/>
          <a:lstStyle/>
          <a:p>
            <a:endParaRPr lang="es-AR"/>
          </a:p>
        </p:txBody>
      </p:sp>
      <p:sp>
        <p:nvSpPr>
          <p:cNvPr id="31758" name="Line 14"/>
          <p:cNvSpPr>
            <a:spLocks noChangeShapeType="1"/>
          </p:cNvSpPr>
          <p:nvPr/>
        </p:nvSpPr>
        <p:spPr bwMode="auto">
          <a:xfrm>
            <a:off x="3048000" y="3165475"/>
            <a:ext cx="2570163" cy="1588"/>
          </a:xfrm>
          <a:prstGeom prst="line">
            <a:avLst/>
          </a:prstGeom>
          <a:noFill/>
          <a:ln w="25560">
            <a:solidFill>
              <a:srgbClr val="00CCFF"/>
            </a:solidFill>
            <a:miter lim="800000"/>
            <a:headEnd/>
            <a:tailEnd/>
          </a:ln>
          <a:effectLst>
            <a:outerShdw dist="17819" dir="2700000" algn="ctr" rotWithShape="0">
              <a:srgbClr val="FFFFFF"/>
            </a:outerShdw>
          </a:effectLst>
        </p:spPr>
        <p:txBody>
          <a:bodyPr/>
          <a:lstStyle/>
          <a:p>
            <a:endParaRPr lang="es-AR"/>
          </a:p>
        </p:txBody>
      </p:sp>
      <p:sp>
        <p:nvSpPr>
          <p:cNvPr id="31759" name="Line 15"/>
          <p:cNvSpPr>
            <a:spLocks noChangeShapeType="1"/>
          </p:cNvSpPr>
          <p:nvPr/>
        </p:nvSpPr>
        <p:spPr bwMode="auto">
          <a:xfrm>
            <a:off x="5768975" y="3014663"/>
            <a:ext cx="1588" cy="1285875"/>
          </a:xfrm>
          <a:prstGeom prst="line">
            <a:avLst/>
          </a:prstGeom>
          <a:noFill/>
          <a:ln w="25560">
            <a:solidFill>
              <a:srgbClr val="00CCFF"/>
            </a:solidFill>
            <a:miter lim="800000"/>
            <a:headEnd/>
            <a:tailEnd/>
          </a:ln>
          <a:effectLst>
            <a:outerShdw dist="17819" dir="2700000" algn="ctr" rotWithShape="0">
              <a:srgbClr val="FFFFFF"/>
            </a:outerShdw>
          </a:effectLst>
        </p:spPr>
        <p:txBody>
          <a:bodyPr/>
          <a:lstStyle/>
          <a:p>
            <a:endParaRPr lang="es-AR"/>
          </a:p>
        </p:txBody>
      </p:sp>
      <p:sp>
        <p:nvSpPr>
          <p:cNvPr id="31760" name="Line 16"/>
          <p:cNvSpPr>
            <a:spLocks noChangeShapeType="1"/>
          </p:cNvSpPr>
          <p:nvPr/>
        </p:nvSpPr>
        <p:spPr bwMode="auto">
          <a:xfrm>
            <a:off x="5768975" y="4386263"/>
            <a:ext cx="1588" cy="771525"/>
          </a:xfrm>
          <a:prstGeom prst="line">
            <a:avLst/>
          </a:prstGeom>
          <a:noFill/>
          <a:ln w="25560">
            <a:solidFill>
              <a:srgbClr val="00CCFF"/>
            </a:solidFill>
            <a:miter lim="800000"/>
            <a:headEnd/>
            <a:tailEnd/>
          </a:ln>
          <a:effectLst>
            <a:outerShdw dist="17819" dir="2700000" algn="ctr" rotWithShape="0">
              <a:srgbClr val="FFFFFF"/>
            </a:outerShdw>
          </a:effectLst>
        </p:spPr>
        <p:txBody>
          <a:bodyPr/>
          <a:lstStyle/>
          <a:p>
            <a:endParaRPr lang="es-AR"/>
          </a:p>
        </p:txBody>
      </p:sp>
      <p:sp>
        <p:nvSpPr>
          <p:cNvPr id="31761" name="Line 17"/>
          <p:cNvSpPr>
            <a:spLocks noChangeShapeType="1"/>
          </p:cNvSpPr>
          <p:nvPr/>
        </p:nvSpPr>
        <p:spPr bwMode="auto">
          <a:xfrm flipH="1" flipV="1">
            <a:off x="1073150" y="2413000"/>
            <a:ext cx="1635125" cy="604838"/>
          </a:xfrm>
          <a:prstGeom prst="line">
            <a:avLst/>
          </a:prstGeom>
          <a:noFill/>
          <a:ln w="25560">
            <a:solidFill>
              <a:srgbClr val="00FF00"/>
            </a:solidFill>
            <a:miter lim="800000"/>
            <a:headEnd/>
            <a:tailEnd/>
          </a:ln>
          <a:effectLst>
            <a:outerShdw dist="17819" dir="2700000" algn="ctr" rotWithShape="0">
              <a:srgbClr val="FFFFFF"/>
            </a:outerShdw>
          </a:effectLst>
        </p:spPr>
        <p:txBody>
          <a:bodyPr/>
          <a:lstStyle/>
          <a:p>
            <a:endParaRPr lang="es-AR"/>
          </a:p>
        </p:txBody>
      </p:sp>
      <p:sp>
        <p:nvSpPr>
          <p:cNvPr id="31762" name="Line 18"/>
          <p:cNvSpPr>
            <a:spLocks noChangeShapeType="1"/>
          </p:cNvSpPr>
          <p:nvPr/>
        </p:nvSpPr>
        <p:spPr bwMode="auto">
          <a:xfrm flipH="1">
            <a:off x="1073150" y="3400425"/>
            <a:ext cx="1635125" cy="600075"/>
          </a:xfrm>
          <a:prstGeom prst="line">
            <a:avLst/>
          </a:prstGeom>
          <a:noFill/>
          <a:ln w="25560">
            <a:solidFill>
              <a:srgbClr val="00CCFF"/>
            </a:solidFill>
            <a:miter lim="800000"/>
            <a:headEnd/>
            <a:tailEnd/>
          </a:ln>
          <a:effectLst>
            <a:outerShdw dist="17819" dir="2700000" algn="ctr" rotWithShape="0">
              <a:srgbClr val="FFFFFF"/>
            </a:outerShdw>
          </a:effectLst>
        </p:spPr>
        <p:txBody>
          <a:bodyPr/>
          <a:lstStyle/>
          <a:p>
            <a:endParaRPr lang="es-AR"/>
          </a:p>
        </p:txBody>
      </p:sp>
      <p:pic>
        <p:nvPicPr>
          <p:cNvPr id="31763" name="Picture 19"/>
          <p:cNvPicPr>
            <a:picLocks noChangeAspect="1" noChangeArrowheads="1"/>
          </p:cNvPicPr>
          <p:nvPr/>
        </p:nvPicPr>
        <p:blipFill>
          <a:blip r:embed="rId3" cstate="print"/>
          <a:srcRect/>
          <a:stretch>
            <a:fillRect/>
          </a:stretch>
        </p:blipFill>
        <p:spPr bwMode="auto">
          <a:xfrm>
            <a:off x="5403850" y="5076825"/>
            <a:ext cx="728663" cy="657225"/>
          </a:xfrm>
          <a:prstGeom prst="rect">
            <a:avLst/>
          </a:prstGeom>
          <a:noFill/>
          <a:ln w="9525">
            <a:noFill/>
            <a:round/>
            <a:headEnd/>
            <a:tailEnd/>
          </a:ln>
          <a:effectLst/>
        </p:spPr>
      </p:pic>
      <p:grpSp>
        <p:nvGrpSpPr>
          <p:cNvPr id="31764" name="Group 20"/>
          <p:cNvGrpSpPr>
            <a:grpSpLocks/>
          </p:cNvGrpSpPr>
          <p:nvPr/>
        </p:nvGrpSpPr>
        <p:grpSpPr bwMode="auto">
          <a:xfrm>
            <a:off x="619125" y="2073275"/>
            <a:ext cx="725488" cy="654050"/>
            <a:chOff x="390" y="1306"/>
            <a:chExt cx="457" cy="412"/>
          </a:xfrm>
        </p:grpSpPr>
        <p:pic>
          <p:nvPicPr>
            <p:cNvPr id="31765" name="Picture 21"/>
            <p:cNvPicPr>
              <a:picLocks noChangeAspect="1" noChangeArrowheads="1"/>
            </p:cNvPicPr>
            <p:nvPr/>
          </p:nvPicPr>
          <p:blipFill>
            <a:blip r:embed="rId3" cstate="print"/>
            <a:srcRect/>
            <a:stretch>
              <a:fillRect/>
            </a:stretch>
          </p:blipFill>
          <p:spPr bwMode="auto">
            <a:xfrm>
              <a:off x="390" y="1306"/>
              <a:ext cx="457" cy="412"/>
            </a:xfrm>
            <a:prstGeom prst="rect">
              <a:avLst/>
            </a:prstGeom>
            <a:noFill/>
            <a:ln w="9525">
              <a:noFill/>
              <a:round/>
              <a:headEnd/>
              <a:tailEnd/>
            </a:ln>
            <a:effectLst/>
          </p:spPr>
        </p:pic>
        <p:sp>
          <p:nvSpPr>
            <p:cNvPr id="31766" name="Rectangle 22"/>
            <p:cNvSpPr>
              <a:spLocks noChangeArrowheads="1"/>
            </p:cNvSpPr>
            <p:nvPr/>
          </p:nvSpPr>
          <p:spPr bwMode="auto">
            <a:xfrm>
              <a:off x="484" y="1350"/>
              <a:ext cx="230" cy="237"/>
            </a:xfrm>
            <a:prstGeom prst="rect">
              <a:avLst/>
            </a:prstGeom>
            <a:noFill/>
            <a:ln w="9525">
              <a:noFill/>
              <a:round/>
              <a:headEnd/>
              <a:tailEnd/>
            </a:ln>
            <a:effectLst/>
          </p:spPr>
          <p:txBody>
            <a:bodyPr wrap="none" lIns="103680" tIns="51840" rIns="103680" bIns="5184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00CC00"/>
                  </a:solidFill>
                  <a:effectLst>
                    <a:outerShdw blurRad="38100" dist="38100" dir="2700000" algn="tl">
                      <a:srgbClr val="000000"/>
                    </a:outerShdw>
                  </a:effectLst>
                  <a:latin typeface="Arial" charset="0"/>
                  <a:ea typeface="Microsoft YaHei" charset="0"/>
                  <a:cs typeface="Microsoft YaHei" charset="0"/>
                </a:rPr>
                <a:t>A</a:t>
              </a:r>
            </a:p>
          </p:txBody>
        </p:sp>
      </p:grpSp>
      <p:grpSp>
        <p:nvGrpSpPr>
          <p:cNvPr id="31767" name="Group 23"/>
          <p:cNvGrpSpPr>
            <a:grpSpLocks/>
          </p:cNvGrpSpPr>
          <p:nvPr/>
        </p:nvGrpSpPr>
        <p:grpSpPr bwMode="auto">
          <a:xfrm>
            <a:off x="619125" y="3543300"/>
            <a:ext cx="725488" cy="654050"/>
            <a:chOff x="390" y="2232"/>
            <a:chExt cx="457" cy="412"/>
          </a:xfrm>
        </p:grpSpPr>
        <p:pic>
          <p:nvPicPr>
            <p:cNvPr id="31768" name="Picture 24"/>
            <p:cNvPicPr>
              <a:picLocks noChangeAspect="1" noChangeArrowheads="1"/>
            </p:cNvPicPr>
            <p:nvPr/>
          </p:nvPicPr>
          <p:blipFill>
            <a:blip r:embed="rId3" cstate="print"/>
            <a:srcRect/>
            <a:stretch>
              <a:fillRect/>
            </a:stretch>
          </p:blipFill>
          <p:spPr bwMode="auto">
            <a:xfrm>
              <a:off x="390" y="2232"/>
              <a:ext cx="457" cy="412"/>
            </a:xfrm>
            <a:prstGeom prst="rect">
              <a:avLst/>
            </a:prstGeom>
            <a:noFill/>
            <a:ln w="9525">
              <a:noFill/>
              <a:round/>
              <a:headEnd/>
              <a:tailEnd/>
            </a:ln>
            <a:effectLst/>
          </p:spPr>
        </p:pic>
        <p:sp>
          <p:nvSpPr>
            <p:cNvPr id="31769" name="Rectangle 25"/>
            <p:cNvSpPr>
              <a:spLocks noChangeArrowheads="1"/>
            </p:cNvSpPr>
            <p:nvPr/>
          </p:nvSpPr>
          <p:spPr bwMode="auto">
            <a:xfrm>
              <a:off x="482" y="2276"/>
              <a:ext cx="234" cy="237"/>
            </a:xfrm>
            <a:prstGeom prst="rect">
              <a:avLst/>
            </a:prstGeom>
            <a:noFill/>
            <a:ln w="9525">
              <a:noFill/>
              <a:round/>
              <a:headEnd/>
              <a:tailEnd/>
            </a:ln>
            <a:effectLst/>
          </p:spPr>
          <p:txBody>
            <a:bodyPr wrap="none" lIns="103680" tIns="51840" rIns="103680" bIns="5184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0066FF"/>
                  </a:solidFill>
                  <a:effectLst>
                    <a:outerShdw blurRad="38100" dist="38100" dir="2700000" algn="tl">
                      <a:srgbClr val="000000"/>
                    </a:outerShdw>
                  </a:effectLst>
                  <a:latin typeface="Arial" charset="0"/>
                  <a:ea typeface="Microsoft YaHei" charset="0"/>
                  <a:cs typeface="Microsoft YaHei" charset="0"/>
                </a:rPr>
                <a:t>B</a:t>
              </a:r>
            </a:p>
          </p:txBody>
        </p:sp>
      </p:grpSp>
      <p:sp>
        <p:nvSpPr>
          <p:cNvPr id="31770" name="Rectangle 26"/>
          <p:cNvSpPr>
            <a:spLocks noChangeArrowheads="1"/>
          </p:cNvSpPr>
          <p:nvPr/>
        </p:nvSpPr>
        <p:spPr bwMode="auto">
          <a:xfrm>
            <a:off x="5565775" y="5146675"/>
            <a:ext cx="373063" cy="377825"/>
          </a:xfrm>
          <a:prstGeom prst="rect">
            <a:avLst/>
          </a:prstGeom>
          <a:noFill/>
          <a:ln w="9525">
            <a:noFill/>
            <a:round/>
            <a:headEnd/>
            <a:tailEnd/>
          </a:ln>
          <a:effectLst/>
        </p:spPr>
        <p:txBody>
          <a:bodyPr wrap="none" lIns="103680" tIns="51840" rIns="103680" bIns="5184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0066FF"/>
                </a:solidFill>
                <a:effectLst>
                  <a:outerShdw blurRad="38100" dist="38100" dir="2700000" algn="tl">
                    <a:srgbClr val="000000"/>
                  </a:outerShdw>
                </a:effectLst>
                <a:latin typeface="Arial" charset="0"/>
                <a:ea typeface="Microsoft YaHei" charset="0"/>
                <a:cs typeface="Microsoft YaHei" charset="0"/>
              </a:rPr>
              <a:t>D</a:t>
            </a:r>
          </a:p>
        </p:txBody>
      </p:sp>
      <p:sp>
        <p:nvSpPr>
          <p:cNvPr id="31771" name="Rectangle 27"/>
          <p:cNvSpPr>
            <a:spLocks noChangeArrowheads="1"/>
          </p:cNvSpPr>
          <p:nvPr/>
        </p:nvSpPr>
        <p:spPr bwMode="auto">
          <a:xfrm>
            <a:off x="7661275" y="3052763"/>
            <a:ext cx="373063" cy="377825"/>
          </a:xfrm>
          <a:prstGeom prst="rect">
            <a:avLst/>
          </a:prstGeom>
          <a:noFill/>
          <a:ln w="9525">
            <a:noFill/>
            <a:round/>
            <a:headEnd/>
            <a:tailEnd/>
          </a:ln>
          <a:effectLst/>
        </p:spPr>
        <p:txBody>
          <a:bodyPr wrap="none" lIns="103680" tIns="51840" rIns="103680" bIns="5184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00CC00"/>
                </a:solidFill>
                <a:effectLst>
                  <a:outerShdw blurRad="38100" dist="38100" dir="2700000" algn="tl">
                    <a:srgbClr val="000000"/>
                  </a:outerShdw>
                </a:effectLst>
                <a:latin typeface="Arial" charset="0"/>
                <a:ea typeface="Microsoft YaHei" charset="0"/>
                <a:cs typeface="Microsoft YaHei" charset="0"/>
              </a:rPr>
              <a:t>C</a:t>
            </a:r>
          </a:p>
        </p:txBody>
      </p:sp>
      <p:sp>
        <p:nvSpPr>
          <p:cNvPr id="31772" name="Line 28"/>
          <p:cNvSpPr>
            <a:spLocks noChangeShapeType="1"/>
          </p:cNvSpPr>
          <p:nvPr/>
        </p:nvSpPr>
        <p:spPr bwMode="auto">
          <a:xfrm>
            <a:off x="4140200" y="4279900"/>
            <a:ext cx="1714500" cy="1588"/>
          </a:xfrm>
          <a:prstGeom prst="line">
            <a:avLst/>
          </a:prstGeom>
          <a:noFill/>
          <a:ln w="25560">
            <a:solidFill>
              <a:srgbClr val="00B17A"/>
            </a:solidFill>
            <a:miter lim="800000"/>
            <a:headEnd/>
            <a:tailEnd/>
          </a:ln>
          <a:effectLst>
            <a:outerShdw dist="17819" dir="2700000" algn="ctr" rotWithShape="0">
              <a:srgbClr val="FFFFFF"/>
            </a:outerShdw>
          </a:effectLst>
        </p:spPr>
        <p:txBody>
          <a:bodyPr/>
          <a:lstStyle/>
          <a:p>
            <a:endParaRPr lang="es-AR"/>
          </a:p>
        </p:txBody>
      </p:sp>
      <p:sp>
        <p:nvSpPr>
          <p:cNvPr id="31773" name="Rectangle 29"/>
          <p:cNvSpPr>
            <a:spLocks noChangeArrowheads="1"/>
          </p:cNvSpPr>
          <p:nvPr/>
        </p:nvSpPr>
        <p:spPr bwMode="auto">
          <a:xfrm>
            <a:off x="5711825" y="1422400"/>
            <a:ext cx="2300288" cy="1138238"/>
          </a:xfrm>
          <a:prstGeom prst="rect">
            <a:avLst/>
          </a:prstGeom>
          <a:solidFill>
            <a:srgbClr val="FF99CC"/>
          </a:solidFill>
          <a:ln w="12600">
            <a:solidFill>
              <a:srgbClr val="FFFFFF"/>
            </a:solidFill>
            <a:miter lim="800000"/>
            <a:headEnd/>
            <a:tailEnd/>
          </a:ln>
          <a:effectLst>
            <a:outerShdw dist="17819" dir="2700000" algn="ctr" rotWithShape="0">
              <a:srgbClr val="FFFFFF"/>
            </a:outerShdw>
          </a:effectLst>
        </p:spPr>
        <p:txBody>
          <a:bodyPr wrap="none" anchor="ctr"/>
          <a:lstStyle/>
          <a:p>
            <a:endParaRPr lang="es-AR"/>
          </a:p>
        </p:txBody>
      </p:sp>
      <p:sp>
        <p:nvSpPr>
          <p:cNvPr id="31774" name="Rectangle 30"/>
          <p:cNvSpPr>
            <a:spLocks noChangeArrowheads="1"/>
          </p:cNvSpPr>
          <p:nvPr/>
        </p:nvSpPr>
        <p:spPr bwMode="auto">
          <a:xfrm>
            <a:off x="5797550" y="1935163"/>
            <a:ext cx="2128838" cy="242887"/>
          </a:xfrm>
          <a:prstGeom prst="rect">
            <a:avLst/>
          </a:prstGeom>
          <a:solidFill>
            <a:srgbClr val="00CCFF"/>
          </a:solidFill>
          <a:ln w="12600">
            <a:solidFill>
              <a:srgbClr val="FFFFFF"/>
            </a:solidFill>
            <a:miter lim="800000"/>
            <a:headEnd/>
            <a:tailEnd/>
          </a:ln>
          <a:effectLst>
            <a:outerShdw dist="17819" dir="2700000" algn="ctr" rotWithShape="0">
              <a:srgbClr val="FFFFFF"/>
            </a:outerShdw>
          </a:effectLst>
        </p:spPr>
        <p:txBody>
          <a:bodyPr wrap="none" anchor="ctr"/>
          <a:lstStyle/>
          <a:p>
            <a:endParaRPr lang="es-AR"/>
          </a:p>
        </p:txBody>
      </p:sp>
      <p:sp>
        <p:nvSpPr>
          <p:cNvPr id="31775" name="Rectangle 31"/>
          <p:cNvSpPr>
            <a:spLocks noChangeArrowheads="1"/>
          </p:cNvSpPr>
          <p:nvPr/>
        </p:nvSpPr>
        <p:spPr bwMode="auto">
          <a:xfrm>
            <a:off x="5797550" y="2192338"/>
            <a:ext cx="2128838" cy="242887"/>
          </a:xfrm>
          <a:prstGeom prst="rect">
            <a:avLst/>
          </a:prstGeom>
          <a:solidFill>
            <a:srgbClr val="00CCFF"/>
          </a:solidFill>
          <a:ln w="12600">
            <a:solidFill>
              <a:srgbClr val="FFFFFF"/>
            </a:solidFill>
            <a:miter lim="800000"/>
            <a:headEnd/>
            <a:tailEnd/>
          </a:ln>
          <a:effectLst>
            <a:outerShdw dist="17819" dir="2700000" algn="ctr" rotWithShape="0">
              <a:srgbClr val="FFFFFF"/>
            </a:outerShdw>
          </a:effectLst>
        </p:spPr>
        <p:txBody>
          <a:bodyPr wrap="none" anchor="ctr"/>
          <a:lstStyle/>
          <a:p>
            <a:endParaRPr lang="es-AR"/>
          </a:p>
        </p:txBody>
      </p:sp>
      <p:sp>
        <p:nvSpPr>
          <p:cNvPr id="31776" name="Rectangle 32"/>
          <p:cNvSpPr>
            <a:spLocks noChangeArrowheads="1"/>
          </p:cNvSpPr>
          <p:nvPr/>
        </p:nvSpPr>
        <p:spPr bwMode="auto">
          <a:xfrm>
            <a:off x="5711825" y="1412875"/>
            <a:ext cx="1058863" cy="377825"/>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FFFFFF"/>
                </a:solidFill>
                <a:effectLst>
                  <a:outerShdw blurRad="38100" dist="38100" dir="2700000" algn="tl">
                    <a:srgbClr val="000000"/>
                  </a:outerShdw>
                </a:effectLst>
                <a:latin typeface="Arial" charset="0"/>
                <a:ea typeface="Microsoft YaHei" charset="0"/>
                <a:cs typeface="Microsoft YaHei" charset="0"/>
              </a:rPr>
              <a:t>Entrada</a:t>
            </a:r>
          </a:p>
        </p:txBody>
      </p:sp>
      <p:sp>
        <p:nvSpPr>
          <p:cNvPr id="31777" name="Rectangle 33"/>
          <p:cNvSpPr>
            <a:spLocks noChangeArrowheads="1"/>
          </p:cNvSpPr>
          <p:nvPr/>
        </p:nvSpPr>
        <p:spPr bwMode="auto">
          <a:xfrm>
            <a:off x="6999288" y="1412875"/>
            <a:ext cx="881062" cy="377825"/>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FFFFFF"/>
                </a:solidFill>
                <a:effectLst>
                  <a:outerShdw blurRad="38100" dist="38100" dir="2700000" algn="tl">
                    <a:srgbClr val="000000"/>
                  </a:outerShdw>
                </a:effectLst>
                <a:latin typeface="Arial" charset="0"/>
                <a:ea typeface="Microsoft YaHei" charset="0"/>
                <a:cs typeface="Microsoft YaHei" charset="0"/>
              </a:rPr>
              <a:t>Salida</a:t>
            </a:r>
          </a:p>
        </p:txBody>
      </p:sp>
      <p:sp>
        <p:nvSpPr>
          <p:cNvPr id="31778" name="Rectangle 34"/>
          <p:cNvSpPr>
            <a:spLocks noChangeArrowheads="1"/>
          </p:cNvSpPr>
          <p:nvPr/>
        </p:nvSpPr>
        <p:spPr bwMode="auto">
          <a:xfrm>
            <a:off x="5715000" y="1695450"/>
            <a:ext cx="536575" cy="301625"/>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FFFFFF"/>
                </a:solidFill>
                <a:effectLst>
                  <a:outerShdw blurRad="38100" dist="38100" dir="2700000" algn="tl">
                    <a:srgbClr val="000000"/>
                  </a:outerShdw>
                </a:effectLst>
                <a:latin typeface="Arial" charset="0"/>
                <a:ea typeface="Microsoft YaHei" charset="0"/>
                <a:cs typeface="Microsoft YaHei" charset="0"/>
              </a:rPr>
              <a:t>Port</a:t>
            </a:r>
          </a:p>
        </p:txBody>
      </p:sp>
      <p:sp>
        <p:nvSpPr>
          <p:cNvPr id="31779" name="Rectangle 35"/>
          <p:cNvSpPr>
            <a:spLocks noChangeArrowheads="1"/>
          </p:cNvSpPr>
          <p:nvPr/>
        </p:nvSpPr>
        <p:spPr bwMode="auto">
          <a:xfrm>
            <a:off x="6129338" y="1685925"/>
            <a:ext cx="793750" cy="301625"/>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FFFFFF"/>
                </a:solidFill>
                <a:effectLst>
                  <a:outerShdw blurRad="38100" dist="38100" dir="2700000" algn="tl">
                    <a:srgbClr val="000000"/>
                  </a:outerShdw>
                </a:effectLst>
                <a:latin typeface="Arial" charset="0"/>
                <a:ea typeface="Microsoft YaHei" charset="0"/>
                <a:cs typeface="Microsoft YaHei" charset="0"/>
              </a:rPr>
              <a:t>VPI/VCI</a:t>
            </a:r>
          </a:p>
        </p:txBody>
      </p:sp>
      <p:sp>
        <p:nvSpPr>
          <p:cNvPr id="31780" name="Rectangle 36"/>
          <p:cNvSpPr>
            <a:spLocks noChangeArrowheads="1"/>
          </p:cNvSpPr>
          <p:nvPr/>
        </p:nvSpPr>
        <p:spPr bwMode="auto">
          <a:xfrm>
            <a:off x="6799263" y="1695450"/>
            <a:ext cx="536575" cy="301625"/>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FFFFFF"/>
                </a:solidFill>
                <a:effectLst>
                  <a:outerShdw blurRad="38100" dist="38100" dir="2700000" algn="tl">
                    <a:srgbClr val="000000"/>
                  </a:outerShdw>
                </a:effectLst>
                <a:latin typeface="Arial" charset="0"/>
                <a:ea typeface="Microsoft YaHei" charset="0"/>
                <a:cs typeface="Microsoft YaHei" charset="0"/>
              </a:rPr>
              <a:t>Port</a:t>
            </a:r>
          </a:p>
        </p:txBody>
      </p:sp>
      <p:sp>
        <p:nvSpPr>
          <p:cNvPr id="31781" name="Rectangle 37"/>
          <p:cNvSpPr>
            <a:spLocks noChangeArrowheads="1"/>
          </p:cNvSpPr>
          <p:nvPr/>
        </p:nvSpPr>
        <p:spPr bwMode="auto">
          <a:xfrm>
            <a:off x="7215188" y="1695450"/>
            <a:ext cx="793750" cy="301625"/>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FFFFFF"/>
                </a:solidFill>
                <a:effectLst>
                  <a:outerShdw blurRad="38100" dist="38100" dir="2700000" algn="tl">
                    <a:srgbClr val="000000"/>
                  </a:outerShdw>
                </a:effectLst>
                <a:latin typeface="Arial" charset="0"/>
                <a:ea typeface="Microsoft YaHei" charset="0"/>
                <a:cs typeface="Microsoft YaHei" charset="0"/>
              </a:rPr>
              <a:t>VPI/VCI</a:t>
            </a:r>
          </a:p>
        </p:txBody>
      </p:sp>
      <p:sp>
        <p:nvSpPr>
          <p:cNvPr id="31782" name="Rectangle 38"/>
          <p:cNvSpPr>
            <a:spLocks noChangeArrowheads="1"/>
          </p:cNvSpPr>
          <p:nvPr/>
        </p:nvSpPr>
        <p:spPr bwMode="auto">
          <a:xfrm>
            <a:off x="5832475" y="1916113"/>
            <a:ext cx="300038" cy="301625"/>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FFFFFF"/>
                </a:solidFill>
                <a:latin typeface="Arial" charset="0"/>
                <a:ea typeface="Microsoft YaHei" charset="0"/>
                <a:cs typeface="Microsoft YaHei" charset="0"/>
              </a:rPr>
              <a:t>2</a:t>
            </a:r>
          </a:p>
        </p:txBody>
      </p:sp>
      <p:sp>
        <p:nvSpPr>
          <p:cNvPr id="31783" name="Rectangle 39"/>
          <p:cNvSpPr>
            <a:spLocks noChangeArrowheads="1"/>
          </p:cNvSpPr>
          <p:nvPr/>
        </p:nvSpPr>
        <p:spPr bwMode="auto">
          <a:xfrm>
            <a:off x="6330950" y="1916113"/>
            <a:ext cx="390525" cy="301625"/>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000000"/>
                </a:solidFill>
                <a:latin typeface="Arial" charset="0"/>
                <a:ea typeface="Microsoft YaHei" charset="0"/>
                <a:cs typeface="Microsoft YaHei" charset="0"/>
              </a:rPr>
              <a:t>15</a:t>
            </a:r>
          </a:p>
        </p:txBody>
      </p:sp>
      <p:sp>
        <p:nvSpPr>
          <p:cNvPr id="31784" name="Rectangle 40"/>
          <p:cNvSpPr>
            <a:spLocks noChangeArrowheads="1"/>
          </p:cNvSpPr>
          <p:nvPr/>
        </p:nvSpPr>
        <p:spPr bwMode="auto">
          <a:xfrm>
            <a:off x="6918325" y="1916113"/>
            <a:ext cx="300038" cy="301625"/>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FFFFFF"/>
                </a:solidFill>
                <a:latin typeface="Arial" charset="0"/>
                <a:ea typeface="Microsoft YaHei" charset="0"/>
                <a:cs typeface="Microsoft YaHei" charset="0"/>
              </a:rPr>
              <a:t>3</a:t>
            </a:r>
          </a:p>
        </p:txBody>
      </p:sp>
      <p:sp>
        <p:nvSpPr>
          <p:cNvPr id="31785" name="Rectangle 41"/>
          <p:cNvSpPr>
            <a:spLocks noChangeArrowheads="1"/>
          </p:cNvSpPr>
          <p:nvPr/>
        </p:nvSpPr>
        <p:spPr bwMode="auto">
          <a:xfrm>
            <a:off x="7416800" y="1909763"/>
            <a:ext cx="390525" cy="301625"/>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000000"/>
                </a:solidFill>
                <a:latin typeface="Arial" charset="0"/>
                <a:ea typeface="Microsoft YaHei" charset="0"/>
                <a:cs typeface="Microsoft YaHei" charset="0"/>
              </a:rPr>
              <a:t>14</a:t>
            </a:r>
          </a:p>
        </p:txBody>
      </p:sp>
      <p:sp>
        <p:nvSpPr>
          <p:cNvPr id="31786" name="Rectangle 42"/>
          <p:cNvSpPr>
            <a:spLocks noChangeArrowheads="1"/>
          </p:cNvSpPr>
          <p:nvPr/>
        </p:nvSpPr>
        <p:spPr bwMode="auto">
          <a:xfrm>
            <a:off x="5832475" y="2165350"/>
            <a:ext cx="300038" cy="301625"/>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99FF99"/>
                </a:solidFill>
                <a:effectLst>
                  <a:outerShdw blurRad="38100" dist="38100" dir="2700000" algn="tl">
                    <a:srgbClr val="000000"/>
                  </a:outerShdw>
                </a:effectLst>
                <a:latin typeface="Arial" charset="0"/>
                <a:ea typeface="Microsoft YaHei" charset="0"/>
                <a:cs typeface="Microsoft YaHei" charset="0"/>
              </a:rPr>
              <a:t>3</a:t>
            </a:r>
          </a:p>
        </p:txBody>
      </p:sp>
      <p:sp>
        <p:nvSpPr>
          <p:cNvPr id="31787" name="Rectangle 43"/>
          <p:cNvSpPr>
            <a:spLocks noChangeArrowheads="1"/>
          </p:cNvSpPr>
          <p:nvPr/>
        </p:nvSpPr>
        <p:spPr bwMode="auto">
          <a:xfrm>
            <a:off x="6330950" y="2165350"/>
            <a:ext cx="390525" cy="301625"/>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99FF99"/>
                </a:solidFill>
                <a:effectLst>
                  <a:outerShdw blurRad="38100" dist="38100" dir="2700000" algn="tl">
                    <a:srgbClr val="000000"/>
                  </a:outerShdw>
                </a:effectLst>
                <a:latin typeface="Arial" charset="0"/>
                <a:ea typeface="Microsoft YaHei" charset="0"/>
                <a:cs typeface="Microsoft YaHei" charset="0"/>
              </a:rPr>
              <a:t>14</a:t>
            </a:r>
          </a:p>
        </p:txBody>
      </p:sp>
      <p:sp>
        <p:nvSpPr>
          <p:cNvPr id="31788" name="Rectangle 44"/>
          <p:cNvSpPr>
            <a:spLocks noChangeArrowheads="1"/>
          </p:cNvSpPr>
          <p:nvPr/>
        </p:nvSpPr>
        <p:spPr bwMode="auto">
          <a:xfrm>
            <a:off x="6918325" y="2165350"/>
            <a:ext cx="300038" cy="301625"/>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99FF99"/>
                </a:solidFill>
                <a:effectLst>
                  <a:outerShdw blurRad="38100" dist="38100" dir="2700000" algn="tl">
                    <a:srgbClr val="000000"/>
                  </a:outerShdw>
                </a:effectLst>
                <a:latin typeface="Arial" charset="0"/>
                <a:ea typeface="Microsoft YaHei" charset="0"/>
                <a:cs typeface="Microsoft YaHei" charset="0"/>
              </a:rPr>
              <a:t>2</a:t>
            </a:r>
          </a:p>
        </p:txBody>
      </p:sp>
      <p:sp>
        <p:nvSpPr>
          <p:cNvPr id="31789" name="Rectangle 45"/>
          <p:cNvSpPr>
            <a:spLocks noChangeArrowheads="1"/>
          </p:cNvSpPr>
          <p:nvPr/>
        </p:nvSpPr>
        <p:spPr bwMode="auto">
          <a:xfrm>
            <a:off x="7416800" y="2165350"/>
            <a:ext cx="390525" cy="301625"/>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99FF99"/>
                </a:solidFill>
                <a:effectLst>
                  <a:outerShdw blurRad="38100" dist="38100" dir="2700000" algn="tl">
                    <a:srgbClr val="000000"/>
                  </a:outerShdw>
                </a:effectLst>
                <a:latin typeface="Arial" charset="0"/>
                <a:ea typeface="Microsoft YaHei" charset="0"/>
                <a:cs typeface="Microsoft YaHei" charset="0"/>
              </a:rPr>
              <a:t>15</a:t>
            </a:r>
          </a:p>
        </p:txBody>
      </p:sp>
      <p:sp>
        <p:nvSpPr>
          <p:cNvPr id="31790" name="Rectangle 46"/>
          <p:cNvSpPr>
            <a:spLocks noChangeArrowheads="1"/>
          </p:cNvSpPr>
          <p:nvPr/>
        </p:nvSpPr>
        <p:spPr bwMode="auto">
          <a:xfrm>
            <a:off x="6423025" y="2138363"/>
            <a:ext cx="206375" cy="303212"/>
          </a:xfrm>
          <a:prstGeom prst="rect">
            <a:avLst/>
          </a:prstGeom>
          <a:noFill/>
          <a:ln w="9525">
            <a:noFill/>
            <a:round/>
            <a:headEnd/>
            <a:tailEnd/>
          </a:ln>
          <a:effectLst/>
        </p:spPr>
        <p:txBody>
          <a:bodyPr wrap="none" anchor="ctr"/>
          <a:lstStyle/>
          <a:p>
            <a:endParaRPr lang="es-AR"/>
          </a:p>
        </p:txBody>
      </p:sp>
      <p:sp>
        <p:nvSpPr>
          <p:cNvPr id="31791" name="Rectangle 47"/>
          <p:cNvSpPr>
            <a:spLocks noChangeArrowheads="1"/>
          </p:cNvSpPr>
          <p:nvPr/>
        </p:nvSpPr>
        <p:spPr bwMode="auto">
          <a:xfrm>
            <a:off x="6964363" y="2138363"/>
            <a:ext cx="206375" cy="303212"/>
          </a:xfrm>
          <a:prstGeom prst="rect">
            <a:avLst/>
          </a:prstGeom>
          <a:noFill/>
          <a:ln w="9525">
            <a:noFill/>
            <a:round/>
            <a:headEnd/>
            <a:tailEnd/>
          </a:ln>
          <a:effectLst/>
        </p:spPr>
        <p:txBody>
          <a:bodyPr wrap="none" anchor="ctr"/>
          <a:lstStyle/>
          <a:p>
            <a:endParaRPr lang="es-AR"/>
          </a:p>
        </p:txBody>
      </p:sp>
      <p:sp>
        <p:nvSpPr>
          <p:cNvPr id="31792" name="Rectangle 48"/>
          <p:cNvSpPr>
            <a:spLocks noChangeArrowheads="1"/>
          </p:cNvSpPr>
          <p:nvPr/>
        </p:nvSpPr>
        <p:spPr bwMode="auto">
          <a:xfrm>
            <a:off x="5878513" y="2395538"/>
            <a:ext cx="206375" cy="303212"/>
          </a:xfrm>
          <a:prstGeom prst="rect">
            <a:avLst/>
          </a:prstGeom>
          <a:noFill/>
          <a:ln w="9525">
            <a:noFill/>
            <a:round/>
            <a:headEnd/>
            <a:tailEnd/>
          </a:ln>
          <a:effectLst/>
        </p:spPr>
        <p:txBody>
          <a:bodyPr wrap="none" anchor="ctr"/>
          <a:lstStyle/>
          <a:p>
            <a:endParaRPr lang="es-AR"/>
          </a:p>
        </p:txBody>
      </p:sp>
      <p:sp>
        <p:nvSpPr>
          <p:cNvPr id="31793" name="Rectangle 49"/>
          <p:cNvSpPr>
            <a:spLocks noChangeArrowheads="1"/>
          </p:cNvSpPr>
          <p:nvPr/>
        </p:nvSpPr>
        <p:spPr bwMode="auto">
          <a:xfrm>
            <a:off x="6423025" y="2395538"/>
            <a:ext cx="206375" cy="303212"/>
          </a:xfrm>
          <a:prstGeom prst="rect">
            <a:avLst/>
          </a:prstGeom>
          <a:noFill/>
          <a:ln w="9525">
            <a:noFill/>
            <a:round/>
            <a:headEnd/>
            <a:tailEnd/>
          </a:ln>
          <a:effectLst/>
        </p:spPr>
        <p:txBody>
          <a:bodyPr wrap="none" anchor="ctr"/>
          <a:lstStyle/>
          <a:p>
            <a:endParaRPr lang="es-AR"/>
          </a:p>
        </p:txBody>
      </p:sp>
      <p:sp>
        <p:nvSpPr>
          <p:cNvPr id="31794" name="Rectangle 50"/>
          <p:cNvSpPr>
            <a:spLocks noChangeArrowheads="1"/>
          </p:cNvSpPr>
          <p:nvPr/>
        </p:nvSpPr>
        <p:spPr bwMode="auto">
          <a:xfrm>
            <a:off x="7508875" y="2395538"/>
            <a:ext cx="206375" cy="303212"/>
          </a:xfrm>
          <a:prstGeom prst="rect">
            <a:avLst/>
          </a:prstGeom>
          <a:noFill/>
          <a:ln w="9525">
            <a:noFill/>
            <a:round/>
            <a:headEnd/>
            <a:tailEnd/>
          </a:ln>
          <a:effectLst/>
        </p:spPr>
        <p:txBody>
          <a:bodyPr wrap="none" anchor="ctr"/>
          <a:lstStyle/>
          <a:p>
            <a:endParaRPr lang="es-AR"/>
          </a:p>
        </p:txBody>
      </p:sp>
      <p:sp>
        <p:nvSpPr>
          <p:cNvPr id="31795" name="Rectangle 51"/>
          <p:cNvSpPr>
            <a:spLocks noChangeArrowheads="1"/>
          </p:cNvSpPr>
          <p:nvPr/>
        </p:nvSpPr>
        <p:spPr bwMode="auto">
          <a:xfrm>
            <a:off x="2362200" y="1143000"/>
            <a:ext cx="2300288" cy="1612900"/>
          </a:xfrm>
          <a:prstGeom prst="rect">
            <a:avLst/>
          </a:prstGeom>
          <a:solidFill>
            <a:srgbClr val="FF99CC"/>
          </a:solidFill>
          <a:ln w="12600">
            <a:solidFill>
              <a:srgbClr val="FFFFFF"/>
            </a:solidFill>
            <a:miter lim="800000"/>
            <a:headEnd/>
            <a:tailEnd/>
          </a:ln>
          <a:effectLst>
            <a:outerShdw dist="17819" dir="2700000" algn="ctr" rotWithShape="0">
              <a:srgbClr val="FFFFFF"/>
            </a:outerShdw>
          </a:effectLst>
        </p:spPr>
        <p:txBody>
          <a:bodyPr wrap="none" anchor="ctr"/>
          <a:lstStyle/>
          <a:p>
            <a:endParaRPr lang="es-AR"/>
          </a:p>
        </p:txBody>
      </p:sp>
      <p:sp>
        <p:nvSpPr>
          <p:cNvPr id="31796" name="Rectangle 52"/>
          <p:cNvSpPr>
            <a:spLocks noChangeArrowheads="1"/>
          </p:cNvSpPr>
          <p:nvPr/>
        </p:nvSpPr>
        <p:spPr bwMode="auto">
          <a:xfrm>
            <a:off x="2454275" y="1651000"/>
            <a:ext cx="2128838" cy="242888"/>
          </a:xfrm>
          <a:prstGeom prst="rect">
            <a:avLst/>
          </a:prstGeom>
          <a:solidFill>
            <a:srgbClr val="00FF00"/>
          </a:solidFill>
          <a:ln w="12600">
            <a:solidFill>
              <a:srgbClr val="FFFFFF"/>
            </a:solidFill>
            <a:miter lim="800000"/>
            <a:headEnd/>
            <a:tailEnd/>
          </a:ln>
          <a:effectLst>
            <a:outerShdw dist="17819" dir="2700000" algn="ctr" rotWithShape="0">
              <a:srgbClr val="FFFFFF"/>
            </a:outerShdw>
          </a:effectLst>
        </p:spPr>
        <p:txBody>
          <a:bodyPr wrap="none" anchor="ctr"/>
          <a:lstStyle/>
          <a:p>
            <a:endParaRPr lang="es-AR"/>
          </a:p>
        </p:txBody>
      </p:sp>
      <p:sp>
        <p:nvSpPr>
          <p:cNvPr id="31797" name="Rectangle 53"/>
          <p:cNvSpPr>
            <a:spLocks noChangeArrowheads="1"/>
          </p:cNvSpPr>
          <p:nvPr/>
        </p:nvSpPr>
        <p:spPr bwMode="auto">
          <a:xfrm>
            <a:off x="2454275" y="1908175"/>
            <a:ext cx="2128838" cy="242888"/>
          </a:xfrm>
          <a:prstGeom prst="rect">
            <a:avLst/>
          </a:prstGeom>
          <a:solidFill>
            <a:srgbClr val="00CCFF"/>
          </a:solidFill>
          <a:ln w="12600">
            <a:solidFill>
              <a:srgbClr val="FFFFFF"/>
            </a:solidFill>
            <a:miter lim="800000"/>
            <a:headEnd/>
            <a:tailEnd/>
          </a:ln>
          <a:effectLst>
            <a:outerShdw dist="17819" dir="2700000" algn="ctr" rotWithShape="0">
              <a:srgbClr val="FFFFFF"/>
            </a:outerShdw>
          </a:effectLst>
        </p:spPr>
        <p:txBody>
          <a:bodyPr wrap="none" anchor="ctr"/>
          <a:lstStyle/>
          <a:p>
            <a:endParaRPr lang="es-AR"/>
          </a:p>
        </p:txBody>
      </p:sp>
      <p:sp>
        <p:nvSpPr>
          <p:cNvPr id="31798" name="Rectangle 54"/>
          <p:cNvSpPr>
            <a:spLocks noChangeArrowheads="1"/>
          </p:cNvSpPr>
          <p:nvPr/>
        </p:nvSpPr>
        <p:spPr bwMode="auto">
          <a:xfrm>
            <a:off x="2454275" y="2165350"/>
            <a:ext cx="2128838" cy="242888"/>
          </a:xfrm>
          <a:prstGeom prst="rect">
            <a:avLst/>
          </a:prstGeom>
          <a:solidFill>
            <a:srgbClr val="00FF00"/>
          </a:solidFill>
          <a:ln w="12600">
            <a:solidFill>
              <a:srgbClr val="FFFFFF"/>
            </a:solidFill>
            <a:miter lim="800000"/>
            <a:headEnd/>
            <a:tailEnd/>
          </a:ln>
          <a:effectLst>
            <a:outerShdw dist="17819" dir="2700000" algn="ctr" rotWithShape="0">
              <a:srgbClr val="FFFFFF"/>
            </a:outerShdw>
          </a:effectLst>
        </p:spPr>
        <p:txBody>
          <a:bodyPr wrap="none" anchor="ctr"/>
          <a:lstStyle/>
          <a:p>
            <a:endParaRPr lang="es-AR"/>
          </a:p>
        </p:txBody>
      </p:sp>
      <p:sp>
        <p:nvSpPr>
          <p:cNvPr id="31799" name="Rectangle 55"/>
          <p:cNvSpPr>
            <a:spLocks noChangeArrowheads="1"/>
          </p:cNvSpPr>
          <p:nvPr/>
        </p:nvSpPr>
        <p:spPr bwMode="auto">
          <a:xfrm>
            <a:off x="2454275" y="2422525"/>
            <a:ext cx="2128838" cy="242888"/>
          </a:xfrm>
          <a:prstGeom prst="rect">
            <a:avLst/>
          </a:prstGeom>
          <a:solidFill>
            <a:srgbClr val="00CCFF"/>
          </a:solidFill>
          <a:ln w="12600">
            <a:solidFill>
              <a:srgbClr val="FFFFFF"/>
            </a:solidFill>
            <a:miter lim="800000"/>
            <a:headEnd/>
            <a:tailEnd/>
          </a:ln>
          <a:effectLst>
            <a:outerShdw dist="17819" dir="2700000" algn="ctr" rotWithShape="0">
              <a:srgbClr val="FFFFFF"/>
            </a:outerShdw>
          </a:effectLst>
        </p:spPr>
        <p:txBody>
          <a:bodyPr wrap="none" anchor="ctr"/>
          <a:lstStyle/>
          <a:p>
            <a:endParaRPr lang="es-AR"/>
          </a:p>
        </p:txBody>
      </p:sp>
      <p:sp>
        <p:nvSpPr>
          <p:cNvPr id="31800" name="Rectangle 56"/>
          <p:cNvSpPr>
            <a:spLocks noChangeArrowheads="1"/>
          </p:cNvSpPr>
          <p:nvPr/>
        </p:nvSpPr>
        <p:spPr bwMode="auto">
          <a:xfrm>
            <a:off x="2368550" y="1128713"/>
            <a:ext cx="1058863" cy="377825"/>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FFFFFF"/>
                </a:solidFill>
                <a:effectLst>
                  <a:outerShdw blurRad="38100" dist="38100" dir="2700000" algn="tl">
                    <a:srgbClr val="000000"/>
                  </a:outerShdw>
                </a:effectLst>
                <a:latin typeface="Arial" charset="0"/>
                <a:ea typeface="Microsoft YaHei" charset="0"/>
                <a:cs typeface="Microsoft YaHei" charset="0"/>
              </a:rPr>
              <a:t>Entrada</a:t>
            </a:r>
          </a:p>
        </p:txBody>
      </p:sp>
      <p:sp>
        <p:nvSpPr>
          <p:cNvPr id="31801" name="Rectangle 57"/>
          <p:cNvSpPr>
            <a:spLocks noChangeArrowheads="1"/>
          </p:cNvSpPr>
          <p:nvPr/>
        </p:nvSpPr>
        <p:spPr bwMode="auto">
          <a:xfrm>
            <a:off x="3657600" y="1128713"/>
            <a:ext cx="881063" cy="377825"/>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FFFFFF"/>
                </a:solidFill>
                <a:effectLst>
                  <a:outerShdw blurRad="38100" dist="38100" dir="2700000" algn="tl">
                    <a:srgbClr val="000000"/>
                  </a:outerShdw>
                </a:effectLst>
                <a:latin typeface="Arial" charset="0"/>
                <a:ea typeface="Microsoft YaHei" charset="0"/>
                <a:cs typeface="Microsoft YaHei" charset="0"/>
              </a:rPr>
              <a:t>Salida</a:t>
            </a:r>
          </a:p>
        </p:txBody>
      </p:sp>
      <p:sp>
        <p:nvSpPr>
          <p:cNvPr id="31802" name="Rectangle 58"/>
          <p:cNvSpPr>
            <a:spLocks noChangeArrowheads="1"/>
          </p:cNvSpPr>
          <p:nvPr/>
        </p:nvSpPr>
        <p:spPr bwMode="auto">
          <a:xfrm>
            <a:off x="2371725" y="1411288"/>
            <a:ext cx="536575" cy="301625"/>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FFFFFF"/>
                </a:solidFill>
                <a:effectLst>
                  <a:outerShdw blurRad="38100" dist="38100" dir="2700000" algn="tl">
                    <a:srgbClr val="000000"/>
                  </a:outerShdw>
                </a:effectLst>
                <a:latin typeface="Arial" charset="0"/>
                <a:ea typeface="Microsoft YaHei" charset="0"/>
                <a:cs typeface="Microsoft YaHei" charset="0"/>
              </a:rPr>
              <a:t>Port</a:t>
            </a:r>
          </a:p>
        </p:txBody>
      </p:sp>
      <p:sp>
        <p:nvSpPr>
          <p:cNvPr id="31803" name="Rectangle 59"/>
          <p:cNvSpPr>
            <a:spLocks noChangeArrowheads="1"/>
          </p:cNvSpPr>
          <p:nvPr/>
        </p:nvSpPr>
        <p:spPr bwMode="auto">
          <a:xfrm>
            <a:off x="2786063" y="1411288"/>
            <a:ext cx="793750" cy="301625"/>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FFFFFF"/>
                </a:solidFill>
                <a:effectLst>
                  <a:outerShdw blurRad="38100" dist="38100" dir="2700000" algn="tl">
                    <a:srgbClr val="000000"/>
                  </a:outerShdw>
                </a:effectLst>
                <a:latin typeface="Arial" charset="0"/>
                <a:ea typeface="Microsoft YaHei" charset="0"/>
                <a:cs typeface="Microsoft YaHei" charset="0"/>
              </a:rPr>
              <a:t>VPI/VCI</a:t>
            </a:r>
          </a:p>
        </p:txBody>
      </p:sp>
      <p:sp>
        <p:nvSpPr>
          <p:cNvPr id="31804" name="Rectangle 60"/>
          <p:cNvSpPr>
            <a:spLocks noChangeArrowheads="1"/>
          </p:cNvSpPr>
          <p:nvPr/>
        </p:nvSpPr>
        <p:spPr bwMode="auto">
          <a:xfrm>
            <a:off x="3457575" y="1411288"/>
            <a:ext cx="536575" cy="301625"/>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FFFFFF"/>
                </a:solidFill>
                <a:effectLst>
                  <a:outerShdw blurRad="38100" dist="38100" dir="2700000" algn="tl">
                    <a:srgbClr val="000000"/>
                  </a:outerShdw>
                </a:effectLst>
                <a:latin typeface="Arial" charset="0"/>
                <a:ea typeface="Microsoft YaHei" charset="0"/>
                <a:cs typeface="Microsoft YaHei" charset="0"/>
              </a:rPr>
              <a:t>Port</a:t>
            </a:r>
          </a:p>
        </p:txBody>
      </p:sp>
      <p:sp>
        <p:nvSpPr>
          <p:cNvPr id="31805" name="Rectangle 61"/>
          <p:cNvSpPr>
            <a:spLocks noChangeArrowheads="1"/>
          </p:cNvSpPr>
          <p:nvPr/>
        </p:nvSpPr>
        <p:spPr bwMode="auto">
          <a:xfrm>
            <a:off x="3873500" y="1411288"/>
            <a:ext cx="793750" cy="301625"/>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FFFFFF"/>
                </a:solidFill>
                <a:effectLst>
                  <a:outerShdw blurRad="38100" dist="38100" dir="2700000" algn="tl">
                    <a:srgbClr val="000000"/>
                  </a:outerShdw>
                </a:effectLst>
                <a:latin typeface="Arial" charset="0"/>
                <a:ea typeface="Microsoft YaHei" charset="0"/>
                <a:cs typeface="Microsoft YaHei" charset="0"/>
              </a:rPr>
              <a:t>VPI/VCI</a:t>
            </a:r>
          </a:p>
        </p:txBody>
      </p:sp>
      <p:sp>
        <p:nvSpPr>
          <p:cNvPr id="31806" name="Rectangle 62"/>
          <p:cNvSpPr>
            <a:spLocks noChangeArrowheads="1"/>
          </p:cNvSpPr>
          <p:nvPr/>
        </p:nvSpPr>
        <p:spPr bwMode="auto">
          <a:xfrm>
            <a:off x="2490788" y="1625600"/>
            <a:ext cx="300037" cy="301625"/>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99FF99"/>
                </a:solidFill>
                <a:effectLst>
                  <a:outerShdw blurRad="38100" dist="38100" dir="2700000" algn="tl">
                    <a:srgbClr val="000000"/>
                  </a:outerShdw>
                </a:effectLst>
                <a:latin typeface="Arial" charset="0"/>
                <a:ea typeface="Microsoft YaHei" charset="0"/>
                <a:cs typeface="Microsoft YaHei" charset="0"/>
              </a:rPr>
              <a:t>1</a:t>
            </a:r>
          </a:p>
        </p:txBody>
      </p:sp>
      <p:sp>
        <p:nvSpPr>
          <p:cNvPr id="31807" name="Rectangle 63"/>
          <p:cNvSpPr>
            <a:spLocks noChangeArrowheads="1"/>
          </p:cNvSpPr>
          <p:nvPr/>
        </p:nvSpPr>
        <p:spPr bwMode="auto">
          <a:xfrm>
            <a:off x="2987675" y="1625600"/>
            <a:ext cx="390525" cy="301625"/>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99FF99"/>
                </a:solidFill>
                <a:effectLst>
                  <a:outerShdw blurRad="38100" dist="38100" dir="2700000" algn="tl">
                    <a:srgbClr val="000000"/>
                  </a:outerShdw>
                </a:effectLst>
                <a:latin typeface="Arial" charset="0"/>
                <a:ea typeface="Microsoft YaHei" charset="0"/>
                <a:cs typeface="Microsoft YaHei" charset="0"/>
              </a:rPr>
              <a:t>29</a:t>
            </a:r>
          </a:p>
        </p:txBody>
      </p:sp>
      <p:sp>
        <p:nvSpPr>
          <p:cNvPr id="31808" name="Rectangle 64"/>
          <p:cNvSpPr>
            <a:spLocks noChangeArrowheads="1"/>
          </p:cNvSpPr>
          <p:nvPr/>
        </p:nvSpPr>
        <p:spPr bwMode="auto">
          <a:xfrm>
            <a:off x="3575050" y="1625600"/>
            <a:ext cx="300038" cy="301625"/>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99FF99"/>
                </a:solidFill>
                <a:effectLst>
                  <a:outerShdw blurRad="38100" dist="38100" dir="2700000" algn="tl">
                    <a:srgbClr val="000000"/>
                  </a:outerShdw>
                </a:effectLst>
                <a:latin typeface="Arial" charset="0"/>
                <a:ea typeface="Microsoft YaHei" charset="0"/>
                <a:cs typeface="Microsoft YaHei" charset="0"/>
              </a:rPr>
              <a:t>3</a:t>
            </a:r>
          </a:p>
        </p:txBody>
      </p:sp>
      <p:sp>
        <p:nvSpPr>
          <p:cNvPr id="31809" name="Rectangle 65"/>
          <p:cNvSpPr>
            <a:spLocks noChangeArrowheads="1"/>
          </p:cNvSpPr>
          <p:nvPr/>
        </p:nvSpPr>
        <p:spPr bwMode="auto">
          <a:xfrm>
            <a:off x="4073525" y="1625600"/>
            <a:ext cx="390525" cy="301625"/>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99FF99"/>
                </a:solidFill>
                <a:effectLst>
                  <a:outerShdw blurRad="38100" dist="38100" dir="2700000" algn="tl">
                    <a:srgbClr val="000000"/>
                  </a:outerShdw>
                </a:effectLst>
                <a:latin typeface="Arial" charset="0"/>
                <a:ea typeface="Microsoft YaHei" charset="0"/>
                <a:cs typeface="Microsoft YaHei" charset="0"/>
              </a:rPr>
              <a:t>45</a:t>
            </a:r>
          </a:p>
        </p:txBody>
      </p:sp>
      <p:sp>
        <p:nvSpPr>
          <p:cNvPr id="31810" name="Rectangle 66"/>
          <p:cNvSpPr>
            <a:spLocks noChangeArrowheads="1"/>
          </p:cNvSpPr>
          <p:nvPr/>
        </p:nvSpPr>
        <p:spPr bwMode="auto">
          <a:xfrm>
            <a:off x="2490788" y="1881188"/>
            <a:ext cx="300037" cy="301625"/>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99FF99"/>
                </a:solidFill>
                <a:effectLst>
                  <a:outerShdw blurRad="38100" dist="38100" dir="2700000" algn="tl">
                    <a:srgbClr val="000000"/>
                  </a:outerShdw>
                </a:effectLst>
                <a:latin typeface="Arial" charset="0"/>
                <a:ea typeface="Microsoft YaHei" charset="0"/>
                <a:cs typeface="Microsoft YaHei" charset="0"/>
              </a:rPr>
              <a:t>2</a:t>
            </a:r>
          </a:p>
        </p:txBody>
      </p:sp>
      <p:sp>
        <p:nvSpPr>
          <p:cNvPr id="31811" name="Rectangle 67"/>
          <p:cNvSpPr>
            <a:spLocks noChangeArrowheads="1"/>
          </p:cNvSpPr>
          <p:nvPr/>
        </p:nvSpPr>
        <p:spPr bwMode="auto">
          <a:xfrm>
            <a:off x="2987675" y="1881188"/>
            <a:ext cx="390525" cy="301625"/>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99FF99"/>
                </a:solidFill>
                <a:effectLst>
                  <a:outerShdw blurRad="38100" dist="38100" dir="2700000" algn="tl">
                    <a:srgbClr val="000000"/>
                  </a:outerShdw>
                </a:effectLst>
                <a:latin typeface="Arial" charset="0"/>
                <a:ea typeface="Microsoft YaHei" charset="0"/>
                <a:cs typeface="Microsoft YaHei" charset="0"/>
              </a:rPr>
              <a:t>30</a:t>
            </a:r>
          </a:p>
        </p:txBody>
      </p:sp>
      <p:sp>
        <p:nvSpPr>
          <p:cNvPr id="31812" name="Rectangle 68"/>
          <p:cNvSpPr>
            <a:spLocks noChangeArrowheads="1"/>
          </p:cNvSpPr>
          <p:nvPr/>
        </p:nvSpPr>
        <p:spPr bwMode="auto">
          <a:xfrm>
            <a:off x="3575050" y="1881188"/>
            <a:ext cx="300038" cy="301625"/>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99FF99"/>
                </a:solidFill>
                <a:effectLst>
                  <a:outerShdw blurRad="38100" dist="38100" dir="2700000" algn="tl">
                    <a:srgbClr val="000000"/>
                  </a:outerShdw>
                </a:effectLst>
                <a:latin typeface="Arial" charset="0"/>
                <a:ea typeface="Microsoft YaHei" charset="0"/>
                <a:cs typeface="Microsoft YaHei" charset="0"/>
              </a:rPr>
              <a:t>4</a:t>
            </a:r>
          </a:p>
        </p:txBody>
      </p:sp>
      <p:sp>
        <p:nvSpPr>
          <p:cNvPr id="31813" name="Rectangle 69"/>
          <p:cNvSpPr>
            <a:spLocks noChangeArrowheads="1"/>
          </p:cNvSpPr>
          <p:nvPr/>
        </p:nvSpPr>
        <p:spPr bwMode="auto">
          <a:xfrm>
            <a:off x="4073525" y="1881188"/>
            <a:ext cx="390525" cy="301625"/>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99FF99"/>
                </a:solidFill>
                <a:effectLst>
                  <a:outerShdw blurRad="38100" dist="38100" dir="2700000" algn="tl">
                    <a:srgbClr val="000000"/>
                  </a:outerShdw>
                </a:effectLst>
                <a:latin typeface="Arial" charset="0"/>
                <a:ea typeface="Microsoft YaHei" charset="0"/>
                <a:cs typeface="Microsoft YaHei" charset="0"/>
              </a:rPr>
              <a:t>15</a:t>
            </a:r>
          </a:p>
        </p:txBody>
      </p:sp>
      <p:sp>
        <p:nvSpPr>
          <p:cNvPr id="31814" name="Rectangle 70"/>
          <p:cNvSpPr>
            <a:spLocks noChangeArrowheads="1"/>
          </p:cNvSpPr>
          <p:nvPr/>
        </p:nvSpPr>
        <p:spPr bwMode="auto">
          <a:xfrm>
            <a:off x="2490788" y="2138363"/>
            <a:ext cx="300037" cy="301625"/>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FFFFFF"/>
                </a:solidFill>
                <a:latin typeface="Arial" charset="0"/>
                <a:ea typeface="Microsoft YaHei" charset="0"/>
                <a:cs typeface="Microsoft YaHei" charset="0"/>
              </a:rPr>
              <a:t>3</a:t>
            </a:r>
          </a:p>
        </p:txBody>
      </p:sp>
      <p:sp>
        <p:nvSpPr>
          <p:cNvPr id="31815" name="Rectangle 71"/>
          <p:cNvSpPr>
            <a:spLocks noChangeArrowheads="1"/>
          </p:cNvSpPr>
          <p:nvPr/>
        </p:nvSpPr>
        <p:spPr bwMode="auto">
          <a:xfrm>
            <a:off x="2987675" y="2138363"/>
            <a:ext cx="390525" cy="301625"/>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000000"/>
                </a:solidFill>
                <a:latin typeface="Arial" charset="0"/>
                <a:ea typeface="Microsoft YaHei" charset="0"/>
                <a:cs typeface="Microsoft YaHei" charset="0"/>
              </a:rPr>
              <a:t>45</a:t>
            </a:r>
          </a:p>
        </p:txBody>
      </p:sp>
      <p:sp>
        <p:nvSpPr>
          <p:cNvPr id="31816" name="Rectangle 72"/>
          <p:cNvSpPr>
            <a:spLocks noChangeArrowheads="1"/>
          </p:cNvSpPr>
          <p:nvPr/>
        </p:nvSpPr>
        <p:spPr bwMode="auto">
          <a:xfrm>
            <a:off x="3575050" y="2138363"/>
            <a:ext cx="300038" cy="301625"/>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FFFFFF"/>
                </a:solidFill>
                <a:latin typeface="Arial" charset="0"/>
                <a:ea typeface="Microsoft YaHei" charset="0"/>
                <a:cs typeface="Microsoft YaHei" charset="0"/>
              </a:rPr>
              <a:t>1</a:t>
            </a:r>
          </a:p>
        </p:txBody>
      </p:sp>
      <p:sp>
        <p:nvSpPr>
          <p:cNvPr id="31817" name="Rectangle 73"/>
          <p:cNvSpPr>
            <a:spLocks noChangeArrowheads="1"/>
          </p:cNvSpPr>
          <p:nvPr/>
        </p:nvSpPr>
        <p:spPr bwMode="auto">
          <a:xfrm>
            <a:off x="4073525" y="2138363"/>
            <a:ext cx="390525" cy="301625"/>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000000"/>
                </a:solidFill>
                <a:latin typeface="Arial" charset="0"/>
                <a:ea typeface="Microsoft YaHei" charset="0"/>
                <a:cs typeface="Microsoft YaHei" charset="0"/>
              </a:rPr>
              <a:t>29</a:t>
            </a:r>
          </a:p>
        </p:txBody>
      </p:sp>
      <p:sp>
        <p:nvSpPr>
          <p:cNvPr id="31818" name="Rectangle 74"/>
          <p:cNvSpPr>
            <a:spLocks noChangeArrowheads="1"/>
          </p:cNvSpPr>
          <p:nvPr/>
        </p:nvSpPr>
        <p:spPr bwMode="auto">
          <a:xfrm>
            <a:off x="2490788" y="2395538"/>
            <a:ext cx="300037" cy="301625"/>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FFFFFF"/>
                </a:solidFill>
                <a:latin typeface="Arial" charset="0"/>
                <a:ea typeface="Microsoft YaHei" charset="0"/>
                <a:cs typeface="Microsoft YaHei" charset="0"/>
              </a:rPr>
              <a:t>4</a:t>
            </a:r>
          </a:p>
        </p:txBody>
      </p:sp>
      <p:sp>
        <p:nvSpPr>
          <p:cNvPr id="31819" name="Rectangle 75"/>
          <p:cNvSpPr>
            <a:spLocks noChangeArrowheads="1"/>
          </p:cNvSpPr>
          <p:nvPr/>
        </p:nvSpPr>
        <p:spPr bwMode="auto">
          <a:xfrm>
            <a:off x="2987675" y="2395538"/>
            <a:ext cx="390525" cy="301625"/>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000000"/>
                </a:solidFill>
                <a:latin typeface="Arial" charset="0"/>
                <a:ea typeface="Microsoft YaHei" charset="0"/>
                <a:cs typeface="Microsoft YaHei" charset="0"/>
              </a:rPr>
              <a:t>15</a:t>
            </a:r>
          </a:p>
        </p:txBody>
      </p:sp>
      <p:sp>
        <p:nvSpPr>
          <p:cNvPr id="31820" name="Rectangle 76"/>
          <p:cNvSpPr>
            <a:spLocks noChangeArrowheads="1"/>
          </p:cNvSpPr>
          <p:nvPr/>
        </p:nvSpPr>
        <p:spPr bwMode="auto">
          <a:xfrm>
            <a:off x="3575050" y="2395538"/>
            <a:ext cx="300038" cy="301625"/>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FFFFFF"/>
                </a:solidFill>
                <a:latin typeface="Arial" charset="0"/>
                <a:ea typeface="Microsoft YaHei" charset="0"/>
                <a:cs typeface="Microsoft YaHei" charset="0"/>
              </a:rPr>
              <a:t>2</a:t>
            </a:r>
          </a:p>
        </p:txBody>
      </p:sp>
      <p:sp>
        <p:nvSpPr>
          <p:cNvPr id="31821" name="Rectangle 77"/>
          <p:cNvSpPr>
            <a:spLocks noChangeArrowheads="1"/>
          </p:cNvSpPr>
          <p:nvPr/>
        </p:nvSpPr>
        <p:spPr bwMode="auto">
          <a:xfrm>
            <a:off x="4073525" y="2395538"/>
            <a:ext cx="390525" cy="301625"/>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000000"/>
                </a:solidFill>
                <a:latin typeface="Arial" charset="0"/>
                <a:ea typeface="Microsoft YaHei" charset="0"/>
                <a:cs typeface="Microsoft YaHei" charset="0"/>
              </a:rPr>
              <a:t>30</a:t>
            </a:r>
          </a:p>
        </p:txBody>
      </p:sp>
      <p:grpSp>
        <p:nvGrpSpPr>
          <p:cNvPr id="31822" name="Group 78"/>
          <p:cNvGrpSpPr>
            <a:grpSpLocks/>
          </p:cNvGrpSpPr>
          <p:nvPr/>
        </p:nvGrpSpPr>
        <p:grpSpPr bwMode="auto">
          <a:xfrm>
            <a:off x="1263650" y="4329113"/>
            <a:ext cx="2297113" cy="1112837"/>
            <a:chOff x="796" y="2727"/>
            <a:chExt cx="1447" cy="701"/>
          </a:xfrm>
        </p:grpSpPr>
        <p:sp>
          <p:nvSpPr>
            <p:cNvPr id="31823" name="Rectangle 79"/>
            <p:cNvSpPr>
              <a:spLocks noChangeArrowheads="1"/>
            </p:cNvSpPr>
            <p:nvPr/>
          </p:nvSpPr>
          <p:spPr bwMode="auto">
            <a:xfrm>
              <a:off x="796" y="2733"/>
              <a:ext cx="1447" cy="695"/>
            </a:xfrm>
            <a:prstGeom prst="rect">
              <a:avLst/>
            </a:prstGeom>
            <a:solidFill>
              <a:srgbClr val="FF99CC"/>
            </a:solidFill>
            <a:ln w="12600">
              <a:solidFill>
                <a:srgbClr val="FFFFFF"/>
              </a:solidFill>
              <a:miter lim="800000"/>
              <a:headEnd/>
              <a:tailEnd/>
            </a:ln>
            <a:effectLst>
              <a:outerShdw dist="17819" dir="2700000" algn="ctr" rotWithShape="0">
                <a:srgbClr val="FFFFFF"/>
              </a:outerShdw>
            </a:effectLst>
          </p:spPr>
          <p:txBody>
            <a:bodyPr wrap="none" anchor="ctr"/>
            <a:lstStyle/>
            <a:p>
              <a:endParaRPr lang="es-AR"/>
            </a:p>
          </p:txBody>
        </p:sp>
        <p:sp>
          <p:nvSpPr>
            <p:cNvPr id="31824" name="Rectangle 80"/>
            <p:cNvSpPr>
              <a:spLocks noChangeArrowheads="1"/>
            </p:cNvSpPr>
            <p:nvPr/>
          </p:nvSpPr>
          <p:spPr bwMode="auto">
            <a:xfrm>
              <a:off x="850" y="3056"/>
              <a:ext cx="1339" cy="151"/>
            </a:xfrm>
            <a:prstGeom prst="rect">
              <a:avLst/>
            </a:prstGeom>
            <a:solidFill>
              <a:srgbClr val="00FF00"/>
            </a:solidFill>
            <a:ln w="12600">
              <a:solidFill>
                <a:srgbClr val="FFFFFF"/>
              </a:solidFill>
              <a:miter lim="800000"/>
              <a:headEnd/>
              <a:tailEnd/>
            </a:ln>
            <a:effectLst>
              <a:outerShdw dist="17819" dir="2700000" algn="ctr" rotWithShape="0">
                <a:srgbClr val="FFFFFF"/>
              </a:outerShdw>
            </a:effectLst>
          </p:spPr>
          <p:txBody>
            <a:bodyPr wrap="none" anchor="ctr"/>
            <a:lstStyle/>
            <a:p>
              <a:endParaRPr lang="es-AR"/>
            </a:p>
          </p:txBody>
        </p:sp>
        <p:sp>
          <p:nvSpPr>
            <p:cNvPr id="31825" name="Rectangle 81"/>
            <p:cNvSpPr>
              <a:spLocks noChangeArrowheads="1"/>
            </p:cNvSpPr>
            <p:nvPr/>
          </p:nvSpPr>
          <p:spPr bwMode="auto">
            <a:xfrm>
              <a:off x="850" y="3218"/>
              <a:ext cx="1339" cy="151"/>
            </a:xfrm>
            <a:prstGeom prst="rect">
              <a:avLst/>
            </a:prstGeom>
            <a:solidFill>
              <a:srgbClr val="00FF00"/>
            </a:solidFill>
            <a:ln w="12600">
              <a:solidFill>
                <a:srgbClr val="FFFFFF"/>
              </a:solidFill>
              <a:miter lim="800000"/>
              <a:headEnd/>
              <a:tailEnd/>
            </a:ln>
            <a:effectLst>
              <a:outerShdw dist="17819" dir="2700000" algn="ctr" rotWithShape="0">
                <a:srgbClr val="FFFFFF"/>
              </a:outerShdw>
            </a:effectLst>
          </p:spPr>
          <p:txBody>
            <a:bodyPr wrap="none" anchor="ctr"/>
            <a:lstStyle/>
            <a:p>
              <a:endParaRPr lang="es-AR"/>
            </a:p>
          </p:txBody>
        </p:sp>
        <p:sp>
          <p:nvSpPr>
            <p:cNvPr id="31826" name="Rectangle 82"/>
            <p:cNvSpPr>
              <a:spLocks noChangeArrowheads="1"/>
            </p:cNvSpPr>
            <p:nvPr/>
          </p:nvSpPr>
          <p:spPr bwMode="auto">
            <a:xfrm>
              <a:off x="797" y="2727"/>
              <a:ext cx="666" cy="237"/>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FFFFFF"/>
                  </a:solidFill>
                  <a:effectLst>
                    <a:outerShdw blurRad="38100" dist="38100" dir="2700000" algn="tl">
                      <a:srgbClr val="000000"/>
                    </a:outerShdw>
                  </a:effectLst>
                  <a:latin typeface="Arial" charset="0"/>
                  <a:ea typeface="Microsoft YaHei" charset="0"/>
                  <a:cs typeface="Microsoft YaHei" charset="0"/>
                </a:rPr>
                <a:t>Entrada</a:t>
              </a:r>
            </a:p>
          </p:txBody>
        </p:sp>
        <p:sp>
          <p:nvSpPr>
            <p:cNvPr id="31827" name="Rectangle 83"/>
            <p:cNvSpPr>
              <a:spLocks noChangeArrowheads="1"/>
            </p:cNvSpPr>
            <p:nvPr/>
          </p:nvSpPr>
          <p:spPr bwMode="auto">
            <a:xfrm>
              <a:off x="1607" y="2727"/>
              <a:ext cx="554" cy="237"/>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FFFFFF"/>
                  </a:solidFill>
                  <a:effectLst>
                    <a:outerShdw blurRad="38100" dist="38100" dir="2700000" algn="tl">
                      <a:srgbClr val="000000"/>
                    </a:outerShdw>
                  </a:effectLst>
                  <a:latin typeface="Arial" charset="0"/>
                  <a:ea typeface="Microsoft YaHei" charset="0"/>
                  <a:cs typeface="Microsoft YaHei" charset="0"/>
                </a:rPr>
                <a:t>Salida</a:t>
              </a:r>
            </a:p>
          </p:txBody>
        </p:sp>
        <p:sp>
          <p:nvSpPr>
            <p:cNvPr id="31828" name="Rectangle 84"/>
            <p:cNvSpPr>
              <a:spLocks noChangeArrowheads="1"/>
            </p:cNvSpPr>
            <p:nvPr/>
          </p:nvSpPr>
          <p:spPr bwMode="auto">
            <a:xfrm>
              <a:off x="796" y="2905"/>
              <a:ext cx="337" cy="189"/>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FFFFFF"/>
                  </a:solidFill>
                  <a:effectLst>
                    <a:outerShdw blurRad="38100" dist="38100" dir="2700000" algn="tl">
                      <a:srgbClr val="000000"/>
                    </a:outerShdw>
                  </a:effectLst>
                  <a:latin typeface="Arial" charset="0"/>
                  <a:ea typeface="Microsoft YaHei" charset="0"/>
                  <a:cs typeface="Microsoft YaHei" charset="0"/>
                </a:rPr>
                <a:t>Port</a:t>
              </a:r>
            </a:p>
          </p:txBody>
        </p:sp>
        <p:sp>
          <p:nvSpPr>
            <p:cNvPr id="31829" name="Rectangle 85"/>
            <p:cNvSpPr>
              <a:spLocks noChangeArrowheads="1"/>
            </p:cNvSpPr>
            <p:nvPr/>
          </p:nvSpPr>
          <p:spPr bwMode="auto">
            <a:xfrm>
              <a:off x="1060" y="2905"/>
              <a:ext cx="499" cy="189"/>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FFFFFF"/>
                  </a:solidFill>
                  <a:effectLst>
                    <a:outerShdw blurRad="38100" dist="38100" dir="2700000" algn="tl">
                      <a:srgbClr val="000000"/>
                    </a:outerShdw>
                  </a:effectLst>
                  <a:latin typeface="Arial" charset="0"/>
                  <a:ea typeface="Microsoft YaHei" charset="0"/>
                  <a:cs typeface="Microsoft YaHei" charset="0"/>
                </a:rPr>
                <a:t>VPI/VCI</a:t>
              </a:r>
            </a:p>
          </p:txBody>
        </p:sp>
        <p:sp>
          <p:nvSpPr>
            <p:cNvPr id="31830" name="Rectangle 86"/>
            <p:cNvSpPr>
              <a:spLocks noChangeArrowheads="1"/>
            </p:cNvSpPr>
            <p:nvPr/>
          </p:nvSpPr>
          <p:spPr bwMode="auto">
            <a:xfrm>
              <a:off x="1481" y="2905"/>
              <a:ext cx="337" cy="189"/>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FFFFFF"/>
                  </a:solidFill>
                  <a:effectLst>
                    <a:outerShdw blurRad="38100" dist="38100" dir="2700000" algn="tl">
                      <a:srgbClr val="000000"/>
                    </a:outerShdw>
                  </a:effectLst>
                  <a:latin typeface="Arial" charset="0"/>
                  <a:ea typeface="Microsoft YaHei" charset="0"/>
                  <a:cs typeface="Microsoft YaHei" charset="0"/>
                </a:rPr>
                <a:t>Port</a:t>
              </a:r>
            </a:p>
          </p:txBody>
        </p:sp>
        <p:sp>
          <p:nvSpPr>
            <p:cNvPr id="31831" name="Rectangle 87"/>
            <p:cNvSpPr>
              <a:spLocks noChangeArrowheads="1"/>
            </p:cNvSpPr>
            <p:nvPr/>
          </p:nvSpPr>
          <p:spPr bwMode="auto">
            <a:xfrm>
              <a:off x="1743" y="2905"/>
              <a:ext cx="499" cy="189"/>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FFFFFF"/>
                  </a:solidFill>
                  <a:effectLst>
                    <a:outerShdw blurRad="38100" dist="38100" dir="2700000" algn="tl">
                      <a:srgbClr val="000000"/>
                    </a:outerShdw>
                  </a:effectLst>
                  <a:latin typeface="Arial" charset="0"/>
                  <a:ea typeface="Microsoft YaHei" charset="0"/>
                  <a:cs typeface="Microsoft YaHei" charset="0"/>
                </a:rPr>
                <a:t>VPI/VCI</a:t>
              </a:r>
            </a:p>
          </p:txBody>
        </p:sp>
        <p:sp>
          <p:nvSpPr>
            <p:cNvPr id="31832" name="Rectangle 88"/>
            <p:cNvSpPr>
              <a:spLocks noChangeArrowheads="1"/>
            </p:cNvSpPr>
            <p:nvPr/>
          </p:nvSpPr>
          <p:spPr bwMode="auto">
            <a:xfrm>
              <a:off x="873" y="3040"/>
              <a:ext cx="188" cy="189"/>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99FF99"/>
                  </a:solidFill>
                  <a:effectLst>
                    <a:outerShdw blurRad="38100" dist="38100" dir="2700000" algn="tl">
                      <a:srgbClr val="000000"/>
                    </a:outerShdw>
                  </a:effectLst>
                  <a:latin typeface="Arial" charset="0"/>
                  <a:ea typeface="Microsoft YaHei" charset="0"/>
                  <a:cs typeface="Microsoft YaHei" charset="0"/>
                </a:rPr>
                <a:t>1</a:t>
              </a:r>
            </a:p>
          </p:txBody>
        </p:sp>
        <p:sp>
          <p:nvSpPr>
            <p:cNvPr id="31833" name="Rectangle 89"/>
            <p:cNvSpPr>
              <a:spLocks noChangeArrowheads="1"/>
            </p:cNvSpPr>
            <p:nvPr/>
          </p:nvSpPr>
          <p:spPr bwMode="auto">
            <a:xfrm>
              <a:off x="1185" y="3040"/>
              <a:ext cx="245" cy="189"/>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99FF99"/>
                  </a:solidFill>
                  <a:effectLst>
                    <a:outerShdw blurRad="38100" dist="38100" dir="2700000" algn="tl">
                      <a:srgbClr val="000000"/>
                    </a:outerShdw>
                  </a:effectLst>
                  <a:latin typeface="Arial" charset="0"/>
                  <a:ea typeface="Microsoft YaHei" charset="0"/>
                  <a:cs typeface="Microsoft YaHei" charset="0"/>
                </a:rPr>
                <a:t>45</a:t>
              </a:r>
            </a:p>
          </p:txBody>
        </p:sp>
        <p:sp>
          <p:nvSpPr>
            <p:cNvPr id="31834" name="Rectangle 90"/>
            <p:cNvSpPr>
              <a:spLocks noChangeArrowheads="1"/>
            </p:cNvSpPr>
            <p:nvPr/>
          </p:nvSpPr>
          <p:spPr bwMode="auto">
            <a:xfrm>
              <a:off x="1557" y="3040"/>
              <a:ext cx="188" cy="189"/>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99FF99"/>
                  </a:solidFill>
                  <a:effectLst>
                    <a:outerShdw blurRad="38100" dist="38100" dir="2700000" algn="tl">
                      <a:srgbClr val="000000"/>
                    </a:outerShdw>
                  </a:effectLst>
                  <a:latin typeface="Arial" charset="0"/>
                  <a:ea typeface="Microsoft YaHei" charset="0"/>
                  <a:cs typeface="Microsoft YaHei" charset="0"/>
                </a:rPr>
                <a:t>2</a:t>
              </a:r>
            </a:p>
          </p:txBody>
        </p:sp>
        <p:sp>
          <p:nvSpPr>
            <p:cNvPr id="31835" name="Rectangle 91"/>
            <p:cNvSpPr>
              <a:spLocks noChangeArrowheads="1"/>
            </p:cNvSpPr>
            <p:nvPr/>
          </p:nvSpPr>
          <p:spPr bwMode="auto">
            <a:xfrm>
              <a:off x="1870" y="3040"/>
              <a:ext cx="245" cy="189"/>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99FF99"/>
                  </a:solidFill>
                  <a:effectLst>
                    <a:outerShdw blurRad="38100" dist="38100" dir="2700000" algn="tl">
                      <a:srgbClr val="000000"/>
                    </a:outerShdw>
                  </a:effectLst>
                  <a:latin typeface="Arial" charset="0"/>
                  <a:ea typeface="Microsoft YaHei" charset="0"/>
                  <a:cs typeface="Microsoft YaHei" charset="0"/>
                </a:rPr>
                <a:t>16</a:t>
              </a:r>
            </a:p>
          </p:txBody>
        </p:sp>
        <p:sp>
          <p:nvSpPr>
            <p:cNvPr id="31836" name="Rectangle 92"/>
            <p:cNvSpPr>
              <a:spLocks noChangeArrowheads="1"/>
            </p:cNvSpPr>
            <p:nvPr/>
          </p:nvSpPr>
          <p:spPr bwMode="auto">
            <a:xfrm>
              <a:off x="873" y="3201"/>
              <a:ext cx="188" cy="189"/>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FFFFFF"/>
                  </a:solidFill>
                  <a:latin typeface="Arial" charset="0"/>
                  <a:ea typeface="Microsoft YaHei" charset="0"/>
                  <a:cs typeface="Microsoft YaHei" charset="0"/>
                </a:rPr>
                <a:t>2</a:t>
              </a:r>
            </a:p>
          </p:txBody>
        </p:sp>
        <p:sp>
          <p:nvSpPr>
            <p:cNvPr id="31837" name="Rectangle 93"/>
            <p:cNvSpPr>
              <a:spLocks noChangeArrowheads="1"/>
            </p:cNvSpPr>
            <p:nvPr/>
          </p:nvSpPr>
          <p:spPr bwMode="auto">
            <a:xfrm>
              <a:off x="1185" y="3201"/>
              <a:ext cx="245" cy="189"/>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000000"/>
                  </a:solidFill>
                  <a:latin typeface="Arial" charset="0"/>
                  <a:ea typeface="Microsoft YaHei" charset="0"/>
                  <a:cs typeface="Microsoft YaHei" charset="0"/>
                </a:rPr>
                <a:t>16</a:t>
              </a:r>
            </a:p>
          </p:txBody>
        </p:sp>
        <p:sp>
          <p:nvSpPr>
            <p:cNvPr id="31838" name="Rectangle 94"/>
            <p:cNvSpPr>
              <a:spLocks noChangeArrowheads="1"/>
            </p:cNvSpPr>
            <p:nvPr/>
          </p:nvSpPr>
          <p:spPr bwMode="auto">
            <a:xfrm>
              <a:off x="1557" y="3201"/>
              <a:ext cx="188" cy="189"/>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FFFFFF"/>
                  </a:solidFill>
                  <a:latin typeface="Arial" charset="0"/>
                  <a:ea typeface="Microsoft YaHei" charset="0"/>
                  <a:cs typeface="Microsoft YaHei" charset="0"/>
                </a:rPr>
                <a:t>1</a:t>
              </a:r>
            </a:p>
          </p:txBody>
        </p:sp>
        <p:sp>
          <p:nvSpPr>
            <p:cNvPr id="31839" name="Rectangle 95"/>
            <p:cNvSpPr>
              <a:spLocks noChangeArrowheads="1"/>
            </p:cNvSpPr>
            <p:nvPr/>
          </p:nvSpPr>
          <p:spPr bwMode="auto">
            <a:xfrm>
              <a:off x="1870" y="3201"/>
              <a:ext cx="245" cy="189"/>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000000"/>
                  </a:solidFill>
                  <a:latin typeface="Arial" charset="0"/>
                  <a:ea typeface="Microsoft YaHei" charset="0"/>
                  <a:cs typeface="Microsoft YaHei" charset="0"/>
                </a:rPr>
                <a:t>45</a:t>
              </a:r>
            </a:p>
          </p:txBody>
        </p:sp>
      </p:grpSp>
      <p:sp>
        <p:nvSpPr>
          <p:cNvPr id="31840" name="Rectangle 96"/>
          <p:cNvSpPr>
            <a:spLocks noChangeArrowheads="1"/>
          </p:cNvSpPr>
          <p:nvPr/>
        </p:nvSpPr>
        <p:spPr bwMode="auto">
          <a:xfrm>
            <a:off x="1593850" y="5051425"/>
            <a:ext cx="206375" cy="303213"/>
          </a:xfrm>
          <a:prstGeom prst="rect">
            <a:avLst/>
          </a:prstGeom>
          <a:noFill/>
          <a:ln w="9525">
            <a:noFill/>
            <a:round/>
            <a:headEnd/>
            <a:tailEnd/>
          </a:ln>
          <a:effectLst/>
        </p:spPr>
        <p:txBody>
          <a:bodyPr wrap="none" anchor="ctr"/>
          <a:lstStyle/>
          <a:p>
            <a:endParaRPr lang="es-AR"/>
          </a:p>
        </p:txBody>
      </p:sp>
      <p:sp>
        <p:nvSpPr>
          <p:cNvPr id="31841" name="Rectangle 97"/>
          <p:cNvSpPr>
            <a:spLocks noChangeArrowheads="1"/>
          </p:cNvSpPr>
          <p:nvPr/>
        </p:nvSpPr>
        <p:spPr bwMode="auto">
          <a:xfrm>
            <a:off x="3222625" y="5051425"/>
            <a:ext cx="206375" cy="303213"/>
          </a:xfrm>
          <a:prstGeom prst="rect">
            <a:avLst/>
          </a:prstGeom>
          <a:noFill/>
          <a:ln w="9525">
            <a:noFill/>
            <a:round/>
            <a:headEnd/>
            <a:tailEnd/>
          </a:ln>
          <a:effectLst/>
        </p:spPr>
        <p:txBody>
          <a:bodyPr wrap="none" anchor="ctr"/>
          <a:lstStyle/>
          <a:p>
            <a:endParaRPr lang="es-AR"/>
          </a:p>
        </p:txBody>
      </p:sp>
      <p:sp>
        <p:nvSpPr>
          <p:cNvPr id="31842" name="Rectangle 98"/>
          <p:cNvSpPr>
            <a:spLocks noChangeArrowheads="1"/>
          </p:cNvSpPr>
          <p:nvPr/>
        </p:nvSpPr>
        <p:spPr bwMode="auto">
          <a:xfrm>
            <a:off x="1593850" y="5308600"/>
            <a:ext cx="206375" cy="303213"/>
          </a:xfrm>
          <a:prstGeom prst="rect">
            <a:avLst/>
          </a:prstGeom>
          <a:noFill/>
          <a:ln w="9525">
            <a:noFill/>
            <a:round/>
            <a:headEnd/>
            <a:tailEnd/>
          </a:ln>
          <a:effectLst/>
        </p:spPr>
        <p:txBody>
          <a:bodyPr wrap="none" anchor="ctr"/>
          <a:lstStyle/>
          <a:p>
            <a:endParaRPr lang="es-AR"/>
          </a:p>
        </p:txBody>
      </p:sp>
      <p:sp>
        <p:nvSpPr>
          <p:cNvPr id="31843" name="Rectangle 99"/>
          <p:cNvSpPr>
            <a:spLocks noChangeArrowheads="1"/>
          </p:cNvSpPr>
          <p:nvPr/>
        </p:nvSpPr>
        <p:spPr bwMode="auto">
          <a:xfrm>
            <a:off x="2136775" y="5308600"/>
            <a:ext cx="206375" cy="303213"/>
          </a:xfrm>
          <a:prstGeom prst="rect">
            <a:avLst/>
          </a:prstGeom>
          <a:noFill/>
          <a:ln w="9525">
            <a:noFill/>
            <a:round/>
            <a:headEnd/>
            <a:tailEnd/>
          </a:ln>
          <a:effectLst/>
        </p:spPr>
        <p:txBody>
          <a:bodyPr wrap="none" anchor="ctr"/>
          <a:lstStyle/>
          <a:p>
            <a:endParaRPr lang="es-AR"/>
          </a:p>
        </p:txBody>
      </p:sp>
      <p:sp>
        <p:nvSpPr>
          <p:cNvPr id="31844" name="Rectangle 100"/>
          <p:cNvSpPr>
            <a:spLocks noChangeArrowheads="1"/>
          </p:cNvSpPr>
          <p:nvPr/>
        </p:nvSpPr>
        <p:spPr bwMode="auto">
          <a:xfrm>
            <a:off x="2679700" y="5308600"/>
            <a:ext cx="206375" cy="303213"/>
          </a:xfrm>
          <a:prstGeom prst="rect">
            <a:avLst/>
          </a:prstGeom>
          <a:noFill/>
          <a:ln w="9525">
            <a:noFill/>
            <a:round/>
            <a:headEnd/>
            <a:tailEnd/>
          </a:ln>
          <a:effectLst/>
        </p:spPr>
        <p:txBody>
          <a:bodyPr wrap="none" anchor="ctr"/>
          <a:lstStyle/>
          <a:p>
            <a:endParaRPr lang="es-AR"/>
          </a:p>
        </p:txBody>
      </p:sp>
      <p:sp>
        <p:nvSpPr>
          <p:cNvPr id="31845" name="Rectangle 101"/>
          <p:cNvSpPr>
            <a:spLocks noChangeArrowheads="1"/>
          </p:cNvSpPr>
          <p:nvPr/>
        </p:nvSpPr>
        <p:spPr bwMode="auto">
          <a:xfrm>
            <a:off x="1766888" y="2216150"/>
            <a:ext cx="433387" cy="347663"/>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99FF99"/>
                </a:solidFill>
                <a:effectLst>
                  <a:outerShdw blurRad="38100" dist="38100" dir="2700000" algn="tl">
                    <a:srgbClr val="000000"/>
                  </a:outerShdw>
                </a:effectLst>
                <a:latin typeface="Arial" charset="0"/>
                <a:ea typeface="Microsoft YaHei" charset="0"/>
                <a:cs typeface="Microsoft YaHei" charset="0"/>
              </a:rPr>
              <a:t>29</a:t>
            </a:r>
          </a:p>
        </p:txBody>
      </p:sp>
      <p:sp>
        <p:nvSpPr>
          <p:cNvPr id="31846" name="Rectangle 102"/>
          <p:cNvSpPr>
            <a:spLocks noChangeArrowheads="1"/>
          </p:cNvSpPr>
          <p:nvPr/>
        </p:nvSpPr>
        <p:spPr bwMode="auto">
          <a:xfrm>
            <a:off x="2176463" y="3660775"/>
            <a:ext cx="671512" cy="290513"/>
          </a:xfrm>
          <a:prstGeom prst="rect">
            <a:avLst/>
          </a:prstGeom>
          <a:solidFill>
            <a:srgbClr val="00CCFF"/>
          </a:solidFill>
          <a:ln w="12600">
            <a:solidFill>
              <a:srgbClr val="FFFFFF"/>
            </a:solidFill>
            <a:miter lim="800000"/>
            <a:headEnd/>
            <a:tailEnd/>
          </a:ln>
          <a:effectLst>
            <a:outerShdw dist="17819" dir="2700000" algn="ctr" rotWithShape="0">
              <a:srgbClr val="FFFFFF"/>
            </a:outerShdw>
          </a:effectLst>
        </p:spPr>
        <p:txBody>
          <a:bodyPr wrap="none" anchor="ctr"/>
          <a:lstStyle/>
          <a:p>
            <a:endParaRPr lang="es-AR"/>
          </a:p>
        </p:txBody>
      </p:sp>
      <p:sp>
        <p:nvSpPr>
          <p:cNvPr id="31847" name="Rectangle 103"/>
          <p:cNvSpPr>
            <a:spLocks noChangeArrowheads="1"/>
          </p:cNvSpPr>
          <p:nvPr/>
        </p:nvSpPr>
        <p:spPr bwMode="auto">
          <a:xfrm>
            <a:off x="2366963" y="3635375"/>
            <a:ext cx="433387" cy="347663"/>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99FF99"/>
                </a:solidFill>
                <a:effectLst>
                  <a:outerShdw blurRad="38100" dist="38100" dir="2700000" algn="tl">
                    <a:srgbClr val="000000"/>
                  </a:outerShdw>
                </a:effectLst>
                <a:latin typeface="Arial" charset="0"/>
                <a:ea typeface="Microsoft YaHei" charset="0"/>
                <a:cs typeface="Microsoft YaHei" charset="0"/>
              </a:rPr>
              <a:t>30</a:t>
            </a:r>
          </a:p>
        </p:txBody>
      </p:sp>
      <p:sp>
        <p:nvSpPr>
          <p:cNvPr id="31848" name="Line 104"/>
          <p:cNvSpPr>
            <a:spLocks noChangeShapeType="1"/>
          </p:cNvSpPr>
          <p:nvPr/>
        </p:nvSpPr>
        <p:spPr bwMode="auto">
          <a:xfrm flipH="1" flipV="1">
            <a:off x="1522413" y="2749550"/>
            <a:ext cx="735012" cy="274638"/>
          </a:xfrm>
          <a:prstGeom prst="line">
            <a:avLst/>
          </a:prstGeom>
          <a:noFill/>
          <a:ln w="25560">
            <a:solidFill>
              <a:srgbClr val="00FF00"/>
            </a:solidFill>
            <a:miter lim="800000"/>
            <a:headEnd type="triangle" w="med" len="med"/>
            <a:tailEnd type="triangle" w="med" len="med"/>
          </a:ln>
          <a:effectLst>
            <a:outerShdw dist="17819" dir="2700000" algn="ctr" rotWithShape="0">
              <a:srgbClr val="FFFFFF"/>
            </a:outerShdw>
          </a:effectLst>
        </p:spPr>
        <p:txBody>
          <a:bodyPr/>
          <a:lstStyle/>
          <a:p>
            <a:endParaRPr lang="es-AR"/>
          </a:p>
        </p:txBody>
      </p:sp>
      <p:sp>
        <p:nvSpPr>
          <p:cNvPr id="31849" name="Line 105"/>
          <p:cNvSpPr>
            <a:spLocks noChangeShapeType="1"/>
          </p:cNvSpPr>
          <p:nvPr/>
        </p:nvSpPr>
        <p:spPr bwMode="auto">
          <a:xfrm flipH="1">
            <a:off x="1522413" y="3352800"/>
            <a:ext cx="735012" cy="268288"/>
          </a:xfrm>
          <a:prstGeom prst="line">
            <a:avLst/>
          </a:prstGeom>
          <a:noFill/>
          <a:ln w="25560">
            <a:solidFill>
              <a:srgbClr val="00CCFF"/>
            </a:solidFill>
            <a:miter lim="800000"/>
            <a:headEnd type="triangle" w="med" len="med"/>
            <a:tailEnd type="triangle" w="med" len="med"/>
          </a:ln>
          <a:effectLst>
            <a:outerShdw dist="17819" dir="2700000" algn="ctr" rotWithShape="0">
              <a:srgbClr val="FFFFFF"/>
            </a:outerShdw>
          </a:effectLst>
        </p:spPr>
        <p:txBody>
          <a:bodyPr/>
          <a:lstStyle/>
          <a:p>
            <a:endParaRPr lang="es-AR"/>
          </a:p>
        </p:txBody>
      </p:sp>
      <p:sp>
        <p:nvSpPr>
          <p:cNvPr id="31850" name="Line 106"/>
          <p:cNvSpPr>
            <a:spLocks noChangeShapeType="1"/>
          </p:cNvSpPr>
          <p:nvPr/>
        </p:nvSpPr>
        <p:spPr bwMode="auto">
          <a:xfrm>
            <a:off x="3529013" y="4437063"/>
            <a:ext cx="685800" cy="1587"/>
          </a:xfrm>
          <a:prstGeom prst="line">
            <a:avLst/>
          </a:prstGeom>
          <a:noFill/>
          <a:ln w="25560">
            <a:solidFill>
              <a:srgbClr val="FFFFFF"/>
            </a:solidFill>
            <a:miter lim="800000"/>
            <a:headEnd type="triangle" w="med" len="med"/>
            <a:tailEnd/>
          </a:ln>
          <a:effectLst/>
        </p:spPr>
        <p:txBody>
          <a:bodyPr/>
          <a:lstStyle/>
          <a:p>
            <a:endParaRPr lang="es-AR"/>
          </a:p>
        </p:txBody>
      </p:sp>
      <p:pic>
        <p:nvPicPr>
          <p:cNvPr id="31851" name="Picture 107"/>
          <p:cNvPicPr>
            <a:picLocks noChangeAspect="1" noChangeArrowheads="1"/>
          </p:cNvPicPr>
          <p:nvPr/>
        </p:nvPicPr>
        <p:blipFill>
          <a:blip r:embed="rId4" cstate="print"/>
          <a:srcRect/>
          <a:stretch>
            <a:fillRect/>
          </a:stretch>
        </p:blipFill>
        <p:spPr bwMode="auto">
          <a:xfrm>
            <a:off x="3878263" y="4000500"/>
            <a:ext cx="566737" cy="557213"/>
          </a:xfrm>
          <a:prstGeom prst="rect">
            <a:avLst/>
          </a:prstGeom>
          <a:noFill/>
          <a:ln w="9525">
            <a:noFill/>
            <a:round/>
            <a:headEnd/>
            <a:tailEnd/>
          </a:ln>
          <a:effectLst/>
        </p:spPr>
      </p:pic>
      <p:sp>
        <p:nvSpPr>
          <p:cNvPr id="31852" name="Line 108"/>
          <p:cNvSpPr>
            <a:spLocks noChangeShapeType="1"/>
          </p:cNvSpPr>
          <p:nvPr/>
        </p:nvSpPr>
        <p:spPr bwMode="auto">
          <a:xfrm>
            <a:off x="5768975" y="2549525"/>
            <a:ext cx="1588" cy="342900"/>
          </a:xfrm>
          <a:prstGeom prst="line">
            <a:avLst/>
          </a:prstGeom>
          <a:noFill/>
          <a:ln w="25560">
            <a:solidFill>
              <a:srgbClr val="FFFFFF"/>
            </a:solidFill>
            <a:miter lim="800000"/>
            <a:headEnd type="triangle" w="med" len="med"/>
            <a:tailEnd/>
          </a:ln>
          <a:effectLst/>
        </p:spPr>
        <p:txBody>
          <a:bodyPr/>
          <a:lstStyle/>
          <a:p>
            <a:endParaRPr lang="es-AR"/>
          </a:p>
        </p:txBody>
      </p:sp>
      <p:pic>
        <p:nvPicPr>
          <p:cNvPr id="31853" name="Picture 109"/>
          <p:cNvPicPr>
            <a:picLocks noChangeAspect="1" noChangeArrowheads="1"/>
          </p:cNvPicPr>
          <p:nvPr/>
        </p:nvPicPr>
        <p:blipFill>
          <a:blip r:embed="rId4" cstate="print"/>
          <a:srcRect/>
          <a:stretch>
            <a:fillRect/>
          </a:stretch>
        </p:blipFill>
        <p:spPr bwMode="auto">
          <a:xfrm>
            <a:off x="5484813" y="2887663"/>
            <a:ext cx="568325" cy="555625"/>
          </a:xfrm>
          <a:prstGeom prst="rect">
            <a:avLst/>
          </a:prstGeom>
          <a:noFill/>
          <a:ln w="9525">
            <a:noFill/>
            <a:round/>
            <a:headEnd/>
            <a:tailEnd/>
          </a:ln>
          <a:effectLst/>
        </p:spPr>
      </p:pic>
      <p:sp>
        <p:nvSpPr>
          <p:cNvPr id="31854" name="Line 110"/>
          <p:cNvSpPr>
            <a:spLocks noChangeShapeType="1"/>
          </p:cNvSpPr>
          <p:nvPr/>
        </p:nvSpPr>
        <p:spPr bwMode="auto">
          <a:xfrm>
            <a:off x="2940050" y="2581275"/>
            <a:ext cx="1588" cy="342900"/>
          </a:xfrm>
          <a:prstGeom prst="line">
            <a:avLst/>
          </a:prstGeom>
          <a:noFill/>
          <a:ln w="25560">
            <a:solidFill>
              <a:srgbClr val="FFFFFF"/>
            </a:solidFill>
            <a:miter lim="800000"/>
            <a:headEnd type="triangle" w="med" len="med"/>
            <a:tailEnd/>
          </a:ln>
          <a:effectLst/>
        </p:spPr>
        <p:txBody>
          <a:bodyPr/>
          <a:lstStyle/>
          <a:p>
            <a:endParaRPr lang="es-AR"/>
          </a:p>
        </p:txBody>
      </p:sp>
      <p:pic>
        <p:nvPicPr>
          <p:cNvPr id="31855" name="Picture 111"/>
          <p:cNvPicPr>
            <a:picLocks noChangeAspect="1" noChangeArrowheads="1"/>
          </p:cNvPicPr>
          <p:nvPr/>
        </p:nvPicPr>
        <p:blipFill>
          <a:blip r:embed="rId4" cstate="print"/>
          <a:srcRect/>
          <a:stretch>
            <a:fillRect/>
          </a:stretch>
        </p:blipFill>
        <p:spPr bwMode="auto">
          <a:xfrm>
            <a:off x="2651125" y="2887663"/>
            <a:ext cx="568325" cy="555625"/>
          </a:xfrm>
          <a:prstGeom prst="rect">
            <a:avLst/>
          </a:prstGeom>
          <a:noFill/>
          <a:ln w="9525">
            <a:noFill/>
            <a:round/>
            <a:headEnd/>
            <a:tailEnd/>
          </a:ln>
          <a:effectLst/>
        </p:spPr>
      </p:pic>
      <p:sp>
        <p:nvSpPr>
          <p:cNvPr id="31856" name="Line 112"/>
          <p:cNvSpPr>
            <a:spLocks noChangeShapeType="1"/>
          </p:cNvSpPr>
          <p:nvPr/>
        </p:nvSpPr>
        <p:spPr bwMode="auto">
          <a:xfrm>
            <a:off x="3925888" y="3265488"/>
            <a:ext cx="814387" cy="1587"/>
          </a:xfrm>
          <a:prstGeom prst="line">
            <a:avLst/>
          </a:prstGeom>
          <a:noFill/>
          <a:ln w="25560">
            <a:solidFill>
              <a:srgbClr val="00CCFF"/>
            </a:solidFill>
            <a:miter lim="800000"/>
            <a:headEnd type="triangle" w="med" len="med"/>
            <a:tailEnd type="triangle" w="med" len="med"/>
          </a:ln>
          <a:effectLst>
            <a:outerShdw dist="17819" dir="2700000" algn="ctr" rotWithShape="0">
              <a:srgbClr val="FFFFFF"/>
            </a:outerShdw>
          </a:effectLst>
        </p:spPr>
        <p:txBody>
          <a:bodyPr/>
          <a:lstStyle/>
          <a:p>
            <a:endParaRPr lang="es-AR"/>
          </a:p>
        </p:txBody>
      </p:sp>
      <p:sp>
        <p:nvSpPr>
          <p:cNvPr id="31857" name="Line 113"/>
          <p:cNvSpPr>
            <a:spLocks noChangeShapeType="1"/>
          </p:cNvSpPr>
          <p:nvPr/>
        </p:nvSpPr>
        <p:spPr bwMode="auto">
          <a:xfrm>
            <a:off x="3219450" y="3529013"/>
            <a:ext cx="428625" cy="428625"/>
          </a:xfrm>
          <a:prstGeom prst="line">
            <a:avLst/>
          </a:prstGeom>
          <a:noFill/>
          <a:ln w="25560">
            <a:solidFill>
              <a:srgbClr val="00FF00"/>
            </a:solidFill>
            <a:miter lim="800000"/>
            <a:headEnd type="triangle" w="med" len="med"/>
            <a:tailEnd type="triangle" w="med" len="med"/>
          </a:ln>
          <a:effectLst>
            <a:outerShdw dist="17819" dir="2700000" algn="ctr" rotWithShape="0">
              <a:srgbClr val="FFFFFF"/>
            </a:outerShdw>
          </a:effectLst>
        </p:spPr>
        <p:txBody>
          <a:bodyPr/>
          <a:lstStyle/>
          <a:p>
            <a:endParaRPr lang="es-AR"/>
          </a:p>
        </p:txBody>
      </p:sp>
      <p:sp>
        <p:nvSpPr>
          <p:cNvPr id="31858" name="Line 114"/>
          <p:cNvSpPr>
            <a:spLocks noChangeShapeType="1"/>
          </p:cNvSpPr>
          <p:nvPr/>
        </p:nvSpPr>
        <p:spPr bwMode="auto">
          <a:xfrm>
            <a:off x="5654675" y="3486150"/>
            <a:ext cx="1588" cy="514350"/>
          </a:xfrm>
          <a:prstGeom prst="line">
            <a:avLst/>
          </a:prstGeom>
          <a:noFill/>
          <a:ln w="25560">
            <a:solidFill>
              <a:srgbClr val="00CCFF"/>
            </a:solidFill>
            <a:miter lim="800000"/>
            <a:headEnd type="triangle" w="med" len="med"/>
            <a:tailEnd type="triangle" w="med" len="med"/>
          </a:ln>
          <a:effectLst>
            <a:outerShdw dist="17819" dir="2700000" algn="ctr" rotWithShape="0">
              <a:srgbClr val="FFFFFF"/>
            </a:outerShdw>
          </a:effectLst>
        </p:spPr>
        <p:txBody>
          <a:bodyPr/>
          <a:lstStyle/>
          <a:p>
            <a:endParaRPr lang="es-AR"/>
          </a:p>
        </p:txBody>
      </p:sp>
      <p:sp>
        <p:nvSpPr>
          <p:cNvPr id="31859" name="Line 115"/>
          <p:cNvSpPr>
            <a:spLocks noChangeShapeType="1"/>
          </p:cNvSpPr>
          <p:nvPr/>
        </p:nvSpPr>
        <p:spPr bwMode="auto">
          <a:xfrm>
            <a:off x="4568825" y="4392613"/>
            <a:ext cx="771525" cy="1587"/>
          </a:xfrm>
          <a:prstGeom prst="line">
            <a:avLst/>
          </a:prstGeom>
          <a:noFill/>
          <a:ln w="25560">
            <a:solidFill>
              <a:srgbClr val="00FF00"/>
            </a:solidFill>
            <a:miter lim="800000"/>
            <a:headEnd type="triangle" w="med" len="med"/>
            <a:tailEnd type="triangle" w="med" len="med"/>
          </a:ln>
          <a:effectLst>
            <a:outerShdw dist="17819" dir="2700000" algn="ctr" rotWithShape="0">
              <a:srgbClr val="FFFFFF"/>
            </a:outerShdw>
          </a:effectLst>
        </p:spPr>
        <p:txBody>
          <a:bodyPr/>
          <a:lstStyle/>
          <a:p>
            <a:endParaRPr lang="es-AR"/>
          </a:p>
        </p:txBody>
      </p:sp>
      <p:sp>
        <p:nvSpPr>
          <p:cNvPr id="31860" name="Line 116"/>
          <p:cNvSpPr>
            <a:spLocks noChangeShapeType="1"/>
          </p:cNvSpPr>
          <p:nvPr/>
        </p:nvSpPr>
        <p:spPr bwMode="auto">
          <a:xfrm flipH="1">
            <a:off x="6653213" y="3357563"/>
            <a:ext cx="585787" cy="242887"/>
          </a:xfrm>
          <a:prstGeom prst="line">
            <a:avLst/>
          </a:prstGeom>
          <a:noFill/>
          <a:ln w="25560">
            <a:solidFill>
              <a:srgbClr val="00FF00"/>
            </a:solidFill>
            <a:miter lim="800000"/>
            <a:headEnd type="triangle" w="med" len="med"/>
            <a:tailEnd type="triangle" w="med" len="med"/>
          </a:ln>
          <a:effectLst>
            <a:outerShdw dist="17819" dir="2700000" algn="ctr" rotWithShape="0">
              <a:srgbClr val="FFFFFF"/>
            </a:outerShdw>
          </a:effectLst>
        </p:spPr>
        <p:txBody>
          <a:bodyPr/>
          <a:lstStyle/>
          <a:p>
            <a:endParaRPr lang="es-AR"/>
          </a:p>
        </p:txBody>
      </p:sp>
      <p:sp>
        <p:nvSpPr>
          <p:cNvPr id="31861" name="Line 117"/>
          <p:cNvSpPr>
            <a:spLocks noChangeShapeType="1"/>
          </p:cNvSpPr>
          <p:nvPr/>
        </p:nvSpPr>
        <p:spPr bwMode="auto">
          <a:xfrm>
            <a:off x="5911850" y="4627563"/>
            <a:ext cx="1588" cy="385762"/>
          </a:xfrm>
          <a:prstGeom prst="line">
            <a:avLst/>
          </a:prstGeom>
          <a:noFill/>
          <a:ln w="25560">
            <a:solidFill>
              <a:srgbClr val="00CCFF"/>
            </a:solidFill>
            <a:miter lim="800000"/>
            <a:headEnd type="triangle" w="med" len="med"/>
            <a:tailEnd type="triangle" w="med" len="med"/>
          </a:ln>
          <a:effectLst>
            <a:outerShdw dist="17819" dir="2700000" algn="ctr" rotWithShape="0">
              <a:srgbClr val="FFFFFF"/>
            </a:outerShdw>
          </a:effectLst>
        </p:spPr>
        <p:txBody>
          <a:bodyPr/>
          <a:lstStyle/>
          <a:p>
            <a:endParaRPr lang="es-AR"/>
          </a:p>
        </p:txBody>
      </p:sp>
      <p:sp>
        <p:nvSpPr>
          <p:cNvPr id="31862" name="Rectangle 118"/>
          <p:cNvSpPr>
            <a:spLocks noChangeArrowheads="1"/>
          </p:cNvSpPr>
          <p:nvPr/>
        </p:nvSpPr>
        <p:spPr bwMode="auto">
          <a:xfrm>
            <a:off x="4979988" y="4751388"/>
            <a:ext cx="671512" cy="288925"/>
          </a:xfrm>
          <a:prstGeom prst="rect">
            <a:avLst/>
          </a:prstGeom>
          <a:solidFill>
            <a:srgbClr val="00CCFF"/>
          </a:solidFill>
          <a:ln w="12600">
            <a:solidFill>
              <a:srgbClr val="FFFFFF"/>
            </a:solidFill>
            <a:miter lim="800000"/>
            <a:headEnd/>
            <a:tailEnd/>
          </a:ln>
          <a:effectLst>
            <a:outerShdw dist="17819" dir="2700000" algn="ctr" rotWithShape="0">
              <a:srgbClr val="FFFFFF"/>
            </a:outerShdw>
          </a:effectLst>
        </p:spPr>
        <p:txBody>
          <a:bodyPr wrap="none" anchor="ctr"/>
          <a:lstStyle/>
          <a:p>
            <a:endParaRPr lang="es-AR"/>
          </a:p>
        </p:txBody>
      </p:sp>
      <p:sp>
        <p:nvSpPr>
          <p:cNvPr id="31863" name="Rectangle 119"/>
          <p:cNvSpPr>
            <a:spLocks noChangeArrowheads="1"/>
          </p:cNvSpPr>
          <p:nvPr/>
        </p:nvSpPr>
        <p:spPr bwMode="auto">
          <a:xfrm>
            <a:off x="5172075" y="4724400"/>
            <a:ext cx="433388" cy="347663"/>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99FF99"/>
                </a:solidFill>
                <a:effectLst>
                  <a:outerShdw blurRad="38100" dist="38100" dir="2700000" algn="tl">
                    <a:srgbClr val="000000"/>
                  </a:outerShdw>
                </a:effectLst>
                <a:latin typeface="Arial" charset="0"/>
                <a:ea typeface="Microsoft YaHei" charset="0"/>
                <a:cs typeface="Microsoft YaHei" charset="0"/>
              </a:rPr>
              <a:t>10</a:t>
            </a:r>
          </a:p>
        </p:txBody>
      </p:sp>
      <p:sp>
        <p:nvSpPr>
          <p:cNvPr id="31864" name="Rectangle 120"/>
          <p:cNvSpPr>
            <a:spLocks noChangeArrowheads="1"/>
          </p:cNvSpPr>
          <p:nvPr/>
        </p:nvSpPr>
        <p:spPr bwMode="auto">
          <a:xfrm>
            <a:off x="4746625" y="3917950"/>
            <a:ext cx="671513" cy="290513"/>
          </a:xfrm>
          <a:prstGeom prst="rect">
            <a:avLst/>
          </a:prstGeom>
          <a:solidFill>
            <a:srgbClr val="00FF00"/>
          </a:solidFill>
          <a:ln w="12600">
            <a:solidFill>
              <a:srgbClr val="FFFFFF"/>
            </a:solidFill>
            <a:miter lim="800000"/>
            <a:headEnd/>
            <a:tailEnd/>
          </a:ln>
          <a:effectLst>
            <a:outerShdw dist="17819" dir="2700000" algn="ctr" rotWithShape="0">
              <a:srgbClr val="FFFFFF"/>
            </a:outerShdw>
          </a:effectLst>
        </p:spPr>
        <p:txBody>
          <a:bodyPr wrap="none" anchor="ctr"/>
          <a:lstStyle/>
          <a:p>
            <a:endParaRPr lang="es-AR"/>
          </a:p>
        </p:txBody>
      </p:sp>
      <p:sp>
        <p:nvSpPr>
          <p:cNvPr id="31865" name="Rectangle 121"/>
          <p:cNvSpPr>
            <a:spLocks noChangeArrowheads="1"/>
          </p:cNvSpPr>
          <p:nvPr/>
        </p:nvSpPr>
        <p:spPr bwMode="auto">
          <a:xfrm>
            <a:off x="4940300" y="3892550"/>
            <a:ext cx="433388" cy="347663"/>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99FF99"/>
                </a:solidFill>
                <a:effectLst>
                  <a:outerShdw blurRad="38100" dist="38100" dir="2700000" algn="tl">
                    <a:srgbClr val="000000"/>
                  </a:outerShdw>
                </a:effectLst>
                <a:latin typeface="Arial" charset="0"/>
                <a:ea typeface="Microsoft YaHei" charset="0"/>
                <a:cs typeface="Microsoft YaHei" charset="0"/>
              </a:rPr>
              <a:t>16</a:t>
            </a:r>
          </a:p>
        </p:txBody>
      </p:sp>
      <p:sp>
        <p:nvSpPr>
          <p:cNvPr id="31866" name="Rectangle 122"/>
          <p:cNvSpPr>
            <a:spLocks noChangeArrowheads="1"/>
          </p:cNvSpPr>
          <p:nvPr/>
        </p:nvSpPr>
        <p:spPr bwMode="auto">
          <a:xfrm>
            <a:off x="4044950" y="2808288"/>
            <a:ext cx="671513" cy="288925"/>
          </a:xfrm>
          <a:prstGeom prst="rect">
            <a:avLst/>
          </a:prstGeom>
          <a:solidFill>
            <a:srgbClr val="00CCFF"/>
          </a:solidFill>
          <a:ln w="12600">
            <a:solidFill>
              <a:srgbClr val="FFFFFF"/>
            </a:solidFill>
            <a:miter lim="800000"/>
            <a:headEnd/>
            <a:tailEnd/>
          </a:ln>
          <a:effectLst>
            <a:outerShdw dist="17819" dir="2700000" algn="ctr" rotWithShape="0">
              <a:srgbClr val="FFFFFF"/>
            </a:outerShdw>
          </a:effectLst>
        </p:spPr>
        <p:txBody>
          <a:bodyPr wrap="none" anchor="ctr"/>
          <a:lstStyle/>
          <a:p>
            <a:endParaRPr lang="es-AR"/>
          </a:p>
        </p:txBody>
      </p:sp>
      <p:sp>
        <p:nvSpPr>
          <p:cNvPr id="31867" name="Rectangle 123"/>
          <p:cNvSpPr>
            <a:spLocks noChangeArrowheads="1"/>
          </p:cNvSpPr>
          <p:nvPr/>
        </p:nvSpPr>
        <p:spPr bwMode="auto">
          <a:xfrm>
            <a:off x="4235450" y="2781300"/>
            <a:ext cx="433388" cy="347663"/>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99FF99"/>
                </a:solidFill>
                <a:effectLst>
                  <a:outerShdw blurRad="38100" dist="38100" dir="2700000" algn="tl">
                    <a:srgbClr val="000000"/>
                  </a:outerShdw>
                </a:effectLst>
                <a:latin typeface="Arial" charset="0"/>
                <a:ea typeface="Microsoft YaHei" charset="0"/>
                <a:cs typeface="Microsoft YaHei" charset="0"/>
              </a:rPr>
              <a:t>15</a:t>
            </a:r>
          </a:p>
        </p:txBody>
      </p:sp>
      <p:sp>
        <p:nvSpPr>
          <p:cNvPr id="31868" name="Rectangle 124"/>
          <p:cNvSpPr>
            <a:spLocks noChangeArrowheads="1"/>
          </p:cNvSpPr>
          <p:nvPr/>
        </p:nvSpPr>
        <p:spPr bwMode="auto">
          <a:xfrm>
            <a:off x="3462338" y="3319463"/>
            <a:ext cx="671512" cy="288925"/>
          </a:xfrm>
          <a:prstGeom prst="rect">
            <a:avLst/>
          </a:prstGeom>
          <a:solidFill>
            <a:srgbClr val="00FF00"/>
          </a:solidFill>
          <a:ln w="12600">
            <a:solidFill>
              <a:srgbClr val="FFFFFF"/>
            </a:solidFill>
            <a:miter lim="800000"/>
            <a:headEnd/>
            <a:tailEnd/>
          </a:ln>
          <a:effectLst>
            <a:outerShdw dist="17819" dir="2700000" algn="ctr" rotWithShape="0">
              <a:srgbClr val="FFFFFF"/>
            </a:outerShdw>
          </a:effectLst>
        </p:spPr>
        <p:txBody>
          <a:bodyPr wrap="none" anchor="ctr"/>
          <a:lstStyle/>
          <a:p>
            <a:endParaRPr lang="es-AR"/>
          </a:p>
        </p:txBody>
      </p:sp>
      <p:sp>
        <p:nvSpPr>
          <p:cNvPr id="31869" name="Rectangle 125"/>
          <p:cNvSpPr>
            <a:spLocks noChangeArrowheads="1"/>
          </p:cNvSpPr>
          <p:nvPr/>
        </p:nvSpPr>
        <p:spPr bwMode="auto">
          <a:xfrm>
            <a:off x="3654425" y="3292475"/>
            <a:ext cx="433388" cy="347663"/>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99FF99"/>
                </a:solidFill>
                <a:effectLst>
                  <a:outerShdw blurRad="38100" dist="38100" dir="2700000" algn="tl">
                    <a:srgbClr val="000000"/>
                  </a:outerShdw>
                </a:effectLst>
                <a:latin typeface="Arial" charset="0"/>
                <a:ea typeface="Microsoft YaHei" charset="0"/>
                <a:cs typeface="Microsoft YaHei" charset="0"/>
              </a:rPr>
              <a:t>45</a:t>
            </a:r>
          </a:p>
        </p:txBody>
      </p:sp>
      <p:sp>
        <p:nvSpPr>
          <p:cNvPr id="31870" name="Rectangle 126"/>
          <p:cNvSpPr>
            <a:spLocks noChangeArrowheads="1"/>
          </p:cNvSpPr>
          <p:nvPr/>
        </p:nvSpPr>
        <p:spPr bwMode="auto">
          <a:xfrm>
            <a:off x="5845175" y="3490913"/>
            <a:ext cx="671513" cy="288925"/>
          </a:xfrm>
          <a:prstGeom prst="rect">
            <a:avLst/>
          </a:prstGeom>
          <a:solidFill>
            <a:srgbClr val="00CCFF"/>
          </a:solidFill>
          <a:ln w="12600">
            <a:solidFill>
              <a:srgbClr val="FFFFFF"/>
            </a:solidFill>
            <a:miter lim="800000"/>
            <a:headEnd/>
            <a:tailEnd/>
          </a:ln>
          <a:effectLst>
            <a:outerShdw dist="17819" dir="2700000" algn="ctr" rotWithShape="0">
              <a:srgbClr val="FFFFFF"/>
            </a:outerShdw>
          </a:effectLst>
        </p:spPr>
        <p:txBody>
          <a:bodyPr wrap="none" anchor="ctr"/>
          <a:lstStyle/>
          <a:p>
            <a:endParaRPr lang="es-AR"/>
          </a:p>
        </p:txBody>
      </p:sp>
      <p:sp>
        <p:nvSpPr>
          <p:cNvPr id="31871" name="Rectangle 127"/>
          <p:cNvSpPr>
            <a:spLocks noChangeArrowheads="1"/>
          </p:cNvSpPr>
          <p:nvPr/>
        </p:nvSpPr>
        <p:spPr bwMode="auto">
          <a:xfrm>
            <a:off x="5967413" y="3463925"/>
            <a:ext cx="433387" cy="347663"/>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99FF99"/>
                </a:solidFill>
                <a:effectLst>
                  <a:outerShdw blurRad="38100" dist="38100" dir="2700000" algn="tl">
                    <a:srgbClr val="000000"/>
                  </a:outerShdw>
                </a:effectLst>
                <a:latin typeface="Arial" charset="0"/>
                <a:ea typeface="Microsoft YaHei" charset="0"/>
                <a:cs typeface="Microsoft YaHei" charset="0"/>
              </a:rPr>
              <a:t>14</a:t>
            </a:r>
          </a:p>
        </p:txBody>
      </p:sp>
      <p:sp>
        <p:nvSpPr>
          <p:cNvPr id="31872" name="Rectangle 128"/>
          <p:cNvSpPr>
            <a:spLocks noChangeArrowheads="1"/>
          </p:cNvSpPr>
          <p:nvPr/>
        </p:nvSpPr>
        <p:spPr bwMode="auto">
          <a:xfrm>
            <a:off x="6853238" y="3741738"/>
            <a:ext cx="671512" cy="290512"/>
          </a:xfrm>
          <a:prstGeom prst="rect">
            <a:avLst/>
          </a:prstGeom>
          <a:solidFill>
            <a:srgbClr val="00FF00"/>
          </a:solidFill>
          <a:ln w="12600">
            <a:solidFill>
              <a:srgbClr val="FFFFFF"/>
            </a:solidFill>
            <a:miter lim="800000"/>
            <a:headEnd/>
            <a:tailEnd/>
          </a:ln>
          <a:effectLst>
            <a:outerShdw dist="17819" dir="2700000" algn="ctr" rotWithShape="0">
              <a:srgbClr val="FFFFFF"/>
            </a:outerShdw>
          </a:effectLst>
        </p:spPr>
        <p:txBody>
          <a:bodyPr wrap="none" anchor="ctr"/>
          <a:lstStyle/>
          <a:p>
            <a:endParaRPr lang="es-AR"/>
          </a:p>
        </p:txBody>
      </p:sp>
      <p:sp>
        <p:nvSpPr>
          <p:cNvPr id="31873" name="Rectangle 129"/>
          <p:cNvSpPr>
            <a:spLocks noChangeArrowheads="1"/>
          </p:cNvSpPr>
          <p:nvPr/>
        </p:nvSpPr>
        <p:spPr bwMode="auto">
          <a:xfrm>
            <a:off x="7045325" y="3716338"/>
            <a:ext cx="433388" cy="347662"/>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99FF99"/>
                </a:solidFill>
                <a:effectLst>
                  <a:outerShdw blurRad="38100" dist="38100" dir="2700000" algn="tl">
                    <a:srgbClr val="000000"/>
                  </a:outerShdw>
                </a:effectLst>
                <a:latin typeface="Arial" charset="0"/>
                <a:ea typeface="Microsoft YaHei" charset="0"/>
                <a:cs typeface="Microsoft YaHei" charset="0"/>
              </a:rPr>
              <a:t>43</a:t>
            </a:r>
          </a:p>
        </p:txBody>
      </p:sp>
      <p:grpSp>
        <p:nvGrpSpPr>
          <p:cNvPr id="31874" name="Group 130"/>
          <p:cNvGrpSpPr>
            <a:grpSpLocks/>
          </p:cNvGrpSpPr>
          <p:nvPr/>
        </p:nvGrpSpPr>
        <p:grpSpPr bwMode="auto">
          <a:xfrm>
            <a:off x="6303963" y="4111625"/>
            <a:ext cx="2297112" cy="1619250"/>
            <a:chOff x="3971" y="2590"/>
            <a:chExt cx="1447" cy="1020"/>
          </a:xfrm>
        </p:grpSpPr>
        <p:sp>
          <p:nvSpPr>
            <p:cNvPr id="31875" name="Rectangle 131"/>
            <p:cNvSpPr>
              <a:spLocks noChangeArrowheads="1"/>
            </p:cNvSpPr>
            <p:nvPr/>
          </p:nvSpPr>
          <p:spPr bwMode="auto">
            <a:xfrm>
              <a:off x="3971" y="2596"/>
              <a:ext cx="1447" cy="1014"/>
            </a:xfrm>
            <a:prstGeom prst="rect">
              <a:avLst/>
            </a:prstGeom>
            <a:solidFill>
              <a:srgbClr val="FF99CC"/>
            </a:solidFill>
            <a:ln w="12600">
              <a:solidFill>
                <a:srgbClr val="FFFFFF"/>
              </a:solidFill>
              <a:miter lim="800000"/>
              <a:headEnd/>
              <a:tailEnd/>
            </a:ln>
            <a:effectLst>
              <a:outerShdw dist="17819" dir="2700000" algn="ctr" rotWithShape="0">
                <a:srgbClr val="FFFFFF"/>
              </a:outerShdw>
            </a:effectLst>
          </p:spPr>
          <p:txBody>
            <a:bodyPr wrap="none" anchor="ctr"/>
            <a:lstStyle/>
            <a:p>
              <a:endParaRPr lang="es-AR"/>
            </a:p>
          </p:txBody>
        </p:sp>
        <p:sp>
          <p:nvSpPr>
            <p:cNvPr id="31876" name="Rectangle 132"/>
            <p:cNvSpPr>
              <a:spLocks noChangeArrowheads="1"/>
            </p:cNvSpPr>
            <p:nvPr/>
          </p:nvSpPr>
          <p:spPr bwMode="auto">
            <a:xfrm>
              <a:off x="4025" y="2919"/>
              <a:ext cx="1339" cy="151"/>
            </a:xfrm>
            <a:prstGeom prst="rect">
              <a:avLst/>
            </a:prstGeom>
            <a:solidFill>
              <a:srgbClr val="00FF00"/>
            </a:solidFill>
            <a:ln w="12600">
              <a:solidFill>
                <a:srgbClr val="FFFFFF"/>
              </a:solidFill>
              <a:miter lim="800000"/>
              <a:headEnd/>
              <a:tailEnd/>
            </a:ln>
            <a:effectLst>
              <a:outerShdw dist="17819" dir="2700000" algn="ctr" rotWithShape="0">
                <a:srgbClr val="FFFFFF"/>
              </a:outerShdw>
            </a:effectLst>
          </p:spPr>
          <p:txBody>
            <a:bodyPr wrap="none" anchor="ctr"/>
            <a:lstStyle/>
            <a:p>
              <a:endParaRPr lang="es-AR"/>
            </a:p>
          </p:txBody>
        </p:sp>
        <p:sp>
          <p:nvSpPr>
            <p:cNvPr id="31877" name="Rectangle 133"/>
            <p:cNvSpPr>
              <a:spLocks noChangeArrowheads="1"/>
            </p:cNvSpPr>
            <p:nvPr/>
          </p:nvSpPr>
          <p:spPr bwMode="auto">
            <a:xfrm>
              <a:off x="4025" y="3081"/>
              <a:ext cx="1339" cy="151"/>
            </a:xfrm>
            <a:prstGeom prst="rect">
              <a:avLst/>
            </a:prstGeom>
            <a:solidFill>
              <a:srgbClr val="00FF00"/>
            </a:solidFill>
            <a:ln w="12600">
              <a:solidFill>
                <a:srgbClr val="FFFFFF"/>
              </a:solidFill>
              <a:miter lim="800000"/>
              <a:headEnd/>
              <a:tailEnd/>
            </a:ln>
            <a:effectLst>
              <a:outerShdw dist="17819" dir="2700000" algn="ctr" rotWithShape="0">
                <a:srgbClr val="FFFFFF"/>
              </a:outerShdw>
            </a:effectLst>
          </p:spPr>
          <p:txBody>
            <a:bodyPr wrap="none" anchor="ctr"/>
            <a:lstStyle/>
            <a:p>
              <a:endParaRPr lang="es-AR"/>
            </a:p>
          </p:txBody>
        </p:sp>
        <p:sp>
          <p:nvSpPr>
            <p:cNvPr id="31878" name="Rectangle 134"/>
            <p:cNvSpPr>
              <a:spLocks noChangeArrowheads="1"/>
            </p:cNvSpPr>
            <p:nvPr/>
          </p:nvSpPr>
          <p:spPr bwMode="auto">
            <a:xfrm>
              <a:off x="4025" y="3243"/>
              <a:ext cx="1339" cy="151"/>
            </a:xfrm>
            <a:prstGeom prst="rect">
              <a:avLst/>
            </a:prstGeom>
            <a:solidFill>
              <a:srgbClr val="00CCFF"/>
            </a:solidFill>
            <a:ln w="12600">
              <a:solidFill>
                <a:srgbClr val="FFFFFF"/>
              </a:solidFill>
              <a:miter lim="800000"/>
              <a:headEnd/>
              <a:tailEnd/>
            </a:ln>
            <a:effectLst>
              <a:outerShdw dist="17819" dir="2700000" algn="ctr" rotWithShape="0">
                <a:srgbClr val="FFFFFF"/>
              </a:outerShdw>
            </a:effectLst>
          </p:spPr>
          <p:txBody>
            <a:bodyPr wrap="none" anchor="ctr"/>
            <a:lstStyle/>
            <a:p>
              <a:endParaRPr lang="es-AR"/>
            </a:p>
          </p:txBody>
        </p:sp>
        <p:sp>
          <p:nvSpPr>
            <p:cNvPr id="31879" name="Rectangle 135"/>
            <p:cNvSpPr>
              <a:spLocks noChangeArrowheads="1"/>
            </p:cNvSpPr>
            <p:nvPr/>
          </p:nvSpPr>
          <p:spPr bwMode="auto">
            <a:xfrm>
              <a:off x="4025" y="3405"/>
              <a:ext cx="1339" cy="151"/>
            </a:xfrm>
            <a:prstGeom prst="rect">
              <a:avLst/>
            </a:prstGeom>
            <a:solidFill>
              <a:srgbClr val="00CCFF"/>
            </a:solidFill>
            <a:ln w="12600">
              <a:solidFill>
                <a:srgbClr val="FFFFFF"/>
              </a:solidFill>
              <a:miter lim="800000"/>
              <a:headEnd/>
              <a:tailEnd/>
            </a:ln>
            <a:effectLst>
              <a:outerShdw dist="17819" dir="2700000" algn="ctr" rotWithShape="0">
                <a:srgbClr val="FFFFFF"/>
              </a:outerShdw>
            </a:effectLst>
          </p:spPr>
          <p:txBody>
            <a:bodyPr wrap="none" anchor="ctr"/>
            <a:lstStyle/>
            <a:p>
              <a:endParaRPr lang="es-AR"/>
            </a:p>
          </p:txBody>
        </p:sp>
        <p:sp>
          <p:nvSpPr>
            <p:cNvPr id="31880" name="Rectangle 136"/>
            <p:cNvSpPr>
              <a:spLocks noChangeArrowheads="1"/>
            </p:cNvSpPr>
            <p:nvPr/>
          </p:nvSpPr>
          <p:spPr bwMode="auto">
            <a:xfrm>
              <a:off x="3971" y="2590"/>
              <a:ext cx="666" cy="237"/>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FFFFFF"/>
                  </a:solidFill>
                  <a:effectLst>
                    <a:outerShdw blurRad="38100" dist="38100" dir="2700000" algn="tl">
                      <a:srgbClr val="000000"/>
                    </a:outerShdw>
                  </a:effectLst>
                  <a:latin typeface="Arial" charset="0"/>
                  <a:ea typeface="Microsoft YaHei" charset="0"/>
                  <a:cs typeface="Microsoft YaHei" charset="0"/>
                </a:rPr>
                <a:t>Entrada</a:t>
              </a:r>
            </a:p>
          </p:txBody>
        </p:sp>
        <p:sp>
          <p:nvSpPr>
            <p:cNvPr id="31881" name="Rectangle 137"/>
            <p:cNvSpPr>
              <a:spLocks noChangeArrowheads="1"/>
            </p:cNvSpPr>
            <p:nvPr/>
          </p:nvSpPr>
          <p:spPr bwMode="auto">
            <a:xfrm>
              <a:off x="4781" y="2590"/>
              <a:ext cx="554" cy="237"/>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FFFFFF"/>
                  </a:solidFill>
                  <a:effectLst>
                    <a:outerShdw blurRad="38100" dist="38100" dir="2700000" algn="tl">
                      <a:srgbClr val="000000"/>
                    </a:outerShdw>
                  </a:effectLst>
                  <a:latin typeface="Arial" charset="0"/>
                  <a:ea typeface="Microsoft YaHei" charset="0"/>
                  <a:cs typeface="Microsoft YaHei" charset="0"/>
                </a:rPr>
                <a:t>Salida</a:t>
              </a:r>
            </a:p>
          </p:txBody>
        </p:sp>
        <p:sp>
          <p:nvSpPr>
            <p:cNvPr id="31882" name="Rectangle 138"/>
            <p:cNvSpPr>
              <a:spLocks noChangeArrowheads="1"/>
            </p:cNvSpPr>
            <p:nvPr/>
          </p:nvSpPr>
          <p:spPr bwMode="auto">
            <a:xfrm>
              <a:off x="3971" y="2768"/>
              <a:ext cx="337" cy="189"/>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FFFFFF"/>
                  </a:solidFill>
                  <a:effectLst>
                    <a:outerShdw blurRad="38100" dist="38100" dir="2700000" algn="tl">
                      <a:srgbClr val="000000"/>
                    </a:outerShdw>
                  </a:effectLst>
                  <a:latin typeface="Arial" charset="0"/>
                  <a:ea typeface="Microsoft YaHei" charset="0"/>
                  <a:cs typeface="Microsoft YaHei" charset="0"/>
                </a:rPr>
                <a:t>Port</a:t>
              </a:r>
            </a:p>
          </p:txBody>
        </p:sp>
        <p:sp>
          <p:nvSpPr>
            <p:cNvPr id="31883" name="Rectangle 139"/>
            <p:cNvSpPr>
              <a:spLocks noChangeArrowheads="1"/>
            </p:cNvSpPr>
            <p:nvPr/>
          </p:nvSpPr>
          <p:spPr bwMode="auto">
            <a:xfrm>
              <a:off x="4234" y="2768"/>
              <a:ext cx="499" cy="189"/>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FFFFFF"/>
                  </a:solidFill>
                  <a:effectLst>
                    <a:outerShdw blurRad="38100" dist="38100" dir="2700000" algn="tl">
                      <a:srgbClr val="000000"/>
                    </a:outerShdw>
                  </a:effectLst>
                  <a:latin typeface="Arial" charset="0"/>
                  <a:ea typeface="Microsoft YaHei" charset="0"/>
                  <a:cs typeface="Microsoft YaHei" charset="0"/>
                </a:rPr>
                <a:t>VPI/VCI</a:t>
              </a:r>
            </a:p>
          </p:txBody>
        </p:sp>
        <p:sp>
          <p:nvSpPr>
            <p:cNvPr id="31884" name="Rectangle 140"/>
            <p:cNvSpPr>
              <a:spLocks noChangeArrowheads="1"/>
            </p:cNvSpPr>
            <p:nvPr/>
          </p:nvSpPr>
          <p:spPr bwMode="auto">
            <a:xfrm>
              <a:off x="4655" y="2768"/>
              <a:ext cx="337" cy="189"/>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FFFFFF"/>
                  </a:solidFill>
                  <a:effectLst>
                    <a:outerShdw blurRad="38100" dist="38100" dir="2700000" algn="tl">
                      <a:srgbClr val="000000"/>
                    </a:outerShdw>
                  </a:effectLst>
                  <a:latin typeface="Arial" charset="0"/>
                  <a:ea typeface="Microsoft YaHei" charset="0"/>
                  <a:cs typeface="Microsoft YaHei" charset="0"/>
                </a:rPr>
                <a:t>Port</a:t>
              </a:r>
            </a:p>
          </p:txBody>
        </p:sp>
        <p:sp>
          <p:nvSpPr>
            <p:cNvPr id="31885" name="Rectangle 141"/>
            <p:cNvSpPr>
              <a:spLocks noChangeArrowheads="1"/>
            </p:cNvSpPr>
            <p:nvPr/>
          </p:nvSpPr>
          <p:spPr bwMode="auto">
            <a:xfrm>
              <a:off x="4918" y="2768"/>
              <a:ext cx="499" cy="189"/>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FFFFFF"/>
                  </a:solidFill>
                  <a:effectLst>
                    <a:outerShdw blurRad="38100" dist="38100" dir="2700000" algn="tl">
                      <a:srgbClr val="000000"/>
                    </a:outerShdw>
                  </a:effectLst>
                  <a:latin typeface="Arial" charset="0"/>
                  <a:ea typeface="Microsoft YaHei" charset="0"/>
                  <a:cs typeface="Microsoft YaHei" charset="0"/>
                </a:rPr>
                <a:t>VPI/VCI</a:t>
              </a:r>
            </a:p>
          </p:txBody>
        </p:sp>
        <p:sp>
          <p:nvSpPr>
            <p:cNvPr id="31886" name="Rectangle 142"/>
            <p:cNvSpPr>
              <a:spLocks noChangeArrowheads="1"/>
            </p:cNvSpPr>
            <p:nvPr/>
          </p:nvSpPr>
          <p:spPr bwMode="auto">
            <a:xfrm>
              <a:off x="4047" y="2903"/>
              <a:ext cx="188" cy="189"/>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99FF99"/>
                  </a:solidFill>
                  <a:effectLst>
                    <a:outerShdw blurRad="38100" dist="38100" dir="2700000" algn="tl">
                      <a:srgbClr val="000000"/>
                    </a:outerShdw>
                  </a:effectLst>
                  <a:latin typeface="Arial" charset="0"/>
                  <a:ea typeface="Microsoft YaHei" charset="0"/>
                  <a:cs typeface="Microsoft YaHei" charset="0"/>
                </a:rPr>
                <a:t>1</a:t>
              </a:r>
            </a:p>
          </p:txBody>
        </p:sp>
        <p:sp>
          <p:nvSpPr>
            <p:cNvPr id="31887" name="Rectangle 143"/>
            <p:cNvSpPr>
              <a:spLocks noChangeArrowheads="1"/>
            </p:cNvSpPr>
            <p:nvPr/>
          </p:nvSpPr>
          <p:spPr bwMode="auto">
            <a:xfrm>
              <a:off x="4360" y="2903"/>
              <a:ext cx="245" cy="189"/>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99FF99"/>
                  </a:solidFill>
                  <a:effectLst>
                    <a:outerShdw blurRad="38100" dist="38100" dir="2700000" algn="tl">
                      <a:srgbClr val="000000"/>
                    </a:outerShdw>
                  </a:effectLst>
                  <a:latin typeface="Arial" charset="0"/>
                  <a:ea typeface="Microsoft YaHei" charset="0"/>
                  <a:cs typeface="Microsoft YaHei" charset="0"/>
                </a:rPr>
                <a:t>16</a:t>
              </a:r>
            </a:p>
          </p:txBody>
        </p:sp>
        <p:sp>
          <p:nvSpPr>
            <p:cNvPr id="31888" name="Rectangle 144"/>
            <p:cNvSpPr>
              <a:spLocks noChangeArrowheads="1"/>
            </p:cNvSpPr>
            <p:nvPr/>
          </p:nvSpPr>
          <p:spPr bwMode="auto">
            <a:xfrm>
              <a:off x="4731" y="2903"/>
              <a:ext cx="188" cy="189"/>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99FF99"/>
                  </a:solidFill>
                  <a:effectLst>
                    <a:outerShdw blurRad="38100" dist="38100" dir="2700000" algn="tl">
                      <a:srgbClr val="000000"/>
                    </a:outerShdw>
                  </a:effectLst>
                  <a:latin typeface="Arial" charset="0"/>
                  <a:ea typeface="Microsoft YaHei" charset="0"/>
                  <a:cs typeface="Microsoft YaHei" charset="0"/>
                </a:rPr>
                <a:t>2</a:t>
              </a:r>
            </a:p>
          </p:txBody>
        </p:sp>
        <p:sp>
          <p:nvSpPr>
            <p:cNvPr id="31889" name="Rectangle 145"/>
            <p:cNvSpPr>
              <a:spLocks noChangeArrowheads="1"/>
            </p:cNvSpPr>
            <p:nvPr/>
          </p:nvSpPr>
          <p:spPr bwMode="auto">
            <a:xfrm>
              <a:off x="5044" y="2903"/>
              <a:ext cx="245" cy="189"/>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99FF99"/>
                  </a:solidFill>
                  <a:effectLst>
                    <a:outerShdw blurRad="38100" dist="38100" dir="2700000" algn="tl">
                      <a:srgbClr val="000000"/>
                    </a:outerShdw>
                  </a:effectLst>
                  <a:latin typeface="Arial" charset="0"/>
                  <a:ea typeface="Microsoft YaHei" charset="0"/>
                  <a:cs typeface="Microsoft YaHei" charset="0"/>
                </a:rPr>
                <a:t>43</a:t>
              </a:r>
            </a:p>
          </p:txBody>
        </p:sp>
        <p:sp>
          <p:nvSpPr>
            <p:cNvPr id="31890" name="Rectangle 146"/>
            <p:cNvSpPr>
              <a:spLocks noChangeArrowheads="1"/>
            </p:cNvSpPr>
            <p:nvPr/>
          </p:nvSpPr>
          <p:spPr bwMode="auto">
            <a:xfrm>
              <a:off x="4047" y="3064"/>
              <a:ext cx="188" cy="189"/>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99FF99"/>
                  </a:solidFill>
                  <a:effectLst>
                    <a:outerShdw blurRad="38100" dist="38100" dir="2700000" algn="tl">
                      <a:srgbClr val="000000"/>
                    </a:outerShdw>
                  </a:effectLst>
                  <a:latin typeface="Arial" charset="0"/>
                  <a:ea typeface="Microsoft YaHei" charset="0"/>
                  <a:cs typeface="Microsoft YaHei" charset="0"/>
                </a:rPr>
                <a:t>2</a:t>
              </a:r>
            </a:p>
          </p:txBody>
        </p:sp>
        <p:sp>
          <p:nvSpPr>
            <p:cNvPr id="31891" name="Rectangle 147"/>
            <p:cNvSpPr>
              <a:spLocks noChangeArrowheads="1"/>
            </p:cNvSpPr>
            <p:nvPr/>
          </p:nvSpPr>
          <p:spPr bwMode="auto">
            <a:xfrm>
              <a:off x="4360" y="3064"/>
              <a:ext cx="245" cy="189"/>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99FF99"/>
                  </a:solidFill>
                  <a:effectLst>
                    <a:outerShdw blurRad="38100" dist="38100" dir="2700000" algn="tl">
                      <a:srgbClr val="000000"/>
                    </a:outerShdw>
                  </a:effectLst>
                  <a:latin typeface="Arial" charset="0"/>
                  <a:ea typeface="Microsoft YaHei" charset="0"/>
                  <a:cs typeface="Microsoft YaHei" charset="0"/>
                </a:rPr>
                <a:t>43</a:t>
              </a:r>
            </a:p>
          </p:txBody>
        </p:sp>
        <p:sp>
          <p:nvSpPr>
            <p:cNvPr id="31892" name="Rectangle 148"/>
            <p:cNvSpPr>
              <a:spLocks noChangeArrowheads="1"/>
            </p:cNvSpPr>
            <p:nvPr/>
          </p:nvSpPr>
          <p:spPr bwMode="auto">
            <a:xfrm>
              <a:off x="4731" y="3064"/>
              <a:ext cx="188" cy="189"/>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99FF99"/>
                  </a:solidFill>
                  <a:effectLst>
                    <a:outerShdw blurRad="38100" dist="38100" dir="2700000" algn="tl">
                      <a:srgbClr val="000000"/>
                    </a:outerShdw>
                  </a:effectLst>
                  <a:latin typeface="Arial" charset="0"/>
                  <a:ea typeface="Microsoft YaHei" charset="0"/>
                  <a:cs typeface="Microsoft YaHei" charset="0"/>
                </a:rPr>
                <a:t>1</a:t>
              </a:r>
            </a:p>
          </p:txBody>
        </p:sp>
        <p:sp>
          <p:nvSpPr>
            <p:cNvPr id="31893" name="Rectangle 149"/>
            <p:cNvSpPr>
              <a:spLocks noChangeArrowheads="1"/>
            </p:cNvSpPr>
            <p:nvPr/>
          </p:nvSpPr>
          <p:spPr bwMode="auto">
            <a:xfrm>
              <a:off x="5044" y="3064"/>
              <a:ext cx="245" cy="189"/>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99FF99"/>
                  </a:solidFill>
                  <a:effectLst>
                    <a:outerShdw blurRad="38100" dist="38100" dir="2700000" algn="tl">
                      <a:srgbClr val="000000"/>
                    </a:outerShdw>
                  </a:effectLst>
                  <a:latin typeface="Arial" charset="0"/>
                  <a:ea typeface="Microsoft YaHei" charset="0"/>
                  <a:cs typeface="Microsoft YaHei" charset="0"/>
                </a:rPr>
                <a:t>16</a:t>
              </a:r>
            </a:p>
          </p:txBody>
        </p:sp>
        <p:sp>
          <p:nvSpPr>
            <p:cNvPr id="31894" name="Rectangle 150"/>
            <p:cNvSpPr>
              <a:spLocks noChangeArrowheads="1"/>
            </p:cNvSpPr>
            <p:nvPr/>
          </p:nvSpPr>
          <p:spPr bwMode="auto">
            <a:xfrm>
              <a:off x="4047" y="3226"/>
              <a:ext cx="188" cy="189"/>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FFFFFF"/>
                  </a:solidFill>
                  <a:latin typeface="Arial" charset="0"/>
                  <a:ea typeface="Microsoft YaHei" charset="0"/>
                  <a:cs typeface="Microsoft YaHei" charset="0"/>
                </a:rPr>
                <a:t>3</a:t>
              </a:r>
            </a:p>
          </p:txBody>
        </p:sp>
        <p:sp>
          <p:nvSpPr>
            <p:cNvPr id="31895" name="Rectangle 151"/>
            <p:cNvSpPr>
              <a:spLocks noChangeArrowheads="1"/>
            </p:cNvSpPr>
            <p:nvPr/>
          </p:nvSpPr>
          <p:spPr bwMode="auto">
            <a:xfrm>
              <a:off x="4360" y="3226"/>
              <a:ext cx="245" cy="189"/>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000000"/>
                  </a:solidFill>
                  <a:latin typeface="Arial" charset="0"/>
                  <a:ea typeface="Microsoft YaHei" charset="0"/>
                  <a:cs typeface="Microsoft YaHei" charset="0"/>
                </a:rPr>
                <a:t>14</a:t>
              </a:r>
            </a:p>
          </p:txBody>
        </p:sp>
        <p:sp>
          <p:nvSpPr>
            <p:cNvPr id="31896" name="Rectangle 152"/>
            <p:cNvSpPr>
              <a:spLocks noChangeArrowheads="1"/>
            </p:cNvSpPr>
            <p:nvPr/>
          </p:nvSpPr>
          <p:spPr bwMode="auto">
            <a:xfrm>
              <a:off x="4731" y="3226"/>
              <a:ext cx="188" cy="189"/>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FFFFFF"/>
                  </a:solidFill>
                  <a:latin typeface="Arial" charset="0"/>
                  <a:ea typeface="Microsoft YaHei" charset="0"/>
                  <a:cs typeface="Microsoft YaHei" charset="0"/>
                </a:rPr>
                <a:t>4</a:t>
              </a:r>
            </a:p>
          </p:txBody>
        </p:sp>
        <p:sp>
          <p:nvSpPr>
            <p:cNvPr id="31897" name="Rectangle 153"/>
            <p:cNvSpPr>
              <a:spLocks noChangeArrowheads="1"/>
            </p:cNvSpPr>
            <p:nvPr/>
          </p:nvSpPr>
          <p:spPr bwMode="auto">
            <a:xfrm>
              <a:off x="5044" y="3226"/>
              <a:ext cx="245" cy="189"/>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000000"/>
                  </a:solidFill>
                  <a:latin typeface="Arial" charset="0"/>
                  <a:ea typeface="Microsoft YaHei" charset="0"/>
                  <a:cs typeface="Microsoft YaHei" charset="0"/>
                </a:rPr>
                <a:t>10</a:t>
              </a:r>
            </a:p>
          </p:txBody>
        </p:sp>
        <p:sp>
          <p:nvSpPr>
            <p:cNvPr id="31898" name="Rectangle 154"/>
            <p:cNvSpPr>
              <a:spLocks noChangeArrowheads="1"/>
            </p:cNvSpPr>
            <p:nvPr/>
          </p:nvSpPr>
          <p:spPr bwMode="auto">
            <a:xfrm>
              <a:off x="4047" y="3388"/>
              <a:ext cx="188" cy="189"/>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FFFFFF"/>
                  </a:solidFill>
                  <a:latin typeface="Arial" charset="0"/>
                  <a:ea typeface="Microsoft YaHei" charset="0"/>
                  <a:cs typeface="Microsoft YaHei" charset="0"/>
                </a:rPr>
                <a:t>4</a:t>
              </a:r>
            </a:p>
          </p:txBody>
        </p:sp>
        <p:sp>
          <p:nvSpPr>
            <p:cNvPr id="31899" name="Rectangle 155"/>
            <p:cNvSpPr>
              <a:spLocks noChangeArrowheads="1"/>
            </p:cNvSpPr>
            <p:nvPr/>
          </p:nvSpPr>
          <p:spPr bwMode="auto">
            <a:xfrm>
              <a:off x="4360" y="3388"/>
              <a:ext cx="245" cy="189"/>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000000"/>
                  </a:solidFill>
                  <a:latin typeface="Arial" charset="0"/>
                  <a:ea typeface="Microsoft YaHei" charset="0"/>
                  <a:cs typeface="Microsoft YaHei" charset="0"/>
                </a:rPr>
                <a:t>10</a:t>
              </a:r>
            </a:p>
          </p:txBody>
        </p:sp>
        <p:sp>
          <p:nvSpPr>
            <p:cNvPr id="31900" name="Rectangle 156"/>
            <p:cNvSpPr>
              <a:spLocks noChangeArrowheads="1"/>
            </p:cNvSpPr>
            <p:nvPr/>
          </p:nvSpPr>
          <p:spPr bwMode="auto">
            <a:xfrm>
              <a:off x="4731" y="3388"/>
              <a:ext cx="188" cy="189"/>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FFFFFF"/>
                  </a:solidFill>
                  <a:latin typeface="Arial" charset="0"/>
                  <a:ea typeface="Microsoft YaHei" charset="0"/>
                  <a:cs typeface="Microsoft YaHei" charset="0"/>
                </a:rPr>
                <a:t>3</a:t>
              </a:r>
            </a:p>
          </p:txBody>
        </p:sp>
        <p:sp>
          <p:nvSpPr>
            <p:cNvPr id="31901" name="Rectangle 157"/>
            <p:cNvSpPr>
              <a:spLocks noChangeArrowheads="1"/>
            </p:cNvSpPr>
            <p:nvPr/>
          </p:nvSpPr>
          <p:spPr bwMode="auto">
            <a:xfrm>
              <a:off x="5044" y="3388"/>
              <a:ext cx="245" cy="189"/>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000000"/>
                  </a:solidFill>
                  <a:latin typeface="Arial" charset="0"/>
                  <a:ea typeface="Microsoft YaHei" charset="0"/>
                  <a:cs typeface="Microsoft YaHei" charset="0"/>
                </a:rPr>
                <a:t>14</a:t>
              </a:r>
            </a:p>
          </p:txBody>
        </p:sp>
      </p:grpSp>
      <p:sp>
        <p:nvSpPr>
          <p:cNvPr id="31902" name="Line 158"/>
          <p:cNvSpPr>
            <a:spLocks noChangeShapeType="1"/>
          </p:cNvSpPr>
          <p:nvPr/>
        </p:nvSpPr>
        <p:spPr bwMode="auto">
          <a:xfrm>
            <a:off x="5640388" y="4279900"/>
            <a:ext cx="685800" cy="1588"/>
          </a:xfrm>
          <a:prstGeom prst="line">
            <a:avLst/>
          </a:prstGeom>
          <a:noFill/>
          <a:ln w="25560">
            <a:solidFill>
              <a:srgbClr val="FFFFFF"/>
            </a:solidFill>
            <a:miter lim="800000"/>
            <a:headEnd/>
            <a:tailEnd type="triangle" w="med" len="med"/>
          </a:ln>
          <a:effectLst/>
        </p:spPr>
        <p:txBody>
          <a:bodyPr/>
          <a:lstStyle/>
          <a:p>
            <a:endParaRPr lang="es-AR"/>
          </a:p>
        </p:txBody>
      </p:sp>
      <p:pic>
        <p:nvPicPr>
          <p:cNvPr id="31903" name="Picture 159"/>
          <p:cNvPicPr>
            <a:picLocks noChangeAspect="1" noChangeArrowheads="1"/>
          </p:cNvPicPr>
          <p:nvPr/>
        </p:nvPicPr>
        <p:blipFill>
          <a:blip r:embed="rId4" cstate="print"/>
          <a:srcRect/>
          <a:stretch>
            <a:fillRect/>
          </a:stretch>
        </p:blipFill>
        <p:spPr bwMode="auto">
          <a:xfrm>
            <a:off x="5484813" y="4000500"/>
            <a:ext cx="568325" cy="557213"/>
          </a:xfrm>
          <a:prstGeom prst="rect">
            <a:avLst/>
          </a:prstGeom>
          <a:noFill/>
          <a:ln w="9525">
            <a:noFill/>
            <a:round/>
            <a:headEnd/>
            <a:tailEnd/>
          </a:ln>
          <a:effectLst/>
        </p:spPr>
      </p:pic>
      <p:sp>
        <p:nvSpPr>
          <p:cNvPr id="31904" name="Rectangle 160"/>
          <p:cNvSpPr>
            <a:spLocks noChangeArrowheads="1"/>
          </p:cNvSpPr>
          <p:nvPr/>
        </p:nvSpPr>
        <p:spPr bwMode="auto">
          <a:xfrm>
            <a:off x="2439988" y="2744788"/>
            <a:ext cx="285750" cy="271462"/>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100" b="1">
                <a:solidFill>
                  <a:srgbClr val="FF0000"/>
                </a:solidFill>
                <a:latin typeface="Arial" charset="0"/>
                <a:ea typeface="Microsoft YaHei" charset="0"/>
                <a:cs typeface="Microsoft YaHei" charset="0"/>
              </a:rPr>
              <a:t>1</a:t>
            </a:r>
          </a:p>
        </p:txBody>
      </p:sp>
      <p:sp>
        <p:nvSpPr>
          <p:cNvPr id="31905" name="Rectangle 161"/>
          <p:cNvSpPr>
            <a:spLocks noChangeArrowheads="1"/>
          </p:cNvSpPr>
          <p:nvPr/>
        </p:nvSpPr>
        <p:spPr bwMode="auto">
          <a:xfrm>
            <a:off x="2439988" y="3429000"/>
            <a:ext cx="285750" cy="271463"/>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100" b="1">
                <a:solidFill>
                  <a:srgbClr val="FF0000"/>
                </a:solidFill>
                <a:latin typeface="Arial" charset="0"/>
                <a:ea typeface="Microsoft YaHei" charset="0"/>
                <a:cs typeface="Microsoft YaHei" charset="0"/>
              </a:rPr>
              <a:t>2</a:t>
            </a:r>
          </a:p>
        </p:txBody>
      </p:sp>
      <p:sp>
        <p:nvSpPr>
          <p:cNvPr id="31906" name="Rectangle 162"/>
          <p:cNvSpPr>
            <a:spLocks noChangeArrowheads="1"/>
          </p:cNvSpPr>
          <p:nvPr/>
        </p:nvSpPr>
        <p:spPr bwMode="auto">
          <a:xfrm>
            <a:off x="3211513" y="2914650"/>
            <a:ext cx="285750" cy="271463"/>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100" b="1">
                <a:solidFill>
                  <a:srgbClr val="FF0000"/>
                </a:solidFill>
                <a:latin typeface="Arial" charset="0"/>
                <a:ea typeface="Microsoft YaHei" charset="0"/>
                <a:cs typeface="Microsoft YaHei" charset="0"/>
              </a:rPr>
              <a:t>4</a:t>
            </a:r>
          </a:p>
        </p:txBody>
      </p:sp>
      <p:sp>
        <p:nvSpPr>
          <p:cNvPr id="31907" name="Rectangle 163"/>
          <p:cNvSpPr>
            <a:spLocks noChangeArrowheads="1"/>
          </p:cNvSpPr>
          <p:nvPr/>
        </p:nvSpPr>
        <p:spPr bwMode="auto">
          <a:xfrm>
            <a:off x="5268913" y="2914650"/>
            <a:ext cx="285750" cy="271463"/>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100" b="1">
                <a:solidFill>
                  <a:srgbClr val="FF0000"/>
                </a:solidFill>
                <a:latin typeface="Arial" charset="0"/>
                <a:ea typeface="Microsoft YaHei" charset="0"/>
                <a:cs typeface="Microsoft YaHei" charset="0"/>
              </a:rPr>
              <a:t>2</a:t>
            </a:r>
          </a:p>
        </p:txBody>
      </p:sp>
      <p:sp>
        <p:nvSpPr>
          <p:cNvPr id="31908" name="Rectangle 164"/>
          <p:cNvSpPr>
            <a:spLocks noChangeArrowheads="1"/>
          </p:cNvSpPr>
          <p:nvPr/>
        </p:nvSpPr>
        <p:spPr bwMode="auto">
          <a:xfrm>
            <a:off x="5426075" y="3429000"/>
            <a:ext cx="285750" cy="271463"/>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100" b="1">
                <a:solidFill>
                  <a:srgbClr val="FF0000"/>
                </a:solidFill>
                <a:latin typeface="Arial" charset="0"/>
                <a:ea typeface="Microsoft YaHei" charset="0"/>
                <a:cs typeface="Microsoft YaHei" charset="0"/>
              </a:rPr>
              <a:t>3</a:t>
            </a:r>
          </a:p>
        </p:txBody>
      </p:sp>
      <p:sp>
        <p:nvSpPr>
          <p:cNvPr id="31909" name="Rectangle 165"/>
          <p:cNvSpPr>
            <a:spLocks noChangeArrowheads="1"/>
          </p:cNvSpPr>
          <p:nvPr/>
        </p:nvSpPr>
        <p:spPr bwMode="auto">
          <a:xfrm>
            <a:off x="5426075" y="3771900"/>
            <a:ext cx="285750" cy="271463"/>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100" b="1">
                <a:solidFill>
                  <a:srgbClr val="FF0000"/>
                </a:solidFill>
                <a:latin typeface="Arial" charset="0"/>
                <a:ea typeface="Microsoft YaHei" charset="0"/>
                <a:cs typeface="Microsoft YaHei" charset="0"/>
              </a:rPr>
              <a:t>3</a:t>
            </a:r>
          </a:p>
        </p:txBody>
      </p:sp>
      <p:sp>
        <p:nvSpPr>
          <p:cNvPr id="31910" name="Rectangle 166"/>
          <p:cNvSpPr>
            <a:spLocks noChangeArrowheads="1"/>
          </p:cNvSpPr>
          <p:nvPr/>
        </p:nvSpPr>
        <p:spPr bwMode="auto">
          <a:xfrm>
            <a:off x="5997575" y="3957638"/>
            <a:ext cx="285750" cy="271462"/>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100" b="1">
                <a:solidFill>
                  <a:srgbClr val="FF0000"/>
                </a:solidFill>
                <a:latin typeface="Arial" charset="0"/>
                <a:ea typeface="Microsoft YaHei" charset="0"/>
                <a:cs typeface="Microsoft YaHei" charset="0"/>
              </a:rPr>
              <a:t>2</a:t>
            </a:r>
          </a:p>
        </p:txBody>
      </p:sp>
      <p:sp>
        <p:nvSpPr>
          <p:cNvPr id="31911" name="Rectangle 167"/>
          <p:cNvSpPr>
            <a:spLocks noChangeArrowheads="1"/>
          </p:cNvSpPr>
          <p:nvPr/>
        </p:nvSpPr>
        <p:spPr bwMode="auto">
          <a:xfrm>
            <a:off x="5426075" y="4514850"/>
            <a:ext cx="285750" cy="271463"/>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100" b="1">
                <a:solidFill>
                  <a:srgbClr val="FF0000"/>
                </a:solidFill>
                <a:latin typeface="Arial" charset="0"/>
                <a:ea typeface="Microsoft YaHei" charset="0"/>
                <a:cs typeface="Microsoft YaHei" charset="0"/>
              </a:rPr>
              <a:t>4</a:t>
            </a:r>
          </a:p>
        </p:txBody>
      </p:sp>
      <p:sp>
        <p:nvSpPr>
          <p:cNvPr id="31912" name="Rectangle 168"/>
          <p:cNvSpPr>
            <a:spLocks noChangeArrowheads="1"/>
          </p:cNvSpPr>
          <p:nvPr/>
        </p:nvSpPr>
        <p:spPr bwMode="auto">
          <a:xfrm>
            <a:off x="5268913" y="4257675"/>
            <a:ext cx="285750" cy="271463"/>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100" b="1">
                <a:solidFill>
                  <a:srgbClr val="FF0000"/>
                </a:solidFill>
                <a:latin typeface="Arial" charset="0"/>
                <a:ea typeface="Microsoft YaHei" charset="0"/>
                <a:cs typeface="Microsoft YaHei" charset="0"/>
              </a:rPr>
              <a:t>1</a:t>
            </a:r>
          </a:p>
        </p:txBody>
      </p:sp>
      <p:sp>
        <p:nvSpPr>
          <p:cNvPr id="31913" name="Rectangle 169"/>
          <p:cNvSpPr>
            <a:spLocks noChangeArrowheads="1"/>
          </p:cNvSpPr>
          <p:nvPr/>
        </p:nvSpPr>
        <p:spPr bwMode="auto">
          <a:xfrm>
            <a:off x="4383088" y="4257675"/>
            <a:ext cx="285750" cy="271463"/>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100" b="1">
                <a:solidFill>
                  <a:srgbClr val="FF0000"/>
                </a:solidFill>
                <a:latin typeface="Arial" charset="0"/>
                <a:ea typeface="Microsoft YaHei" charset="0"/>
                <a:cs typeface="Microsoft YaHei" charset="0"/>
              </a:rPr>
              <a:t>2</a:t>
            </a:r>
          </a:p>
        </p:txBody>
      </p:sp>
      <p:sp>
        <p:nvSpPr>
          <p:cNvPr id="31914" name="Rectangle 170"/>
          <p:cNvSpPr>
            <a:spLocks noChangeArrowheads="1"/>
          </p:cNvSpPr>
          <p:nvPr/>
        </p:nvSpPr>
        <p:spPr bwMode="auto">
          <a:xfrm>
            <a:off x="2954338" y="3429000"/>
            <a:ext cx="285750" cy="271463"/>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100" b="1">
                <a:solidFill>
                  <a:srgbClr val="FF0000"/>
                </a:solidFill>
                <a:latin typeface="Arial" charset="0"/>
                <a:ea typeface="Microsoft YaHei" charset="0"/>
                <a:cs typeface="Microsoft YaHei" charset="0"/>
              </a:rPr>
              <a:t>3</a:t>
            </a:r>
          </a:p>
        </p:txBody>
      </p:sp>
      <p:sp>
        <p:nvSpPr>
          <p:cNvPr id="31915" name="Rectangle 171"/>
          <p:cNvSpPr>
            <a:spLocks noChangeArrowheads="1"/>
          </p:cNvSpPr>
          <p:nvPr/>
        </p:nvSpPr>
        <p:spPr bwMode="auto">
          <a:xfrm>
            <a:off x="3810000" y="3749675"/>
            <a:ext cx="285750" cy="271463"/>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100" b="1">
                <a:solidFill>
                  <a:srgbClr val="FF0000"/>
                </a:solidFill>
                <a:latin typeface="Arial" charset="0"/>
                <a:ea typeface="Microsoft YaHei" charset="0"/>
                <a:cs typeface="Microsoft YaHei" charset="0"/>
              </a:rPr>
              <a:t>1</a:t>
            </a:r>
          </a:p>
        </p:txBody>
      </p:sp>
      <p:sp>
        <p:nvSpPr>
          <p:cNvPr id="31916" name="Text Box 172"/>
          <p:cNvSpPr txBox="1">
            <a:spLocks noChangeArrowheads="1"/>
          </p:cNvSpPr>
          <p:nvPr/>
        </p:nvSpPr>
        <p:spPr bwMode="auto">
          <a:xfrm>
            <a:off x="2843213" y="3082925"/>
            <a:ext cx="163512" cy="257175"/>
          </a:xfrm>
          <a:prstGeom prst="rect">
            <a:avLst/>
          </a:prstGeom>
          <a:solidFill>
            <a:srgbClr val="0068AE"/>
          </a:solidFill>
          <a:ln w="9525">
            <a:noFill/>
            <a:round/>
            <a:headEnd/>
            <a:tailEnd/>
          </a:ln>
          <a:effectLst/>
        </p:spPr>
        <p:txBody>
          <a:bodyPr wrap="none" lIns="21600" tIns="21600" rIns="21600" bIns="21600">
            <a:spAutoFit/>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400" b="1">
                <a:solidFill>
                  <a:srgbClr val="FFFFFF"/>
                </a:solidFill>
                <a:latin typeface="Arial" charset="0"/>
                <a:ea typeface="Microsoft YaHei" charset="0"/>
                <a:cs typeface="Microsoft YaHei" charset="0"/>
              </a:rPr>
              <a:t>X</a:t>
            </a:r>
          </a:p>
        </p:txBody>
      </p:sp>
      <p:sp>
        <p:nvSpPr>
          <p:cNvPr id="31917" name="Text Box 173"/>
          <p:cNvSpPr txBox="1">
            <a:spLocks noChangeArrowheads="1"/>
          </p:cNvSpPr>
          <p:nvPr/>
        </p:nvSpPr>
        <p:spPr bwMode="auto">
          <a:xfrm>
            <a:off x="5672138" y="3082925"/>
            <a:ext cx="163512" cy="257175"/>
          </a:xfrm>
          <a:prstGeom prst="rect">
            <a:avLst/>
          </a:prstGeom>
          <a:solidFill>
            <a:srgbClr val="0068AE"/>
          </a:solidFill>
          <a:ln w="9525">
            <a:noFill/>
            <a:round/>
            <a:headEnd/>
            <a:tailEnd/>
          </a:ln>
          <a:effectLst/>
        </p:spPr>
        <p:txBody>
          <a:bodyPr wrap="none" lIns="21600" tIns="21600" rIns="21600" bIns="21600">
            <a:spAutoFit/>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400" b="1">
                <a:solidFill>
                  <a:srgbClr val="FFFFFF"/>
                </a:solidFill>
                <a:latin typeface="Arial" charset="0"/>
                <a:ea typeface="Microsoft YaHei" charset="0"/>
                <a:cs typeface="Microsoft YaHei" charset="0"/>
              </a:rPr>
              <a:t>Y</a:t>
            </a:r>
          </a:p>
        </p:txBody>
      </p:sp>
      <p:sp>
        <p:nvSpPr>
          <p:cNvPr id="31918" name="Text Box 174"/>
          <p:cNvSpPr txBox="1">
            <a:spLocks noChangeArrowheads="1"/>
          </p:cNvSpPr>
          <p:nvPr/>
        </p:nvSpPr>
        <p:spPr bwMode="auto">
          <a:xfrm>
            <a:off x="4038600" y="4197350"/>
            <a:ext cx="152400" cy="257175"/>
          </a:xfrm>
          <a:prstGeom prst="rect">
            <a:avLst/>
          </a:prstGeom>
          <a:solidFill>
            <a:srgbClr val="0068AE"/>
          </a:solidFill>
          <a:ln w="9525">
            <a:noFill/>
            <a:round/>
            <a:headEnd/>
            <a:tailEnd/>
          </a:ln>
          <a:effectLst/>
        </p:spPr>
        <p:txBody>
          <a:bodyPr wrap="none" lIns="21600" tIns="21600" rIns="21600" bIns="21600">
            <a:spAutoFit/>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400" b="1">
                <a:solidFill>
                  <a:srgbClr val="FFFFFF"/>
                </a:solidFill>
                <a:latin typeface="Arial" charset="0"/>
                <a:ea typeface="Microsoft YaHei" charset="0"/>
                <a:cs typeface="Microsoft YaHei" charset="0"/>
              </a:rPr>
              <a:t>Z</a:t>
            </a:r>
          </a:p>
        </p:txBody>
      </p:sp>
      <p:sp>
        <p:nvSpPr>
          <p:cNvPr id="31919" name="Text Box 175"/>
          <p:cNvSpPr txBox="1">
            <a:spLocks noChangeArrowheads="1"/>
          </p:cNvSpPr>
          <p:nvPr/>
        </p:nvSpPr>
        <p:spPr bwMode="auto">
          <a:xfrm>
            <a:off x="5638800" y="4197350"/>
            <a:ext cx="211138" cy="257175"/>
          </a:xfrm>
          <a:prstGeom prst="rect">
            <a:avLst/>
          </a:prstGeom>
          <a:solidFill>
            <a:srgbClr val="0068AE"/>
          </a:solidFill>
          <a:ln w="9525">
            <a:noFill/>
            <a:round/>
            <a:headEnd/>
            <a:tailEnd/>
          </a:ln>
          <a:effectLst/>
        </p:spPr>
        <p:txBody>
          <a:bodyPr wrap="none" lIns="21600" tIns="21600" rIns="21600" bIns="21600">
            <a:spAutoFit/>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400" b="1">
                <a:solidFill>
                  <a:srgbClr val="FFFFFF"/>
                </a:solidFill>
                <a:latin typeface="Arial" charset="0"/>
                <a:ea typeface="Microsoft YaHei" charset="0"/>
                <a:cs typeface="Microsoft YaHei" charset="0"/>
              </a:rPr>
              <a:t>W</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1343025" y="228600"/>
            <a:ext cx="6156325" cy="685800"/>
          </a:xfrm>
          <a:prstGeom prst="rect">
            <a:avLst/>
          </a:prstGeom>
          <a:noFill/>
          <a:ln w="9525">
            <a:noFill/>
            <a:miter lim="800000"/>
            <a:headEnd/>
            <a:tailEnd/>
          </a:ln>
          <a:effectLst/>
        </p:spPr>
        <p:txBody>
          <a:bodyPr lIns="82124" tIns="41063" rIns="82124" bIns="41063" anchor="ctr"/>
          <a:lstStyle/>
          <a:p>
            <a:pPr algn="ctr" eaLnBrk="1" hangingPunct="1"/>
            <a:r>
              <a:rPr lang="es-ES_tradnl" sz="3600" dirty="0">
                <a:solidFill>
                  <a:srgbClr val="CCECFF"/>
                </a:solidFill>
                <a:effectLst>
                  <a:outerShdw blurRad="38100" dist="38100" dir="2700000" algn="tl">
                    <a:srgbClr val="000000"/>
                  </a:outerShdw>
                </a:effectLst>
                <a:latin typeface="Arial" charset="0"/>
                <a:ea typeface="Microsoft YaHei" charset="0"/>
                <a:cs typeface="Microsoft YaHei" charset="0"/>
              </a:rPr>
              <a:t>Conmutación de </a:t>
            </a:r>
            <a:r>
              <a:rPr lang="es-ES" sz="3600" dirty="0">
                <a:solidFill>
                  <a:srgbClr val="CCECFF"/>
                </a:solidFill>
                <a:effectLst>
                  <a:outerShdw blurRad="38100" dist="38100" dir="2700000" algn="tl">
                    <a:srgbClr val="000000"/>
                  </a:outerShdw>
                </a:effectLst>
                <a:latin typeface="Arial" charset="0"/>
                <a:ea typeface="Microsoft YaHei" charset="0"/>
                <a:cs typeface="Microsoft YaHei" charset="0"/>
              </a:rPr>
              <a:t>VP</a:t>
            </a:r>
            <a:r>
              <a:rPr lang="es-ES_tradnl" sz="3600" dirty="0">
                <a:solidFill>
                  <a:srgbClr val="CCECFF"/>
                </a:solidFill>
                <a:effectLst>
                  <a:outerShdw blurRad="38100" dist="38100" dir="2700000" algn="tl">
                    <a:srgbClr val="000000"/>
                  </a:outerShdw>
                </a:effectLst>
                <a:latin typeface="Arial" charset="0"/>
                <a:ea typeface="Microsoft YaHei" charset="0"/>
                <a:cs typeface="Microsoft YaHei" charset="0"/>
              </a:rPr>
              <a:t>s</a:t>
            </a:r>
            <a:r>
              <a:rPr lang="es-ES" sz="3600" dirty="0">
                <a:solidFill>
                  <a:srgbClr val="CCECFF"/>
                </a:solidFill>
                <a:effectLst>
                  <a:outerShdw blurRad="38100" dist="38100" dir="2700000" algn="tl">
                    <a:srgbClr val="000000"/>
                  </a:outerShdw>
                </a:effectLst>
                <a:latin typeface="Arial" charset="0"/>
                <a:ea typeface="Microsoft YaHei" charset="0"/>
                <a:cs typeface="Microsoft YaHei" charset="0"/>
              </a:rPr>
              <a:t> </a:t>
            </a:r>
            <a:r>
              <a:rPr lang="es-ES_tradnl" sz="3600" dirty="0">
                <a:solidFill>
                  <a:srgbClr val="CCECFF"/>
                </a:solidFill>
                <a:effectLst>
                  <a:outerShdw blurRad="38100" dist="38100" dir="2700000" algn="tl">
                    <a:srgbClr val="000000"/>
                  </a:outerShdw>
                </a:effectLst>
                <a:latin typeface="Arial" charset="0"/>
                <a:ea typeface="Microsoft YaHei" charset="0"/>
                <a:cs typeface="Microsoft YaHei" charset="0"/>
              </a:rPr>
              <a:t>y</a:t>
            </a:r>
            <a:r>
              <a:rPr lang="es-ES" sz="3600" dirty="0">
                <a:solidFill>
                  <a:srgbClr val="CCECFF"/>
                </a:solidFill>
                <a:effectLst>
                  <a:outerShdw blurRad="38100" dist="38100" dir="2700000" algn="tl">
                    <a:srgbClr val="000000"/>
                  </a:outerShdw>
                </a:effectLst>
                <a:latin typeface="Arial" charset="0"/>
                <a:ea typeface="Microsoft YaHei" charset="0"/>
                <a:cs typeface="Microsoft YaHei" charset="0"/>
              </a:rPr>
              <a:t> VC</a:t>
            </a:r>
            <a:r>
              <a:rPr lang="es-ES_tradnl" sz="3600" dirty="0">
                <a:solidFill>
                  <a:srgbClr val="CCECFF"/>
                </a:solidFill>
                <a:effectLst>
                  <a:outerShdw blurRad="38100" dist="38100" dir="2700000" algn="tl">
                    <a:srgbClr val="000000"/>
                  </a:outerShdw>
                </a:effectLst>
                <a:latin typeface="Arial" charset="0"/>
                <a:ea typeface="Microsoft YaHei" charset="0"/>
                <a:cs typeface="Microsoft YaHei" charset="0"/>
              </a:rPr>
              <a:t>s</a:t>
            </a:r>
            <a:endParaRPr lang="es-ES" sz="3600" dirty="0">
              <a:solidFill>
                <a:srgbClr val="CCECFF"/>
              </a:solidFill>
              <a:effectLst>
                <a:outerShdw blurRad="38100" dist="38100" dir="2700000" algn="tl">
                  <a:srgbClr val="000000"/>
                </a:outerShdw>
              </a:effectLst>
              <a:latin typeface="Arial" charset="0"/>
              <a:ea typeface="Microsoft YaHei" charset="0"/>
              <a:cs typeface="Microsoft YaHei" charset="0"/>
            </a:endParaRPr>
          </a:p>
        </p:txBody>
      </p:sp>
      <p:sp>
        <p:nvSpPr>
          <p:cNvPr id="99331" name="Rectangle 3"/>
          <p:cNvSpPr>
            <a:spLocks noChangeArrowheads="1"/>
          </p:cNvSpPr>
          <p:nvPr/>
        </p:nvSpPr>
        <p:spPr bwMode="auto">
          <a:xfrm>
            <a:off x="442913" y="893763"/>
            <a:ext cx="8042275" cy="1355725"/>
          </a:xfrm>
          <a:prstGeom prst="rect">
            <a:avLst/>
          </a:prstGeom>
          <a:solidFill>
            <a:srgbClr val="99CCFF"/>
          </a:solidFill>
          <a:ln w="12700">
            <a:solidFill>
              <a:schemeClr val="tx1"/>
            </a:solidFill>
            <a:miter lim="800000"/>
            <a:headEnd/>
            <a:tailEnd/>
          </a:ln>
          <a:effectLst>
            <a:outerShdw dist="35921" dir="2700000" algn="ctr" rotWithShape="0">
              <a:schemeClr val="tx1"/>
            </a:outerShdw>
          </a:effectLst>
        </p:spPr>
        <p:txBody>
          <a:bodyPr wrap="none" anchor="ctr"/>
          <a:lstStyle/>
          <a:p>
            <a:endParaRPr lang="es-AR"/>
          </a:p>
        </p:txBody>
      </p:sp>
      <p:sp>
        <p:nvSpPr>
          <p:cNvPr id="99332" name="Rectangle 4"/>
          <p:cNvSpPr>
            <a:spLocks noChangeArrowheads="1"/>
          </p:cNvSpPr>
          <p:nvPr/>
        </p:nvSpPr>
        <p:spPr bwMode="auto">
          <a:xfrm>
            <a:off x="442913" y="2349500"/>
            <a:ext cx="8042275" cy="3927475"/>
          </a:xfrm>
          <a:prstGeom prst="rect">
            <a:avLst/>
          </a:prstGeom>
          <a:solidFill>
            <a:srgbClr val="CC99FF"/>
          </a:solidFill>
          <a:ln w="12700">
            <a:solidFill>
              <a:schemeClr val="tx1"/>
            </a:solidFill>
            <a:miter lim="800000"/>
            <a:headEnd/>
            <a:tailEnd/>
          </a:ln>
          <a:effectLst>
            <a:outerShdw dist="35921" dir="2700000" algn="ctr" rotWithShape="0">
              <a:schemeClr val="tx1"/>
            </a:outerShdw>
          </a:effectLst>
        </p:spPr>
        <p:txBody>
          <a:bodyPr wrap="none" anchor="ctr"/>
          <a:lstStyle/>
          <a:p>
            <a:endParaRPr lang="es-AR"/>
          </a:p>
        </p:txBody>
      </p:sp>
      <p:sp>
        <p:nvSpPr>
          <p:cNvPr id="99333" name="Rectangle 5"/>
          <p:cNvSpPr>
            <a:spLocks noChangeArrowheads="1"/>
          </p:cNvSpPr>
          <p:nvPr/>
        </p:nvSpPr>
        <p:spPr bwMode="auto">
          <a:xfrm>
            <a:off x="1773238" y="3206750"/>
            <a:ext cx="842962" cy="414338"/>
          </a:xfrm>
          <a:prstGeom prst="rect">
            <a:avLst/>
          </a:prstGeom>
          <a:solidFill>
            <a:srgbClr val="00CCFF"/>
          </a:solidFill>
          <a:ln w="12700">
            <a:solidFill>
              <a:schemeClr val="bg2"/>
            </a:solidFill>
            <a:miter lim="800000"/>
            <a:headEnd/>
            <a:tailEnd/>
          </a:ln>
          <a:effectLst>
            <a:outerShdw dist="35921" dir="2700000" algn="ctr" rotWithShape="0">
              <a:schemeClr val="tx1"/>
            </a:outerShdw>
          </a:effectLst>
        </p:spPr>
        <p:txBody>
          <a:bodyPr wrap="none" anchor="ctr"/>
          <a:lstStyle/>
          <a:p>
            <a:endParaRPr lang="es-AR"/>
          </a:p>
        </p:txBody>
      </p:sp>
      <p:grpSp>
        <p:nvGrpSpPr>
          <p:cNvPr id="2" name="Group 6"/>
          <p:cNvGrpSpPr>
            <a:grpSpLocks/>
          </p:cNvGrpSpPr>
          <p:nvPr/>
        </p:nvGrpSpPr>
        <p:grpSpPr bwMode="auto">
          <a:xfrm>
            <a:off x="1312863" y="5384800"/>
            <a:ext cx="860425" cy="171450"/>
            <a:chOff x="794" y="3145"/>
            <a:chExt cx="482" cy="96"/>
          </a:xfrm>
        </p:grpSpPr>
        <p:sp>
          <p:nvSpPr>
            <p:cNvPr id="99335" name="Rectangle 7"/>
            <p:cNvSpPr>
              <a:spLocks noChangeArrowheads="1"/>
            </p:cNvSpPr>
            <p:nvPr/>
          </p:nvSpPr>
          <p:spPr bwMode="auto">
            <a:xfrm>
              <a:off x="818" y="3145"/>
              <a:ext cx="432" cy="96"/>
            </a:xfrm>
            <a:prstGeom prst="rect">
              <a:avLst/>
            </a:prstGeom>
            <a:gradFill rotWithShape="0">
              <a:gsLst>
                <a:gs pos="0">
                  <a:srgbClr val="CF0E30">
                    <a:gamma/>
                    <a:shade val="69804"/>
                    <a:invGamma/>
                  </a:srgbClr>
                </a:gs>
                <a:gs pos="50000">
                  <a:srgbClr val="CF0E30"/>
                </a:gs>
                <a:gs pos="100000">
                  <a:srgbClr val="CF0E30">
                    <a:gamma/>
                    <a:shade val="69804"/>
                    <a:invGamma/>
                  </a:srgbClr>
                </a:gs>
              </a:gsLst>
              <a:lin ang="5400000" scaled="1"/>
            </a:gradFill>
            <a:ln w="9525">
              <a:noFill/>
              <a:miter lim="800000"/>
              <a:headEnd/>
              <a:tailEnd/>
            </a:ln>
            <a:effectLst/>
          </p:spPr>
          <p:txBody>
            <a:bodyPr wrap="none" anchor="ctr"/>
            <a:lstStyle/>
            <a:p>
              <a:endParaRPr lang="es-AR"/>
            </a:p>
          </p:txBody>
        </p:sp>
        <p:sp>
          <p:nvSpPr>
            <p:cNvPr id="99336" name="Oval 8"/>
            <p:cNvSpPr>
              <a:spLocks noChangeArrowheads="1"/>
            </p:cNvSpPr>
            <p:nvPr/>
          </p:nvSpPr>
          <p:spPr bwMode="auto">
            <a:xfrm>
              <a:off x="794" y="3145"/>
              <a:ext cx="48" cy="96"/>
            </a:xfrm>
            <a:prstGeom prst="ellipse">
              <a:avLst/>
            </a:prstGeom>
            <a:gradFill rotWithShape="0">
              <a:gsLst>
                <a:gs pos="0">
                  <a:srgbClr val="CF0E30">
                    <a:gamma/>
                    <a:shade val="69804"/>
                    <a:invGamma/>
                  </a:srgbClr>
                </a:gs>
                <a:gs pos="50000">
                  <a:srgbClr val="CF0E30"/>
                </a:gs>
                <a:gs pos="100000">
                  <a:srgbClr val="CF0E30">
                    <a:gamma/>
                    <a:shade val="69804"/>
                    <a:invGamma/>
                  </a:srgbClr>
                </a:gs>
              </a:gsLst>
              <a:lin ang="5400000" scaled="1"/>
            </a:gradFill>
            <a:ln w="9525">
              <a:noFill/>
              <a:round/>
              <a:headEnd/>
              <a:tailEnd/>
            </a:ln>
            <a:effectLst/>
          </p:spPr>
          <p:txBody>
            <a:bodyPr wrap="none" anchor="ctr"/>
            <a:lstStyle/>
            <a:p>
              <a:endParaRPr lang="es-AR"/>
            </a:p>
          </p:txBody>
        </p:sp>
        <p:sp>
          <p:nvSpPr>
            <p:cNvPr id="99337" name="Oval 9"/>
            <p:cNvSpPr>
              <a:spLocks noChangeArrowheads="1"/>
            </p:cNvSpPr>
            <p:nvPr/>
          </p:nvSpPr>
          <p:spPr bwMode="auto">
            <a:xfrm>
              <a:off x="1228" y="3145"/>
              <a:ext cx="48" cy="96"/>
            </a:xfrm>
            <a:prstGeom prst="ellipse">
              <a:avLst/>
            </a:prstGeom>
            <a:gradFill rotWithShape="0">
              <a:gsLst>
                <a:gs pos="0">
                  <a:srgbClr val="CF0E30"/>
                </a:gs>
                <a:gs pos="100000">
                  <a:srgbClr val="CF0E30">
                    <a:gamma/>
                    <a:shade val="29804"/>
                    <a:invGamma/>
                  </a:srgbClr>
                </a:gs>
              </a:gsLst>
              <a:lin ang="0" scaled="1"/>
            </a:gradFill>
            <a:ln w="9525">
              <a:noFill/>
              <a:round/>
              <a:headEnd/>
              <a:tailEnd/>
            </a:ln>
            <a:effectLst/>
          </p:spPr>
          <p:txBody>
            <a:bodyPr wrap="none" anchor="ctr"/>
            <a:lstStyle/>
            <a:p>
              <a:endParaRPr lang="es-AR"/>
            </a:p>
          </p:txBody>
        </p:sp>
      </p:grpSp>
      <p:grpSp>
        <p:nvGrpSpPr>
          <p:cNvPr id="3" name="Group 10"/>
          <p:cNvGrpSpPr>
            <a:grpSpLocks/>
          </p:cNvGrpSpPr>
          <p:nvPr/>
        </p:nvGrpSpPr>
        <p:grpSpPr bwMode="auto">
          <a:xfrm>
            <a:off x="1312863" y="5141913"/>
            <a:ext cx="860425" cy="171450"/>
            <a:chOff x="794" y="3009"/>
            <a:chExt cx="482" cy="96"/>
          </a:xfrm>
        </p:grpSpPr>
        <p:sp>
          <p:nvSpPr>
            <p:cNvPr id="99339" name="Rectangle 11"/>
            <p:cNvSpPr>
              <a:spLocks noChangeArrowheads="1"/>
            </p:cNvSpPr>
            <p:nvPr/>
          </p:nvSpPr>
          <p:spPr bwMode="auto">
            <a:xfrm>
              <a:off x="818" y="3009"/>
              <a:ext cx="432" cy="96"/>
            </a:xfrm>
            <a:prstGeom prst="rect">
              <a:avLst/>
            </a:prstGeom>
            <a:gradFill rotWithShape="0">
              <a:gsLst>
                <a:gs pos="0">
                  <a:srgbClr val="063DE8">
                    <a:gamma/>
                    <a:shade val="69804"/>
                    <a:invGamma/>
                  </a:srgbClr>
                </a:gs>
                <a:gs pos="50000">
                  <a:srgbClr val="063DE8"/>
                </a:gs>
                <a:gs pos="100000">
                  <a:srgbClr val="063DE8">
                    <a:gamma/>
                    <a:shade val="69804"/>
                    <a:invGamma/>
                  </a:srgbClr>
                </a:gs>
              </a:gsLst>
              <a:lin ang="5400000" scaled="1"/>
            </a:gradFill>
            <a:ln w="9525">
              <a:noFill/>
              <a:miter lim="800000"/>
              <a:headEnd/>
              <a:tailEnd/>
            </a:ln>
            <a:effectLst/>
          </p:spPr>
          <p:txBody>
            <a:bodyPr wrap="none" anchor="ctr"/>
            <a:lstStyle/>
            <a:p>
              <a:endParaRPr lang="es-AR"/>
            </a:p>
          </p:txBody>
        </p:sp>
        <p:sp>
          <p:nvSpPr>
            <p:cNvPr id="99340" name="Oval 12"/>
            <p:cNvSpPr>
              <a:spLocks noChangeArrowheads="1"/>
            </p:cNvSpPr>
            <p:nvPr/>
          </p:nvSpPr>
          <p:spPr bwMode="auto">
            <a:xfrm>
              <a:off x="794" y="3009"/>
              <a:ext cx="48" cy="96"/>
            </a:xfrm>
            <a:prstGeom prst="ellipse">
              <a:avLst/>
            </a:prstGeom>
            <a:gradFill rotWithShape="0">
              <a:gsLst>
                <a:gs pos="0">
                  <a:srgbClr val="063DE8">
                    <a:gamma/>
                    <a:shade val="69804"/>
                    <a:invGamma/>
                  </a:srgbClr>
                </a:gs>
                <a:gs pos="50000">
                  <a:srgbClr val="063DE8"/>
                </a:gs>
                <a:gs pos="100000">
                  <a:srgbClr val="063DE8">
                    <a:gamma/>
                    <a:shade val="69804"/>
                    <a:invGamma/>
                  </a:srgbClr>
                </a:gs>
              </a:gsLst>
              <a:lin ang="5400000" scaled="1"/>
            </a:gradFill>
            <a:ln w="9525">
              <a:noFill/>
              <a:round/>
              <a:headEnd/>
              <a:tailEnd/>
            </a:ln>
            <a:effectLst/>
          </p:spPr>
          <p:txBody>
            <a:bodyPr wrap="none" anchor="ctr"/>
            <a:lstStyle/>
            <a:p>
              <a:endParaRPr lang="es-AR"/>
            </a:p>
          </p:txBody>
        </p:sp>
        <p:sp>
          <p:nvSpPr>
            <p:cNvPr id="99341" name="Oval 13"/>
            <p:cNvSpPr>
              <a:spLocks noChangeArrowheads="1"/>
            </p:cNvSpPr>
            <p:nvPr/>
          </p:nvSpPr>
          <p:spPr bwMode="auto">
            <a:xfrm>
              <a:off x="1228" y="3009"/>
              <a:ext cx="48" cy="96"/>
            </a:xfrm>
            <a:prstGeom prst="ellipse">
              <a:avLst/>
            </a:prstGeom>
            <a:gradFill rotWithShape="0">
              <a:gsLst>
                <a:gs pos="0">
                  <a:srgbClr val="063DE8"/>
                </a:gs>
                <a:gs pos="100000">
                  <a:srgbClr val="063DE8">
                    <a:gamma/>
                    <a:shade val="29804"/>
                    <a:invGamma/>
                  </a:srgbClr>
                </a:gs>
              </a:gsLst>
              <a:lin ang="0" scaled="1"/>
            </a:gradFill>
            <a:ln w="9525">
              <a:noFill/>
              <a:round/>
              <a:headEnd/>
              <a:tailEnd/>
            </a:ln>
            <a:effectLst/>
          </p:spPr>
          <p:txBody>
            <a:bodyPr wrap="none" anchor="ctr"/>
            <a:lstStyle/>
            <a:p>
              <a:endParaRPr lang="es-AR"/>
            </a:p>
          </p:txBody>
        </p:sp>
      </p:grpSp>
      <p:grpSp>
        <p:nvGrpSpPr>
          <p:cNvPr id="4" name="Group 14"/>
          <p:cNvGrpSpPr>
            <a:grpSpLocks/>
          </p:cNvGrpSpPr>
          <p:nvPr/>
        </p:nvGrpSpPr>
        <p:grpSpPr bwMode="auto">
          <a:xfrm>
            <a:off x="7354888" y="5141913"/>
            <a:ext cx="860425" cy="171450"/>
            <a:chOff x="4178" y="3009"/>
            <a:chExt cx="482" cy="96"/>
          </a:xfrm>
        </p:grpSpPr>
        <p:sp>
          <p:nvSpPr>
            <p:cNvPr id="99343" name="Rectangle 15"/>
            <p:cNvSpPr>
              <a:spLocks noChangeArrowheads="1"/>
            </p:cNvSpPr>
            <p:nvPr/>
          </p:nvSpPr>
          <p:spPr bwMode="auto">
            <a:xfrm>
              <a:off x="4204" y="3009"/>
              <a:ext cx="432" cy="96"/>
            </a:xfrm>
            <a:prstGeom prst="rect">
              <a:avLst/>
            </a:prstGeom>
            <a:gradFill rotWithShape="0">
              <a:gsLst>
                <a:gs pos="0">
                  <a:srgbClr val="063DE8">
                    <a:gamma/>
                    <a:shade val="69804"/>
                    <a:invGamma/>
                  </a:srgbClr>
                </a:gs>
                <a:gs pos="50000">
                  <a:srgbClr val="063DE8"/>
                </a:gs>
                <a:gs pos="100000">
                  <a:srgbClr val="063DE8">
                    <a:gamma/>
                    <a:shade val="69804"/>
                    <a:invGamma/>
                  </a:srgbClr>
                </a:gs>
              </a:gsLst>
              <a:lin ang="5400000" scaled="1"/>
            </a:gradFill>
            <a:ln w="9525">
              <a:noFill/>
              <a:miter lim="800000"/>
              <a:headEnd/>
              <a:tailEnd/>
            </a:ln>
            <a:effectLst/>
          </p:spPr>
          <p:txBody>
            <a:bodyPr wrap="none" anchor="ctr"/>
            <a:lstStyle/>
            <a:p>
              <a:endParaRPr lang="es-AR"/>
            </a:p>
          </p:txBody>
        </p:sp>
        <p:sp>
          <p:nvSpPr>
            <p:cNvPr id="99344" name="Oval 16"/>
            <p:cNvSpPr>
              <a:spLocks noChangeArrowheads="1"/>
            </p:cNvSpPr>
            <p:nvPr/>
          </p:nvSpPr>
          <p:spPr bwMode="auto">
            <a:xfrm>
              <a:off x="4612" y="3009"/>
              <a:ext cx="48" cy="96"/>
            </a:xfrm>
            <a:prstGeom prst="ellipse">
              <a:avLst/>
            </a:prstGeom>
            <a:gradFill rotWithShape="0">
              <a:gsLst>
                <a:gs pos="0">
                  <a:srgbClr val="063DE8">
                    <a:gamma/>
                    <a:shade val="69804"/>
                    <a:invGamma/>
                  </a:srgbClr>
                </a:gs>
                <a:gs pos="50000">
                  <a:srgbClr val="063DE8"/>
                </a:gs>
                <a:gs pos="100000">
                  <a:srgbClr val="063DE8">
                    <a:gamma/>
                    <a:shade val="69804"/>
                    <a:invGamma/>
                  </a:srgbClr>
                </a:gs>
              </a:gsLst>
              <a:lin ang="5400000" scaled="1"/>
            </a:gradFill>
            <a:ln w="9525">
              <a:noFill/>
              <a:round/>
              <a:headEnd/>
              <a:tailEnd/>
            </a:ln>
            <a:effectLst/>
          </p:spPr>
          <p:txBody>
            <a:bodyPr wrap="none" anchor="ctr"/>
            <a:lstStyle/>
            <a:p>
              <a:endParaRPr lang="es-AR"/>
            </a:p>
          </p:txBody>
        </p:sp>
        <p:sp>
          <p:nvSpPr>
            <p:cNvPr id="99345" name="Oval 17"/>
            <p:cNvSpPr>
              <a:spLocks noChangeArrowheads="1"/>
            </p:cNvSpPr>
            <p:nvPr/>
          </p:nvSpPr>
          <p:spPr bwMode="auto">
            <a:xfrm>
              <a:off x="4178" y="3009"/>
              <a:ext cx="48" cy="96"/>
            </a:xfrm>
            <a:prstGeom prst="ellipse">
              <a:avLst/>
            </a:prstGeom>
            <a:gradFill rotWithShape="0">
              <a:gsLst>
                <a:gs pos="0">
                  <a:srgbClr val="063DE8">
                    <a:gamma/>
                    <a:shade val="29804"/>
                    <a:invGamma/>
                  </a:srgbClr>
                </a:gs>
                <a:gs pos="100000">
                  <a:srgbClr val="063DE8"/>
                </a:gs>
              </a:gsLst>
              <a:lin ang="0" scaled="1"/>
            </a:gradFill>
            <a:ln w="9525">
              <a:noFill/>
              <a:round/>
              <a:headEnd/>
              <a:tailEnd/>
            </a:ln>
            <a:effectLst/>
          </p:spPr>
          <p:txBody>
            <a:bodyPr wrap="none" anchor="ctr"/>
            <a:lstStyle/>
            <a:p>
              <a:endParaRPr lang="es-AR"/>
            </a:p>
          </p:txBody>
        </p:sp>
      </p:grpSp>
      <p:grpSp>
        <p:nvGrpSpPr>
          <p:cNvPr id="5" name="Group 18"/>
          <p:cNvGrpSpPr>
            <a:grpSpLocks/>
          </p:cNvGrpSpPr>
          <p:nvPr/>
        </p:nvGrpSpPr>
        <p:grpSpPr bwMode="auto">
          <a:xfrm>
            <a:off x="7354888" y="5384800"/>
            <a:ext cx="860425" cy="171450"/>
            <a:chOff x="4178" y="3145"/>
            <a:chExt cx="482" cy="96"/>
          </a:xfrm>
        </p:grpSpPr>
        <p:sp>
          <p:nvSpPr>
            <p:cNvPr id="99347" name="Rectangle 19"/>
            <p:cNvSpPr>
              <a:spLocks noChangeArrowheads="1"/>
            </p:cNvSpPr>
            <p:nvPr/>
          </p:nvSpPr>
          <p:spPr bwMode="auto">
            <a:xfrm>
              <a:off x="4204" y="3145"/>
              <a:ext cx="432" cy="96"/>
            </a:xfrm>
            <a:prstGeom prst="rect">
              <a:avLst/>
            </a:prstGeom>
            <a:gradFill rotWithShape="0">
              <a:gsLst>
                <a:gs pos="0">
                  <a:srgbClr val="CF0E30">
                    <a:gamma/>
                    <a:shade val="69804"/>
                    <a:invGamma/>
                  </a:srgbClr>
                </a:gs>
                <a:gs pos="50000">
                  <a:srgbClr val="CF0E30"/>
                </a:gs>
                <a:gs pos="100000">
                  <a:srgbClr val="CF0E30">
                    <a:gamma/>
                    <a:shade val="69804"/>
                    <a:invGamma/>
                  </a:srgbClr>
                </a:gs>
              </a:gsLst>
              <a:lin ang="5400000" scaled="1"/>
            </a:gradFill>
            <a:ln w="9525">
              <a:noFill/>
              <a:miter lim="800000"/>
              <a:headEnd/>
              <a:tailEnd/>
            </a:ln>
            <a:effectLst/>
          </p:spPr>
          <p:txBody>
            <a:bodyPr wrap="none" anchor="ctr"/>
            <a:lstStyle/>
            <a:p>
              <a:endParaRPr lang="es-AR"/>
            </a:p>
          </p:txBody>
        </p:sp>
        <p:sp>
          <p:nvSpPr>
            <p:cNvPr id="99348" name="Oval 20"/>
            <p:cNvSpPr>
              <a:spLocks noChangeArrowheads="1"/>
            </p:cNvSpPr>
            <p:nvPr/>
          </p:nvSpPr>
          <p:spPr bwMode="auto">
            <a:xfrm>
              <a:off x="4612" y="3145"/>
              <a:ext cx="48" cy="96"/>
            </a:xfrm>
            <a:prstGeom prst="ellipse">
              <a:avLst/>
            </a:prstGeom>
            <a:gradFill rotWithShape="0">
              <a:gsLst>
                <a:gs pos="0">
                  <a:srgbClr val="CF0E30">
                    <a:gamma/>
                    <a:shade val="69804"/>
                    <a:invGamma/>
                  </a:srgbClr>
                </a:gs>
                <a:gs pos="50000">
                  <a:srgbClr val="CF0E30"/>
                </a:gs>
                <a:gs pos="100000">
                  <a:srgbClr val="CF0E30">
                    <a:gamma/>
                    <a:shade val="69804"/>
                    <a:invGamma/>
                  </a:srgbClr>
                </a:gs>
              </a:gsLst>
              <a:lin ang="5400000" scaled="1"/>
            </a:gradFill>
            <a:ln w="9525">
              <a:noFill/>
              <a:round/>
              <a:headEnd/>
              <a:tailEnd/>
            </a:ln>
            <a:effectLst/>
          </p:spPr>
          <p:txBody>
            <a:bodyPr wrap="none" anchor="ctr"/>
            <a:lstStyle/>
            <a:p>
              <a:endParaRPr lang="es-AR"/>
            </a:p>
          </p:txBody>
        </p:sp>
        <p:sp>
          <p:nvSpPr>
            <p:cNvPr id="99349" name="Oval 21"/>
            <p:cNvSpPr>
              <a:spLocks noChangeArrowheads="1"/>
            </p:cNvSpPr>
            <p:nvPr/>
          </p:nvSpPr>
          <p:spPr bwMode="auto">
            <a:xfrm>
              <a:off x="4178" y="3145"/>
              <a:ext cx="48" cy="96"/>
            </a:xfrm>
            <a:prstGeom prst="ellipse">
              <a:avLst/>
            </a:prstGeom>
            <a:gradFill rotWithShape="0">
              <a:gsLst>
                <a:gs pos="0">
                  <a:srgbClr val="CF0E30">
                    <a:gamma/>
                    <a:shade val="29804"/>
                    <a:invGamma/>
                  </a:srgbClr>
                </a:gs>
                <a:gs pos="100000">
                  <a:srgbClr val="CF0E30"/>
                </a:gs>
              </a:gsLst>
              <a:lin ang="0" scaled="1"/>
            </a:gradFill>
            <a:ln w="9525">
              <a:noFill/>
              <a:round/>
              <a:headEnd/>
              <a:tailEnd/>
            </a:ln>
            <a:effectLst/>
          </p:spPr>
          <p:txBody>
            <a:bodyPr wrap="none" anchor="ctr"/>
            <a:lstStyle/>
            <a:p>
              <a:endParaRPr lang="es-AR"/>
            </a:p>
          </p:txBody>
        </p:sp>
      </p:grpSp>
      <p:sp>
        <p:nvSpPr>
          <p:cNvPr id="99350" name="Freeform 22"/>
          <p:cNvSpPr>
            <a:spLocks/>
          </p:cNvSpPr>
          <p:nvPr/>
        </p:nvSpPr>
        <p:spPr bwMode="auto">
          <a:xfrm>
            <a:off x="4165600" y="1314450"/>
            <a:ext cx="2230438" cy="173038"/>
          </a:xfrm>
          <a:custGeom>
            <a:avLst/>
            <a:gdLst/>
            <a:ahLst/>
            <a:cxnLst>
              <a:cxn ang="0">
                <a:pos x="0" y="96"/>
              </a:cxn>
              <a:cxn ang="0">
                <a:pos x="0" y="48"/>
              </a:cxn>
              <a:cxn ang="0">
                <a:pos x="48" y="0"/>
              </a:cxn>
              <a:cxn ang="0">
                <a:pos x="1200" y="0"/>
              </a:cxn>
              <a:cxn ang="0">
                <a:pos x="1248" y="48"/>
              </a:cxn>
              <a:cxn ang="0">
                <a:pos x="1248" y="96"/>
              </a:cxn>
              <a:cxn ang="0">
                <a:pos x="0" y="96"/>
              </a:cxn>
            </a:cxnLst>
            <a:rect l="0" t="0" r="r" b="b"/>
            <a:pathLst>
              <a:path w="1249" h="97">
                <a:moveTo>
                  <a:pt x="0" y="96"/>
                </a:moveTo>
                <a:lnTo>
                  <a:pt x="0" y="48"/>
                </a:lnTo>
                <a:lnTo>
                  <a:pt x="48" y="0"/>
                </a:lnTo>
                <a:lnTo>
                  <a:pt x="1200" y="0"/>
                </a:lnTo>
                <a:lnTo>
                  <a:pt x="1248" y="48"/>
                </a:lnTo>
                <a:lnTo>
                  <a:pt x="1248" y="96"/>
                </a:lnTo>
                <a:lnTo>
                  <a:pt x="0" y="96"/>
                </a:lnTo>
              </a:path>
            </a:pathLst>
          </a:custGeom>
          <a:gradFill rotWithShape="0">
            <a:gsLst>
              <a:gs pos="0">
                <a:srgbClr val="7B00E4">
                  <a:gamma/>
                  <a:shade val="69804"/>
                  <a:invGamma/>
                </a:srgbClr>
              </a:gs>
              <a:gs pos="50000">
                <a:srgbClr val="7B00E4"/>
              </a:gs>
              <a:gs pos="100000">
                <a:srgbClr val="7B00E4">
                  <a:gamma/>
                  <a:shade val="69804"/>
                  <a:invGamma/>
                </a:srgbClr>
              </a:gs>
            </a:gsLst>
            <a:lin ang="5400000" scaled="1"/>
          </a:gradFill>
          <a:ln w="9525" cap="rnd">
            <a:noFill/>
            <a:round/>
            <a:headEnd/>
            <a:tailEnd/>
          </a:ln>
          <a:effectLst/>
        </p:spPr>
        <p:txBody>
          <a:bodyPr/>
          <a:lstStyle/>
          <a:p>
            <a:endParaRPr lang="es-AR"/>
          </a:p>
        </p:txBody>
      </p:sp>
      <p:grpSp>
        <p:nvGrpSpPr>
          <p:cNvPr id="6" name="Group 23"/>
          <p:cNvGrpSpPr>
            <a:grpSpLocks/>
          </p:cNvGrpSpPr>
          <p:nvPr/>
        </p:nvGrpSpPr>
        <p:grpSpPr bwMode="auto">
          <a:xfrm>
            <a:off x="5065713" y="2119313"/>
            <a:ext cx="2392362" cy="2389187"/>
            <a:chOff x="2896" y="1303"/>
            <a:chExt cx="1340" cy="1339"/>
          </a:xfrm>
        </p:grpSpPr>
        <p:sp>
          <p:nvSpPr>
            <p:cNvPr id="99352" name="Freeform 24"/>
            <p:cNvSpPr>
              <a:spLocks/>
            </p:cNvSpPr>
            <p:nvPr/>
          </p:nvSpPr>
          <p:spPr bwMode="auto">
            <a:xfrm>
              <a:off x="2896" y="2257"/>
              <a:ext cx="1297" cy="385"/>
            </a:xfrm>
            <a:custGeom>
              <a:avLst/>
              <a:gdLst/>
              <a:ahLst/>
              <a:cxnLst>
                <a:cxn ang="0">
                  <a:pos x="1296" y="0"/>
                </a:cxn>
                <a:cxn ang="0">
                  <a:pos x="0" y="0"/>
                </a:cxn>
                <a:cxn ang="0">
                  <a:pos x="0" y="336"/>
                </a:cxn>
                <a:cxn ang="0">
                  <a:pos x="48" y="384"/>
                </a:cxn>
                <a:cxn ang="0">
                  <a:pos x="1296" y="384"/>
                </a:cxn>
                <a:cxn ang="0">
                  <a:pos x="1296" y="0"/>
                </a:cxn>
              </a:cxnLst>
              <a:rect l="0" t="0" r="r" b="b"/>
              <a:pathLst>
                <a:path w="1297" h="385">
                  <a:moveTo>
                    <a:pt x="1296" y="0"/>
                  </a:moveTo>
                  <a:lnTo>
                    <a:pt x="0" y="0"/>
                  </a:lnTo>
                  <a:lnTo>
                    <a:pt x="0" y="336"/>
                  </a:lnTo>
                  <a:lnTo>
                    <a:pt x="48" y="384"/>
                  </a:lnTo>
                  <a:lnTo>
                    <a:pt x="1296" y="384"/>
                  </a:lnTo>
                  <a:lnTo>
                    <a:pt x="1296" y="0"/>
                  </a:lnTo>
                </a:path>
              </a:pathLst>
            </a:custGeom>
            <a:gradFill rotWithShape="0">
              <a:gsLst>
                <a:gs pos="0">
                  <a:srgbClr val="063DE8">
                    <a:gamma/>
                    <a:shade val="69804"/>
                    <a:invGamma/>
                  </a:srgbClr>
                </a:gs>
                <a:gs pos="50000">
                  <a:srgbClr val="063DE8"/>
                </a:gs>
                <a:gs pos="100000">
                  <a:srgbClr val="063DE8">
                    <a:gamma/>
                    <a:shade val="69804"/>
                    <a:invGamma/>
                  </a:srgbClr>
                </a:gs>
              </a:gsLst>
              <a:lin ang="5400000" scaled="1"/>
            </a:gradFill>
            <a:ln w="9525" cap="rnd">
              <a:noFill/>
              <a:round/>
              <a:headEnd/>
              <a:tailEnd/>
            </a:ln>
            <a:effectLst/>
          </p:spPr>
          <p:txBody>
            <a:bodyPr/>
            <a:lstStyle/>
            <a:p>
              <a:endParaRPr lang="es-AR"/>
            </a:p>
          </p:txBody>
        </p:sp>
        <p:sp>
          <p:nvSpPr>
            <p:cNvPr id="99353" name="Freeform 25"/>
            <p:cNvSpPr>
              <a:spLocks/>
            </p:cNvSpPr>
            <p:nvPr/>
          </p:nvSpPr>
          <p:spPr bwMode="auto">
            <a:xfrm>
              <a:off x="2896" y="1345"/>
              <a:ext cx="385" cy="1105"/>
            </a:xfrm>
            <a:custGeom>
              <a:avLst/>
              <a:gdLst/>
              <a:ahLst/>
              <a:cxnLst>
                <a:cxn ang="0">
                  <a:pos x="384" y="0"/>
                </a:cxn>
                <a:cxn ang="0">
                  <a:pos x="384" y="912"/>
                </a:cxn>
                <a:cxn ang="0">
                  <a:pos x="192" y="1104"/>
                </a:cxn>
                <a:cxn ang="0">
                  <a:pos x="0" y="912"/>
                </a:cxn>
                <a:cxn ang="0">
                  <a:pos x="0" y="0"/>
                </a:cxn>
                <a:cxn ang="0">
                  <a:pos x="384" y="0"/>
                </a:cxn>
              </a:cxnLst>
              <a:rect l="0" t="0" r="r" b="b"/>
              <a:pathLst>
                <a:path w="385" h="1105">
                  <a:moveTo>
                    <a:pt x="384" y="0"/>
                  </a:moveTo>
                  <a:lnTo>
                    <a:pt x="384" y="912"/>
                  </a:lnTo>
                  <a:lnTo>
                    <a:pt x="192" y="1104"/>
                  </a:lnTo>
                  <a:lnTo>
                    <a:pt x="0" y="912"/>
                  </a:lnTo>
                  <a:lnTo>
                    <a:pt x="0" y="0"/>
                  </a:lnTo>
                  <a:lnTo>
                    <a:pt x="384" y="0"/>
                  </a:lnTo>
                </a:path>
              </a:pathLst>
            </a:custGeom>
            <a:gradFill rotWithShape="0">
              <a:gsLst>
                <a:gs pos="0">
                  <a:srgbClr val="063DE8">
                    <a:gamma/>
                    <a:shade val="69804"/>
                    <a:invGamma/>
                  </a:srgbClr>
                </a:gs>
                <a:gs pos="50000">
                  <a:srgbClr val="063DE8"/>
                </a:gs>
                <a:gs pos="100000">
                  <a:srgbClr val="063DE8">
                    <a:gamma/>
                    <a:shade val="69804"/>
                    <a:invGamma/>
                  </a:srgbClr>
                </a:gs>
              </a:gsLst>
              <a:lin ang="0" scaled="1"/>
            </a:gradFill>
            <a:ln w="9525" cap="rnd">
              <a:noFill/>
              <a:round/>
              <a:headEnd/>
              <a:tailEnd/>
            </a:ln>
            <a:effectLst/>
          </p:spPr>
          <p:txBody>
            <a:bodyPr/>
            <a:lstStyle/>
            <a:p>
              <a:endParaRPr lang="es-AR"/>
            </a:p>
          </p:txBody>
        </p:sp>
        <p:sp>
          <p:nvSpPr>
            <p:cNvPr id="99354" name="Oval 26"/>
            <p:cNvSpPr>
              <a:spLocks noChangeArrowheads="1"/>
            </p:cNvSpPr>
            <p:nvPr/>
          </p:nvSpPr>
          <p:spPr bwMode="auto">
            <a:xfrm>
              <a:off x="2900" y="1303"/>
              <a:ext cx="376" cy="88"/>
            </a:xfrm>
            <a:prstGeom prst="ellipse">
              <a:avLst/>
            </a:prstGeom>
            <a:gradFill rotWithShape="0">
              <a:gsLst>
                <a:gs pos="0">
                  <a:srgbClr val="00279F"/>
                </a:gs>
                <a:gs pos="100000">
                  <a:srgbClr val="00279F">
                    <a:gamma/>
                    <a:shade val="29804"/>
                    <a:invGamma/>
                  </a:srgbClr>
                </a:gs>
              </a:gsLst>
              <a:lin ang="5400000" scaled="1"/>
            </a:gradFill>
            <a:ln w="12700">
              <a:solidFill>
                <a:srgbClr val="00279F"/>
              </a:solidFill>
              <a:round/>
              <a:headEnd/>
              <a:tailEnd/>
            </a:ln>
            <a:effectLst/>
          </p:spPr>
          <p:txBody>
            <a:bodyPr wrap="none" anchor="ctr"/>
            <a:lstStyle/>
            <a:p>
              <a:endParaRPr lang="es-AR"/>
            </a:p>
          </p:txBody>
        </p:sp>
        <p:sp>
          <p:nvSpPr>
            <p:cNvPr id="99355" name="Oval 27"/>
            <p:cNvSpPr>
              <a:spLocks noChangeArrowheads="1"/>
            </p:cNvSpPr>
            <p:nvPr/>
          </p:nvSpPr>
          <p:spPr bwMode="auto">
            <a:xfrm>
              <a:off x="4148" y="2261"/>
              <a:ext cx="88" cy="376"/>
            </a:xfrm>
            <a:prstGeom prst="ellipse">
              <a:avLst/>
            </a:prstGeom>
            <a:gradFill rotWithShape="0">
              <a:gsLst>
                <a:gs pos="0">
                  <a:srgbClr val="00279F">
                    <a:gamma/>
                    <a:shade val="29804"/>
                    <a:invGamma/>
                  </a:srgbClr>
                </a:gs>
                <a:gs pos="100000">
                  <a:srgbClr val="00279F"/>
                </a:gs>
              </a:gsLst>
              <a:lin ang="0" scaled="1"/>
            </a:gradFill>
            <a:ln w="12700">
              <a:solidFill>
                <a:srgbClr val="00279F"/>
              </a:solidFill>
              <a:round/>
              <a:headEnd/>
              <a:tailEnd/>
            </a:ln>
            <a:effectLst/>
          </p:spPr>
          <p:txBody>
            <a:bodyPr wrap="none" anchor="ctr"/>
            <a:lstStyle/>
            <a:p>
              <a:endParaRPr lang="es-AR"/>
            </a:p>
          </p:txBody>
        </p:sp>
      </p:grpSp>
      <p:grpSp>
        <p:nvGrpSpPr>
          <p:cNvPr id="7" name="Group 28"/>
          <p:cNvGrpSpPr>
            <a:grpSpLocks/>
          </p:cNvGrpSpPr>
          <p:nvPr/>
        </p:nvGrpSpPr>
        <p:grpSpPr bwMode="auto">
          <a:xfrm>
            <a:off x="2073275" y="2097088"/>
            <a:ext cx="2393950" cy="2389187"/>
            <a:chOff x="1220" y="1303"/>
            <a:chExt cx="1341" cy="1339"/>
          </a:xfrm>
        </p:grpSpPr>
        <p:sp>
          <p:nvSpPr>
            <p:cNvPr id="99357" name="Freeform 29"/>
            <p:cNvSpPr>
              <a:spLocks/>
            </p:cNvSpPr>
            <p:nvPr/>
          </p:nvSpPr>
          <p:spPr bwMode="auto">
            <a:xfrm>
              <a:off x="1264" y="2257"/>
              <a:ext cx="1297" cy="385"/>
            </a:xfrm>
            <a:custGeom>
              <a:avLst/>
              <a:gdLst/>
              <a:ahLst/>
              <a:cxnLst>
                <a:cxn ang="0">
                  <a:pos x="0" y="0"/>
                </a:cxn>
                <a:cxn ang="0">
                  <a:pos x="1296" y="0"/>
                </a:cxn>
                <a:cxn ang="0">
                  <a:pos x="1296" y="336"/>
                </a:cxn>
                <a:cxn ang="0">
                  <a:pos x="1248" y="384"/>
                </a:cxn>
                <a:cxn ang="0">
                  <a:pos x="0" y="384"/>
                </a:cxn>
                <a:cxn ang="0">
                  <a:pos x="0" y="0"/>
                </a:cxn>
              </a:cxnLst>
              <a:rect l="0" t="0" r="r" b="b"/>
              <a:pathLst>
                <a:path w="1297" h="385">
                  <a:moveTo>
                    <a:pt x="0" y="0"/>
                  </a:moveTo>
                  <a:lnTo>
                    <a:pt x="1296" y="0"/>
                  </a:lnTo>
                  <a:lnTo>
                    <a:pt x="1296" y="336"/>
                  </a:lnTo>
                  <a:lnTo>
                    <a:pt x="1248" y="384"/>
                  </a:lnTo>
                  <a:lnTo>
                    <a:pt x="0" y="384"/>
                  </a:lnTo>
                  <a:lnTo>
                    <a:pt x="0" y="0"/>
                  </a:lnTo>
                </a:path>
              </a:pathLst>
            </a:custGeom>
            <a:gradFill rotWithShape="0">
              <a:gsLst>
                <a:gs pos="0">
                  <a:srgbClr val="008AAE">
                    <a:gamma/>
                    <a:shade val="69804"/>
                    <a:invGamma/>
                  </a:srgbClr>
                </a:gs>
                <a:gs pos="50000">
                  <a:srgbClr val="008AAE"/>
                </a:gs>
                <a:gs pos="100000">
                  <a:srgbClr val="008AAE">
                    <a:gamma/>
                    <a:shade val="69804"/>
                    <a:invGamma/>
                  </a:srgbClr>
                </a:gs>
              </a:gsLst>
              <a:lin ang="5400000" scaled="1"/>
            </a:gradFill>
            <a:ln w="9525" cap="rnd">
              <a:noFill/>
              <a:round/>
              <a:headEnd/>
              <a:tailEnd/>
            </a:ln>
            <a:effectLst/>
          </p:spPr>
          <p:txBody>
            <a:bodyPr/>
            <a:lstStyle/>
            <a:p>
              <a:endParaRPr lang="es-AR"/>
            </a:p>
          </p:txBody>
        </p:sp>
        <p:sp>
          <p:nvSpPr>
            <p:cNvPr id="99358" name="Freeform 30"/>
            <p:cNvSpPr>
              <a:spLocks/>
            </p:cNvSpPr>
            <p:nvPr/>
          </p:nvSpPr>
          <p:spPr bwMode="auto">
            <a:xfrm>
              <a:off x="2176" y="1345"/>
              <a:ext cx="385" cy="1105"/>
            </a:xfrm>
            <a:custGeom>
              <a:avLst/>
              <a:gdLst/>
              <a:ahLst/>
              <a:cxnLst>
                <a:cxn ang="0">
                  <a:pos x="0" y="0"/>
                </a:cxn>
                <a:cxn ang="0">
                  <a:pos x="0" y="912"/>
                </a:cxn>
                <a:cxn ang="0">
                  <a:pos x="192" y="1104"/>
                </a:cxn>
                <a:cxn ang="0">
                  <a:pos x="384" y="912"/>
                </a:cxn>
                <a:cxn ang="0">
                  <a:pos x="384" y="0"/>
                </a:cxn>
                <a:cxn ang="0">
                  <a:pos x="0" y="0"/>
                </a:cxn>
              </a:cxnLst>
              <a:rect l="0" t="0" r="r" b="b"/>
              <a:pathLst>
                <a:path w="385" h="1105">
                  <a:moveTo>
                    <a:pt x="0" y="0"/>
                  </a:moveTo>
                  <a:lnTo>
                    <a:pt x="0" y="912"/>
                  </a:lnTo>
                  <a:lnTo>
                    <a:pt x="192" y="1104"/>
                  </a:lnTo>
                  <a:lnTo>
                    <a:pt x="384" y="912"/>
                  </a:lnTo>
                  <a:lnTo>
                    <a:pt x="384" y="0"/>
                  </a:lnTo>
                  <a:lnTo>
                    <a:pt x="0" y="0"/>
                  </a:lnTo>
                </a:path>
              </a:pathLst>
            </a:custGeom>
            <a:gradFill rotWithShape="0">
              <a:gsLst>
                <a:gs pos="0">
                  <a:srgbClr val="008AAE">
                    <a:gamma/>
                    <a:shade val="69804"/>
                    <a:invGamma/>
                  </a:srgbClr>
                </a:gs>
                <a:gs pos="50000">
                  <a:srgbClr val="008AAE"/>
                </a:gs>
                <a:gs pos="100000">
                  <a:srgbClr val="008AAE">
                    <a:gamma/>
                    <a:shade val="69804"/>
                    <a:invGamma/>
                  </a:srgbClr>
                </a:gs>
              </a:gsLst>
              <a:lin ang="0" scaled="1"/>
            </a:gradFill>
            <a:ln w="9525" cap="rnd">
              <a:noFill/>
              <a:round/>
              <a:headEnd/>
              <a:tailEnd/>
            </a:ln>
            <a:effectLst/>
          </p:spPr>
          <p:txBody>
            <a:bodyPr/>
            <a:lstStyle/>
            <a:p>
              <a:endParaRPr lang="es-AR"/>
            </a:p>
          </p:txBody>
        </p:sp>
        <p:sp>
          <p:nvSpPr>
            <p:cNvPr id="99359" name="Oval 31"/>
            <p:cNvSpPr>
              <a:spLocks noChangeArrowheads="1"/>
            </p:cNvSpPr>
            <p:nvPr/>
          </p:nvSpPr>
          <p:spPr bwMode="auto">
            <a:xfrm>
              <a:off x="2180" y="1303"/>
              <a:ext cx="376" cy="88"/>
            </a:xfrm>
            <a:prstGeom prst="ellipse">
              <a:avLst/>
            </a:prstGeom>
            <a:gradFill rotWithShape="0">
              <a:gsLst>
                <a:gs pos="0">
                  <a:srgbClr val="007391"/>
                </a:gs>
                <a:gs pos="100000">
                  <a:srgbClr val="007391">
                    <a:gamma/>
                    <a:shade val="29804"/>
                    <a:invGamma/>
                  </a:srgbClr>
                </a:gs>
              </a:gsLst>
              <a:lin ang="5400000" scaled="1"/>
            </a:gradFill>
            <a:ln w="12700">
              <a:solidFill>
                <a:srgbClr val="007391"/>
              </a:solidFill>
              <a:round/>
              <a:headEnd/>
              <a:tailEnd/>
            </a:ln>
            <a:effectLst/>
          </p:spPr>
          <p:txBody>
            <a:bodyPr wrap="none" anchor="ctr"/>
            <a:lstStyle/>
            <a:p>
              <a:endParaRPr lang="es-AR"/>
            </a:p>
          </p:txBody>
        </p:sp>
        <p:sp>
          <p:nvSpPr>
            <p:cNvPr id="99360" name="Oval 32"/>
            <p:cNvSpPr>
              <a:spLocks noChangeArrowheads="1"/>
            </p:cNvSpPr>
            <p:nvPr/>
          </p:nvSpPr>
          <p:spPr bwMode="auto">
            <a:xfrm>
              <a:off x="1220" y="2261"/>
              <a:ext cx="88" cy="376"/>
            </a:xfrm>
            <a:prstGeom prst="ellipse">
              <a:avLst/>
            </a:prstGeom>
            <a:gradFill rotWithShape="0">
              <a:gsLst>
                <a:gs pos="0">
                  <a:srgbClr val="007391"/>
                </a:gs>
                <a:gs pos="100000">
                  <a:srgbClr val="007391">
                    <a:gamma/>
                    <a:shade val="29804"/>
                    <a:invGamma/>
                  </a:srgbClr>
                </a:gs>
              </a:gsLst>
              <a:lin ang="0" scaled="1"/>
            </a:gradFill>
            <a:ln w="12700">
              <a:solidFill>
                <a:srgbClr val="007391"/>
              </a:solidFill>
              <a:round/>
              <a:headEnd/>
              <a:tailEnd/>
            </a:ln>
            <a:effectLst/>
          </p:spPr>
          <p:txBody>
            <a:bodyPr wrap="none" anchor="ctr"/>
            <a:lstStyle/>
            <a:p>
              <a:endParaRPr lang="es-AR"/>
            </a:p>
          </p:txBody>
        </p:sp>
      </p:grpSp>
      <p:grpSp>
        <p:nvGrpSpPr>
          <p:cNvPr id="8" name="Group 33"/>
          <p:cNvGrpSpPr>
            <a:grpSpLocks/>
          </p:cNvGrpSpPr>
          <p:nvPr/>
        </p:nvGrpSpPr>
        <p:grpSpPr bwMode="auto">
          <a:xfrm>
            <a:off x="6008688" y="2097088"/>
            <a:ext cx="1449387" cy="1447800"/>
            <a:chOff x="3424" y="1303"/>
            <a:chExt cx="812" cy="811"/>
          </a:xfrm>
        </p:grpSpPr>
        <p:sp>
          <p:nvSpPr>
            <p:cNvPr id="99362" name="Freeform 34"/>
            <p:cNvSpPr>
              <a:spLocks/>
            </p:cNvSpPr>
            <p:nvPr/>
          </p:nvSpPr>
          <p:spPr bwMode="auto">
            <a:xfrm>
              <a:off x="3424" y="1729"/>
              <a:ext cx="769" cy="385"/>
            </a:xfrm>
            <a:custGeom>
              <a:avLst/>
              <a:gdLst/>
              <a:ahLst/>
              <a:cxnLst>
                <a:cxn ang="0">
                  <a:pos x="768" y="0"/>
                </a:cxn>
                <a:cxn ang="0">
                  <a:pos x="0" y="0"/>
                </a:cxn>
                <a:cxn ang="0">
                  <a:pos x="0" y="336"/>
                </a:cxn>
                <a:cxn ang="0">
                  <a:pos x="48" y="384"/>
                </a:cxn>
                <a:cxn ang="0">
                  <a:pos x="768" y="384"/>
                </a:cxn>
                <a:cxn ang="0">
                  <a:pos x="768" y="0"/>
                </a:cxn>
              </a:cxnLst>
              <a:rect l="0" t="0" r="r" b="b"/>
              <a:pathLst>
                <a:path w="769" h="385">
                  <a:moveTo>
                    <a:pt x="768" y="0"/>
                  </a:moveTo>
                  <a:lnTo>
                    <a:pt x="0" y="0"/>
                  </a:lnTo>
                  <a:lnTo>
                    <a:pt x="0" y="336"/>
                  </a:lnTo>
                  <a:lnTo>
                    <a:pt x="48" y="384"/>
                  </a:lnTo>
                  <a:lnTo>
                    <a:pt x="768" y="384"/>
                  </a:lnTo>
                  <a:lnTo>
                    <a:pt x="768" y="0"/>
                  </a:lnTo>
                </a:path>
              </a:pathLst>
            </a:custGeom>
            <a:gradFill rotWithShape="0">
              <a:gsLst>
                <a:gs pos="0">
                  <a:srgbClr val="00B17A">
                    <a:gamma/>
                    <a:shade val="69804"/>
                    <a:invGamma/>
                  </a:srgbClr>
                </a:gs>
                <a:gs pos="50000">
                  <a:srgbClr val="00B17A"/>
                </a:gs>
                <a:gs pos="100000">
                  <a:srgbClr val="00B17A">
                    <a:gamma/>
                    <a:shade val="69804"/>
                    <a:invGamma/>
                  </a:srgbClr>
                </a:gs>
              </a:gsLst>
              <a:lin ang="5400000" scaled="1"/>
            </a:gradFill>
            <a:ln w="9525" cap="rnd">
              <a:noFill/>
              <a:round/>
              <a:headEnd/>
              <a:tailEnd/>
            </a:ln>
            <a:effectLst/>
          </p:spPr>
          <p:txBody>
            <a:bodyPr/>
            <a:lstStyle/>
            <a:p>
              <a:endParaRPr lang="es-AR"/>
            </a:p>
          </p:txBody>
        </p:sp>
        <p:sp>
          <p:nvSpPr>
            <p:cNvPr id="99363" name="Freeform 35"/>
            <p:cNvSpPr>
              <a:spLocks/>
            </p:cNvSpPr>
            <p:nvPr/>
          </p:nvSpPr>
          <p:spPr bwMode="auto">
            <a:xfrm>
              <a:off x="3424" y="1345"/>
              <a:ext cx="385" cy="577"/>
            </a:xfrm>
            <a:custGeom>
              <a:avLst/>
              <a:gdLst/>
              <a:ahLst/>
              <a:cxnLst>
                <a:cxn ang="0">
                  <a:pos x="384" y="0"/>
                </a:cxn>
                <a:cxn ang="0">
                  <a:pos x="384" y="384"/>
                </a:cxn>
                <a:cxn ang="0">
                  <a:pos x="192" y="576"/>
                </a:cxn>
                <a:cxn ang="0">
                  <a:pos x="0" y="384"/>
                </a:cxn>
                <a:cxn ang="0">
                  <a:pos x="0" y="0"/>
                </a:cxn>
                <a:cxn ang="0">
                  <a:pos x="384" y="0"/>
                </a:cxn>
              </a:cxnLst>
              <a:rect l="0" t="0" r="r" b="b"/>
              <a:pathLst>
                <a:path w="385" h="577">
                  <a:moveTo>
                    <a:pt x="384" y="0"/>
                  </a:moveTo>
                  <a:lnTo>
                    <a:pt x="384" y="384"/>
                  </a:lnTo>
                  <a:lnTo>
                    <a:pt x="192" y="576"/>
                  </a:lnTo>
                  <a:lnTo>
                    <a:pt x="0" y="384"/>
                  </a:lnTo>
                  <a:lnTo>
                    <a:pt x="0" y="0"/>
                  </a:lnTo>
                  <a:lnTo>
                    <a:pt x="384" y="0"/>
                  </a:lnTo>
                </a:path>
              </a:pathLst>
            </a:custGeom>
            <a:gradFill rotWithShape="0">
              <a:gsLst>
                <a:gs pos="0">
                  <a:srgbClr val="00B17A">
                    <a:gamma/>
                    <a:shade val="69804"/>
                    <a:invGamma/>
                  </a:srgbClr>
                </a:gs>
                <a:gs pos="50000">
                  <a:srgbClr val="00B17A"/>
                </a:gs>
                <a:gs pos="100000">
                  <a:srgbClr val="00B17A">
                    <a:gamma/>
                    <a:shade val="69804"/>
                    <a:invGamma/>
                  </a:srgbClr>
                </a:gs>
              </a:gsLst>
              <a:lin ang="0" scaled="1"/>
            </a:gradFill>
            <a:ln w="9525" cap="rnd">
              <a:noFill/>
              <a:round/>
              <a:headEnd/>
              <a:tailEnd/>
            </a:ln>
            <a:effectLst/>
          </p:spPr>
          <p:txBody>
            <a:bodyPr/>
            <a:lstStyle/>
            <a:p>
              <a:endParaRPr lang="es-AR"/>
            </a:p>
          </p:txBody>
        </p:sp>
        <p:sp>
          <p:nvSpPr>
            <p:cNvPr id="99364" name="Oval 36"/>
            <p:cNvSpPr>
              <a:spLocks noChangeArrowheads="1"/>
            </p:cNvSpPr>
            <p:nvPr/>
          </p:nvSpPr>
          <p:spPr bwMode="auto">
            <a:xfrm>
              <a:off x="3428" y="1303"/>
              <a:ext cx="376" cy="88"/>
            </a:xfrm>
            <a:prstGeom prst="ellipse">
              <a:avLst/>
            </a:prstGeom>
            <a:gradFill rotWithShape="0">
              <a:gsLst>
                <a:gs pos="0">
                  <a:srgbClr val="008F63"/>
                </a:gs>
                <a:gs pos="100000">
                  <a:srgbClr val="008F63">
                    <a:gamma/>
                    <a:shade val="29804"/>
                    <a:invGamma/>
                  </a:srgbClr>
                </a:gs>
              </a:gsLst>
              <a:lin ang="5400000" scaled="1"/>
            </a:gradFill>
            <a:ln w="12700">
              <a:solidFill>
                <a:srgbClr val="008F63"/>
              </a:solidFill>
              <a:round/>
              <a:headEnd/>
              <a:tailEnd/>
            </a:ln>
            <a:effectLst/>
          </p:spPr>
          <p:txBody>
            <a:bodyPr wrap="none" anchor="ctr"/>
            <a:lstStyle/>
            <a:p>
              <a:endParaRPr lang="es-AR"/>
            </a:p>
          </p:txBody>
        </p:sp>
        <p:sp>
          <p:nvSpPr>
            <p:cNvPr id="99365" name="Oval 37"/>
            <p:cNvSpPr>
              <a:spLocks noChangeArrowheads="1"/>
            </p:cNvSpPr>
            <p:nvPr/>
          </p:nvSpPr>
          <p:spPr bwMode="auto">
            <a:xfrm>
              <a:off x="4148" y="1733"/>
              <a:ext cx="88" cy="376"/>
            </a:xfrm>
            <a:prstGeom prst="ellipse">
              <a:avLst/>
            </a:prstGeom>
            <a:gradFill rotWithShape="0">
              <a:gsLst>
                <a:gs pos="0">
                  <a:srgbClr val="008F63">
                    <a:gamma/>
                    <a:shade val="29804"/>
                    <a:invGamma/>
                  </a:srgbClr>
                </a:gs>
                <a:gs pos="100000">
                  <a:srgbClr val="008F63"/>
                </a:gs>
              </a:gsLst>
              <a:lin ang="0" scaled="1"/>
            </a:gradFill>
            <a:ln w="12700">
              <a:solidFill>
                <a:srgbClr val="008F63"/>
              </a:solidFill>
              <a:round/>
              <a:headEnd/>
              <a:tailEnd/>
            </a:ln>
            <a:effectLst/>
          </p:spPr>
          <p:txBody>
            <a:bodyPr wrap="none" anchor="ctr"/>
            <a:lstStyle/>
            <a:p>
              <a:endParaRPr lang="es-AR"/>
            </a:p>
          </p:txBody>
        </p:sp>
      </p:grpSp>
      <p:sp>
        <p:nvSpPr>
          <p:cNvPr id="99366" name="Rectangle 38"/>
          <p:cNvSpPr>
            <a:spLocks noChangeArrowheads="1"/>
          </p:cNvSpPr>
          <p:nvPr/>
        </p:nvSpPr>
        <p:spPr bwMode="auto">
          <a:xfrm>
            <a:off x="2151063" y="4999038"/>
            <a:ext cx="5229225" cy="685800"/>
          </a:xfrm>
          <a:prstGeom prst="rect">
            <a:avLst/>
          </a:prstGeom>
          <a:gradFill rotWithShape="0">
            <a:gsLst>
              <a:gs pos="0">
                <a:srgbClr val="FFE59B">
                  <a:gamma/>
                  <a:shade val="69804"/>
                  <a:invGamma/>
                </a:srgbClr>
              </a:gs>
              <a:gs pos="50000">
                <a:srgbClr val="FFE59B"/>
              </a:gs>
              <a:gs pos="100000">
                <a:srgbClr val="FFE59B">
                  <a:gamma/>
                  <a:shade val="69804"/>
                  <a:invGamma/>
                </a:srgbClr>
              </a:gs>
            </a:gsLst>
            <a:lin ang="5400000" scaled="1"/>
          </a:gradFill>
          <a:ln w="9525">
            <a:noFill/>
            <a:miter lim="800000"/>
            <a:headEnd/>
            <a:tailEnd/>
          </a:ln>
          <a:effectLst/>
        </p:spPr>
        <p:txBody>
          <a:bodyPr wrap="none" anchor="ctr"/>
          <a:lstStyle/>
          <a:p>
            <a:endParaRPr lang="es-AR"/>
          </a:p>
        </p:txBody>
      </p:sp>
      <p:sp>
        <p:nvSpPr>
          <p:cNvPr id="99367" name="Oval 39"/>
          <p:cNvSpPr>
            <a:spLocks noChangeArrowheads="1"/>
          </p:cNvSpPr>
          <p:nvPr/>
        </p:nvSpPr>
        <p:spPr bwMode="auto">
          <a:xfrm>
            <a:off x="7294563" y="4999038"/>
            <a:ext cx="171450" cy="685800"/>
          </a:xfrm>
          <a:prstGeom prst="ellipse">
            <a:avLst/>
          </a:prstGeom>
          <a:gradFill rotWithShape="0">
            <a:gsLst>
              <a:gs pos="0">
                <a:srgbClr val="FFE59B">
                  <a:gamma/>
                  <a:shade val="69804"/>
                  <a:invGamma/>
                </a:srgbClr>
              </a:gs>
              <a:gs pos="50000">
                <a:srgbClr val="FFE59B"/>
              </a:gs>
              <a:gs pos="100000">
                <a:srgbClr val="FFE59B">
                  <a:gamma/>
                  <a:shade val="69804"/>
                  <a:invGamma/>
                </a:srgbClr>
              </a:gs>
            </a:gsLst>
            <a:lin ang="5400000" scaled="1"/>
          </a:gradFill>
          <a:ln w="9525">
            <a:noFill/>
            <a:round/>
            <a:headEnd/>
            <a:tailEnd/>
          </a:ln>
          <a:effectLst/>
        </p:spPr>
        <p:txBody>
          <a:bodyPr wrap="none" anchor="ctr"/>
          <a:lstStyle/>
          <a:p>
            <a:endParaRPr lang="es-AR"/>
          </a:p>
        </p:txBody>
      </p:sp>
      <p:sp>
        <p:nvSpPr>
          <p:cNvPr id="99368" name="Oval 40"/>
          <p:cNvSpPr>
            <a:spLocks noChangeArrowheads="1"/>
          </p:cNvSpPr>
          <p:nvPr/>
        </p:nvSpPr>
        <p:spPr bwMode="auto">
          <a:xfrm>
            <a:off x="2065338" y="4999038"/>
            <a:ext cx="171450" cy="685800"/>
          </a:xfrm>
          <a:prstGeom prst="ellipse">
            <a:avLst/>
          </a:prstGeom>
          <a:gradFill rotWithShape="0">
            <a:gsLst>
              <a:gs pos="0">
                <a:srgbClr val="FFE59B">
                  <a:gamma/>
                  <a:shade val="69804"/>
                  <a:invGamma/>
                </a:srgbClr>
              </a:gs>
              <a:gs pos="50000">
                <a:srgbClr val="FFE59B"/>
              </a:gs>
              <a:gs pos="100000">
                <a:srgbClr val="FFE59B">
                  <a:gamma/>
                  <a:shade val="69804"/>
                  <a:invGamma/>
                </a:srgbClr>
              </a:gs>
            </a:gsLst>
            <a:lin ang="5400000" scaled="1"/>
          </a:gradFill>
          <a:ln w="9525">
            <a:noFill/>
            <a:round/>
            <a:headEnd/>
            <a:tailEnd/>
          </a:ln>
          <a:effectLst/>
        </p:spPr>
        <p:txBody>
          <a:bodyPr wrap="none" anchor="ctr"/>
          <a:lstStyle/>
          <a:p>
            <a:endParaRPr lang="es-AR"/>
          </a:p>
        </p:txBody>
      </p:sp>
      <p:sp>
        <p:nvSpPr>
          <p:cNvPr id="99369" name="Freeform 41"/>
          <p:cNvSpPr>
            <a:spLocks/>
          </p:cNvSpPr>
          <p:nvPr/>
        </p:nvSpPr>
        <p:spPr bwMode="auto">
          <a:xfrm>
            <a:off x="6223000" y="1400175"/>
            <a:ext cx="173038" cy="773113"/>
          </a:xfrm>
          <a:custGeom>
            <a:avLst/>
            <a:gdLst/>
            <a:ahLst/>
            <a:cxnLst>
              <a:cxn ang="0">
                <a:pos x="0" y="432"/>
              </a:cxn>
              <a:cxn ang="0">
                <a:pos x="0" y="48"/>
              </a:cxn>
              <a:cxn ang="0">
                <a:pos x="48" y="0"/>
              </a:cxn>
              <a:cxn ang="0">
                <a:pos x="96" y="48"/>
              </a:cxn>
              <a:cxn ang="0">
                <a:pos x="96" y="432"/>
              </a:cxn>
              <a:cxn ang="0">
                <a:pos x="0" y="432"/>
              </a:cxn>
            </a:cxnLst>
            <a:rect l="0" t="0" r="r" b="b"/>
            <a:pathLst>
              <a:path w="97" h="433">
                <a:moveTo>
                  <a:pt x="0" y="432"/>
                </a:moveTo>
                <a:lnTo>
                  <a:pt x="0" y="48"/>
                </a:lnTo>
                <a:lnTo>
                  <a:pt x="48" y="0"/>
                </a:lnTo>
                <a:lnTo>
                  <a:pt x="96" y="48"/>
                </a:lnTo>
                <a:lnTo>
                  <a:pt x="96" y="432"/>
                </a:lnTo>
                <a:lnTo>
                  <a:pt x="0" y="432"/>
                </a:lnTo>
              </a:path>
            </a:pathLst>
          </a:custGeom>
          <a:gradFill rotWithShape="0">
            <a:gsLst>
              <a:gs pos="0">
                <a:srgbClr val="7B00E4">
                  <a:gamma/>
                  <a:shade val="69804"/>
                  <a:invGamma/>
                </a:srgbClr>
              </a:gs>
              <a:gs pos="50000">
                <a:srgbClr val="7B00E4"/>
              </a:gs>
              <a:gs pos="100000">
                <a:srgbClr val="7B00E4">
                  <a:gamma/>
                  <a:shade val="69804"/>
                  <a:invGamma/>
                </a:srgbClr>
              </a:gs>
            </a:gsLst>
            <a:lin ang="0" scaled="1"/>
          </a:gradFill>
          <a:ln w="9525" cap="rnd">
            <a:noFill/>
            <a:round/>
            <a:headEnd/>
            <a:tailEnd/>
          </a:ln>
          <a:effectLst/>
        </p:spPr>
        <p:txBody>
          <a:bodyPr/>
          <a:lstStyle/>
          <a:p>
            <a:endParaRPr lang="es-AR"/>
          </a:p>
        </p:txBody>
      </p:sp>
      <p:sp>
        <p:nvSpPr>
          <p:cNvPr id="99370" name="Oval 42"/>
          <p:cNvSpPr>
            <a:spLocks noChangeArrowheads="1"/>
          </p:cNvSpPr>
          <p:nvPr/>
        </p:nvSpPr>
        <p:spPr bwMode="auto">
          <a:xfrm>
            <a:off x="6223000" y="2122488"/>
            <a:ext cx="171450" cy="85725"/>
          </a:xfrm>
          <a:prstGeom prst="ellipse">
            <a:avLst/>
          </a:prstGeom>
          <a:gradFill rotWithShape="0">
            <a:gsLst>
              <a:gs pos="0">
                <a:srgbClr val="7B00E4">
                  <a:gamma/>
                  <a:shade val="69804"/>
                  <a:invGamma/>
                </a:srgbClr>
              </a:gs>
              <a:gs pos="50000">
                <a:srgbClr val="7B00E4"/>
              </a:gs>
              <a:gs pos="100000">
                <a:srgbClr val="7B00E4">
                  <a:gamma/>
                  <a:shade val="69804"/>
                  <a:invGamma/>
                </a:srgbClr>
              </a:gs>
            </a:gsLst>
            <a:lin ang="0" scaled="1"/>
          </a:gradFill>
          <a:ln w="9525">
            <a:noFill/>
            <a:round/>
            <a:headEnd/>
            <a:tailEnd/>
          </a:ln>
          <a:effectLst/>
        </p:spPr>
        <p:txBody>
          <a:bodyPr wrap="none" anchor="ctr"/>
          <a:lstStyle/>
          <a:p>
            <a:endParaRPr lang="es-AR"/>
          </a:p>
        </p:txBody>
      </p:sp>
      <p:sp>
        <p:nvSpPr>
          <p:cNvPr id="99371" name="Freeform 43"/>
          <p:cNvSpPr>
            <a:spLocks/>
          </p:cNvSpPr>
          <p:nvPr/>
        </p:nvSpPr>
        <p:spPr bwMode="auto">
          <a:xfrm>
            <a:off x="3908425" y="1057275"/>
            <a:ext cx="1544638" cy="173038"/>
          </a:xfrm>
          <a:custGeom>
            <a:avLst/>
            <a:gdLst/>
            <a:ahLst/>
            <a:cxnLst>
              <a:cxn ang="0">
                <a:pos x="0" y="96"/>
              </a:cxn>
              <a:cxn ang="0">
                <a:pos x="0" y="48"/>
              </a:cxn>
              <a:cxn ang="0">
                <a:pos x="48" y="0"/>
              </a:cxn>
              <a:cxn ang="0">
                <a:pos x="816" y="0"/>
              </a:cxn>
              <a:cxn ang="0">
                <a:pos x="864" y="48"/>
              </a:cxn>
              <a:cxn ang="0">
                <a:pos x="864" y="96"/>
              </a:cxn>
              <a:cxn ang="0">
                <a:pos x="0" y="96"/>
              </a:cxn>
            </a:cxnLst>
            <a:rect l="0" t="0" r="r" b="b"/>
            <a:pathLst>
              <a:path w="865" h="97">
                <a:moveTo>
                  <a:pt x="0" y="96"/>
                </a:moveTo>
                <a:lnTo>
                  <a:pt x="0" y="48"/>
                </a:lnTo>
                <a:lnTo>
                  <a:pt x="48" y="0"/>
                </a:lnTo>
                <a:lnTo>
                  <a:pt x="816" y="0"/>
                </a:lnTo>
                <a:lnTo>
                  <a:pt x="864" y="48"/>
                </a:lnTo>
                <a:lnTo>
                  <a:pt x="864" y="96"/>
                </a:lnTo>
                <a:lnTo>
                  <a:pt x="0" y="96"/>
                </a:lnTo>
              </a:path>
            </a:pathLst>
          </a:custGeom>
          <a:gradFill rotWithShape="0">
            <a:gsLst>
              <a:gs pos="0">
                <a:srgbClr val="00B17A">
                  <a:gamma/>
                  <a:shade val="69804"/>
                  <a:invGamma/>
                </a:srgbClr>
              </a:gs>
              <a:gs pos="50000">
                <a:srgbClr val="00B17A"/>
              </a:gs>
              <a:gs pos="100000">
                <a:srgbClr val="00B17A">
                  <a:gamma/>
                  <a:shade val="69804"/>
                  <a:invGamma/>
                </a:srgbClr>
              </a:gs>
            </a:gsLst>
            <a:lin ang="5400000" scaled="1"/>
          </a:gradFill>
          <a:ln w="9525" cap="rnd">
            <a:noFill/>
            <a:round/>
            <a:headEnd/>
            <a:tailEnd/>
          </a:ln>
          <a:effectLst/>
        </p:spPr>
        <p:txBody>
          <a:bodyPr/>
          <a:lstStyle/>
          <a:p>
            <a:endParaRPr lang="es-AR"/>
          </a:p>
        </p:txBody>
      </p:sp>
      <p:sp>
        <p:nvSpPr>
          <p:cNvPr id="99372" name="Freeform 44"/>
          <p:cNvSpPr>
            <a:spLocks/>
          </p:cNvSpPr>
          <p:nvPr/>
        </p:nvSpPr>
        <p:spPr bwMode="auto">
          <a:xfrm>
            <a:off x="3908425" y="1143000"/>
            <a:ext cx="173038" cy="1030288"/>
          </a:xfrm>
          <a:custGeom>
            <a:avLst/>
            <a:gdLst/>
            <a:ahLst/>
            <a:cxnLst>
              <a:cxn ang="0">
                <a:pos x="0" y="576"/>
              </a:cxn>
              <a:cxn ang="0">
                <a:pos x="0" y="48"/>
              </a:cxn>
              <a:cxn ang="0">
                <a:pos x="48" y="0"/>
              </a:cxn>
              <a:cxn ang="0">
                <a:pos x="96" y="48"/>
              </a:cxn>
              <a:cxn ang="0">
                <a:pos x="96" y="576"/>
              </a:cxn>
              <a:cxn ang="0">
                <a:pos x="0" y="576"/>
              </a:cxn>
            </a:cxnLst>
            <a:rect l="0" t="0" r="r" b="b"/>
            <a:pathLst>
              <a:path w="97" h="577">
                <a:moveTo>
                  <a:pt x="0" y="576"/>
                </a:moveTo>
                <a:lnTo>
                  <a:pt x="0" y="48"/>
                </a:lnTo>
                <a:lnTo>
                  <a:pt x="48" y="0"/>
                </a:lnTo>
                <a:lnTo>
                  <a:pt x="96" y="48"/>
                </a:lnTo>
                <a:lnTo>
                  <a:pt x="96" y="576"/>
                </a:lnTo>
                <a:lnTo>
                  <a:pt x="0" y="576"/>
                </a:lnTo>
              </a:path>
            </a:pathLst>
          </a:custGeom>
          <a:gradFill rotWithShape="0">
            <a:gsLst>
              <a:gs pos="0">
                <a:srgbClr val="00B17A">
                  <a:gamma/>
                  <a:shade val="69804"/>
                  <a:invGamma/>
                </a:srgbClr>
              </a:gs>
              <a:gs pos="50000">
                <a:srgbClr val="00B17A"/>
              </a:gs>
              <a:gs pos="100000">
                <a:srgbClr val="00B17A">
                  <a:gamma/>
                  <a:shade val="69804"/>
                  <a:invGamma/>
                </a:srgbClr>
              </a:gs>
            </a:gsLst>
            <a:lin ang="0" scaled="1"/>
          </a:gradFill>
          <a:ln w="9525" cap="rnd">
            <a:noFill/>
            <a:round/>
            <a:headEnd/>
            <a:tailEnd/>
          </a:ln>
          <a:effectLst/>
        </p:spPr>
        <p:txBody>
          <a:bodyPr/>
          <a:lstStyle/>
          <a:p>
            <a:endParaRPr lang="es-AR"/>
          </a:p>
        </p:txBody>
      </p:sp>
      <p:sp>
        <p:nvSpPr>
          <p:cNvPr id="99373" name="Freeform 45"/>
          <p:cNvSpPr>
            <a:spLocks/>
          </p:cNvSpPr>
          <p:nvPr/>
        </p:nvSpPr>
        <p:spPr bwMode="auto">
          <a:xfrm>
            <a:off x="5280025" y="1143000"/>
            <a:ext cx="173038" cy="1030288"/>
          </a:xfrm>
          <a:custGeom>
            <a:avLst/>
            <a:gdLst/>
            <a:ahLst/>
            <a:cxnLst>
              <a:cxn ang="0">
                <a:pos x="0" y="576"/>
              </a:cxn>
              <a:cxn ang="0">
                <a:pos x="0" y="48"/>
              </a:cxn>
              <a:cxn ang="0">
                <a:pos x="48" y="0"/>
              </a:cxn>
              <a:cxn ang="0">
                <a:pos x="96" y="48"/>
              </a:cxn>
              <a:cxn ang="0">
                <a:pos x="96" y="576"/>
              </a:cxn>
              <a:cxn ang="0">
                <a:pos x="0" y="576"/>
              </a:cxn>
            </a:cxnLst>
            <a:rect l="0" t="0" r="r" b="b"/>
            <a:pathLst>
              <a:path w="97" h="577">
                <a:moveTo>
                  <a:pt x="0" y="576"/>
                </a:moveTo>
                <a:lnTo>
                  <a:pt x="0" y="48"/>
                </a:lnTo>
                <a:lnTo>
                  <a:pt x="48" y="0"/>
                </a:lnTo>
                <a:lnTo>
                  <a:pt x="96" y="48"/>
                </a:lnTo>
                <a:lnTo>
                  <a:pt x="96" y="576"/>
                </a:lnTo>
                <a:lnTo>
                  <a:pt x="0" y="576"/>
                </a:lnTo>
              </a:path>
            </a:pathLst>
          </a:custGeom>
          <a:gradFill rotWithShape="0">
            <a:gsLst>
              <a:gs pos="0">
                <a:srgbClr val="00B17A">
                  <a:gamma/>
                  <a:shade val="69804"/>
                  <a:invGamma/>
                </a:srgbClr>
              </a:gs>
              <a:gs pos="50000">
                <a:srgbClr val="00B17A"/>
              </a:gs>
              <a:gs pos="100000">
                <a:srgbClr val="00B17A">
                  <a:gamma/>
                  <a:shade val="69804"/>
                  <a:invGamma/>
                </a:srgbClr>
              </a:gs>
            </a:gsLst>
            <a:lin ang="0" scaled="1"/>
          </a:gradFill>
          <a:ln w="9525" cap="rnd">
            <a:noFill/>
            <a:round/>
            <a:headEnd/>
            <a:tailEnd/>
          </a:ln>
          <a:effectLst/>
        </p:spPr>
        <p:txBody>
          <a:bodyPr/>
          <a:lstStyle/>
          <a:p>
            <a:endParaRPr lang="es-AR"/>
          </a:p>
        </p:txBody>
      </p:sp>
      <p:sp>
        <p:nvSpPr>
          <p:cNvPr id="99374" name="Oval 46"/>
          <p:cNvSpPr>
            <a:spLocks noChangeArrowheads="1"/>
          </p:cNvSpPr>
          <p:nvPr/>
        </p:nvSpPr>
        <p:spPr bwMode="auto">
          <a:xfrm>
            <a:off x="3908425" y="2122488"/>
            <a:ext cx="171450" cy="85725"/>
          </a:xfrm>
          <a:prstGeom prst="ellipse">
            <a:avLst/>
          </a:prstGeom>
          <a:gradFill rotWithShape="0">
            <a:gsLst>
              <a:gs pos="0">
                <a:srgbClr val="00B17A">
                  <a:gamma/>
                  <a:shade val="69804"/>
                  <a:invGamma/>
                </a:srgbClr>
              </a:gs>
              <a:gs pos="50000">
                <a:srgbClr val="00B17A"/>
              </a:gs>
              <a:gs pos="100000">
                <a:srgbClr val="00B17A">
                  <a:gamma/>
                  <a:shade val="69804"/>
                  <a:invGamma/>
                </a:srgbClr>
              </a:gs>
            </a:gsLst>
            <a:lin ang="0" scaled="1"/>
          </a:gradFill>
          <a:ln w="9525">
            <a:noFill/>
            <a:round/>
            <a:headEnd/>
            <a:tailEnd/>
          </a:ln>
          <a:effectLst/>
        </p:spPr>
        <p:txBody>
          <a:bodyPr wrap="none" anchor="ctr"/>
          <a:lstStyle/>
          <a:p>
            <a:endParaRPr lang="es-AR"/>
          </a:p>
        </p:txBody>
      </p:sp>
      <p:sp>
        <p:nvSpPr>
          <p:cNvPr id="99375" name="Oval 47"/>
          <p:cNvSpPr>
            <a:spLocks noChangeArrowheads="1"/>
          </p:cNvSpPr>
          <p:nvPr/>
        </p:nvSpPr>
        <p:spPr bwMode="auto">
          <a:xfrm>
            <a:off x="5280025" y="2122488"/>
            <a:ext cx="171450" cy="85725"/>
          </a:xfrm>
          <a:prstGeom prst="ellipse">
            <a:avLst/>
          </a:prstGeom>
          <a:gradFill rotWithShape="0">
            <a:gsLst>
              <a:gs pos="0">
                <a:srgbClr val="00B17A">
                  <a:gamma/>
                  <a:shade val="69804"/>
                  <a:invGamma/>
                </a:srgbClr>
              </a:gs>
              <a:gs pos="50000">
                <a:srgbClr val="00B17A"/>
              </a:gs>
              <a:gs pos="100000">
                <a:srgbClr val="00B17A">
                  <a:gamma/>
                  <a:shade val="69804"/>
                  <a:invGamma/>
                </a:srgbClr>
              </a:gs>
            </a:gsLst>
            <a:lin ang="0" scaled="1"/>
          </a:gradFill>
          <a:ln w="9525">
            <a:noFill/>
            <a:round/>
            <a:headEnd/>
            <a:tailEnd/>
          </a:ln>
          <a:effectLst/>
        </p:spPr>
        <p:txBody>
          <a:bodyPr wrap="none" anchor="ctr"/>
          <a:lstStyle/>
          <a:p>
            <a:endParaRPr lang="es-AR"/>
          </a:p>
        </p:txBody>
      </p:sp>
      <p:sp>
        <p:nvSpPr>
          <p:cNvPr id="99376" name="Freeform 48"/>
          <p:cNvSpPr>
            <a:spLocks/>
          </p:cNvSpPr>
          <p:nvPr/>
        </p:nvSpPr>
        <p:spPr bwMode="auto">
          <a:xfrm>
            <a:off x="4165600" y="1400175"/>
            <a:ext cx="173038" cy="773113"/>
          </a:xfrm>
          <a:custGeom>
            <a:avLst/>
            <a:gdLst/>
            <a:ahLst/>
            <a:cxnLst>
              <a:cxn ang="0">
                <a:pos x="0" y="432"/>
              </a:cxn>
              <a:cxn ang="0">
                <a:pos x="0" y="48"/>
              </a:cxn>
              <a:cxn ang="0">
                <a:pos x="48" y="0"/>
              </a:cxn>
              <a:cxn ang="0">
                <a:pos x="96" y="48"/>
              </a:cxn>
              <a:cxn ang="0">
                <a:pos x="96" y="432"/>
              </a:cxn>
              <a:cxn ang="0">
                <a:pos x="0" y="432"/>
              </a:cxn>
            </a:cxnLst>
            <a:rect l="0" t="0" r="r" b="b"/>
            <a:pathLst>
              <a:path w="97" h="433">
                <a:moveTo>
                  <a:pt x="0" y="432"/>
                </a:moveTo>
                <a:lnTo>
                  <a:pt x="0" y="48"/>
                </a:lnTo>
                <a:lnTo>
                  <a:pt x="48" y="0"/>
                </a:lnTo>
                <a:lnTo>
                  <a:pt x="96" y="48"/>
                </a:lnTo>
                <a:lnTo>
                  <a:pt x="96" y="432"/>
                </a:lnTo>
                <a:lnTo>
                  <a:pt x="0" y="432"/>
                </a:lnTo>
              </a:path>
            </a:pathLst>
          </a:custGeom>
          <a:gradFill rotWithShape="0">
            <a:gsLst>
              <a:gs pos="0">
                <a:srgbClr val="7B00E4">
                  <a:gamma/>
                  <a:shade val="69804"/>
                  <a:invGamma/>
                </a:srgbClr>
              </a:gs>
              <a:gs pos="50000">
                <a:srgbClr val="7B00E4"/>
              </a:gs>
              <a:gs pos="100000">
                <a:srgbClr val="7B00E4">
                  <a:gamma/>
                  <a:shade val="69804"/>
                  <a:invGamma/>
                </a:srgbClr>
              </a:gs>
            </a:gsLst>
            <a:lin ang="0" scaled="1"/>
          </a:gradFill>
          <a:ln w="9525" cap="rnd">
            <a:noFill/>
            <a:round/>
            <a:headEnd/>
            <a:tailEnd/>
          </a:ln>
          <a:effectLst/>
        </p:spPr>
        <p:txBody>
          <a:bodyPr/>
          <a:lstStyle/>
          <a:p>
            <a:endParaRPr lang="es-AR"/>
          </a:p>
        </p:txBody>
      </p:sp>
      <p:sp>
        <p:nvSpPr>
          <p:cNvPr id="99377" name="Oval 49"/>
          <p:cNvSpPr>
            <a:spLocks noChangeArrowheads="1"/>
          </p:cNvSpPr>
          <p:nvPr/>
        </p:nvSpPr>
        <p:spPr bwMode="auto">
          <a:xfrm>
            <a:off x="4165600" y="2122488"/>
            <a:ext cx="171450" cy="85725"/>
          </a:xfrm>
          <a:prstGeom prst="ellipse">
            <a:avLst/>
          </a:prstGeom>
          <a:gradFill rotWithShape="0">
            <a:gsLst>
              <a:gs pos="0">
                <a:srgbClr val="7B00E4">
                  <a:gamma/>
                  <a:shade val="69804"/>
                  <a:invGamma/>
                </a:srgbClr>
              </a:gs>
              <a:gs pos="50000">
                <a:srgbClr val="7B00E4"/>
              </a:gs>
              <a:gs pos="100000">
                <a:srgbClr val="7B00E4">
                  <a:gamma/>
                  <a:shade val="69804"/>
                  <a:invGamma/>
                </a:srgbClr>
              </a:gs>
            </a:gsLst>
            <a:lin ang="0" scaled="1"/>
          </a:gradFill>
          <a:ln w="9525">
            <a:noFill/>
            <a:round/>
            <a:headEnd/>
            <a:tailEnd/>
          </a:ln>
          <a:effectLst/>
        </p:spPr>
        <p:txBody>
          <a:bodyPr wrap="none" anchor="ctr"/>
          <a:lstStyle/>
          <a:p>
            <a:endParaRPr lang="es-AR"/>
          </a:p>
        </p:txBody>
      </p:sp>
      <p:grpSp>
        <p:nvGrpSpPr>
          <p:cNvPr id="9" name="Group 50"/>
          <p:cNvGrpSpPr>
            <a:grpSpLocks/>
          </p:cNvGrpSpPr>
          <p:nvPr/>
        </p:nvGrpSpPr>
        <p:grpSpPr bwMode="auto">
          <a:xfrm>
            <a:off x="7354888" y="3114675"/>
            <a:ext cx="860425" cy="171450"/>
            <a:chOff x="4178" y="1873"/>
            <a:chExt cx="482" cy="96"/>
          </a:xfrm>
        </p:grpSpPr>
        <p:sp>
          <p:nvSpPr>
            <p:cNvPr id="99379" name="Rectangle 51"/>
            <p:cNvSpPr>
              <a:spLocks noChangeArrowheads="1"/>
            </p:cNvSpPr>
            <p:nvPr/>
          </p:nvSpPr>
          <p:spPr bwMode="auto">
            <a:xfrm>
              <a:off x="4202" y="1873"/>
              <a:ext cx="432" cy="96"/>
            </a:xfrm>
            <a:prstGeom prst="rect">
              <a:avLst/>
            </a:prstGeom>
            <a:gradFill rotWithShape="0">
              <a:gsLst>
                <a:gs pos="0">
                  <a:srgbClr val="7B00E4">
                    <a:gamma/>
                    <a:shade val="69804"/>
                    <a:invGamma/>
                  </a:srgbClr>
                </a:gs>
                <a:gs pos="50000">
                  <a:srgbClr val="7B00E4"/>
                </a:gs>
                <a:gs pos="100000">
                  <a:srgbClr val="7B00E4">
                    <a:gamma/>
                    <a:shade val="69804"/>
                    <a:invGamma/>
                  </a:srgbClr>
                </a:gs>
              </a:gsLst>
              <a:lin ang="5400000" scaled="1"/>
            </a:gradFill>
            <a:ln w="9525">
              <a:noFill/>
              <a:miter lim="800000"/>
              <a:headEnd/>
              <a:tailEnd/>
            </a:ln>
            <a:effectLst/>
          </p:spPr>
          <p:txBody>
            <a:bodyPr wrap="none" anchor="ctr"/>
            <a:lstStyle/>
            <a:p>
              <a:endParaRPr lang="es-AR"/>
            </a:p>
          </p:txBody>
        </p:sp>
        <p:sp>
          <p:nvSpPr>
            <p:cNvPr id="99380" name="Oval 52"/>
            <p:cNvSpPr>
              <a:spLocks noChangeArrowheads="1"/>
            </p:cNvSpPr>
            <p:nvPr/>
          </p:nvSpPr>
          <p:spPr bwMode="auto">
            <a:xfrm>
              <a:off x="4178" y="1873"/>
              <a:ext cx="48" cy="96"/>
            </a:xfrm>
            <a:prstGeom prst="ellipse">
              <a:avLst/>
            </a:prstGeom>
            <a:gradFill rotWithShape="0">
              <a:gsLst>
                <a:gs pos="0">
                  <a:srgbClr val="7B00E4">
                    <a:gamma/>
                    <a:shade val="69804"/>
                    <a:invGamma/>
                  </a:srgbClr>
                </a:gs>
                <a:gs pos="50000">
                  <a:srgbClr val="7B00E4"/>
                </a:gs>
                <a:gs pos="100000">
                  <a:srgbClr val="7B00E4">
                    <a:gamma/>
                    <a:shade val="69804"/>
                    <a:invGamma/>
                  </a:srgbClr>
                </a:gs>
              </a:gsLst>
              <a:lin ang="5400000" scaled="1"/>
            </a:gradFill>
            <a:ln w="9525">
              <a:noFill/>
              <a:round/>
              <a:headEnd/>
              <a:tailEnd/>
            </a:ln>
            <a:effectLst/>
          </p:spPr>
          <p:txBody>
            <a:bodyPr wrap="none" anchor="ctr"/>
            <a:lstStyle/>
            <a:p>
              <a:endParaRPr lang="es-AR"/>
            </a:p>
          </p:txBody>
        </p:sp>
        <p:sp>
          <p:nvSpPr>
            <p:cNvPr id="99381" name="Oval 53"/>
            <p:cNvSpPr>
              <a:spLocks noChangeArrowheads="1"/>
            </p:cNvSpPr>
            <p:nvPr/>
          </p:nvSpPr>
          <p:spPr bwMode="auto">
            <a:xfrm>
              <a:off x="4612" y="1873"/>
              <a:ext cx="48" cy="96"/>
            </a:xfrm>
            <a:prstGeom prst="ellipse">
              <a:avLst/>
            </a:prstGeom>
            <a:gradFill rotWithShape="0">
              <a:gsLst>
                <a:gs pos="0">
                  <a:srgbClr val="7B00E4">
                    <a:gamma/>
                    <a:shade val="29804"/>
                    <a:invGamma/>
                  </a:srgbClr>
                </a:gs>
                <a:gs pos="100000">
                  <a:srgbClr val="7B00E4"/>
                </a:gs>
              </a:gsLst>
              <a:lin ang="0" scaled="1"/>
            </a:gradFill>
            <a:ln w="9525">
              <a:noFill/>
              <a:round/>
              <a:headEnd/>
              <a:tailEnd/>
            </a:ln>
            <a:effectLst/>
          </p:spPr>
          <p:txBody>
            <a:bodyPr wrap="none" anchor="ctr"/>
            <a:lstStyle/>
            <a:p>
              <a:endParaRPr lang="es-AR"/>
            </a:p>
          </p:txBody>
        </p:sp>
      </p:grpSp>
      <p:grpSp>
        <p:nvGrpSpPr>
          <p:cNvPr id="10" name="Group 54"/>
          <p:cNvGrpSpPr>
            <a:grpSpLocks/>
          </p:cNvGrpSpPr>
          <p:nvPr/>
        </p:nvGrpSpPr>
        <p:grpSpPr bwMode="auto">
          <a:xfrm>
            <a:off x="1312863" y="4170363"/>
            <a:ext cx="860425" cy="171450"/>
            <a:chOff x="794" y="2465"/>
            <a:chExt cx="482" cy="96"/>
          </a:xfrm>
        </p:grpSpPr>
        <p:sp>
          <p:nvSpPr>
            <p:cNvPr id="99383" name="Rectangle 55"/>
            <p:cNvSpPr>
              <a:spLocks noChangeArrowheads="1"/>
            </p:cNvSpPr>
            <p:nvPr/>
          </p:nvSpPr>
          <p:spPr bwMode="auto">
            <a:xfrm>
              <a:off x="820" y="2465"/>
              <a:ext cx="432" cy="96"/>
            </a:xfrm>
            <a:prstGeom prst="rect">
              <a:avLst/>
            </a:prstGeom>
            <a:gradFill rotWithShape="0">
              <a:gsLst>
                <a:gs pos="0">
                  <a:srgbClr val="7B00E4">
                    <a:gamma/>
                    <a:shade val="69804"/>
                    <a:invGamma/>
                  </a:srgbClr>
                </a:gs>
                <a:gs pos="50000">
                  <a:srgbClr val="7B00E4"/>
                </a:gs>
                <a:gs pos="100000">
                  <a:srgbClr val="7B00E4">
                    <a:gamma/>
                    <a:shade val="69804"/>
                    <a:invGamma/>
                  </a:srgbClr>
                </a:gs>
              </a:gsLst>
              <a:lin ang="5400000" scaled="1"/>
            </a:gradFill>
            <a:ln w="9525">
              <a:noFill/>
              <a:miter lim="800000"/>
              <a:headEnd/>
              <a:tailEnd/>
            </a:ln>
            <a:effectLst/>
          </p:spPr>
          <p:txBody>
            <a:bodyPr wrap="none" anchor="ctr"/>
            <a:lstStyle/>
            <a:p>
              <a:endParaRPr lang="es-AR"/>
            </a:p>
          </p:txBody>
        </p:sp>
        <p:sp>
          <p:nvSpPr>
            <p:cNvPr id="99384" name="Oval 56"/>
            <p:cNvSpPr>
              <a:spLocks noChangeArrowheads="1"/>
            </p:cNvSpPr>
            <p:nvPr/>
          </p:nvSpPr>
          <p:spPr bwMode="auto">
            <a:xfrm>
              <a:off x="1228" y="2465"/>
              <a:ext cx="48" cy="96"/>
            </a:xfrm>
            <a:prstGeom prst="ellipse">
              <a:avLst/>
            </a:prstGeom>
            <a:gradFill rotWithShape="0">
              <a:gsLst>
                <a:gs pos="0">
                  <a:srgbClr val="7B00E4">
                    <a:gamma/>
                    <a:shade val="69804"/>
                    <a:invGamma/>
                  </a:srgbClr>
                </a:gs>
                <a:gs pos="50000">
                  <a:srgbClr val="7B00E4"/>
                </a:gs>
                <a:gs pos="100000">
                  <a:srgbClr val="7B00E4">
                    <a:gamma/>
                    <a:shade val="69804"/>
                    <a:invGamma/>
                  </a:srgbClr>
                </a:gs>
              </a:gsLst>
              <a:lin ang="5400000" scaled="1"/>
            </a:gradFill>
            <a:ln w="9525">
              <a:noFill/>
              <a:round/>
              <a:headEnd/>
              <a:tailEnd/>
            </a:ln>
            <a:effectLst/>
          </p:spPr>
          <p:txBody>
            <a:bodyPr wrap="none" anchor="ctr"/>
            <a:lstStyle/>
            <a:p>
              <a:endParaRPr lang="es-AR"/>
            </a:p>
          </p:txBody>
        </p:sp>
        <p:sp>
          <p:nvSpPr>
            <p:cNvPr id="99385" name="Oval 57"/>
            <p:cNvSpPr>
              <a:spLocks noChangeArrowheads="1"/>
            </p:cNvSpPr>
            <p:nvPr/>
          </p:nvSpPr>
          <p:spPr bwMode="auto">
            <a:xfrm>
              <a:off x="794" y="2465"/>
              <a:ext cx="48" cy="96"/>
            </a:xfrm>
            <a:prstGeom prst="ellipse">
              <a:avLst/>
            </a:prstGeom>
            <a:gradFill rotWithShape="0">
              <a:gsLst>
                <a:gs pos="0">
                  <a:srgbClr val="7B00E4"/>
                </a:gs>
                <a:gs pos="100000">
                  <a:srgbClr val="7B00E4">
                    <a:gamma/>
                    <a:shade val="29804"/>
                    <a:invGamma/>
                  </a:srgbClr>
                </a:gs>
              </a:gsLst>
              <a:lin ang="0" scaled="1"/>
            </a:gradFill>
            <a:ln w="9525">
              <a:noFill/>
              <a:round/>
              <a:headEnd/>
              <a:tailEnd/>
            </a:ln>
            <a:effectLst/>
          </p:spPr>
          <p:txBody>
            <a:bodyPr wrap="none" anchor="ctr"/>
            <a:lstStyle/>
            <a:p>
              <a:endParaRPr lang="es-AR"/>
            </a:p>
          </p:txBody>
        </p:sp>
      </p:grpSp>
      <p:grpSp>
        <p:nvGrpSpPr>
          <p:cNvPr id="11" name="Group 58"/>
          <p:cNvGrpSpPr>
            <a:grpSpLocks/>
          </p:cNvGrpSpPr>
          <p:nvPr/>
        </p:nvGrpSpPr>
        <p:grpSpPr bwMode="auto">
          <a:xfrm>
            <a:off x="1312863" y="3927475"/>
            <a:ext cx="860425" cy="171450"/>
            <a:chOff x="794" y="2329"/>
            <a:chExt cx="482" cy="96"/>
          </a:xfrm>
        </p:grpSpPr>
        <p:sp>
          <p:nvSpPr>
            <p:cNvPr id="99387" name="Rectangle 59"/>
            <p:cNvSpPr>
              <a:spLocks noChangeArrowheads="1"/>
            </p:cNvSpPr>
            <p:nvPr/>
          </p:nvSpPr>
          <p:spPr bwMode="auto">
            <a:xfrm>
              <a:off x="820" y="2329"/>
              <a:ext cx="432" cy="96"/>
            </a:xfrm>
            <a:prstGeom prst="rect">
              <a:avLst/>
            </a:prstGeom>
            <a:gradFill rotWithShape="0">
              <a:gsLst>
                <a:gs pos="0">
                  <a:srgbClr val="00B17A">
                    <a:gamma/>
                    <a:shade val="69804"/>
                    <a:invGamma/>
                  </a:srgbClr>
                </a:gs>
                <a:gs pos="50000">
                  <a:srgbClr val="00B17A"/>
                </a:gs>
                <a:gs pos="100000">
                  <a:srgbClr val="00B17A">
                    <a:gamma/>
                    <a:shade val="69804"/>
                    <a:invGamma/>
                  </a:srgbClr>
                </a:gs>
              </a:gsLst>
              <a:lin ang="5400000" scaled="1"/>
            </a:gradFill>
            <a:ln w="9525">
              <a:noFill/>
              <a:miter lim="800000"/>
              <a:headEnd/>
              <a:tailEnd/>
            </a:ln>
            <a:effectLst/>
          </p:spPr>
          <p:txBody>
            <a:bodyPr wrap="none" anchor="ctr"/>
            <a:lstStyle/>
            <a:p>
              <a:endParaRPr lang="es-AR"/>
            </a:p>
          </p:txBody>
        </p:sp>
        <p:sp>
          <p:nvSpPr>
            <p:cNvPr id="99388" name="Oval 60"/>
            <p:cNvSpPr>
              <a:spLocks noChangeArrowheads="1"/>
            </p:cNvSpPr>
            <p:nvPr/>
          </p:nvSpPr>
          <p:spPr bwMode="auto">
            <a:xfrm>
              <a:off x="1228" y="2329"/>
              <a:ext cx="48" cy="96"/>
            </a:xfrm>
            <a:prstGeom prst="ellipse">
              <a:avLst/>
            </a:prstGeom>
            <a:gradFill rotWithShape="0">
              <a:gsLst>
                <a:gs pos="0">
                  <a:srgbClr val="00B17A">
                    <a:gamma/>
                    <a:shade val="69804"/>
                    <a:invGamma/>
                  </a:srgbClr>
                </a:gs>
                <a:gs pos="50000">
                  <a:srgbClr val="00B17A"/>
                </a:gs>
                <a:gs pos="100000">
                  <a:srgbClr val="00B17A">
                    <a:gamma/>
                    <a:shade val="69804"/>
                    <a:invGamma/>
                  </a:srgbClr>
                </a:gs>
              </a:gsLst>
              <a:lin ang="5400000" scaled="1"/>
            </a:gradFill>
            <a:ln w="9525">
              <a:noFill/>
              <a:round/>
              <a:headEnd/>
              <a:tailEnd/>
            </a:ln>
            <a:effectLst/>
          </p:spPr>
          <p:txBody>
            <a:bodyPr wrap="none" anchor="ctr"/>
            <a:lstStyle/>
            <a:p>
              <a:endParaRPr lang="es-AR"/>
            </a:p>
          </p:txBody>
        </p:sp>
        <p:sp>
          <p:nvSpPr>
            <p:cNvPr id="99389" name="Oval 61"/>
            <p:cNvSpPr>
              <a:spLocks noChangeArrowheads="1"/>
            </p:cNvSpPr>
            <p:nvPr/>
          </p:nvSpPr>
          <p:spPr bwMode="auto">
            <a:xfrm>
              <a:off x="794" y="2329"/>
              <a:ext cx="48" cy="96"/>
            </a:xfrm>
            <a:prstGeom prst="ellipse">
              <a:avLst/>
            </a:prstGeom>
            <a:gradFill rotWithShape="0">
              <a:gsLst>
                <a:gs pos="0">
                  <a:srgbClr val="008F63"/>
                </a:gs>
                <a:gs pos="100000">
                  <a:srgbClr val="008F63">
                    <a:gamma/>
                    <a:shade val="29804"/>
                    <a:invGamma/>
                  </a:srgbClr>
                </a:gs>
              </a:gsLst>
              <a:lin ang="0" scaled="1"/>
            </a:gradFill>
            <a:ln w="9525">
              <a:noFill/>
              <a:round/>
              <a:headEnd/>
              <a:tailEnd/>
            </a:ln>
            <a:effectLst/>
          </p:spPr>
          <p:txBody>
            <a:bodyPr wrap="none" anchor="ctr"/>
            <a:lstStyle/>
            <a:p>
              <a:endParaRPr lang="es-AR"/>
            </a:p>
          </p:txBody>
        </p:sp>
      </p:grpSp>
      <p:grpSp>
        <p:nvGrpSpPr>
          <p:cNvPr id="12" name="Group 62"/>
          <p:cNvGrpSpPr>
            <a:grpSpLocks/>
          </p:cNvGrpSpPr>
          <p:nvPr/>
        </p:nvGrpSpPr>
        <p:grpSpPr bwMode="auto">
          <a:xfrm>
            <a:off x="7354888" y="3927475"/>
            <a:ext cx="860425" cy="171450"/>
            <a:chOff x="4178" y="2329"/>
            <a:chExt cx="482" cy="96"/>
          </a:xfrm>
        </p:grpSpPr>
        <p:sp>
          <p:nvSpPr>
            <p:cNvPr id="99391" name="Rectangle 63"/>
            <p:cNvSpPr>
              <a:spLocks noChangeArrowheads="1"/>
            </p:cNvSpPr>
            <p:nvPr/>
          </p:nvSpPr>
          <p:spPr bwMode="auto">
            <a:xfrm>
              <a:off x="4202" y="2329"/>
              <a:ext cx="432" cy="96"/>
            </a:xfrm>
            <a:prstGeom prst="rect">
              <a:avLst/>
            </a:prstGeom>
            <a:gradFill rotWithShape="0">
              <a:gsLst>
                <a:gs pos="0">
                  <a:srgbClr val="00B17A">
                    <a:gamma/>
                    <a:shade val="69804"/>
                    <a:invGamma/>
                  </a:srgbClr>
                </a:gs>
                <a:gs pos="50000">
                  <a:srgbClr val="00B17A"/>
                </a:gs>
                <a:gs pos="100000">
                  <a:srgbClr val="00B17A">
                    <a:gamma/>
                    <a:shade val="69804"/>
                    <a:invGamma/>
                  </a:srgbClr>
                </a:gs>
              </a:gsLst>
              <a:lin ang="5400000" scaled="1"/>
            </a:gradFill>
            <a:ln w="9525">
              <a:noFill/>
              <a:miter lim="800000"/>
              <a:headEnd/>
              <a:tailEnd/>
            </a:ln>
            <a:effectLst/>
          </p:spPr>
          <p:txBody>
            <a:bodyPr wrap="none" anchor="ctr"/>
            <a:lstStyle/>
            <a:p>
              <a:endParaRPr lang="es-AR"/>
            </a:p>
          </p:txBody>
        </p:sp>
        <p:sp>
          <p:nvSpPr>
            <p:cNvPr id="99392" name="Oval 64"/>
            <p:cNvSpPr>
              <a:spLocks noChangeArrowheads="1"/>
            </p:cNvSpPr>
            <p:nvPr/>
          </p:nvSpPr>
          <p:spPr bwMode="auto">
            <a:xfrm>
              <a:off x="4178" y="2329"/>
              <a:ext cx="48" cy="96"/>
            </a:xfrm>
            <a:prstGeom prst="ellipse">
              <a:avLst/>
            </a:prstGeom>
            <a:gradFill rotWithShape="0">
              <a:gsLst>
                <a:gs pos="0">
                  <a:srgbClr val="00B17A">
                    <a:gamma/>
                    <a:shade val="69804"/>
                    <a:invGamma/>
                  </a:srgbClr>
                </a:gs>
                <a:gs pos="50000">
                  <a:srgbClr val="00B17A"/>
                </a:gs>
                <a:gs pos="100000">
                  <a:srgbClr val="00B17A">
                    <a:gamma/>
                    <a:shade val="69804"/>
                    <a:invGamma/>
                  </a:srgbClr>
                </a:gs>
              </a:gsLst>
              <a:lin ang="5400000" scaled="1"/>
            </a:gradFill>
            <a:ln w="9525">
              <a:noFill/>
              <a:round/>
              <a:headEnd/>
              <a:tailEnd/>
            </a:ln>
            <a:effectLst/>
          </p:spPr>
          <p:txBody>
            <a:bodyPr wrap="none" anchor="ctr"/>
            <a:lstStyle/>
            <a:p>
              <a:endParaRPr lang="es-AR"/>
            </a:p>
          </p:txBody>
        </p:sp>
        <p:sp>
          <p:nvSpPr>
            <p:cNvPr id="99393" name="Oval 65"/>
            <p:cNvSpPr>
              <a:spLocks noChangeArrowheads="1"/>
            </p:cNvSpPr>
            <p:nvPr/>
          </p:nvSpPr>
          <p:spPr bwMode="auto">
            <a:xfrm>
              <a:off x="4612" y="2329"/>
              <a:ext cx="48" cy="96"/>
            </a:xfrm>
            <a:prstGeom prst="ellipse">
              <a:avLst/>
            </a:prstGeom>
            <a:gradFill rotWithShape="0">
              <a:gsLst>
                <a:gs pos="0">
                  <a:srgbClr val="008F63">
                    <a:gamma/>
                    <a:shade val="29804"/>
                    <a:invGamma/>
                  </a:srgbClr>
                </a:gs>
                <a:gs pos="100000">
                  <a:srgbClr val="008F63"/>
                </a:gs>
              </a:gsLst>
              <a:lin ang="0" scaled="1"/>
            </a:gradFill>
            <a:ln w="9525">
              <a:noFill/>
              <a:round/>
              <a:headEnd/>
              <a:tailEnd/>
            </a:ln>
            <a:effectLst/>
          </p:spPr>
          <p:txBody>
            <a:bodyPr wrap="none" anchor="ctr"/>
            <a:lstStyle/>
            <a:p>
              <a:endParaRPr lang="es-AR"/>
            </a:p>
          </p:txBody>
        </p:sp>
      </p:grpSp>
      <p:sp>
        <p:nvSpPr>
          <p:cNvPr id="99394" name="Rectangle 66"/>
          <p:cNvSpPr>
            <a:spLocks noChangeArrowheads="1"/>
          </p:cNvSpPr>
          <p:nvPr/>
        </p:nvSpPr>
        <p:spPr bwMode="auto">
          <a:xfrm>
            <a:off x="3281363" y="1725613"/>
            <a:ext cx="714375" cy="349250"/>
          </a:xfrm>
          <a:prstGeom prst="rect">
            <a:avLst/>
          </a:prstGeom>
          <a:noFill/>
          <a:ln w="9525">
            <a:noFill/>
            <a:miter lim="800000"/>
            <a:headEnd/>
            <a:tailEnd/>
          </a:ln>
          <a:effectLst/>
        </p:spPr>
        <p:txBody>
          <a:bodyPr wrap="none" lIns="103548" tIns="51774" rIns="103548" bIns="51774">
            <a:spAutoFit/>
          </a:bodyPr>
          <a:lstStyle/>
          <a:p>
            <a:pPr algn="ctr" defTabSz="1028700"/>
            <a:r>
              <a:rPr lang="es-ES" sz="1600" b="1">
                <a:latin typeface="Arial" charset="0"/>
              </a:rPr>
              <a:t>VCI 1</a:t>
            </a:r>
          </a:p>
        </p:txBody>
      </p:sp>
      <p:sp>
        <p:nvSpPr>
          <p:cNvPr id="99395" name="Rectangle 67"/>
          <p:cNvSpPr>
            <a:spLocks noChangeArrowheads="1"/>
          </p:cNvSpPr>
          <p:nvPr/>
        </p:nvSpPr>
        <p:spPr bwMode="auto">
          <a:xfrm>
            <a:off x="4284663" y="1725613"/>
            <a:ext cx="714375" cy="349250"/>
          </a:xfrm>
          <a:prstGeom prst="rect">
            <a:avLst/>
          </a:prstGeom>
          <a:noFill/>
          <a:ln w="9525">
            <a:noFill/>
            <a:miter lim="800000"/>
            <a:headEnd/>
            <a:tailEnd/>
          </a:ln>
          <a:effectLst/>
        </p:spPr>
        <p:txBody>
          <a:bodyPr wrap="none" lIns="103548" tIns="51774" rIns="103548" bIns="51774">
            <a:spAutoFit/>
          </a:bodyPr>
          <a:lstStyle/>
          <a:p>
            <a:pPr algn="ctr" defTabSz="1028700"/>
            <a:r>
              <a:rPr lang="es-ES" sz="1600" b="1">
                <a:latin typeface="Arial" charset="0"/>
              </a:rPr>
              <a:t>VCI 2</a:t>
            </a:r>
          </a:p>
        </p:txBody>
      </p:sp>
      <p:sp>
        <p:nvSpPr>
          <p:cNvPr id="99396" name="Rectangle 68"/>
          <p:cNvSpPr>
            <a:spLocks noChangeArrowheads="1"/>
          </p:cNvSpPr>
          <p:nvPr/>
        </p:nvSpPr>
        <p:spPr bwMode="auto">
          <a:xfrm>
            <a:off x="5370513" y="1725613"/>
            <a:ext cx="714375" cy="349250"/>
          </a:xfrm>
          <a:prstGeom prst="rect">
            <a:avLst/>
          </a:prstGeom>
          <a:noFill/>
          <a:ln w="9525">
            <a:noFill/>
            <a:miter lim="800000"/>
            <a:headEnd/>
            <a:tailEnd/>
          </a:ln>
          <a:effectLst/>
        </p:spPr>
        <p:txBody>
          <a:bodyPr wrap="none" lIns="103548" tIns="51774" rIns="103548" bIns="51774">
            <a:spAutoFit/>
          </a:bodyPr>
          <a:lstStyle/>
          <a:p>
            <a:pPr algn="ctr" defTabSz="1028700"/>
            <a:r>
              <a:rPr lang="es-ES" sz="1600" b="1">
                <a:latin typeface="Arial" charset="0"/>
              </a:rPr>
              <a:t>VCI 3</a:t>
            </a:r>
          </a:p>
        </p:txBody>
      </p:sp>
      <p:sp>
        <p:nvSpPr>
          <p:cNvPr id="99397" name="Rectangle 69"/>
          <p:cNvSpPr>
            <a:spLocks noChangeArrowheads="1"/>
          </p:cNvSpPr>
          <p:nvPr/>
        </p:nvSpPr>
        <p:spPr bwMode="auto">
          <a:xfrm>
            <a:off x="6372225" y="1725613"/>
            <a:ext cx="714375" cy="349250"/>
          </a:xfrm>
          <a:prstGeom prst="rect">
            <a:avLst/>
          </a:prstGeom>
          <a:noFill/>
          <a:ln w="9525">
            <a:noFill/>
            <a:miter lim="800000"/>
            <a:headEnd/>
            <a:tailEnd/>
          </a:ln>
          <a:effectLst/>
        </p:spPr>
        <p:txBody>
          <a:bodyPr wrap="none" lIns="103548" tIns="51774" rIns="103548" bIns="51774">
            <a:spAutoFit/>
          </a:bodyPr>
          <a:lstStyle/>
          <a:p>
            <a:pPr algn="ctr" defTabSz="1028700"/>
            <a:r>
              <a:rPr lang="es-ES" sz="1600" b="1">
                <a:latin typeface="Arial" charset="0"/>
              </a:rPr>
              <a:t>VCI 4</a:t>
            </a:r>
          </a:p>
        </p:txBody>
      </p:sp>
      <p:sp>
        <p:nvSpPr>
          <p:cNvPr id="99398" name="Rectangle 70"/>
          <p:cNvSpPr>
            <a:spLocks noChangeArrowheads="1"/>
          </p:cNvSpPr>
          <p:nvPr/>
        </p:nvSpPr>
        <p:spPr bwMode="auto">
          <a:xfrm>
            <a:off x="6000750" y="2411413"/>
            <a:ext cx="703263" cy="349250"/>
          </a:xfrm>
          <a:prstGeom prst="rect">
            <a:avLst/>
          </a:prstGeom>
          <a:noFill/>
          <a:ln w="9525">
            <a:noFill/>
            <a:miter lim="800000"/>
            <a:headEnd/>
            <a:tailEnd/>
          </a:ln>
          <a:effectLst/>
        </p:spPr>
        <p:txBody>
          <a:bodyPr wrap="none" lIns="103548" tIns="51774" rIns="103548" bIns="51774">
            <a:spAutoFit/>
          </a:bodyPr>
          <a:lstStyle/>
          <a:p>
            <a:pPr algn="ctr" defTabSz="1028700"/>
            <a:r>
              <a:rPr lang="es-ES" sz="1600" b="1">
                <a:solidFill>
                  <a:schemeClr val="hlink"/>
                </a:solidFill>
                <a:effectLst>
                  <a:outerShdw blurRad="38100" dist="38100" dir="2700000" algn="tl">
                    <a:srgbClr val="000000"/>
                  </a:outerShdw>
                </a:effectLst>
                <a:latin typeface="Arial" charset="0"/>
              </a:rPr>
              <a:t>VPI 2</a:t>
            </a:r>
          </a:p>
        </p:txBody>
      </p:sp>
      <p:sp>
        <p:nvSpPr>
          <p:cNvPr id="99399" name="Rectangle 71"/>
          <p:cNvSpPr>
            <a:spLocks noChangeArrowheads="1"/>
          </p:cNvSpPr>
          <p:nvPr/>
        </p:nvSpPr>
        <p:spPr bwMode="auto">
          <a:xfrm>
            <a:off x="5057775" y="2411413"/>
            <a:ext cx="703263" cy="349250"/>
          </a:xfrm>
          <a:prstGeom prst="rect">
            <a:avLst/>
          </a:prstGeom>
          <a:noFill/>
          <a:ln w="9525">
            <a:noFill/>
            <a:miter lim="800000"/>
            <a:headEnd/>
            <a:tailEnd/>
          </a:ln>
          <a:effectLst/>
        </p:spPr>
        <p:txBody>
          <a:bodyPr wrap="none" lIns="103548" tIns="51774" rIns="103548" bIns="51774">
            <a:spAutoFit/>
          </a:bodyPr>
          <a:lstStyle/>
          <a:p>
            <a:pPr algn="ctr" defTabSz="1028700"/>
            <a:r>
              <a:rPr lang="es-ES" sz="1600" b="1">
                <a:solidFill>
                  <a:schemeClr val="hlink"/>
                </a:solidFill>
                <a:effectLst>
                  <a:outerShdw blurRad="38100" dist="38100" dir="2700000" algn="tl">
                    <a:srgbClr val="000000"/>
                  </a:outerShdw>
                </a:effectLst>
                <a:latin typeface="Arial" charset="0"/>
              </a:rPr>
              <a:t>VPI 3</a:t>
            </a:r>
          </a:p>
        </p:txBody>
      </p:sp>
      <p:sp>
        <p:nvSpPr>
          <p:cNvPr id="99400" name="Rectangle 72"/>
          <p:cNvSpPr>
            <a:spLocks noChangeArrowheads="1"/>
          </p:cNvSpPr>
          <p:nvPr/>
        </p:nvSpPr>
        <p:spPr bwMode="auto">
          <a:xfrm>
            <a:off x="3771900" y="2411413"/>
            <a:ext cx="703263" cy="349250"/>
          </a:xfrm>
          <a:prstGeom prst="rect">
            <a:avLst/>
          </a:prstGeom>
          <a:noFill/>
          <a:ln w="9525">
            <a:noFill/>
            <a:miter lim="800000"/>
            <a:headEnd/>
            <a:tailEnd/>
          </a:ln>
          <a:effectLst/>
        </p:spPr>
        <p:txBody>
          <a:bodyPr wrap="none" lIns="103548" tIns="51774" rIns="103548" bIns="51774">
            <a:spAutoFit/>
          </a:bodyPr>
          <a:lstStyle/>
          <a:p>
            <a:pPr algn="ctr" defTabSz="1028700"/>
            <a:r>
              <a:rPr lang="es-ES" sz="1600" b="1">
                <a:solidFill>
                  <a:schemeClr val="hlink"/>
                </a:solidFill>
                <a:effectLst>
                  <a:outerShdw blurRad="38100" dist="38100" dir="2700000" algn="tl">
                    <a:srgbClr val="000000"/>
                  </a:outerShdw>
                </a:effectLst>
                <a:latin typeface="Arial" charset="0"/>
              </a:rPr>
              <a:t>VPI 1</a:t>
            </a:r>
          </a:p>
        </p:txBody>
      </p:sp>
      <p:sp>
        <p:nvSpPr>
          <p:cNvPr id="99401" name="Rectangle 73"/>
          <p:cNvSpPr>
            <a:spLocks noChangeArrowheads="1"/>
          </p:cNvSpPr>
          <p:nvPr/>
        </p:nvSpPr>
        <p:spPr bwMode="auto">
          <a:xfrm>
            <a:off x="6599238" y="3009900"/>
            <a:ext cx="703262" cy="349250"/>
          </a:xfrm>
          <a:prstGeom prst="rect">
            <a:avLst/>
          </a:prstGeom>
          <a:noFill/>
          <a:ln w="9525">
            <a:noFill/>
            <a:miter lim="800000"/>
            <a:headEnd/>
            <a:tailEnd/>
          </a:ln>
          <a:effectLst/>
        </p:spPr>
        <p:txBody>
          <a:bodyPr wrap="none" lIns="103548" tIns="51774" rIns="103548" bIns="51774">
            <a:spAutoFit/>
          </a:bodyPr>
          <a:lstStyle/>
          <a:p>
            <a:pPr algn="ctr" defTabSz="1028700"/>
            <a:r>
              <a:rPr lang="es-ES" sz="1600" b="1">
                <a:solidFill>
                  <a:schemeClr val="hlink"/>
                </a:solidFill>
                <a:effectLst>
                  <a:outerShdw blurRad="38100" dist="38100" dir="2700000" algn="tl">
                    <a:srgbClr val="000000"/>
                  </a:outerShdw>
                </a:effectLst>
                <a:latin typeface="Arial" charset="0"/>
              </a:rPr>
              <a:t>VPI 2</a:t>
            </a:r>
          </a:p>
        </p:txBody>
      </p:sp>
      <p:sp>
        <p:nvSpPr>
          <p:cNvPr id="99402" name="Rectangle 74"/>
          <p:cNvSpPr>
            <a:spLocks noChangeArrowheads="1"/>
          </p:cNvSpPr>
          <p:nvPr/>
        </p:nvSpPr>
        <p:spPr bwMode="auto">
          <a:xfrm>
            <a:off x="6599238" y="3952875"/>
            <a:ext cx="703262" cy="349250"/>
          </a:xfrm>
          <a:prstGeom prst="rect">
            <a:avLst/>
          </a:prstGeom>
          <a:noFill/>
          <a:ln w="9525">
            <a:noFill/>
            <a:miter lim="800000"/>
            <a:headEnd/>
            <a:tailEnd/>
          </a:ln>
          <a:effectLst/>
        </p:spPr>
        <p:txBody>
          <a:bodyPr wrap="none" lIns="103548" tIns="51774" rIns="103548" bIns="51774">
            <a:spAutoFit/>
          </a:bodyPr>
          <a:lstStyle/>
          <a:p>
            <a:pPr algn="ctr" defTabSz="1028700"/>
            <a:r>
              <a:rPr lang="es-ES" sz="1600" b="1">
                <a:solidFill>
                  <a:schemeClr val="hlink"/>
                </a:solidFill>
                <a:effectLst>
                  <a:outerShdw blurRad="38100" dist="38100" dir="2700000" algn="tl">
                    <a:srgbClr val="000000"/>
                  </a:outerShdw>
                </a:effectLst>
                <a:latin typeface="Arial" charset="0"/>
              </a:rPr>
              <a:t>VPI 3</a:t>
            </a:r>
          </a:p>
        </p:txBody>
      </p:sp>
      <p:sp>
        <p:nvSpPr>
          <p:cNvPr id="99403" name="Rectangle 75"/>
          <p:cNvSpPr>
            <a:spLocks noChangeArrowheads="1"/>
          </p:cNvSpPr>
          <p:nvPr/>
        </p:nvSpPr>
        <p:spPr bwMode="auto">
          <a:xfrm>
            <a:off x="6599238" y="5153025"/>
            <a:ext cx="703262" cy="349250"/>
          </a:xfrm>
          <a:prstGeom prst="rect">
            <a:avLst/>
          </a:prstGeom>
          <a:noFill/>
          <a:ln w="9525">
            <a:noFill/>
            <a:miter lim="800000"/>
            <a:headEnd/>
            <a:tailEnd/>
          </a:ln>
          <a:effectLst/>
        </p:spPr>
        <p:txBody>
          <a:bodyPr wrap="none" lIns="103548" tIns="51774" rIns="103548" bIns="51774">
            <a:spAutoFit/>
          </a:bodyPr>
          <a:lstStyle/>
          <a:p>
            <a:pPr algn="ctr" defTabSz="1028700"/>
            <a:r>
              <a:rPr lang="es-ES" sz="1600" b="1">
                <a:solidFill>
                  <a:srgbClr val="000000"/>
                </a:solidFill>
                <a:latin typeface="Arial" charset="0"/>
              </a:rPr>
              <a:t>VPI 5</a:t>
            </a:r>
          </a:p>
        </p:txBody>
      </p:sp>
      <p:sp>
        <p:nvSpPr>
          <p:cNvPr id="99404" name="Rectangle 76"/>
          <p:cNvSpPr>
            <a:spLocks noChangeArrowheads="1"/>
          </p:cNvSpPr>
          <p:nvPr/>
        </p:nvSpPr>
        <p:spPr bwMode="auto">
          <a:xfrm>
            <a:off x="2228850" y="3952875"/>
            <a:ext cx="703263" cy="349250"/>
          </a:xfrm>
          <a:prstGeom prst="rect">
            <a:avLst/>
          </a:prstGeom>
          <a:noFill/>
          <a:ln w="9525">
            <a:noFill/>
            <a:miter lim="800000"/>
            <a:headEnd/>
            <a:tailEnd/>
          </a:ln>
          <a:effectLst/>
        </p:spPr>
        <p:txBody>
          <a:bodyPr wrap="none" lIns="103548" tIns="51774" rIns="103548" bIns="51774">
            <a:spAutoFit/>
          </a:bodyPr>
          <a:lstStyle/>
          <a:p>
            <a:pPr algn="ctr" defTabSz="1028700"/>
            <a:r>
              <a:rPr lang="es-ES" sz="1600" b="1">
                <a:solidFill>
                  <a:schemeClr val="hlink"/>
                </a:solidFill>
                <a:effectLst>
                  <a:outerShdw blurRad="38100" dist="38100" dir="2700000" algn="tl">
                    <a:srgbClr val="000000"/>
                  </a:outerShdw>
                </a:effectLst>
                <a:latin typeface="Arial" charset="0"/>
              </a:rPr>
              <a:t>VPI 1</a:t>
            </a:r>
          </a:p>
        </p:txBody>
      </p:sp>
      <p:sp>
        <p:nvSpPr>
          <p:cNvPr id="99405" name="Rectangle 77"/>
          <p:cNvSpPr>
            <a:spLocks noChangeArrowheads="1"/>
          </p:cNvSpPr>
          <p:nvPr/>
        </p:nvSpPr>
        <p:spPr bwMode="auto">
          <a:xfrm>
            <a:off x="2228850" y="5153025"/>
            <a:ext cx="703263" cy="349250"/>
          </a:xfrm>
          <a:prstGeom prst="rect">
            <a:avLst/>
          </a:prstGeom>
          <a:noFill/>
          <a:ln w="9525">
            <a:noFill/>
            <a:miter lim="800000"/>
            <a:headEnd/>
            <a:tailEnd/>
          </a:ln>
          <a:effectLst/>
        </p:spPr>
        <p:txBody>
          <a:bodyPr wrap="none" lIns="103548" tIns="51774" rIns="103548" bIns="51774">
            <a:spAutoFit/>
          </a:bodyPr>
          <a:lstStyle/>
          <a:p>
            <a:pPr algn="ctr" defTabSz="1028700"/>
            <a:r>
              <a:rPr lang="es-ES" sz="1600" b="1">
                <a:solidFill>
                  <a:srgbClr val="000000"/>
                </a:solidFill>
                <a:latin typeface="Arial" charset="0"/>
              </a:rPr>
              <a:t>VPI 4</a:t>
            </a:r>
          </a:p>
        </p:txBody>
      </p:sp>
      <p:sp>
        <p:nvSpPr>
          <p:cNvPr id="99406" name="Rectangle 78"/>
          <p:cNvSpPr>
            <a:spLocks noChangeArrowheads="1"/>
          </p:cNvSpPr>
          <p:nvPr/>
        </p:nvSpPr>
        <p:spPr bwMode="auto">
          <a:xfrm>
            <a:off x="1803400" y="3243263"/>
            <a:ext cx="782638" cy="349250"/>
          </a:xfrm>
          <a:prstGeom prst="rect">
            <a:avLst/>
          </a:prstGeom>
          <a:noFill/>
          <a:ln w="9525">
            <a:noFill/>
            <a:miter lim="800000"/>
            <a:headEnd/>
            <a:tailEnd/>
          </a:ln>
          <a:effectLst/>
        </p:spPr>
        <p:txBody>
          <a:bodyPr wrap="none" lIns="103548" tIns="51774" rIns="103548" bIns="51774">
            <a:spAutoFit/>
          </a:bodyPr>
          <a:lstStyle/>
          <a:p>
            <a:pPr algn="ctr" defTabSz="1028700"/>
            <a:r>
              <a:rPr lang="es-ES" sz="1600" b="1">
                <a:solidFill>
                  <a:schemeClr val="hlink"/>
                </a:solidFill>
                <a:effectLst>
                  <a:outerShdw blurRad="38100" dist="38100" dir="2700000" algn="tl">
                    <a:srgbClr val="000000"/>
                  </a:outerShdw>
                </a:effectLst>
                <a:latin typeface="Arial" charset="0"/>
              </a:rPr>
              <a:t>Port 1</a:t>
            </a:r>
          </a:p>
        </p:txBody>
      </p:sp>
      <p:sp>
        <p:nvSpPr>
          <p:cNvPr id="99407" name="Rectangle 79"/>
          <p:cNvSpPr>
            <a:spLocks noChangeArrowheads="1"/>
          </p:cNvSpPr>
          <p:nvPr/>
        </p:nvSpPr>
        <p:spPr bwMode="auto">
          <a:xfrm>
            <a:off x="7092950" y="2349500"/>
            <a:ext cx="842963" cy="414338"/>
          </a:xfrm>
          <a:prstGeom prst="rect">
            <a:avLst/>
          </a:prstGeom>
          <a:solidFill>
            <a:srgbClr val="00CCFF"/>
          </a:solidFill>
          <a:ln w="12700">
            <a:solidFill>
              <a:schemeClr val="bg2"/>
            </a:solidFill>
            <a:miter lim="800000"/>
            <a:headEnd/>
            <a:tailEnd/>
          </a:ln>
          <a:effectLst>
            <a:outerShdw dist="35921" dir="2700000" algn="ctr" rotWithShape="0">
              <a:schemeClr val="tx1"/>
            </a:outerShdw>
          </a:effectLst>
        </p:spPr>
        <p:txBody>
          <a:bodyPr wrap="none" anchor="ctr"/>
          <a:lstStyle/>
          <a:p>
            <a:endParaRPr lang="es-AR"/>
          </a:p>
        </p:txBody>
      </p:sp>
      <p:sp>
        <p:nvSpPr>
          <p:cNvPr id="99408" name="Rectangle 80"/>
          <p:cNvSpPr>
            <a:spLocks noChangeArrowheads="1"/>
          </p:cNvSpPr>
          <p:nvPr/>
        </p:nvSpPr>
        <p:spPr bwMode="auto">
          <a:xfrm>
            <a:off x="7092950" y="2386013"/>
            <a:ext cx="782638" cy="349250"/>
          </a:xfrm>
          <a:prstGeom prst="rect">
            <a:avLst/>
          </a:prstGeom>
          <a:noFill/>
          <a:ln w="9525">
            <a:noFill/>
            <a:miter lim="800000"/>
            <a:headEnd/>
            <a:tailEnd/>
          </a:ln>
          <a:effectLst/>
        </p:spPr>
        <p:txBody>
          <a:bodyPr wrap="none" lIns="103548" tIns="51774" rIns="103548" bIns="51774">
            <a:spAutoFit/>
          </a:bodyPr>
          <a:lstStyle/>
          <a:p>
            <a:pPr algn="ctr" defTabSz="1028700"/>
            <a:r>
              <a:rPr lang="es-ES" sz="1600" b="1">
                <a:solidFill>
                  <a:schemeClr val="hlink"/>
                </a:solidFill>
                <a:effectLst>
                  <a:outerShdw blurRad="38100" dist="38100" dir="2700000" algn="tl">
                    <a:srgbClr val="000000"/>
                  </a:outerShdw>
                </a:effectLst>
                <a:latin typeface="Arial" charset="0"/>
              </a:rPr>
              <a:t>Port 2</a:t>
            </a:r>
          </a:p>
        </p:txBody>
      </p:sp>
      <p:sp>
        <p:nvSpPr>
          <p:cNvPr id="99409" name="Rectangle 81"/>
          <p:cNvSpPr>
            <a:spLocks noChangeArrowheads="1"/>
          </p:cNvSpPr>
          <p:nvPr/>
        </p:nvSpPr>
        <p:spPr bwMode="auto">
          <a:xfrm>
            <a:off x="7092950" y="5857875"/>
            <a:ext cx="842963" cy="414338"/>
          </a:xfrm>
          <a:prstGeom prst="rect">
            <a:avLst/>
          </a:prstGeom>
          <a:solidFill>
            <a:srgbClr val="00CCFF"/>
          </a:solidFill>
          <a:ln w="12700">
            <a:solidFill>
              <a:schemeClr val="bg2"/>
            </a:solidFill>
            <a:miter lim="800000"/>
            <a:headEnd/>
            <a:tailEnd/>
          </a:ln>
          <a:effectLst>
            <a:outerShdw dist="35921" dir="2700000" algn="ctr" rotWithShape="0">
              <a:schemeClr val="tx1"/>
            </a:outerShdw>
          </a:effectLst>
        </p:spPr>
        <p:txBody>
          <a:bodyPr wrap="none" anchor="ctr"/>
          <a:lstStyle/>
          <a:p>
            <a:endParaRPr lang="es-AR"/>
          </a:p>
        </p:txBody>
      </p:sp>
      <p:sp>
        <p:nvSpPr>
          <p:cNvPr id="99410" name="Rectangle 82"/>
          <p:cNvSpPr>
            <a:spLocks noChangeArrowheads="1"/>
          </p:cNvSpPr>
          <p:nvPr/>
        </p:nvSpPr>
        <p:spPr bwMode="auto">
          <a:xfrm>
            <a:off x="7092950" y="5892800"/>
            <a:ext cx="782638" cy="349250"/>
          </a:xfrm>
          <a:prstGeom prst="rect">
            <a:avLst/>
          </a:prstGeom>
          <a:noFill/>
          <a:ln w="9525">
            <a:noFill/>
            <a:miter lim="800000"/>
            <a:headEnd/>
            <a:tailEnd/>
          </a:ln>
          <a:effectLst/>
        </p:spPr>
        <p:txBody>
          <a:bodyPr wrap="none" lIns="103548" tIns="51774" rIns="103548" bIns="51774">
            <a:spAutoFit/>
          </a:bodyPr>
          <a:lstStyle/>
          <a:p>
            <a:pPr algn="ctr" defTabSz="1028700"/>
            <a:r>
              <a:rPr lang="es-ES" sz="1600" b="1">
                <a:solidFill>
                  <a:schemeClr val="hlink"/>
                </a:solidFill>
                <a:effectLst>
                  <a:outerShdw blurRad="38100" dist="38100" dir="2700000" algn="tl">
                    <a:srgbClr val="000000"/>
                  </a:outerShdw>
                </a:effectLst>
                <a:latin typeface="Arial" charset="0"/>
              </a:rPr>
              <a:t>Port 3</a:t>
            </a:r>
          </a:p>
        </p:txBody>
      </p:sp>
      <p:sp>
        <p:nvSpPr>
          <p:cNvPr id="99411" name="Rectangle 83"/>
          <p:cNvSpPr>
            <a:spLocks noChangeArrowheads="1"/>
          </p:cNvSpPr>
          <p:nvPr/>
        </p:nvSpPr>
        <p:spPr bwMode="auto">
          <a:xfrm>
            <a:off x="560388" y="3781425"/>
            <a:ext cx="714375" cy="349250"/>
          </a:xfrm>
          <a:prstGeom prst="rect">
            <a:avLst/>
          </a:prstGeom>
          <a:noFill/>
          <a:ln w="9525">
            <a:noFill/>
            <a:miter lim="800000"/>
            <a:headEnd/>
            <a:tailEnd/>
          </a:ln>
          <a:effectLst/>
        </p:spPr>
        <p:txBody>
          <a:bodyPr wrap="none" lIns="103548" tIns="51774" rIns="103548" bIns="51774">
            <a:spAutoFit/>
          </a:bodyPr>
          <a:lstStyle/>
          <a:p>
            <a:pPr algn="ctr" defTabSz="1028700"/>
            <a:r>
              <a:rPr lang="es-ES" sz="1600" b="1">
                <a:latin typeface="Arial" charset="0"/>
              </a:rPr>
              <a:t>VCI 1</a:t>
            </a:r>
          </a:p>
        </p:txBody>
      </p:sp>
      <p:sp>
        <p:nvSpPr>
          <p:cNvPr id="99412" name="Rectangle 84"/>
          <p:cNvSpPr>
            <a:spLocks noChangeArrowheads="1"/>
          </p:cNvSpPr>
          <p:nvPr/>
        </p:nvSpPr>
        <p:spPr bwMode="auto">
          <a:xfrm>
            <a:off x="560388" y="4124325"/>
            <a:ext cx="714375" cy="349250"/>
          </a:xfrm>
          <a:prstGeom prst="rect">
            <a:avLst/>
          </a:prstGeom>
          <a:noFill/>
          <a:ln w="9525">
            <a:noFill/>
            <a:miter lim="800000"/>
            <a:headEnd/>
            <a:tailEnd/>
          </a:ln>
          <a:effectLst/>
        </p:spPr>
        <p:txBody>
          <a:bodyPr wrap="none" lIns="103548" tIns="51774" rIns="103548" bIns="51774">
            <a:spAutoFit/>
          </a:bodyPr>
          <a:lstStyle/>
          <a:p>
            <a:pPr algn="ctr" defTabSz="1028700"/>
            <a:r>
              <a:rPr lang="es-ES" sz="1600" b="1">
                <a:latin typeface="Arial" charset="0"/>
              </a:rPr>
              <a:t>VCI 2</a:t>
            </a:r>
          </a:p>
        </p:txBody>
      </p:sp>
      <p:sp>
        <p:nvSpPr>
          <p:cNvPr id="99413" name="Rectangle 85"/>
          <p:cNvSpPr>
            <a:spLocks noChangeArrowheads="1"/>
          </p:cNvSpPr>
          <p:nvPr/>
        </p:nvSpPr>
        <p:spPr bwMode="auto">
          <a:xfrm>
            <a:off x="560388" y="4981575"/>
            <a:ext cx="714375" cy="349250"/>
          </a:xfrm>
          <a:prstGeom prst="rect">
            <a:avLst/>
          </a:prstGeom>
          <a:noFill/>
          <a:ln w="9525">
            <a:noFill/>
            <a:miter lim="800000"/>
            <a:headEnd/>
            <a:tailEnd/>
          </a:ln>
          <a:effectLst/>
        </p:spPr>
        <p:txBody>
          <a:bodyPr wrap="none" lIns="103548" tIns="51774" rIns="103548" bIns="51774">
            <a:spAutoFit/>
          </a:bodyPr>
          <a:lstStyle/>
          <a:p>
            <a:pPr algn="ctr" defTabSz="1028700"/>
            <a:r>
              <a:rPr lang="es-ES" sz="1600" b="1">
                <a:latin typeface="Arial" charset="0"/>
              </a:rPr>
              <a:t>VCI 1</a:t>
            </a:r>
          </a:p>
        </p:txBody>
      </p:sp>
      <p:sp>
        <p:nvSpPr>
          <p:cNvPr id="99414" name="Rectangle 86"/>
          <p:cNvSpPr>
            <a:spLocks noChangeArrowheads="1"/>
          </p:cNvSpPr>
          <p:nvPr/>
        </p:nvSpPr>
        <p:spPr bwMode="auto">
          <a:xfrm>
            <a:off x="560388" y="5324475"/>
            <a:ext cx="714375" cy="349250"/>
          </a:xfrm>
          <a:prstGeom prst="rect">
            <a:avLst/>
          </a:prstGeom>
          <a:noFill/>
          <a:ln w="9525">
            <a:noFill/>
            <a:miter lim="800000"/>
            <a:headEnd/>
            <a:tailEnd/>
          </a:ln>
          <a:effectLst/>
        </p:spPr>
        <p:txBody>
          <a:bodyPr wrap="none" lIns="103548" tIns="51774" rIns="103548" bIns="51774">
            <a:spAutoFit/>
          </a:bodyPr>
          <a:lstStyle/>
          <a:p>
            <a:pPr algn="ctr" defTabSz="1028700"/>
            <a:r>
              <a:rPr lang="es-ES" sz="1600" b="1">
                <a:latin typeface="Arial" charset="0"/>
              </a:rPr>
              <a:t>VCI 2</a:t>
            </a:r>
          </a:p>
        </p:txBody>
      </p:sp>
      <p:sp>
        <p:nvSpPr>
          <p:cNvPr id="99415" name="Rectangle 87"/>
          <p:cNvSpPr>
            <a:spLocks noChangeArrowheads="1"/>
          </p:cNvSpPr>
          <p:nvPr/>
        </p:nvSpPr>
        <p:spPr bwMode="auto">
          <a:xfrm>
            <a:off x="563563" y="2444750"/>
            <a:ext cx="1433512" cy="409575"/>
          </a:xfrm>
          <a:prstGeom prst="rect">
            <a:avLst/>
          </a:prstGeom>
          <a:noFill/>
          <a:ln w="9525">
            <a:noFill/>
            <a:miter lim="800000"/>
            <a:headEnd/>
            <a:tailEnd/>
          </a:ln>
          <a:effectLst/>
        </p:spPr>
        <p:txBody>
          <a:bodyPr wrap="none" lIns="103548" tIns="51774" rIns="103548" bIns="51774">
            <a:spAutoFit/>
          </a:bodyPr>
          <a:lstStyle/>
          <a:p>
            <a:pPr defTabSz="1028700"/>
            <a:r>
              <a:rPr lang="es-ES" sz="2000" b="1">
                <a:latin typeface="Arial" charset="0"/>
              </a:rPr>
              <a:t>VP Switch</a:t>
            </a:r>
          </a:p>
        </p:txBody>
      </p:sp>
      <p:sp>
        <p:nvSpPr>
          <p:cNvPr id="99416" name="Rectangle 88"/>
          <p:cNvSpPr>
            <a:spLocks noChangeArrowheads="1"/>
          </p:cNvSpPr>
          <p:nvPr/>
        </p:nvSpPr>
        <p:spPr bwMode="auto">
          <a:xfrm>
            <a:off x="563563" y="989013"/>
            <a:ext cx="1447800" cy="409575"/>
          </a:xfrm>
          <a:prstGeom prst="rect">
            <a:avLst/>
          </a:prstGeom>
          <a:noFill/>
          <a:ln w="9525">
            <a:noFill/>
            <a:miter lim="800000"/>
            <a:headEnd/>
            <a:tailEnd/>
          </a:ln>
          <a:effectLst/>
        </p:spPr>
        <p:txBody>
          <a:bodyPr wrap="none" lIns="103548" tIns="51774" rIns="103548" bIns="51774">
            <a:spAutoFit/>
          </a:bodyPr>
          <a:lstStyle/>
          <a:p>
            <a:pPr defTabSz="1028700"/>
            <a:r>
              <a:rPr lang="es-ES" sz="2000" b="1">
                <a:latin typeface="Arial" charset="0"/>
              </a:rPr>
              <a:t>VC Switch</a:t>
            </a:r>
          </a:p>
        </p:txBody>
      </p:sp>
      <p:sp>
        <p:nvSpPr>
          <p:cNvPr id="99417" name="Oval 89"/>
          <p:cNvSpPr>
            <a:spLocks noChangeArrowheads="1"/>
          </p:cNvSpPr>
          <p:nvPr/>
        </p:nvSpPr>
        <p:spPr bwMode="auto">
          <a:xfrm>
            <a:off x="1920875" y="3656013"/>
            <a:ext cx="371475" cy="2171700"/>
          </a:xfrm>
          <a:prstGeom prst="ellipse">
            <a:avLst/>
          </a:prstGeom>
          <a:noFill/>
          <a:ln w="50800">
            <a:solidFill>
              <a:schemeClr val="accent2"/>
            </a:solidFill>
            <a:prstDash val="dash"/>
            <a:round/>
            <a:headEnd/>
            <a:tailEnd/>
          </a:ln>
          <a:effectLst>
            <a:outerShdw dist="17961" dir="2700000" algn="ctr" rotWithShape="0">
              <a:schemeClr val="tx1"/>
            </a:outerShdw>
          </a:effectLst>
        </p:spPr>
        <p:txBody>
          <a:bodyPr wrap="none" anchor="ctr"/>
          <a:lstStyle/>
          <a:p>
            <a:endParaRPr lang="es-AR"/>
          </a:p>
        </p:txBody>
      </p:sp>
      <p:sp>
        <p:nvSpPr>
          <p:cNvPr id="99418" name="Oval 90"/>
          <p:cNvSpPr>
            <a:spLocks noChangeArrowheads="1"/>
          </p:cNvSpPr>
          <p:nvPr/>
        </p:nvSpPr>
        <p:spPr bwMode="auto">
          <a:xfrm>
            <a:off x="7239000" y="3656013"/>
            <a:ext cx="371475" cy="2171700"/>
          </a:xfrm>
          <a:prstGeom prst="ellipse">
            <a:avLst/>
          </a:prstGeom>
          <a:noFill/>
          <a:ln w="50800">
            <a:solidFill>
              <a:schemeClr val="accent2"/>
            </a:solidFill>
            <a:prstDash val="dash"/>
            <a:round/>
            <a:headEnd/>
            <a:tailEnd/>
          </a:ln>
          <a:effectLst>
            <a:outerShdw dist="17961" dir="2700000" algn="ctr" rotWithShape="0">
              <a:schemeClr val="tx1"/>
            </a:outerShdw>
          </a:effectLst>
        </p:spPr>
        <p:txBody>
          <a:bodyPr wrap="none" anchor="ctr"/>
          <a:lstStyle/>
          <a:p>
            <a:endParaRPr lang="es-AR"/>
          </a:p>
        </p:txBody>
      </p:sp>
      <p:sp>
        <p:nvSpPr>
          <p:cNvPr id="99419" name="Oval 91"/>
          <p:cNvSpPr>
            <a:spLocks noChangeArrowheads="1"/>
          </p:cNvSpPr>
          <p:nvPr/>
        </p:nvSpPr>
        <p:spPr bwMode="auto">
          <a:xfrm>
            <a:off x="7235825" y="2800350"/>
            <a:ext cx="371475" cy="798513"/>
          </a:xfrm>
          <a:prstGeom prst="ellipse">
            <a:avLst/>
          </a:prstGeom>
          <a:noFill/>
          <a:ln w="50800">
            <a:solidFill>
              <a:schemeClr val="accent2"/>
            </a:solidFill>
            <a:prstDash val="dash"/>
            <a:round/>
            <a:headEnd/>
            <a:tailEnd/>
          </a:ln>
          <a:effectLst>
            <a:outerShdw dist="17961" dir="2700000" algn="ctr" rotWithShape="0">
              <a:schemeClr val="tx1"/>
            </a:outerShdw>
          </a:effectLst>
        </p:spPr>
        <p:txBody>
          <a:bodyPr wrap="none" anchor="ctr"/>
          <a:lstStyle/>
          <a:p>
            <a:endParaRPr lang="es-AR"/>
          </a:p>
        </p:txBody>
      </p:sp>
      <p:sp>
        <p:nvSpPr>
          <p:cNvPr id="99420" name="Rectangle 92"/>
          <p:cNvSpPr>
            <a:spLocks noChangeArrowheads="1"/>
          </p:cNvSpPr>
          <p:nvPr/>
        </p:nvSpPr>
        <p:spPr bwMode="auto">
          <a:xfrm>
            <a:off x="7696200" y="4832350"/>
            <a:ext cx="714375" cy="349250"/>
          </a:xfrm>
          <a:prstGeom prst="rect">
            <a:avLst/>
          </a:prstGeom>
          <a:noFill/>
          <a:ln w="9525">
            <a:noFill/>
            <a:miter lim="800000"/>
            <a:headEnd/>
            <a:tailEnd/>
          </a:ln>
          <a:effectLst/>
        </p:spPr>
        <p:txBody>
          <a:bodyPr wrap="none" lIns="103548" tIns="51774" rIns="103548" bIns="51774">
            <a:spAutoFit/>
          </a:bodyPr>
          <a:lstStyle/>
          <a:p>
            <a:pPr algn="ctr" defTabSz="1028700"/>
            <a:r>
              <a:rPr lang="es-ES" sz="1600" b="1">
                <a:latin typeface="Arial" charset="0"/>
              </a:rPr>
              <a:t>VCI 1</a:t>
            </a:r>
          </a:p>
        </p:txBody>
      </p:sp>
      <p:sp>
        <p:nvSpPr>
          <p:cNvPr id="99421" name="Rectangle 93"/>
          <p:cNvSpPr>
            <a:spLocks noChangeArrowheads="1"/>
          </p:cNvSpPr>
          <p:nvPr/>
        </p:nvSpPr>
        <p:spPr bwMode="auto">
          <a:xfrm>
            <a:off x="7772400" y="5518150"/>
            <a:ext cx="714375" cy="349250"/>
          </a:xfrm>
          <a:prstGeom prst="rect">
            <a:avLst/>
          </a:prstGeom>
          <a:noFill/>
          <a:ln w="9525">
            <a:noFill/>
            <a:miter lim="800000"/>
            <a:headEnd/>
            <a:tailEnd/>
          </a:ln>
          <a:effectLst/>
        </p:spPr>
        <p:txBody>
          <a:bodyPr wrap="none" lIns="103548" tIns="51774" rIns="103548" bIns="51774">
            <a:spAutoFit/>
          </a:bodyPr>
          <a:lstStyle/>
          <a:p>
            <a:pPr algn="ctr" defTabSz="1028700"/>
            <a:r>
              <a:rPr lang="es-ES" sz="1600" b="1">
                <a:latin typeface="Arial" charset="0"/>
              </a:rPr>
              <a:t>VCI 2</a:t>
            </a:r>
          </a:p>
        </p:txBody>
      </p:sp>
      <p:sp>
        <p:nvSpPr>
          <p:cNvPr id="99422" name="Rectangle 94"/>
          <p:cNvSpPr>
            <a:spLocks noChangeArrowheads="1"/>
          </p:cNvSpPr>
          <p:nvPr/>
        </p:nvSpPr>
        <p:spPr bwMode="auto">
          <a:xfrm>
            <a:off x="7596188" y="2792413"/>
            <a:ext cx="714375" cy="349250"/>
          </a:xfrm>
          <a:prstGeom prst="rect">
            <a:avLst/>
          </a:prstGeom>
          <a:noFill/>
          <a:ln w="9525">
            <a:noFill/>
            <a:miter lim="800000"/>
            <a:headEnd/>
            <a:tailEnd/>
          </a:ln>
          <a:effectLst/>
        </p:spPr>
        <p:txBody>
          <a:bodyPr wrap="none" lIns="103548" tIns="51774" rIns="103548" bIns="51774">
            <a:spAutoFit/>
          </a:bodyPr>
          <a:lstStyle/>
          <a:p>
            <a:pPr algn="ctr" defTabSz="1028700"/>
            <a:r>
              <a:rPr lang="es-ES" sz="1600" b="1">
                <a:latin typeface="Arial" charset="0"/>
              </a:rPr>
              <a:t>VCI 4</a:t>
            </a:r>
          </a:p>
        </p:txBody>
      </p:sp>
      <p:sp>
        <p:nvSpPr>
          <p:cNvPr id="99423" name="Rectangle 95"/>
          <p:cNvSpPr>
            <a:spLocks noChangeArrowheads="1"/>
          </p:cNvSpPr>
          <p:nvPr/>
        </p:nvSpPr>
        <p:spPr bwMode="auto">
          <a:xfrm>
            <a:off x="7602538" y="3644900"/>
            <a:ext cx="714375" cy="349250"/>
          </a:xfrm>
          <a:prstGeom prst="rect">
            <a:avLst/>
          </a:prstGeom>
          <a:noFill/>
          <a:ln w="9525">
            <a:noFill/>
            <a:miter lim="800000"/>
            <a:headEnd/>
            <a:tailEnd/>
          </a:ln>
          <a:effectLst/>
        </p:spPr>
        <p:txBody>
          <a:bodyPr wrap="none" lIns="103548" tIns="51774" rIns="103548" bIns="51774">
            <a:spAutoFit/>
          </a:bodyPr>
          <a:lstStyle/>
          <a:p>
            <a:pPr algn="ctr" defTabSz="1028700"/>
            <a:r>
              <a:rPr lang="es-ES" sz="1600" b="1">
                <a:latin typeface="Arial" charset="0"/>
              </a:rPr>
              <a:t>VCI 3</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6145" name="Rectangle 1"/>
          <p:cNvSpPr>
            <a:spLocks noGrp="1" noChangeArrowheads="1"/>
          </p:cNvSpPr>
          <p:nvPr>
            <p:ph type="title" idx="4294967295"/>
          </p:nvPr>
        </p:nvSpPr>
        <p:spPr>
          <a:xfrm>
            <a:off x="457200" y="303213"/>
            <a:ext cx="8153400" cy="763587"/>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t>ATM: Características generales</a:t>
            </a:r>
          </a:p>
        </p:txBody>
      </p:sp>
      <p:sp>
        <p:nvSpPr>
          <p:cNvPr id="6146" name="Rectangle 2"/>
          <p:cNvSpPr>
            <a:spLocks noGrp="1" noChangeArrowheads="1"/>
          </p:cNvSpPr>
          <p:nvPr>
            <p:ph type="body" idx="4294967295"/>
          </p:nvPr>
        </p:nvSpPr>
        <p:spPr>
          <a:xfrm>
            <a:off x="304800" y="1371600"/>
            <a:ext cx="8610600" cy="5486400"/>
          </a:xfrm>
          <a:ln/>
        </p:spPr>
        <p:txBody>
          <a:bodyPr/>
          <a:lstStyle/>
          <a:p>
            <a:pPr marL="339725" indent="-339725">
              <a:lnSpc>
                <a:spcPct val="80000"/>
              </a:lnSpc>
              <a:spcBef>
                <a:spcPts val="600"/>
              </a:spcBef>
              <a:buClr>
                <a:srgbClr val="99FF99"/>
              </a:buClr>
              <a:buSzPct val="8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400" dirty="0"/>
              <a:t>Modo de Transferencia: Hace referencia a las técnicas de </a:t>
            </a:r>
            <a:r>
              <a:rPr lang="es-ES" sz="2400" dirty="0" err="1"/>
              <a:t>multiplexación</a:t>
            </a:r>
            <a:r>
              <a:rPr lang="es-ES" sz="2400" dirty="0"/>
              <a:t> y de conmutación</a:t>
            </a:r>
          </a:p>
          <a:p>
            <a:pPr marL="339725" indent="-339725">
              <a:lnSpc>
                <a:spcPct val="80000"/>
              </a:lnSpc>
              <a:spcBef>
                <a:spcPts val="300"/>
              </a:spcBef>
              <a:buClrTx/>
              <a:buSzPct val="80000"/>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ES" sz="1200" dirty="0"/>
          </a:p>
          <a:p>
            <a:pPr marL="339725" indent="-339725">
              <a:lnSpc>
                <a:spcPct val="80000"/>
              </a:lnSpc>
              <a:spcBef>
                <a:spcPts val="600"/>
              </a:spcBef>
              <a:buClr>
                <a:srgbClr val="99FF99"/>
              </a:buClr>
              <a:buSzPct val="8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400" dirty="0"/>
              <a:t>El objetivo es la simplificación del proceso de conmutación en los nodos de la red para bajar el retardo.</a:t>
            </a:r>
          </a:p>
          <a:p>
            <a:pPr marL="339725" indent="-339725">
              <a:lnSpc>
                <a:spcPct val="80000"/>
              </a:lnSpc>
              <a:spcBef>
                <a:spcPts val="300"/>
              </a:spcBef>
              <a:buClrTx/>
              <a:buSzPct val="80000"/>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ES" sz="1200" dirty="0"/>
          </a:p>
          <a:p>
            <a:pPr marL="339725" indent="-339725">
              <a:lnSpc>
                <a:spcPct val="80000"/>
              </a:lnSpc>
              <a:spcBef>
                <a:spcPts val="600"/>
              </a:spcBef>
              <a:buClr>
                <a:srgbClr val="99FF99"/>
              </a:buClr>
              <a:buSzPct val="8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400" dirty="0"/>
              <a:t>Consiste en la </a:t>
            </a:r>
            <a:r>
              <a:rPr lang="es-ES" sz="2400" dirty="0" err="1"/>
              <a:t>multiplexación</a:t>
            </a:r>
            <a:r>
              <a:rPr lang="es-ES" sz="2400" dirty="0"/>
              <a:t> asíncrona de celdas (unidades de datos de tamaño fijo y pequeño) para poder compartir los recursos de la red. </a:t>
            </a:r>
          </a:p>
          <a:p>
            <a:pPr marL="339725" indent="-339725">
              <a:lnSpc>
                <a:spcPct val="80000"/>
              </a:lnSpc>
              <a:spcBef>
                <a:spcPts val="300"/>
              </a:spcBef>
              <a:buClrTx/>
              <a:buSzPct val="80000"/>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ES" sz="1200" dirty="0"/>
          </a:p>
          <a:p>
            <a:pPr marL="339725" indent="-339725">
              <a:lnSpc>
                <a:spcPct val="80000"/>
              </a:lnSpc>
              <a:spcBef>
                <a:spcPts val="600"/>
              </a:spcBef>
              <a:buClr>
                <a:srgbClr val="99FF99"/>
              </a:buClr>
              <a:buSzPct val="8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400" dirty="0"/>
              <a:t>ATM hace uso de celdas de 53 bytes (5 de encabezado y 48 de información). Ver </a:t>
            </a:r>
            <a:r>
              <a:rPr lang="es-ES" sz="2400" dirty="0" err="1"/>
              <a:t>Olifer</a:t>
            </a:r>
            <a:r>
              <a:rPr lang="es-ES" sz="2400" dirty="0"/>
              <a:t> </a:t>
            </a:r>
            <a:r>
              <a:rPr lang="es-ES" sz="2400" dirty="0" err="1"/>
              <a:t>pag</a:t>
            </a:r>
            <a:r>
              <a:rPr lang="es-ES" sz="2400" dirty="0"/>
              <a:t> 790.</a:t>
            </a:r>
          </a:p>
          <a:p>
            <a:pPr marL="739775" lvl="1" indent="-282575">
              <a:lnSpc>
                <a:spcPct val="80000"/>
              </a:lnSpc>
              <a:spcBef>
                <a:spcPts val="600"/>
              </a:spcBef>
              <a:buClr>
                <a:srgbClr val="CCECFF"/>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400" dirty="0" err="1"/>
              <a:t>Consideraciónes</a:t>
            </a:r>
            <a:r>
              <a:rPr lang="en-US" sz="2400" dirty="0"/>
              <a:t> a </a:t>
            </a:r>
            <a:r>
              <a:rPr lang="en-US" sz="2400" dirty="0" err="1"/>
              <a:t>tomar</a:t>
            </a:r>
            <a:r>
              <a:rPr lang="en-US" sz="2400" dirty="0"/>
              <a:t> con </a:t>
            </a:r>
            <a:r>
              <a:rPr lang="en-US" sz="2400" dirty="0" err="1"/>
              <a:t>respecto</a:t>
            </a:r>
            <a:r>
              <a:rPr lang="en-US" sz="2400" dirty="0"/>
              <a:t> al </a:t>
            </a:r>
            <a:r>
              <a:rPr lang="en-US" sz="2400" dirty="0" err="1"/>
              <a:t>tamaño</a:t>
            </a:r>
            <a:r>
              <a:rPr lang="en-US" sz="2400" dirty="0"/>
              <a:t>.</a:t>
            </a:r>
          </a:p>
          <a:p>
            <a:pPr lvl="2">
              <a:lnSpc>
                <a:spcPct val="80000"/>
              </a:lnSpc>
              <a:spcBef>
                <a:spcPts val="550"/>
              </a:spcBef>
              <a:buClr>
                <a:srgbClr val="0088E4"/>
              </a:buClr>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200" dirty="0" err="1"/>
              <a:t>si</a:t>
            </a:r>
            <a:r>
              <a:rPr lang="en-US" sz="2200" dirty="0"/>
              <a:t> </a:t>
            </a:r>
            <a:r>
              <a:rPr lang="en-US" sz="2200" dirty="0" err="1"/>
              <a:t>es</a:t>
            </a:r>
            <a:r>
              <a:rPr lang="en-US" sz="2200" dirty="0"/>
              <a:t> </a:t>
            </a:r>
            <a:r>
              <a:rPr lang="en-US" sz="2200" dirty="0" err="1"/>
              <a:t>demasiado</a:t>
            </a:r>
            <a:r>
              <a:rPr lang="en-US" sz="2200" dirty="0"/>
              <a:t> </a:t>
            </a:r>
            <a:r>
              <a:rPr lang="en-US" sz="2200" dirty="0" err="1"/>
              <a:t>pequeño</a:t>
            </a:r>
            <a:r>
              <a:rPr lang="en-US" sz="2200" dirty="0"/>
              <a:t>: </a:t>
            </a:r>
            <a:r>
              <a:rPr lang="en-US" sz="2200" i="1" dirty="0"/>
              <a:t>overhead</a:t>
            </a:r>
            <a:r>
              <a:rPr lang="en-US" sz="2200" dirty="0"/>
              <a:t> alto.</a:t>
            </a:r>
          </a:p>
          <a:p>
            <a:pPr lvl="2">
              <a:lnSpc>
                <a:spcPct val="80000"/>
              </a:lnSpc>
              <a:spcBef>
                <a:spcPts val="550"/>
              </a:spcBef>
              <a:buClr>
                <a:srgbClr val="0088E4"/>
              </a:buClr>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sz="2200" dirty="0" err="1"/>
              <a:t>si</a:t>
            </a:r>
            <a:r>
              <a:rPr lang="en-US" sz="2200" dirty="0"/>
              <a:t> </a:t>
            </a:r>
            <a:r>
              <a:rPr lang="en-US" sz="2200" dirty="0" err="1"/>
              <a:t>es</a:t>
            </a:r>
            <a:r>
              <a:rPr lang="en-US" sz="2200" dirty="0"/>
              <a:t> </a:t>
            </a:r>
            <a:r>
              <a:rPr lang="en-US" sz="2200" dirty="0" err="1"/>
              <a:t>demasiado</a:t>
            </a:r>
            <a:r>
              <a:rPr lang="en-US" sz="2200" dirty="0"/>
              <a:t> </a:t>
            </a:r>
            <a:r>
              <a:rPr lang="en-US" sz="2200" dirty="0" err="1"/>
              <a:t>grande</a:t>
            </a:r>
            <a:r>
              <a:rPr lang="en-US" sz="2200" dirty="0"/>
              <a:t>: el </a:t>
            </a:r>
            <a:r>
              <a:rPr lang="en-US" sz="2200" dirty="0" err="1"/>
              <a:t>retardo</a:t>
            </a:r>
            <a:r>
              <a:rPr lang="en-US" sz="2200" dirty="0"/>
              <a:t> de </a:t>
            </a:r>
            <a:r>
              <a:rPr lang="en-US" sz="2200" dirty="0" err="1"/>
              <a:t>propagación</a:t>
            </a:r>
            <a:r>
              <a:rPr lang="en-US" sz="2200" dirty="0"/>
              <a:t> en la red </a:t>
            </a:r>
            <a:r>
              <a:rPr lang="en-US" sz="2200" dirty="0" err="1"/>
              <a:t>aumenta</a:t>
            </a:r>
            <a:r>
              <a:rPr lang="en-US" sz="2200" dirty="0"/>
              <a:t> y </a:t>
            </a:r>
            <a:r>
              <a:rPr lang="en-US" sz="2200" dirty="0" err="1"/>
              <a:t>baja</a:t>
            </a:r>
            <a:r>
              <a:rPr lang="en-US" sz="2200" dirty="0"/>
              <a:t> </a:t>
            </a:r>
            <a:r>
              <a:rPr lang="en-US" sz="2200" dirty="0" err="1"/>
              <a:t>utilización</a:t>
            </a:r>
            <a:r>
              <a:rPr lang="en-US" sz="2200" dirty="0"/>
              <a:t> del </a:t>
            </a:r>
            <a:r>
              <a:rPr lang="en-US" sz="2200" dirty="0" err="1"/>
              <a:t>ancho</a:t>
            </a:r>
            <a:r>
              <a:rPr lang="en-US" sz="2200" dirty="0"/>
              <a:t> de </a:t>
            </a:r>
            <a:r>
              <a:rPr lang="en-US" sz="2200" dirty="0" err="1"/>
              <a:t>banda</a:t>
            </a:r>
            <a:r>
              <a:rPr lang="en-US" sz="2200" dirty="0"/>
              <a:t> </a:t>
            </a:r>
            <a:r>
              <a:rPr lang="en-US" sz="2200" dirty="0" err="1"/>
              <a:t>para</a:t>
            </a:r>
            <a:r>
              <a:rPr lang="en-US" sz="2200" dirty="0"/>
              <a:t> </a:t>
            </a:r>
            <a:r>
              <a:rPr lang="en-US" sz="2200" dirty="0" err="1"/>
              <a:t>bloques</a:t>
            </a:r>
            <a:r>
              <a:rPr lang="en-US" sz="2200" dirty="0"/>
              <a:t> de </a:t>
            </a:r>
            <a:r>
              <a:rPr lang="en-US" sz="2200" dirty="0" err="1"/>
              <a:t>datos</a:t>
            </a:r>
            <a:r>
              <a:rPr lang="en-US" sz="2200" dirty="0"/>
              <a:t> </a:t>
            </a:r>
            <a:r>
              <a:rPr lang="en-US" sz="2200" dirty="0" err="1"/>
              <a:t>pequeños</a:t>
            </a:r>
            <a:r>
              <a:rPr lang="en-US" sz="2200" dirty="0"/>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685800" y="476250"/>
            <a:ext cx="7772400" cy="1143000"/>
          </a:xfrm>
          <a:prstGeom prst="rect">
            <a:avLst/>
          </a:prstGeom>
          <a:noFill/>
          <a:ln w="9525">
            <a:noFill/>
            <a:round/>
            <a:headEnd/>
            <a:tailEnd/>
          </a:ln>
          <a:effectLst/>
        </p:spPr>
        <p:txBody>
          <a:bodyPr lIns="90000" tIns="46800" rIns="90000" bIns="46800" anchor="ctr"/>
          <a:lstStyle/>
          <a:p>
            <a:pPr algn="ct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4400">
                <a:solidFill>
                  <a:srgbClr val="CCECFF"/>
                </a:solidFill>
                <a:effectLst>
                  <a:outerShdw blurRad="38100" dist="38100" dir="2700000" algn="tl">
                    <a:srgbClr val="000000"/>
                  </a:outerShdw>
                </a:effectLst>
                <a:latin typeface="Arial" charset="0"/>
                <a:ea typeface="Microsoft YaHei" charset="0"/>
                <a:cs typeface="Microsoft YaHei" charset="0"/>
              </a:rPr>
              <a:t>Agenda</a:t>
            </a:r>
          </a:p>
        </p:txBody>
      </p:sp>
      <p:sp>
        <p:nvSpPr>
          <p:cNvPr id="33794" name="Rectangle 2"/>
          <p:cNvSpPr>
            <a:spLocks noChangeArrowheads="1"/>
          </p:cNvSpPr>
          <p:nvPr/>
        </p:nvSpPr>
        <p:spPr bwMode="auto">
          <a:xfrm>
            <a:off x="685800" y="1847850"/>
            <a:ext cx="7772400" cy="4114800"/>
          </a:xfrm>
          <a:prstGeom prst="rect">
            <a:avLst/>
          </a:prstGeom>
          <a:noFill/>
          <a:ln w="9525">
            <a:noFill/>
            <a:round/>
            <a:headEnd/>
            <a:tailEnd/>
          </a:ln>
          <a:effectLst/>
        </p:spPr>
        <p:txBody>
          <a:bodyPr lIns="90000" tIns="46800" rIns="90000" bIns="46800"/>
          <a:lstStyle/>
          <a:p>
            <a:pPr marL="342900" indent="-339725" eaLnBrk="1" hangingPunct="1">
              <a:lnSpc>
                <a:spcPct val="90000"/>
              </a:lnSpc>
              <a:spcBef>
                <a:spcPts val="800"/>
              </a:spcBef>
              <a:buClrTx/>
              <a:buSzPct val="80000"/>
              <a:buFontTx/>
              <a:buNone/>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s-ES" sz="3200">
                <a:solidFill>
                  <a:srgbClr val="FFFFFF"/>
                </a:solidFill>
                <a:effectLst>
                  <a:outerShdw blurRad="38100" dist="38100" dir="2700000" algn="tl">
                    <a:srgbClr val="000000"/>
                  </a:outerShdw>
                </a:effectLst>
                <a:latin typeface="Arial" charset="0"/>
                <a:ea typeface="Microsoft YaHei" charset="0"/>
                <a:cs typeface="Microsoft YaHei" charset="0"/>
              </a:rPr>
              <a:t>ATM:</a:t>
            </a:r>
          </a:p>
          <a:p>
            <a:pPr marL="342900" indent="-339725" eaLnBrk="1" hangingPunct="1">
              <a:lnSpc>
                <a:spcPct val="90000"/>
              </a:lnSpc>
              <a:spcBef>
                <a:spcPts val="400"/>
              </a:spcBef>
              <a:buClrTx/>
              <a:buSzPct val="80000"/>
              <a:buFontTx/>
              <a:buNone/>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endParaRPr lang="es-ES" sz="1600">
              <a:solidFill>
                <a:srgbClr val="FFFFFF"/>
              </a:solidFill>
              <a:effectLst>
                <a:outerShdw blurRad="38100" dist="38100" dir="2700000" algn="tl">
                  <a:srgbClr val="000000"/>
                </a:outerShdw>
              </a:effectLst>
              <a:latin typeface="Arial" charset="0"/>
              <a:ea typeface="Microsoft YaHei" charset="0"/>
              <a:cs typeface="Microsoft YaHei" charset="0"/>
            </a:endParaRPr>
          </a:p>
          <a:p>
            <a:pPr marL="739775" lvl="1" indent="-282575" eaLnBrk="1" hangingPunct="1">
              <a:lnSpc>
                <a:spcPct val="90000"/>
              </a:lnSpc>
              <a:spcBef>
                <a:spcPts val="700"/>
              </a:spcBef>
              <a:buClr>
                <a:srgbClr val="CCECFF"/>
              </a:buClr>
              <a:buSzPct val="50000"/>
              <a:buFont typeface="Wingdings" charset="2"/>
              <a:buChar cha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s-ES" sz="2800">
                <a:solidFill>
                  <a:srgbClr val="FFFFFF"/>
                </a:solidFill>
                <a:effectLst>
                  <a:outerShdw blurRad="38100" dist="38100" dir="2700000" algn="tl">
                    <a:srgbClr val="000000"/>
                  </a:outerShdw>
                </a:effectLst>
                <a:latin typeface="Arial" charset="0"/>
                <a:ea typeface="Microsoft YaHei" charset="0"/>
                <a:cs typeface="Microsoft YaHei" charset="0"/>
              </a:rPr>
              <a:t>Formato de celdas y conmutación.</a:t>
            </a:r>
          </a:p>
          <a:p>
            <a:pPr marL="739775" lvl="1" indent="-282575" eaLnBrk="1" hangingPunct="1">
              <a:lnSpc>
                <a:spcPct val="90000"/>
              </a:lnSpc>
              <a:spcBef>
                <a:spcPts val="350"/>
              </a:spcBef>
              <a:buClrTx/>
              <a:buSzPct val="50000"/>
              <a:buFontTx/>
              <a:buNone/>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endParaRPr lang="es-ES" sz="1400">
              <a:solidFill>
                <a:srgbClr val="FFFFFF"/>
              </a:solidFill>
              <a:effectLst>
                <a:outerShdw blurRad="38100" dist="38100" dir="2700000" algn="tl">
                  <a:srgbClr val="000000"/>
                </a:outerShdw>
              </a:effectLst>
              <a:latin typeface="Arial" charset="0"/>
              <a:ea typeface="Microsoft YaHei" charset="0"/>
              <a:cs typeface="Microsoft YaHei" charset="0"/>
            </a:endParaRPr>
          </a:p>
          <a:p>
            <a:pPr marL="739775" lvl="1" indent="-282575" eaLnBrk="1" hangingPunct="1">
              <a:lnSpc>
                <a:spcPct val="90000"/>
              </a:lnSpc>
              <a:spcBef>
                <a:spcPts val="700"/>
              </a:spcBef>
              <a:buClr>
                <a:srgbClr val="CCECFF"/>
              </a:buClr>
              <a:buSzPct val="50000"/>
              <a:buFont typeface="Wingdings" charset="2"/>
              <a:buChar cha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s-ES" sz="2800" u="sng">
                <a:solidFill>
                  <a:srgbClr val="FFFFFF"/>
                </a:solidFill>
                <a:effectLst>
                  <a:outerShdw blurRad="38100" dist="38100" dir="2700000" algn="tl">
                    <a:srgbClr val="000000"/>
                  </a:outerShdw>
                </a:effectLst>
                <a:latin typeface="Arial" charset="0"/>
                <a:ea typeface="Microsoft YaHei" charset="0"/>
                <a:cs typeface="Microsoft YaHei" charset="0"/>
              </a:rPr>
              <a:t>Categorías de servicio, parámetros, conformación y vigilancia de tráfico</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s-ES"/>
          </a:p>
        </p:txBody>
      </p:sp>
      <p:sp>
        <p:nvSpPr>
          <p:cNvPr id="111619"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s-ES"/>
          </a:p>
        </p:txBody>
      </p:sp>
      <p:sp>
        <p:nvSpPr>
          <p:cNvPr id="111620" name="Rectangle 4"/>
          <p:cNvSpPr>
            <a:spLocks noChangeArrowheads="1"/>
          </p:cNvSpPr>
          <p:nvPr/>
        </p:nvSpPr>
        <p:spPr bwMode="auto">
          <a:xfrm>
            <a:off x="668338" y="6223000"/>
            <a:ext cx="1951037"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s-ES"/>
          </a:p>
        </p:txBody>
      </p:sp>
      <p:sp>
        <p:nvSpPr>
          <p:cNvPr id="111621" name="Rectangle 5"/>
          <p:cNvSpPr>
            <a:spLocks noChangeArrowheads="1"/>
          </p:cNvSpPr>
          <p:nvPr/>
        </p:nvSpPr>
        <p:spPr bwMode="auto">
          <a:xfrm>
            <a:off x="3146425" y="6223000"/>
            <a:ext cx="285115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s-ES"/>
          </a:p>
        </p:txBody>
      </p:sp>
      <p:sp>
        <p:nvSpPr>
          <p:cNvPr id="111622" name="Rectangle 6"/>
          <p:cNvSpPr>
            <a:spLocks noChangeArrowheads="1"/>
          </p:cNvSpPr>
          <p:nvPr/>
        </p:nvSpPr>
        <p:spPr bwMode="auto">
          <a:xfrm>
            <a:off x="685800" y="3810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263" tIns="34925" rIns="68263" bIns="34925" anchor="ctr"/>
          <a:lstStyle>
            <a:lvl1pPr defTabSz="682625">
              <a:defRPr sz="2400">
                <a:solidFill>
                  <a:schemeClr val="tx1"/>
                </a:solidFill>
                <a:latin typeface="Times New Roman" pitchFamily="18" charset="0"/>
              </a:defRPr>
            </a:lvl1pPr>
            <a:lvl2pPr defTabSz="682625">
              <a:defRPr sz="2400">
                <a:solidFill>
                  <a:schemeClr val="tx1"/>
                </a:solidFill>
                <a:latin typeface="Times New Roman" pitchFamily="18" charset="0"/>
              </a:defRPr>
            </a:lvl2pPr>
            <a:lvl3pPr defTabSz="682625">
              <a:defRPr sz="2400">
                <a:solidFill>
                  <a:schemeClr val="tx1"/>
                </a:solidFill>
                <a:latin typeface="Times New Roman" pitchFamily="18" charset="0"/>
              </a:defRPr>
            </a:lvl3pPr>
            <a:lvl4pPr defTabSz="682625">
              <a:defRPr sz="2400">
                <a:solidFill>
                  <a:schemeClr val="tx1"/>
                </a:solidFill>
                <a:latin typeface="Times New Roman" pitchFamily="18" charset="0"/>
              </a:defRPr>
            </a:lvl4pPr>
            <a:lvl5pPr defTabSz="682625">
              <a:defRPr sz="2400">
                <a:solidFill>
                  <a:schemeClr val="tx1"/>
                </a:solidFill>
                <a:latin typeface="Times New Roman" pitchFamily="18" charset="0"/>
              </a:defRPr>
            </a:lvl5pPr>
            <a:lvl6pPr marL="457200" defTabSz="682625" eaLnBrk="0" fontAlgn="base" hangingPunct="0">
              <a:spcBef>
                <a:spcPct val="0"/>
              </a:spcBef>
              <a:spcAft>
                <a:spcPct val="0"/>
              </a:spcAft>
              <a:defRPr sz="2400">
                <a:solidFill>
                  <a:schemeClr val="tx1"/>
                </a:solidFill>
                <a:latin typeface="Times New Roman" pitchFamily="18" charset="0"/>
              </a:defRPr>
            </a:lvl6pPr>
            <a:lvl7pPr marL="914400" defTabSz="682625" eaLnBrk="0" fontAlgn="base" hangingPunct="0">
              <a:spcBef>
                <a:spcPct val="0"/>
              </a:spcBef>
              <a:spcAft>
                <a:spcPct val="0"/>
              </a:spcAft>
              <a:defRPr sz="2400">
                <a:solidFill>
                  <a:schemeClr val="tx1"/>
                </a:solidFill>
                <a:latin typeface="Times New Roman" pitchFamily="18" charset="0"/>
              </a:defRPr>
            </a:lvl7pPr>
            <a:lvl8pPr marL="1371600" defTabSz="682625" eaLnBrk="0" fontAlgn="base" hangingPunct="0">
              <a:spcBef>
                <a:spcPct val="0"/>
              </a:spcBef>
              <a:spcAft>
                <a:spcPct val="0"/>
              </a:spcAft>
              <a:defRPr sz="2400">
                <a:solidFill>
                  <a:schemeClr val="tx1"/>
                </a:solidFill>
                <a:latin typeface="Times New Roman" pitchFamily="18" charset="0"/>
              </a:defRPr>
            </a:lvl8pPr>
            <a:lvl9pPr marL="1828800" defTabSz="682625"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ES_tradnl" altLang="es-ES" sz="3600" dirty="0">
                <a:solidFill>
                  <a:srgbClr val="CCECFF"/>
                </a:solidFill>
                <a:effectLst>
                  <a:outerShdw blurRad="38100" dist="38100" dir="2700000" algn="tl">
                    <a:srgbClr val="000000"/>
                  </a:outerShdw>
                </a:effectLst>
                <a:latin typeface="Arial" charset="0"/>
                <a:ea typeface="Microsoft YaHei" charset="0"/>
                <a:cs typeface="Microsoft YaHei" charset="0"/>
              </a:rPr>
              <a:t>Servicio </a:t>
            </a:r>
            <a:r>
              <a:rPr lang="es-ES" altLang="es-ES" sz="3600" dirty="0">
                <a:solidFill>
                  <a:srgbClr val="CCECFF"/>
                </a:solidFill>
                <a:effectLst>
                  <a:outerShdw blurRad="38100" dist="38100" dir="2700000" algn="tl">
                    <a:srgbClr val="000000"/>
                  </a:outerShdw>
                </a:effectLst>
                <a:latin typeface="Arial" charset="0"/>
                <a:ea typeface="Microsoft YaHei" charset="0"/>
                <a:cs typeface="Microsoft YaHei" charset="0"/>
              </a:rPr>
              <a:t>CBR</a:t>
            </a:r>
            <a:r>
              <a:rPr lang="es-ES_tradnl" altLang="es-ES" sz="3600" dirty="0">
                <a:solidFill>
                  <a:srgbClr val="CCECFF"/>
                </a:solidFill>
                <a:effectLst>
                  <a:outerShdw blurRad="38100" dist="38100" dir="2700000" algn="tl">
                    <a:srgbClr val="000000"/>
                  </a:outerShdw>
                </a:effectLst>
                <a:latin typeface="Arial" charset="0"/>
                <a:ea typeface="Microsoft YaHei" charset="0"/>
                <a:cs typeface="Microsoft YaHei" charset="0"/>
              </a:rPr>
              <a:t> (</a:t>
            </a:r>
            <a:r>
              <a:rPr lang="es-ES_tradnl" altLang="es-ES" sz="3600" dirty="0" err="1">
                <a:solidFill>
                  <a:srgbClr val="CCECFF"/>
                </a:solidFill>
                <a:effectLst>
                  <a:outerShdw blurRad="38100" dist="38100" dir="2700000" algn="tl">
                    <a:srgbClr val="000000"/>
                  </a:outerShdw>
                </a:effectLst>
                <a:latin typeface="Arial" charset="0"/>
                <a:ea typeface="Microsoft YaHei" charset="0"/>
                <a:cs typeface="Microsoft YaHei" charset="0"/>
              </a:rPr>
              <a:t>Constant</a:t>
            </a:r>
            <a:r>
              <a:rPr lang="es-ES_tradnl" altLang="es-ES" sz="3600" dirty="0">
                <a:solidFill>
                  <a:srgbClr val="CCECFF"/>
                </a:solidFill>
                <a:effectLst>
                  <a:outerShdw blurRad="38100" dist="38100" dir="2700000" algn="tl">
                    <a:srgbClr val="000000"/>
                  </a:outerShdw>
                </a:effectLst>
                <a:latin typeface="Arial" charset="0"/>
                <a:ea typeface="Microsoft YaHei" charset="0"/>
                <a:cs typeface="Microsoft YaHei" charset="0"/>
              </a:rPr>
              <a:t> Bit </a:t>
            </a:r>
            <a:r>
              <a:rPr lang="es-ES_tradnl" altLang="es-ES" sz="3600" dirty="0" err="1">
                <a:solidFill>
                  <a:srgbClr val="CCECFF"/>
                </a:solidFill>
                <a:effectLst>
                  <a:outerShdw blurRad="38100" dist="38100" dir="2700000" algn="tl">
                    <a:srgbClr val="000000"/>
                  </a:outerShdw>
                </a:effectLst>
                <a:latin typeface="Arial" charset="0"/>
                <a:ea typeface="Microsoft YaHei" charset="0"/>
                <a:cs typeface="Microsoft YaHei" charset="0"/>
              </a:rPr>
              <a:t>Rate</a:t>
            </a:r>
            <a:r>
              <a:rPr lang="es-ES_tradnl" altLang="es-ES" sz="3600" dirty="0">
                <a:solidFill>
                  <a:srgbClr val="CCECFF"/>
                </a:solidFill>
                <a:effectLst>
                  <a:outerShdw blurRad="38100" dist="38100" dir="2700000" algn="tl">
                    <a:srgbClr val="000000"/>
                  </a:outerShdw>
                </a:effectLst>
                <a:latin typeface="Arial" charset="0"/>
                <a:ea typeface="Microsoft YaHei" charset="0"/>
                <a:cs typeface="Microsoft YaHei" charset="0"/>
              </a:rPr>
              <a:t>)</a:t>
            </a:r>
            <a:endParaRPr lang="es-ES" altLang="es-ES" sz="3600" dirty="0">
              <a:solidFill>
                <a:srgbClr val="CCECFF"/>
              </a:solidFill>
              <a:effectLst>
                <a:outerShdw blurRad="38100" dist="38100" dir="2700000" algn="tl">
                  <a:srgbClr val="000000"/>
                </a:outerShdw>
              </a:effectLst>
              <a:latin typeface="Arial" charset="0"/>
              <a:ea typeface="Microsoft YaHei" charset="0"/>
              <a:cs typeface="Microsoft YaHei" charset="0"/>
            </a:endParaRPr>
          </a:p>
        </p:txBody>
      </p:sp>
      <p:sp>
        <p:nvSpPr>
          <p:cNvPr id="111623" name="Rectangle 7"/>
          <p:cNvSpPr>
            <a:spLocks noChangeArrowheads="1"/>
          </p:cNvSpPr>
          <p:nvPr/>
        </p:nvSpPr>
        <p:spPr bwMode="auto">
          <a:xfrm>
            <a:off x="676275" y="3732213"/>
            <a:ext cx="7975600" cy="274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8100" rIns="77788" bIns="38100" anchor="ctr"/>
          <a:lstStyle>
            <a:lvl1pPr marL="288925" indent="-288925" defTabSz="769938">
              <a:defRPr sz="2400">
                <a:solidFill>
                  <a:schemeClr val="tx1"/>
                </a:solidFill>
                <a:latin typeface="Times New Roman" pitchFamily="18" charset="0"/>
              </a:defRPr>
            </a:lvl1pPr>
            <a:lvl2pPr marL="627063" indent="-223838" defTabSz="769938">
              <a:defRPr sz="2400">
                <a:solidFill>
                  <a:schemeClr val="tx1"/>
                </a:solidFill>
                <a:latin typeface="Times New Roman" pitchFamily="18" charset="0"/>
              </a:defRPr>
            </a:lvl2pPr>
            <a:lvl3pPr marL="962025" indent="-192088" defTabSz="769938">
              <a:defRPr sz="2400">
                <a:solidFill>
                  <a:schemeClr val="tx1"/>
                </a:solidFill>
                <a:latin typeface="Times New Roman" pitchFamily="18" charset="0"/>
              </a:defRPr>
            </a:lvl3pPr>
            <a:lvl4pPr marL="1349375" indent="-193675" defTabSz="769938">
              <a:defRPr sz="2400">
                <a:solidFill>
                  <a:schemeClr val="tx1"/>
                </a:solidFill>
                <a:latin typeface="Times New Roman" pitchFamily="18" charset="0"/>
              </a:defRPr>
            </a:lvl4pPr>
            <a:lvl5pPr marL="1735138" indent="-195263" defTabSz="769938">
              <a:defRPr sz="2400">
                <a:solidFill>
                  <a:schemeClr val="tx1"/>
                </a:solidFill>
                <a:latin typeface="Times New Roman" pitchFamily="18" charset="0"/>
              </a:defRPr>
            </a:lvl5pPr>
            <a:lvl6pPr marL="2192338" indent="-195263" defTabSz="769938" eaLnBrk="0" fontAlgn="base" hangingPunct="0">
              <a:spcBef>
                <a:spcPct val="0"/>
              </a:spcBef>
              <a:spcAft>
                <a:spcPct val="0"/>
              </a:spcAft>
              <a:defRPr sz="2400">
                <a:solidFill>
                  <a:schemeClr val="tx1"/>
                </a:solidFill>
                <a:latin typeface="Times New Roman" pitchFamily="18" charset="0"/>
              </a:defRPr>
            </a:lvl6pPr>
            <a:lvl7pPr marL="2649538" indent="-195263" defTabSz="769938" eaLnBrk="0" fontAlgn="base" hangingPunct="0">
              <a:spcBef>
                <a:spcPct val="0"/>
              </a:spcBef>
              <a:spcAft>
                <a:spcPct val="0"/>
              </a:spcAft>
              <a:defRPr sz="2400">
                <a:solidFill>
                  <a:schemeClr val="tx1"/>
                </a:solidFill>
                <a:latin typeface="Times New Roman" pitchFamily="18" charset="0"/>
              </a:defRPr>
            </a:lvl7pPr>
            <a:lvl8pPr marL="3106738" indent="-195263" defTabSz="769938" eaLnBrk="0" fontAlgn="base" hangingPunct="0">
              <a:spcBef>
                <a:spcPct val="0"/>
              </a:spcBef>
              <a:spcAft>
                <a:spcPct val="0"/>
              </a:spcAft>
              <a:defRPr sz="2400">
                <a:solidFill>
                  <a:schemeClr val="tx1"/>
                </a:solidFill>
                <a:latin typeface="Times New Roman" pitchFamily="18" charset="0"/>
              </a:defRPr>
            </a:lvl8pPr>
            <a:lvl9pPr marL="3563938" indent="-195263" defTabSz="769938"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20000"/>
              </a:spcBef>
              <a:buFontTx/>
              <a:buChar char="•"/>
            </a:pPr>
            <a:r>
              <a:rPr lang="es-ES" altLang="es-ES" sz="2600" dirty="0">
                <a:solidFill>
                  <a:schemeClr val="bg1"/>
                </a:solidFill>
              </a:rPr>
              <a:t>CBR </a:t>
            </a:r>
            <a:r>
              <a:rPr lang="es-ES_tradnl" altLang="es-ES" sz="2600" dirty="0">
                <a:solidFill>
                  <a:schemeClr val="bg1"/>
                </a:solidFill>
              </a:rPr>
              <a:t>utiliza caudal fijo. Para cada VC se reserva un caudal determinado de forma estática, se use o no se use</a:t>
            </a:r>
            <a:endParaRPr lang="es-ES" altLang="es-ES" sz="2600" dirty="0">
              <a:solidFill>
                <a:schemeClr val="bg1"/>
              </a:solidFill>
            </a:endParaRPr>
          </a:p>
          <a:p>
            <a:pPr eaLnBrk="1" hangingPunct="1">
              <a:spcBef>
                <a:spcPct val="20000"/>
              </a:spcBef>
              <a:buFontTx/>
              <a:buChar char="•"/>
            </a:pPr>
            <a:r>
              <a:rPr lang="es-ES_tradnl" altLang="es-ES" sz="2600" dirty="0">
                <a:solidFill>
                  <a:schemeClr val="bg1"/>
                </a:solidFill>
              </a:rPr>
              <a:t>La mayoría de las aplicaciones no generan un caudal completamente constante; con CBR hay que reservar el máximo que se quiera utilizar, por lo que se desperdicia mucha capacidad del enlace.</a:t>
            </a:r>
            <a:endParaRPr lang="es-ES" altLang="es-ES" sz="2600" dirty="0">
              <a:solidFill>
                <a:schemeClr val="bg1"/>
              </a:solidFill>
            </a:endParaRPr>
          </a:p>
        </p:txBody>
      </p:sp>
      <p:sp>
        <p:nvSpPr>
          <p:cNvPr id="111624" name="Line 8"/>
          <p:cNvSpPr>
            <a:spLocks noChangeShapeType="1"/>
          </p:cNvSpPr>
          <p:nvPr/>
        </p:nvSpPr>
        <p:spPr bwMode="auto">
          <a:xfrm>
            <a:off x="2667000" y="2209800"/>
            <a:ext cx="0" cy="1219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11625" name="Line 9"/>
          <p:cNvSpPr>
            <a:spLocks noChangeShapeType="1"/>
          </p:cNvSpPr>
          <p:nvPr/>
        </p:nvSpPr>
        <p:spPr bwMode="auto">
          <a:xfrm>
            <a:off x="2667000" y="2209800"/>
            <a:ext cx="609600" cy="609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11626" name="Line 10"/>
          <p:cNvSpPr>
            <a:spLocks noChangeShapeType="1"/>
          </p:cNvSpPr>
          <p:nvPr/>
        </p:nvSpPr>
        <p:spPr bwMode="auto">
          <a:xfrm flipH="1">
            <a:off x="2667000" y="2819400"/>
            <a:ext cx="609600" cy="609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11627" name="Line 11"/>
          <p:cNvSpPr>
            <a:spLocks noChangeShapeType="1"/>
          </p:cNvSpPr>
          <p:nvPr/>
        </p:nvSpPr>
        <p:spPr bwMode="auto">
          <a:xfrm>
            <a:off x="1752600" y="2286000"/>
            <a:ext cx="914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11628" name="Line 12"/>
          <p:cNvSpPr>
            <a:spLocks noChangeShapeType="1"/>
          </p:cNvSpPr>
          <p:nvPr/>
        </p:nvSpPr>
        <p:spPr bwMode="auto">
          <a:xfrm>
            <a:off x="2667000" y="3048000"/>
            <a:ext cx="0" cy="76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11629" name="Line 13"/>
          <p:cNvSpPr>
            <a:spLocks noChangeShapeType="1"/>
          </p:cNvSpPr>
          <p:nvPr/>
        </p:nvSpPr>
        <p:spPr bwMode="auto">
          <a:xfrm>
            <a:off x="1752600" y="3352800"/>
            <a:ext cx="914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11630" name="Rectangle 14"/>
          <p:cNvSpPr>
            <a:spLocks noChangeArrowheads="1"/>
          </p:cNvSpPr>
          <p:nvPr/>
        </p:nvSpPr>
        <p:spPr bwMode="auto">
          <a:xfrm>
            <a:off x="1060450" y="3048000"/>
            <a:ext cx="844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0488" tIns="44450" rIns="90488" bIns="44450">
            <a:spAutoFit/>
          </a:bodyPr>
          <a:lstStyle/>
          <a:p>
            <a:pPr>
              <a:lnSpc>
                <a:spcPct val="90000"/>
              </a:lnSpc>
            </a:pPr>
            <a:r>
              <a:rPr lang="es-ES" altLang="es-ES" sz="1800" b="1">
                <a:latin typeface="Arial" pitchFamily="34" charset="0"/>
              </a:rPr>
              <a:t>CBR</a:t>
            </a:r>
            <a:r>
              <a:rPr lang="es-ES_tradnl" altLang="es-ES" sz="1800" b="1">
                <a:latin typeface="Arial" pitchFamily="34" charset="0"/>
              </a:rPr>
              <a:t>1</a:t>
            </a:r>
            <a:endParaRPr lang="es-ES" altLang="es-ES" sz="1800" b="1">
              <a:latin typeface="Arial" pitchFamily="34" charset="0"/>
            </a:endParaRPr>
          </a:p>
        </p:txBody>
      </p:sp>
      <p:sp>
        <p:nvSpPr>
          <p:cNvPr id="111631" name="Rectangle 15"/>
          <p:cNvSpPr>
            <a:spLocks noChangeArrowheads="1"/>
          </p:cNvSpPr>
          <p:nvPr/>
        </p:nvSpPr>
        <p:spPr bwMode="auto">
          <a:xfrm>
            <a:off x="1062038" y="2287588"/>
            <a:ext cx="803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spAutoFit/>
          </a:bodyPr>
          <a:lstStyle/>
          <a:p>
            <a:pPr>
              <a:lnSpc>
                <a:spcPct val="90000"/>
              </a:lnSpc>
            </a:pPr>
            <a:r>
              <a:rPr lang="es-ES_tradnl" altLang="es-ES" sz="1800" b="1">
                <a:latin typeface="Arial" pitchFamily="34" charset="0"/>
              </a:rPr>
              <a:t>C</a:t>
            </a:r>
            <a:r>
              <a:rPr lang="es-ES" altLang="es-ES" sz="1800" b="1">
                <a:latin typeface="Arial" pitchFamily="34" charset="0"/>
              </a:rPr>
              <a:t>BR</a:t>
            </a:r>
            <a:r>
              <a:rPr lang="es-ES_tradnl" altLang="es-ES" sz="1800" b="1">
                <a:latin typeface="Arial" pitchFamily="34" charset="0"/>
              </a:rPr>
              <a:t>2</a:t>
            </a:r>
            <a:endParaRPr lang="es-ES" altLang="es-ES" sz="1800" b="1">
              <a:latin typeface="Arial" pitchFamily="34" charset="0"/>
            </a:endParaRPr>
          </a:p>
        </p:txBody>
      </p:sp>
      <p:sp>
        <p:nvSpPr>
          <p:cNvPr id="111632" name="Line 16"/>
          <p:cNvSpPr>
            <a:spLocks noChangeShapeType="1"/>
          </p:cNvSpPr>
          <p:nvPr/>
        </p:nvSpPr>
        <p:spPr bwMode="auto">
          <a:xfrm>
            <a:off x="3276600" y="2819400"/>
            <a:ext cx="457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11633" name="Rectangle 17"/>
          <p:cNvSpPr>
            <a:spLocks noChangeArrowheads="1"/>
          </p:cNvSpPr>
          <p:nvPr/>
        </p:nvSpPr>
        <p:spPr bwMode="auto">
          <a:xfrm rot="10800000">
            <a:off x="3962400" y="3048000"/>
            <a:ext cx="2743200" cy="284163"/>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rot="10800000" wrap="none" anchor="ctr"/>
          <a:lstStyle/>
          <a:p>
            <a:pPr algn="ctr"/>
            <a:endParaRPr lang="es-UY" altLang="es-ES"/>
          </a:p>
        </p:txBody>
      </p:sp>
      <p:sp>
        <p:nvSpPr>
          <p:cNvPr id="111634" name="Line 18"/>
          <p:cNvSpPr>
            <a:spLocks noChangeShapeType="1"/>
          </p:cNvSpPr>
          <p:nvPr/>
        </p:nvSpPr>
        <p:spPr bwMode="auto">
          <a:xfrm>
            <a:off x="3962400" y="3352800"/>
            <a:ext cx="274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11635" name="Line 19"/>
          <p:cNvSpPr>
            <a:spLocks noChangeShapeType="1"/>
          </p:cNvSpPr>
          <p:nvPr/>
        </p:nvSpPr>
        <p:spPr bwMode="auto">
          <a:xfrm>
            <a:off x="3962400" y="2286000"/>
            <a:ext cx="274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11636" name="Rectangle 20"/>
          <p:cNvSpPr>
            <a:spLocks noChangeArrowheads="1"/>
          </p:cNvSpPr>
          <p:nvPr/>
        </p:nvSpPr>
        <p:spPr bwMode="auto">
          <a:xfrm>
            <a:off x="7078663" y="2592388"/>
            <a:ext cx="803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spAutoFit/>
          </a:bodyPr>
          <a:lstStyle/>
          <a:p>
            <a:pPr>
              <a:lnSpc>
                <a:spcPct val="90000"/>
              </a:lnSpc>
            </a:pPr>
            <a:r>
              <a:rPr lang="es-ES_tradnl" altLang="es-ES" sz="1800" b="1">
                <a:latin typeface="Arial" pitchFamily="34" charset="0"/>
              </a:rPr>
              <a:t>C</a:t>
            </a:r>
            <a:r>
              <a:rPr lang="es-ES" altLang="es-ES" sz="1800" b="1">
                <a:latin typeface="Arial" pitchFamily="34" charset="0"/>
              </a:rPr>
              <a:t>BR</a:t>
            </a:r>
            <a:r>
              <a:rPr lang="es-ES_tradnl" altLang="es-ES" sz="1800" b="1">
                <a:latin typeface="Arial" pitchFamily="34" charset="0"/>
              </a:rPr>
              <a:t>2</a:t>
            </a:r>
            <a:endParaRPr lang="es-ES" altLang="es-ES" sz="1800" b="1">
              <a:latin typeface="Arial" pitchFamily="34" charset="0"/>
            </a:endParaRPr>
          </a:p>
        </p:txBody>
      </p:sp>
      <p:sp>
        <p:nvSpPr>
          <p:cNvPr id="111637" name="Rectangle 21"/>
          <p:cNvSpPr>
            <a:spLocks noChangeArrowheads="1"/>
          </p:cNvSpPr>
          <p:nvPr/>
        </p:nvSpPr>
        <p:spPr bwMode="auto">
          <a:xfrm>
            <a:off x="7078663" y="3125788"/>
            <a:ext cx="803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spAutoFit/>
          </a:bodyPr>
          <a:lstStyle/>
          <a:p>
            <a:pPr>
              <a:lnSpc>
                <a:spcPct val="90000"/>
              </a:lnSpc>
            </a:pPr>
            <a:r>
              <a:rPr lang="es-ES" altLang="es-ES" sz="1800" b="1">
                <a:latin typeface="Arial" pitchFamily="34" charset="0"/>
              </a:rPr>
              <a:t>CBR</a:t>
            </a:r>
            <a:r>
              <a:rPr lang="es-ES_tradnl" altLang="es-ES" sz="1800" b="1">
                <a:latin typeface="Arial" pitchFamily="34" charset="0"/>
              </a:rPr>
              <a:t>1</a:t>
            </a:r>
            <a:endParaRPr lang="es-ES" altLang="es-ES" sz="1800" b="1">
              <a:latin typeface="Arial" pitchFamily="34" charset="0"/>
            </a:endParaRPr>
          </a:p>
        </p:txBody>
      </p:sp>
      <p:sp>
        <p:nvSpPr>
          <p:cNvPr id="111638" name="Freeform 22"/>
          <p:cNvSpPr>
            <a:spLocks/>
          </p:cNvSpPr>
          <p:nvPr/>
        </p:nvSpPr>
        <p:spPr bwMode="auto">
          <a:xfrm>
            <a:off x="6858000" y="3048000"/>
            <a:ext cx="153988" cy="306388"/>
          </a:xfrm>
          <a:custGeom>
            <a:avLst/>
            <a:gdLst>
              <a:gd name="T0" fmla="*/ 0 w 105"/>
              <a:gd name="T1" fmla="*/ 0 h 145"/>
              <a:gd name="T2" fmla="*/ 52 w 105"/>
              <a:gd name="T3" fmla="*/ 12 h 145"/>
              <a:gd name="T4" fmla="*/ 52 w 105"/>
              <a:gd name="T5" fmla="*/ 66 h 145"/>
              <a:gd name="T6" fmla="*/ 104 w 105"/>
              <a:gd name="T7" fmla="*/ 72 h 145"/>
              <a:gd name="T8" fmla="*/ 52 w 105"/>
              <a:gd name="T9" fmla="*/ 78 h 145"/>
              <a:gd name="T10" fmla="*/ 52 w 105"/>
              <a:gd name="T11" fmla="*/ 132 h 145"/>
              <a:gd name="T12" fmla="*/ 0 w 105"/>
              <a:gd name="T13" fmla="*/ 144 h 145"/>
            </a:gdLst>
            <a:ahLst/>
            <a:cxnLst>
              <a:cxn ang="0">
                <a:pos x="T0" y="T1"/>
              </a:cxn>
              <a:cxn ang="0">
                <a:pos x="T2" y="T3"/>
              </a:cxn>
              <a:cxn ang="0">
                <a:pos x="T4" y="T5"/>
              </a:cxn>
              <a:cxn ang="0">
                <a:pos x="T6" y="T7"/>
              </a:cxn>
              <a:cxn ang="0">
                <a:pos x="T8" y="T9"/>
              </a:cxn>
              <a:cxn ang="0">
                <a:pos x="T10" y="T11"/>
              </a:cxn>
              <a:cxn ang="0">
                <a:pos x="T12" y="T13"/>
              </a:cxn>
            </a:cxnLst>
            <a:rect l="0" t="0" r="r" b="b"/>
            <a:pathLst>
              <a:path w="105" h="145">
                <a:moveTo>
                  <a:pt x="0" y="0"/>
                </a:moveTo>
                <a:lnTo>
                  <a:pt x="52" y="12"/>
                </a:lnTo>
                <a:lnTo>
                  <a:pt x="52" y="66"/>
                </a:lnTo>
                <a:lnTo>
                  <a:pt x="104" y="72"/>
                </a:lnTo>
                <a:lnTo>
                  <a:pt x="52" y="78"/>
                </a:lnTo>
                <a:lnTo>
                  <a:pt x="52" y="132"/>
                </a:lnTo>
                <a:lnTo>
                  <a:pt x="0" y="144"/>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11639" name="Freeform 23"/>
          <p:cNvSpPr>
            <a:spLocks/>
          </p:cNvSpPr>
          <p:nvPr/>
        </p:nvSpPr>
        <p:spPr bwMode="auto">
          <a:xfrm>
            <a:off x="6858000" y="2286000"/>
            <a:ext cx="153988" cy="762000"/>
          </a:xfrm>
          <a:custGeom>
            <a:avLst/>
            <a:gdLst>
              <a:gd name="T0" fmla="*/ 0 w 105"/>
              <a:gd name="T1" fmla="*/ 0 h 529"/>
              <a:gd name="T2" fmla="*/ 52 w 105"/>
              <a:gd name="T3" fmla="*/ 44 h 529"/>
              <a:gd name="T4" fmla="*/ 52 w 105"/>
              <a:gd name="T5" fmla="*/ 242 h 529"/>
              <a:gd name="T6" fmla="*/ 104 w 105"/>
              <a:gd name="T7" fmla="*/ 264 h 529"/>
              <a:gd name="T8" fmla="*/ 52 w 105"/>
              <a:gd name="T9" fmla="*/ 286 h 529"/>
              <a:gd name="T10" fmla="*/ 52 w 105"/>
              <a:gd name="T11" fmla="*/ 484 h 529"/>
              <a:gd name="T12" fmla="*/ 0 w 105"/>
              <a:gd name="T13" fmla="*/ 528 h 529"/>
            </a:gdLst>
            <a:ahLst/>
            <a:cxnLst>
              <a:cxn ang="0">
                <a:pos x="T0" y="T1"/>
              </a:cxn>
              <a:cxn ang="0">
                <a:pos x="T2" y="T3"/>
              </a:cxn>
              <a:cxn ang="0">
                <a:pos x="T4" y="T5"/>
              </a:cxn>
              <a:cxn ang="0">
                <a:pos x="T6" y="T7"/>
              </a:cxn>
              <a:cxn ang="0">
                <a:pos x="T8" y="T9"/>
              </a:cxn>
              <a:cxn ang="0">
                <a:pos x="T10" y="T11"/>
              </a:cxn>
              <a:cxn ang="0">
                <a:pos x="T12" y="T13"/>
              </a:cxn>
            </a:cxnLst>
            <a:rect l="0" t="0" r="r" b="b"/>
            <a:pathLst>
              <a:path w="105" h="529">
                <a:moveTo>
                  <a:pt x="0" y="0"/>
                </a:moveTo>
                <a:lnTo>
                  <a:pt x="52" y="44"/>
                </a:lnTo>
                <a:lnTo>
                  <a:pt x="52" y="242"/>
                </a:lnTo>
                <a:lnTo>
                  <a:pt x="104" y="264"/>
                </a:lnTo>
                <a:lnTo>
                  <a:pt x="52" y="286"/>
                </a:lnTo>
                <a:lnTo>
                  <a:pt x="52" y="484"/>
                </a:lnTo>
                <a:lnTo>
                  <a:pt x="0" y="52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11640" name="Line 24"/>
          <p:cNvSpPr>
            <a:spLocks noChangeShapeType="1"/>
          </p:cNvSpPr>
          <p:nvPr/>
        </p:nvSpPr>
        <p:spPr bwMode="auto">
          <a:xfrm>
            <a:off x="1752600" y="2667000"/>
            <a:ext cx="914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11641" name="Rectangle 25"/>
          <p:cNvSpPr>
            <a:spLocks noChangeArrowheads="1"/>
          </p:cNvSpPr>
          <p:nvPr/>
        </p:nvSpPr>
        <p:spPr bwMode="auto">
          <a:xfrm>
            <a:off x="1974850" y="2327275"/>
            <a:ext cx="227013"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0488" tIns="44450" rIns="90488" bIns="44450">
            <a:spAutoFit/>
          </a:bodyPr>
          <a:lstStyle/>
          <a:p>
            <a:pPr>
              <a:lnSpc>
                <a:spcPct val="60000"/>
              </a:lnSpc>
            </a:pPr>
            <a:r>
              <a:rPr lang="es-ES" altLang="es-ES" sz="1400" b="1">
                <a:latin typeface="Arial" pitchFamily="34" charset="0"/>
              </a:rPr>
              <a:t>•</a:t>
            </a:r>
          </a:p>
          <a:p>
            <a:pPr>
              <a:lnSpc>
                <a:spcPct val="60000"/>
              </a:lnSpc>
            </a:pPr>
            <a:r>
              <a:rPr lang="es-ES" altLang="es-ES" sz="1400" b="1">
                <a:latin typeface="Arial" pitchFamily="34" charset="0"/>
              </a:rPr>
              <a:t>•</a:t>
            </a:r>
          </a:p>
          <a:p>
            <a:pPr>
              <a:lnSpc>
                <a:spcPct val="60000"/>
              </a:lnSpc>
            </a:pPr>
            <a:r>
              <a:rPr lang="es-ES" altLang="es-ES" sz="1400" b="1">
                <a:latin typeface="Arial" pitchFamily="34" charset="0"/>
              </a:rPr>
              <a:t>•</a:t>
            </a:r>
          </a:p>
        </p:txBody>
      </p:sp>
      <p:sp>
        <p:nvSpPr>
          <p:cNvPr id="111642" name="Line 26"/>
          <p:cNvSpPr>
            <a:spLocks noChangeShapeType="1"/>
          </p:cNvSpPr>
          <p:nvPr/>
        </p:nvSpPr>
        <p:spPr bwMode="auto">
          <a:xfrm>
            <a:off x="1752600" y="2971800"/>
            <a:ext cx="914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11643" name="Rectangle 27"/>
          <p:cNvSpPr>
            <a:spLocks noChangeArrowheads="1"/>
          </p:cNvSpPr>
          <p:nvPr/>
        </p:nvSpPr>
        <p:spPr bwMode="auto">
          <a:xfrm>
            <a:off x="1974850" y="3013075"/>
            <a:ext cx="227013"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0488" tIns="44450" rIns="90488" bIns="44450">
            <a:spAutoFit/>
          </a:bodyPr>
          <a:lstStyle/>
          <a:p>
            <a:pPr>
              <a:lnSpc>
                <a:spcPct val="60000"/>
              </a:lnSpc>
            </a:pPr>
            <a:r>
              <a:rPr lang="es-ES" altLang="es-ES" sz="1400" b="1">
                <a:latin typeface="Arial" pitchFamily="34" charset="0"/>
              </a:rPr>
              <a:t>•</a:t>
            </a:r>
          </a:p>
          <a:p>
            <a:pPr>
              <a:lnSpc>
                <a:spcPct val="60000"/>
              </a:lnSpc>
            </a:pPr>
            <a:r>
              <a:rPr lang="es-ES" altLang="es-ES" sz="1400" b="1">
                <a:latin typeface="Arial" pitchFamily="34" charset="0"/>
              </a:rPr>
              <a:t>•</a:t>
            </a:r>
          </a:p>
          <a:p>
            <a:pPr>
              <a:lnSpc>
                <a:spcPct val="60000"/>
              </a:lnSpc>
            </a:pPr>
            <a:r>
              <a:rPr lang="es-ES" altLang="es-ES" sz="1400" b="1">
                <a:latin typeface="Arial" pitchFamily="34" charset="0"/>
              </a:rPr>
              <a:t>•</a:t>
            </a:r>
          </a:p>
        </p:txBody>
      </p:sp>
      <p:sp>
        <p:nvSpPr>
          <p:cNvPr id="111644" name="Rectangle 28"/>
          <p:cNvSpPr>
            <a:spLocks noChangeArrowheads="1"/>
          </p:cNvSpPr>
          <p:nvPr/>
        </p:nvSpPr>
        <p:spPr bwMode="auto">
          <a:xfrm>
            <a:off x="3962400" y="2286000"/>
            <a:ext cx="2743200" cy="762000"/>
          </a:xfrm>
          <a:prstGeom prst="rect">
            <a:avLst/>
          </a:prstGeom>
          <a:solidFill>
            <a:srgbClr val="0000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s-ES"/>
          </a:p>
        </p:txBody>
      </p:sp>
      <p:sp>
        <p:nvSpPr>
          <p:cNvPr id="111645" name="Freeform 29" descr="Cuadrícula pequeña"/>
          <p:cNvSpPr>
            <a:spLocks/>
          </p:cNvSpPr>
          <p:nvPr/>
        </p:nvSpPr>
        <p:spPr bwMode="auto">
          <a:xfrm>
            <a:off x="3962400" y="2357438"/>
            <a:ext cx="2744788" cy="712787"/>
          </a:xfrm>
          <a:custGeom>
            <a:avLst/>
            <a:gdLst>
              <a:gd name="T0" fmla="*/ 0 w 1873"/>
              <a:gd name="T1" fmla="*/ 224 h 449"/>
              <a:gd name="T2" fmla="*/ 37 w 1873"/>
              <a:gd name="T3" fmla="*/ 274 h 449"/>
              <a:gd name="T4" fmla="*/ 99 w 1873"/>
              <a:gd name="T5" fmla="*/ 299 h 449"/>
              <a:gd name="T6" fmla="*/ 149 w 1873"/>
              <a:gd name="T7" fmla="*/ 348 h 449"/>
              <a:gd name="T8" fmla="*/ 198 w 1873"/>
              <a:gd name="T9" fmla="*/ 348 h 449"/>
              <a:gd name="T10" fmla="*/ 260 w 1873"/>
              <a:gd name="T11" fmla="*/ 299 h 449"/>
              <a:gd name="T12" fmla="*/ 310 w 1873"/>
              <a:gd name="T13" fmla="*/ 299 h 449"/>
              <a:gd name="T14" fmla="*/ 360 w 1873"/>
              <a:gd name="T15" fmla="*/ 274 h 449"/>
              <a:gd name="T16" fmla="*/ 409 w 1873"/>
              <a:gd name="T17" fmla="*/ 274 h 449"/>
              <a:gd name="T18" fmla="*/ 459 w 1873"/>
              <a:gd name="T19" fmla="*/ 249 h 449"/>
              <a:gd name="T20" fmla="*/ 483 w 1873"/>
              <a:gd name="T21" fmla="*/ 174 h 449"/>
              <a:gd name="T22" fmla="*/ 533 w 1873"/>
              <a:gd name="T23" fmla="*/ 149 h 449"/>
              <a:gd name="T24" fmla="*/ 595 w 1873"/>
              <a:gd name="T25" fmla="*/ 124 h 449"/>
              <a:gd name="T26" fmla="*/ 645 w 1873"/>
              <a:gd name="T27" fmla="*/ 149 h 449"/>
              <a:gd name="T28" fmla="*/ 694 w 1873"/>
              <a:gd name="T29" fmla="*/ 149 h 449"/>
              <a:gd name="T30" fmla="*/ 731 w 1873"/>
              <a:gd name="T31" fmla="*/ 199 h 449"/>
              <a:gd name="T32" fmla="*/ 769 w 1873"/>
              <a:gd name="T33" fmla="*/ 274 h 449"/>
              <a:gd name="T34" fmla="*/ 806 w 1873"/>
              <a:gd name="T35" fmla="*/ 348 h 449"/>
              <a:gd name="T36" fmla="*/ 868 w 1873"/>
              <a:gd name="T37" fmla="*/ 398 h 449"/>
              <a:gd name="T38" fmla="*/ 942 w 1873"/>
              <a:gd name="T39" fmla="*/ 423 h 449"/>
              <a:gd name="T40" fmla="*/ 979 w 1873"/>
              <a:gd name="T41" fmla="*/ 274 h 449"/>
              <a:gd name="T42" fmla="*/ 1004 w 1873"/>
              <a:gd name="T43" fmla="*/ 199 h 449"/>
              <a:gd name="T44" fmla="*/ 1054 w 1873"/>
              <a:gd name="T45" fmla="*/ 199 h 449"/>
              <a:gd name="T46" fmla="*/ 1116 w 1873"/>
              <a:gd name="T47" fmla="*/ 174 h 449"/>
              <a:gd name="T48" fmla="*/ 1141 w 1873"/>
              <a:gd name="T49" fmla="*/ 100 h 449"/>
              <a:gd name="T50" fmla="*/ 1190 w 1873"/>
              <a:gd name="T51" fmla="*/ 100 h 449"/>
              <a:gd name="T52" fmla="*/ 1240 w 1873"/>
              <a:gd name="T53" fmla="*/ 75 h 449"/>
              <a:gd name="T54" fmla="*/ 1327 w 1873"/>
              <a:gd name="T55" fmla="*/ 75 h 449"/>
              <a:gd name="T56" fmla="*/ 1364 w 1873"/>
              <a:gd name="T57" fmla="*/ 149 h 449"/>
              <a:gd name="T58" fmla="*/ 1426 w 1873"/>
              <a:gd name="T59" fmla="*/ 199 h 449"/>
              <a:gd name="T60" fmla="*/ 1500 w 1873"/>
              <a:gd name="T61" fmla="*/ 199 h 449"/>
              <a:gd name="T62" fmla="*/ 1574 w 1873"/>
              <a:gd name="T63" fmla="*/ 199 h 449"/>
              <a:gd name="T64" fmla="*/ 1574 w 1873"/>
              <a:gd name="T65" fmla="*/ 75 h 449"/>
              <a:gd name="T66" fmla="*/ 1612 w 1873"/>
              <a:gd name="T67" fmla="*/ 0 h 449"/>
              <a:gd name="T68" fmla="*/ 1661 w 1873"/>
              <a:gd name="T69" fmla="*/ 0 h 449"/>
              <a:gd name="T70" fmla="*/ 1711 w 1873"/>
              <a:gd name="T71" fmla="*/ 75 h 449"/>
              <a:gd name="T72" fmla="*/ 1760 w 1873"/>
              <a:gd name="T73" fmla="*/ 75 h 449"/>
              <a:gd name="T74" fmla="*/ 1798 w 1873"/>
              <a:gd name="T75" fmla="*/ 149 h 449"/>
              <a:gd name="T76" fmla="*/ 1847 w 1873"/>
              <a:gd name="T77" fmla="*/ 149 h 449"/>
              <a:gd name="T78" fmla="*/ 1872 w 1873"/>
              <a:gd name="T79" fmla="*/ 448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73" h="449">
                <a:moveTo>
                  <a:pt x="0" y="448"/>
                </a:moveTo>
                <a:lnTo>
                  <a:pt x="0" y="224"/>
                </a:lnTo>
                <a:lnTo>
                  <a:pt x="12" y="274"/>
                </a:lnTo>
                <a:lnTo>
                  <a:pt x="37" y="274"/>
                </a:lnTo>
                <a:lnTo>
                  <a:pt x="74" y="274"/>
                </a:lnTo>
                <a:lnTo>
                  <a:pt x="99" y="299"/>
                </a:lnTo>
                <a:lnTo>
                  <a:pt x="124" y="299"/>
                </a:lnTo>
                <a:lnTo>
                  <a:pt x="149" y="348"/>
                </a:lnTo>
                <a:lnTo>
                  <a:pt x="174" y="348"/>
                </a:lnTo>
                <a:lnTo>
                  <a:pt x="198" y="348"/>
                </a:lnTo>
                <a:lnTo>
                  <a:pt x="223" y="324"/>
                </a:lnTo>
                <a:lnTo>
                  <a:pt x="260" y="299"/>
                </a:lnTo>
                <a:lnTo>
                  <a:pt x="285" y="299"/>
                </a:lnTo>
                <a:lnTo>
                  <a:pt x="310" y="299"/>
                </a:lnTo>
                <a:lnTo>
                  <a:pt x="335" y="299"/>
                </a:lnTo>
                <a:lnTo>
                  <a:pt x="360" y="274"/>
                </a:lnTo>
                <a:lnTo>
                  <a:pt x="384" y="274"/>
                </a:lnTo>
                <a:lnTo>
                  <a:pt x="409" y="274"/>
                </a:lnTo>
                <a:lnTo>
                  <a:pt x="434" y="249"/>
                </a:lnTo>
                <a:lnTo>
                  <a:pt x="459" y="249"/>
                </a:lnTo>
                <a:lnTo>
                  <a:pt x="459" y="199"/>
                </a:lnTo>
                <a:lnTo>
                  <a:pt x="483" y="174"/>
                </a:lnTo>
                <a:lnTo>
                  <a:pt x="508" y="149"/>
                </a:lnTo>
                <a:lnTo>
                  <a:pt x="533" y="149"/>
                </a:lnTo>
                <a:lnTo>
                  <a:pt x="558" y="149"/>
                </a:lnTo>
                <a:lnTo>
                  <a:pt x="595" y="124"/>
                </a:lnTo>
                <a:lnTo>
                  <a:pt x="620" y="124"/>
                </a:lnTo>
                <a:lnTo>
                  <a:pt x="645" y="149"/>
                </a:lnTo>
                <a:lnTo>
                  <a:pt x="669" y="149"/>
                </a:lnTo>
                <a:lnTo>
                  <a:pt x="694" y="149"/>
                </a:lnTo>
                <a:lnTo>
                  <a:pt x="719" y="149"/>
                </a:lnTo>
                <a:lnTo>
                  <a:pt x="731" y="199"/>
                </a:lnTo>
                <a:lnTo>
                  <a:pt x="744" y="249"/>
                </a:lnTo>
                <a:lnTo>
                  <a:pt x="769" y="274"/>
                </a:lnTo>
                <a:lnTo>
                  <a:pt x="793" y="299"/>
                </a:lnTo>
                <a:lnTo>
                  <a:pt x="806" y="348"/>
                </a:lnTo>
                <a:lnTo>
                  <a:pt x="831" y="398"/>
                </a:lnTo>
                <a:lnTo>
                  <a:pt x="868" y="398"/>
                </a:lnTo>
                <a:lnTo>
                  <a:pt x="905" y="398"/>
                </a:lnTo>
                <a:lnTo>
                  <a:pt x="942" y="423"/>
                </a:lnTo>
                <a:lnTo>
                  <a:pt x="967" y="348"/>
                </a:lnTo>
                <a:lnTo>
                  <a:pt x="979" y="274"/>
                </a:lnTo>
                <a:lnTo>
                  <a:pt x="1004" y="249"/>
                </a:lnTo>
                <a:lnTo>
                  <a:pt x="1004" y="199"/>
                </a:lnTo>
                <a:lnTo>
                  <a:pt x="1029" y="199"/>
                </a:lnTo>
                <a:lnTo>
                  <a:pt x="1054" y="199"/>
                </a:lnTo>
                <a:lnTo>
                  <a:pt x="1091" y="199"/>
                </a:lnTo>
                <a:lnTo>
                  <a:pt x="1116" y="174"/>
                </a:lnTo>
                <a:lnTo>
                  <a:pt x="1141" y="149"/>
                </a:lnTo>
                <a:lnTo>
                  <a:pt x="1141" y="100"/>
                </a:lnTo>
                <a:lnTo>
                  <a:pt x="1165" y="75"/>
                </a:lnTo>
                <a:lnTo>
                  <a:pt x="1190" y="100"/>
                </a:lnTo>
                <a:lnTo>
                  <a:pt x="1215" y="75"/>
                </a:lnTo>
                <a:lnTo>
                  <a:pt x="1240" y="75"/>
                </a:lnTo>
                <a:lnTo>
                  <a:pt x="1289" y="75"/>
                </a:lnTo>
                <a:lnTo>
                  <a:pt x="1327" y="75"/>
                </a:lnTo>
                <a:lnTo>
                  <a:pt x="1351" y="100"/>
                </a:lnTo>
                <a:lnTo>
                  <a:pt x="1364" y="149"/>
                </a:lnTo>
                <a:lnTo>
                  <a:pt x="1364" y="199"/>
                </a:lnTo>
                <a:lnTo>
                  <a:pt x="1426" y="199"/>
                </a:lnTo>
                <a:lnTo>
                  <a:pt x="1475" y="199"/>
                </a:lnTo>
                <a:lnTo>
                  <a:pt x="1500" y="199"/>
                </a:lnTo>
                <a:lnTo>
                  <a:pt x="1550" y="224"/>
                </a:lnTo>
                <a:lnTo>
                  <a:pt x="1574" y="199"/>
                </a:lnTo>
                <a:lnTo>
                  <a:pt x="1574" y="149"/>
                </a:lnTo>
                <a:lnTo>
                  <a:pt x="1574" y="75"/>
                </a:lnTo>
                <a:lnTo>
                  <a:pt x="1574" y="25"/>
                </a:lnTo>
                <a:lnTo>
                  <a:pt x="1612" y="0"/>
                </a:lnTo>
                <a:lnTo>
                  <a:pt x="1636" y="0"/>
                </a:lnTo>
                <a:lnTo>
                  <a:pt x="1661" y="0"/>
                </a:lnTo>
                <a:lnTo>
                  <a:pt x="1674" y="50"/>
                </a:lnTo>
                <a:lnTo>
                  <a:pt x="1711" y="75"/>
                </a:lnTo>
                <a:lnTo>
                  <a:pt x="1736" y="75"/>
                </a:lnTo>
                <a:lnTo>
                  <a:pt x="1760" y="75"/>
                </a:lnTo>
                <a:lnTo>
                  <a:pt x="1773" y="124"/>
                </a:lnTo>
                <a:lnTo>
                  <a:pt x="1798" y="149"/>
                </a:lnTo>
                <a:lnTo>
                  <a:pt x="1822" y="149"/>
                </a:lnTo>
                <a:lnTo>
                  <a:pt x="1847" y="149"/>
                </a:lnTo>
                <a:lnTo>
                  <a:pt x="1872" y="174"/>
                </a:lnTo>
                <a:lnTo>
                  <a:pt x="1872" y="448"/>
                </a:lnTo>
                <a:lnTo>
                  <a:pt x="0" y="448"/>
                </a:lnTo>
              </a:path>
            </a:pathLst>
          </a:custGeom>
          <a:pattFill prst="smGrid">
            <a:fgClr>
              <a:schemeClr val="accent1"/>
            </a:fgClr>
            <a:bgClr>
              <a:schemeClr val="accent2"/>
            </a:bgClr>
          </a:patt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grpSp>
        <p:nvGrpSpPr>
          <p:cNvPr id="111646" name="Group 30"/>
          <p:cNvGrpSpPr>
            <a:grpSpLocks/>
          </p:cNvGrpSpPr>
          <p:nvPr/>
        </p:nvGrpSpPr>
        <p:grpSpPr bwMode="auto">
          <a:xfrm>
            <a:off x="6705600" y="1524000"/>
            <a:ext cx="1752600" cy="762000"/>
            <a:chOff x="4224" y="960"/>
            <a:chExt cx="1104" cy="480"/>
          </a:xfrm>
        </p:grpSpPr>
        <p:sp>
          <p:nvSpPr>
            <p:cNvPr id="111647" name="Rectangle 31"/>
            <p:cNvSpPr>
              <a:spLocks noChangeArrowheads="1"/>
            </p:cNvSpPr>
            <p:nvPr/>
          </p:nvSpPr>
          <p:spPr bwMode="auto">
            <a:xfrm>
              <a:off x="4486" y="960"/>
              <a:ext cx="84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spAutoFit/>
            </a:bodyPr>
            <a:lstStyle/>
            <a:p>
              <a:pPr>
                <a:lnSpc>
                  <a:spcPct val="90000"/>
                </a:lnSpc>
              </a:pPr>
              <a:r>
                <a:rPr lang="es-ES_tradnl" altLang="es-ES" sz="1800" b="1">
                  <a:latin typeface="Arial" pitchFamily="34" charset="0"/>
                </a:rPr>
                <a:t>Capacidad</a:t>
              </a:r>
            </a:p>
            <a:p>
              <a:pPr>
                <a:lnSpc>
                  <a:spcPct val="90000"/>
                </a:lnSpc>
              </a:pPr>
              <a:r>
                <a:rPr lang="es-ES_tradnl" altLang="es-ES" sz="1800" b="1">
                  <a:latin typeface="Arial" pitchFamily="34" charset="0"/>
                </a:rPr>
                <a:t>del enlace</a:t>
              </a:r>
              <a:endParaRPr lang="es-ES" altLang="es-ES" sz="1800" b="1">
                <a:latin typeface="Arial" pitchFamily="34" charset="0"/>
              </a:endParaRPr>
            </a:p>
          </p:txBody>
        </p:sp>
        <p:sp>
          <p:nvSpPr>
            <p:cNvPr id="111648" name="Line 32"/>
            <p:cNvSpPr>
              <a:spLocks noChangeShapeType="1"/>
            </p:cNvSpPr>
            <p:nvPr/>
          </p:nvSpPr>
          <p:spPr bwMode="auto">
            <a:xfrm flipH="1">
              <a:off x="4224" y="1248"/>
              <a:ext cx="24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grpSp>
      <p:sp>
        <p:nvSpPr>
          <p:cNvPr id="111649" name="AutoShape 33"/>
          <p:cNvSpPr>
            <a:spLocks noChangeArrowheads="1"/>
          </p:cNvSpPr>
          <p:nvPr/>
        </p:nvSpPr>
        <p:spPr bwMode="auto">
          <a:xfrm flipH="1">
            <a:off x="2906713" y="1219200"/>
            <a:ext cx="2122487" cy="941917"/>
          </a:xfrm>
          <a:prstGeom prst="wedgeRoundRectCallout">
            <a:avLst>
              <a:gd name="adj1" fmla="val -37722"/>
              <a:gd name="adj2" fmla="val 66667"/>
              <a:gd name="adj3" fmla="val 16667"/>
            </a:avLst>
          </a:prstGeom>
          <a:solidFill>
            <a:srgbClr val="114FFB"/>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s-ES"/>
          </a:p>
        </p:txBody>
      </p:sp>
      <p:sp>
        <p:nvSpPr>
          <p:cNvPr id="111650" name="Rectangle 34"/>
          <p:cNvSpPr>
            <a:spLocks noChangeArrowheads="1"/>
          </p:cNvSpPr>
          <p:nvPr/>
        </p:nvSpPr>
        <p:spPr bwMode="auto">
          <a:xfrm>
            <a:off x="2971800" y="1301750"/>
            <a:ext cx="1997075"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spAutoFit/>
          </a:bodyPr>
          <a:lstStyle/>
          <a:p>
            <a:pPr algn="ctr">
              <a:lnSpc>
                <a:spcPct val="90000"/>
              </a:lnSpc>
            </a:pPr>
            <a:r>
              <a:rPr lang="es-ES_tradnl" altLang="es-ES" sz="1800" b="1">
                <a:solidFill>
                  <a:srgbClr val="FAFD00"/>
                </a:solidFill>
                <a:latin typeface="Arial" pitchFamily="34" charset="0"/>
              </a:rPr>
              <a:t>Capacidad</a:t>
            </a:r>
          </a:p>
          <a:p>
            <a:pPr algn="ctr">
              <a:lnSpc>
                <a:spcPct val="90000"/>
              </a:lnSpc>
            </a:pPr>
            <a:r>
              <a:rPr lang="es-ES_tradnl" altLang="es-ES" sz="1800" b="1">
                <a:solidFill>
                  <a:srgbClr val="FAFD00"/>
                </a:solidFill>
                <a:latin typeface="Arial" pitchFamily="34" charset="0"/>
              </a:rPr>
              <a:t>reservada</a:t>
            </a:r>
          </a:p>
          <a:p>
            <a:pPr algn="ctr">
              <a:lnSpc>
                <a:spcPct val="90000"/>
              </a:lnSpc>
            </a:pPr>
            <a:r>
              <a:rPr lang="es-ES_tradnl" altLang="es-ES" sz="1800" b="1">
                <a:solidFill>
                  <a:srgbClr val="FAFD00"/>
                </a:solidFill>
                <a:latin typeface="Arial" pitchFamily="34" charset="0"/>
              </a:rPr>
              <a:t>no aprovechable</a:t>
            </a:r>
            <a:endParaRPr lang="es-ES" altLang="es-ES" sz="1800" b="1">
              <a:solidFill>
                <a:srgbClr val="FAFD00"/>
              </a:solidFill>
              <a:latin typeface="Arial" pitchFamily="34" charset="0"/>
            </a:endParaRPr>
          </a:p>
        </p:txBody>
      </p:sp>
    </p:spTree>
    <p:extLst>
      <p:ext uri="{BB962C8B-B14F-4D97-AF65-F5344CB8AC3E}">
        <p14:creationId xmlns:p14="http://schemas.microsoft.com/office/powerpoint/2010/main" val="7693183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35841" name="Rectangle 1"/>
          <p:cNvSpPr>
            <a:spLocks noChangeArrowheads="1"/>
          </p:cNvSpPr>
          <p:nvPr/>
        </p:nvSpPr>
        <p:spPr bwMode="auto">
          <a:xfrm>
            <a:off x="703263" y="6248400"/>
            <a:ext cx="1898650" cy="457200"/>
          </a:xfrm>
          <a:prstGeom prst="rect">
            <a:avLst/>
          </a:prstGeom>
          <a:noFill/>
          <a:ln w="9525">
            <a:noFill/>
            <a:round/>
            <a:headEnd/>
            <a:tailEnd/>
          </a:ln>
          <a:effectLst/>
        </p:spPr>
        <p:txBody>
          <a:bodyPr wrap="none" anchor="ctr"/>
          <a:lstStyle/>
          <a:p>
            <a:endParaRPr lang="es-AR"/>
          </a:p>
        </p:txBody>
      </p:sp>
      <p:sp>
        <p:nvSpPr>
          <p:cNvPr id="35842" name="Rectangle 2"/>
          <p:cNvSpPr>
            <a:spLocks noChangeArrowheads="1"/>
          </p:cNvSpPr>
          <p:nvPr/>
        </p:nvSpPr>
        <p:spPr bwMode="auto">
          <a:xfrm>
            <a:off x="3165475" y="6248400"/>
            <a:ext cx="2813050" cy="457200"/>
          </a:xfrm>
          <a:prstGeom prst="rect">
            <a:avLst/>
          </a:prstGeom>
          <a:noFill/>
          <a:ln w="9525">
            <a:noFill/>
            <a:round/>
            <a:headEnd/>
            <a:tailEnd/>
          </a:ln>
          <a:effectLst/>
        </p:spPr>
        <p:txBody>
          <a:bodyPr wrap="none" anchor="ctr"/>
          <a:lstStyle/>
          <a:p>
            <a:endParaRPr lang="es-AR"/>
          </a:p>
        </p:txBody>
      </p:sp>
      <p:sp>
        <p:nvSpPr>
          <p:cNvPr id="35843" name="Rectangle 3"/>
          <p:cNvSpPr>
            <a:spLocks noChangeArrowheads="1"/>
          </p:cNvSpPr>
          <p:nvPr/>
        </p:nvSpPr>
        <p:spPr bwMode="auto">
          <a:xfrm>
            <a:off x="668338" y="6223000"/>
            <a:ext cx="1951037" cy="508000"/>
          </a:xfrm>
          <a:prstGeom prst="rect">
            <a:avLst/>
          </a:prstGeom>
          <a:noFill/>
          <a:ln w="9525">
            <a:noFill/>
            <a:round/>
            <a:headEnd/>
            <a:tailEnd/>
          </a:ln>
          <a:effectLst/>
        </p:spPr>
        <p:txBody>
          <a:bodyPr wrap="none" anchor="ctr"/>
          <a:lstStyle/>
          <a:p>
            <a:endParaRPr lang="es-AR"/>
          </a:p>
        </p:txBody>
      </p:sp>
      <p:sp>
        <p:nvSpPr>
          <p:cNvPr id="35844" name="Rectangle 4"/>
          <p:cNvSpPr>
            <a:spLocks noChangeArrowheads="1"/>
          </p:cNvSpPr>
          <p:nvPr/>
        </p:nvSpPr>
        <p:spPr bwMode="auto">
          <a:xfrm>
            <a:off x="3146425" y="6223000"/>
            <a:ext cx="2851150" cy="508000"/>
          </a:xfrm>
          <a:prstGeom prst="rect">
            <a:avLst/>
          </a:prstGeom>
          <a:noFill/>
          <a:ln w="9525">
            <a:noFill/>
            <a:round/>
            <a:headEnd/>
            <a:tailEnd/>
          </a:ln>
          <a:effectLst/>
        </p:spPr>
        <p:txBody>
          <a:bodyPr wrap="none" anchor="ctr"/>
          <a:lstStyle/>
          <a:p>
            <a:endParaRPr lang="es-AR"/>
          </a:p>
        </p:txBody>
      </p:sp>
      <p:sp>
        <p:nvSpPr>
          <p:cNvPr id="35845" name="Rectangle 5"/>
          <p:cNvSpPr>
            <a:spLocks noChangeArrowheads="1"/>
          </p:cNvSpPr>
          <p:nvPr/>
        </p:nvSpPr>
        <p:spPr bwMode="auto">
          <a:xfrm>
            <a:off x="685800" y="381000"/>
            <a:ext cx="7772400" cy="762000"/>
          </a:xfrm>
          <a:prstGeom prst="rect">
            <a:avLst/>
          </a:prstGeom>
          <a:noFill/>
          <a:ln w="9525">
            <a:noFill/>
            <a:round/>
            <a:headEnd/>
            <a:tailEnd/>
          </a:ln>
          <a:effectLst/>
        </p:spPr>
        <p:txBody>
          <a:bodyPr lIns="68400" tIns="34920" rIns="68400" bIns="34920" anchor="ctr"/>
          <a:lstStyle/>
          <a:p>
            <a:pPr algn="ct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3600">
                <a:solidFill>
                  <a:srgbClr val="CCECFF"/>
                </a:solidFill>
                <a:effectLst>
                  <a:outerShdw blurRad="38100" dist="38100" dir="2700000" algn="tl">
                    <a:srgbClr val="000000"/>
                  </a:outerShdw>
                </a:effectLst>
                <a:latin typeface="Arial" charset="0"/>
                <a:ea typeface="Microsoft YaHei" charset="0"/>
                <a:cs typeface="Microsoft YaHei" charset="0"/>
              </a:rPr>
              <a:t>Servicio CBR (Constant Bit Rate)</a:t>
            </a:r>
          </a:p>
        </p:txBody>
      </p:sp>
      <p:sp>
        <p:nvSpPr>
          <p:cNvPr id="35846" name="Rectangle 6"/>
          <p:cNvSpPr>
            <a:spLocks noChangeArrowheads="1"/>
          </p:cNvSpPr>
          <p:nvPr/>
        </p:nvSpPr>
        <p:spPr bwMode="auto">
          <a:xfrm>
            <a:off x="457200" y="1524000"/>
            <a:ext cx="8118475" cy="4114800"/>
          </a:xfrm>
          <a:prstGeom prst="rect">
            <a:avLst/>
          </a:prstGeom>
          <a:noFill/>
          <a:ln w="9525">
            <a:noFill/>
            <a:round/>
            <a:headEnd/>
            <a:tailEnd/>
          </a:ln>
          <a:effectLst/>
        </p:spPr>
        <p:txBody>
          <a:bodyPr lIns="77760" tIns="38160" rIns="77760" bIns="38160" anchor="ctr"/>
          <a:lstStyle/>
          <a:p>
            <a:pPr marL="623888" lvl="1" indent="-220663">
              <a:buClr>
                <a:srgbClr val="0000CC"/>
              </a:buClr>
              <a:buFont typeface="Times New Roman" pitchFamily="16" charset="0"/>
              <a:buChar char="•"/>
              <a:tabLst>
                <a:tab pos="623888" algn="l"/>
                <a:tab pos="1071563" algn="l"/>
                <a:tab pos="1520825" algn="l"/>
                <a:tab pos="1970088" algn="l"/>
                <a:tab pos="2419350" algn="l"/>
                <a:tab pos="2868613" algn="l"/>
                <a:tab pos="3317875" algn="l"/>
                <a:tab pos="3767138" algn="l"/>
                <a:tab pos="4216400" algn="l"/>
                <a:tab pos="4665663" algn="l"/>
                <a:tab pos="5114925" algn="l"/>
                <a:tab pos="5564188" algn="l"/>
                <a:tab pos="6013450" algn="l"/>
                <a:tab pos="6462713" algn="l"/>
                <a:tab pos="6911975" algn="l"/>
                <a:tab pos="7361238" algn="l"/>
                <a:tab pos="7810500" algn="l"/>
                <a:tab pos="8259763" algn="l"/>
                <a:tab pos="8709025" algn="l"/>
                <a:tab pos="9158288" algn="l"/>
                <a:tab pos="9607550" algn="l"/>
              </a:tabLst>
            </a:pPr>
            <a:r>
              <a:rPr lang="es-MX" dirty="0">
                <a:solidFill>
                  <a:srgbClr val="FFFFFF"/>
                </a:solidFill>
                <a:ea typeface="Microsoft YaHei" charset="0"/>
                <a:cs typeface="Microsoft YaHei" charset="0"/>
              </a:rPr>
              <a:t>AAL1 es el protocolo usado para transmitir este tráfico. </a:t>
            </a:r>
          </a:p>
          <a:p>
            <a:pPr marL="623888" lvl="1" indent="-220663">
              <a:buClrTx/>
              <a:buFontTx/>
              <a:buNone/>
              <a:tabLst>
                <a:tab pos="623888" algn="l"/>
                <a:tab pos="1071563" algn="l"/>
                <a:tab pos="1520825" algn="l"/>
                <a:tab pos="1970088" algn="l"/>
                <a:tab pos="2419350" algn="l"/>
                <a:tab pos="2868613" algn="l"/>
                <a:tab pos="3317875" algn="l"/>
                <a:tab pos="3767138" algn="l"/>
                <a:tab pos="4216400" algn="l"/>
                <a:tab pos="4665663" algn="l"/>
                <a:tab pos="5114925" algn="l"/>
                <a:tab pos="5564188" algn="l"/>
                <a:tab pos="6013450" algn="l"/>
                <a:tab pos="6462713" algn="l"/>
                <a:tab pos="6911975" algn="l"/>
                <a:tab pos="7361238" algn="l"/>
                <a:tab pos="7810500" algn="l"/>
                <a:tab pos="8259763" algn="l"/>
                <a:tab pos="8709025" algn="l"/>
                <a:tab pos="9158288" algn="l"/>
                <a:tab pos="9607550" algn="l"/>
              </a:tabLst>
            </a:pPr>
            <a:r>
              <a:rPr lang="es-MX" dirty="0">
                <a:solidFill>
                  <a:srgbClr val="FFFFFF"/>
                </a:solidFill>
                <a:ea typeface="Microsoft YaHei" charset="0"/>
                <a:cs typeface="Microsoft YaHei" charset="0"/>
              </a:rPr>
              <a:t>Tráfico de tiempo real</a:t>
            </a:r>
            <a:r>
              <a:rPr lang="es-ES" dirty="0">
                <a:solidFill>
                  <a:srgbClr val="FFFFFF"/>
                </a:solidFill>
                <a:ea typeface="Microsoft YaHei" charset="0"/>
                <a:cs typeface="Microsoft YaHei" charset="0"/>
              </a:rPr>
              <a:t> </a:t>
            </a:r>
            <a:r>
              <a:rPr lang="es-MX" dirty="0">
                <a:solidFill>
                  <a:srgbClr val="FFFFFF"/>
                </a:solidFill>
                <a:ea typeface="Microsoft YaHei" charset="0"/>
                <a:cs typeface="Microsoft YaHei" charset="0"/>
              </a:rPr>
              <a:t>y con tasa de bit constante, como</a:t>
            </a:r>
          </a:p>
          <a:p>
            <a:pPr marL="623888" lvl="1" indent="-220663">
              <a:buClrTx/>
              <a:buFontTx/>
              <a:buNone/>
              <a:tabLst>
                <a:tab pos="623888" algn="l"/>
                <a:tab pos="1071563" algn="l"/>
                <a:tab pos="1520825" algn="l"/>
                <a:tab pos="1970088" algn="l"/>
                <a:tab pos="2419350" algn="l"/>
                <a:tab pos="2868613" algn="l"/>
                <a:tab pos="3317875" algn="l"/>
                <a:tab pos="3767138" algn="l"/>
                <a:tab pos="4216400" algn="l"/>
                <a:tab pos="4665663" algn="l"/>
                <a:tab pos="5114925" algn="l"/>
                <a:tab pos="5564188" algn="l"/>
                <a:tab pos="6013450" algn="l"/>
                <a:tab pos="6462713" algn="l"/>
                <a:tab pos="6911975" algn="l"/>
                <a:tab pos="7361238" algn="l"/>
                <a:tab pos="7810500" algn="l"/>
                <a:tab pos="8259763" algn="l"/>
                <a:tab pos="8709025" algn="l"/>
                <a:tab pos="9158288" algn="l"/>
                <a:tab pos="9607550" algn="l"/>
              </a:tabLst>
            </a:pPr>
            <a:r>
              <a:rPr lang="es-MX" dirty="0">
                <a:solidFill>
                  <a:srgbClr val="FFFFFF"/>
                </a:solidFill>
                <a:ea typeface="Microsoft YaHei" charset="0"/>
                <a:cs typeface="Microsoft YaHei" charset="0"/>
              </a:rPr>
              <a:t>audio o vídeo sin compresión. </a:t>
            </a:r>
          </a:p>
          <a:p>
            <a:pPr marL="623888" lvl="1" indent="-220663">
              <a:buClr>
                <a:srgbClr val="0000CC"/>
              </a:buClr>
              <a:buFont typeface="Times New Roman" pitchFamily="16" charset="0"/>
              <a:buChar char="•"/>
              <a:tabLst>
                <a:tab pos="623888" algn="l"/>
                <a:tab pos="1071563" algn="l"/>
                <a:tab pos="1520825" algn="l"/>
                <a:tab pos="1970088" algn="l"/>
                <a:tab pos="2419350" algn="l"/>
                <a:tab pos="2868613" algn="l"/>
                <a:tab pos="3317875" algn="l"/>
                <a:tab pos="3767138" algn="l"/>
                <a:tab pos="4216400" algn="l"/>
                <a:tab pos="4665663" algn="l"/>
                <a:tab pos="5114925" algn="l"/>
                <a:tab pos="5564188" algn="l"/>
                <a:tab pos="6013450" algn="l"/>
                <a:tab pos="6462713" algn="l"/>
                <a:tab pos="6911975" algn="l"/>
                <a:tab pos="7361238" algn="l"/>
                <a:tab pos="7810500" algn="l"/>
                <a:tab pos="8259763" algn="l"/>
                <a:tab pos="8709025" algn="l"/>
                <a:tab pos="9158288" algn="l"/>
                <a:tab pos="9607550" algn="l"/>
              </a:tabLst>
            </a:pPr>
            <a:r>
              <a:rPr lang="es-MX" dirty="0">
                <a:solidFill>
                  <a:srgbClr val="FFFFFF"/>
                </a:solidFill>
                <a:ea typeface="Microsoft YaHei" charset="0"/>
                <a:cs typeface="Microsoft YaHei" charset="0"/>
              </a:rPr>
              <a:t>Los bits son alimentados por la aplicación a una velocidad</a:t>
            </a:r>
          </a:p>
          <a:p>
            <a:pPr marL="623888" lvl="1" indent="-220663">
              <a:buClrTx/>
              <a:buFontTx/>
              <a:buNone/>
              <a:tabLst>
                <a:tab pos="623888" algn="l"/>
                <a:tab pos="1071563" algn="l"/>
                <a:tab pos="1520825" algn="l"/>
                <a:tab pos="1970088" algn="l"/>
                <a:tab pos="2419350" algn="l"/>
                <a:tab pos="2868613" algn="l"/>
                <a:tab pos="3317875" algn="l"/>
                <a:tab pos="3767138" algn="l"/>
                <a:tab pos="4216400" algn="l"/>
                <a:tab pos="4665663" algn="l"/>
                <a:tab pos="5114925" algn="l"/>
                <a:tab pos="5564188" algn="l"/>
                <a:tab pos="6013450" algn="l"/>
                <a:tab pos="6462713" algn="l"/>
                <a:tab pos="6911975" algn="l"/>
                <a:tab pos="7361238" algn="l"/>
                <a:tab pos="7810500" algn="l"/>
                <a:tab pos="8259763" algn="l"/>
                <a:tab pos="8709025" algn="l"/>
                <a:tab pos="9158288" algn="l"/>
                <a:tab pos="9607550" algn="l"/>
              </a:tabLst>
            </a:pPr>
            <a:r>
              <a:rPr lang="es-MX" dirty="0">
                <a:solidFill>
                  <a:srgbClr val="FFFFFF"/>
                </a:solidFill>
                <a:ea typeface="Microsoft YaHei" charset="0"/>
                <a:cs typeface="Microsoft YaHei" charset="0"/>
              </a:rPr>
              <a:t>constante y deben entregarse en el otro lado a la misma</a:t>
            </a:r>
          </a:p>
          <a:p>
            <a:pPr marL="623888" lvl="1" indent="-220663">
              <a:buClrTx/>
              <a:buFontTx/>
              <a:buNone/>
              <a:tabLst>
                <a:tab pos="623888" algn="l"/>
                <a:tab pos="1071563" algn="l"/>
                <a:tab pos="1520825" algn="l"/>
                <a:tab pos="1970088" algn="l"/>
                <a:tab pos="2419350" algn="l"/>
                <a:tab pos="2868613" algn="l"/>
                <a:tab pos="3317875" algn="l"/>
                <a:tab pos="3767138" algn="l"/>
                <a:tab pos="4216400" algn="l"/>
                <a:tab pos="4665663" algn="l"/>
                <a:tab pos="5114925" algn="l"/>
                <a:tab pos="5564188" algn="l"/>
                <a:tab pos="6013450" algn="l"/>
                <a:tab pos="6462713" algn="l"/>
                <a:tab pos="6911975" algn="l"/>
                <a:tab pos="7361238" algn="l"/>
                <a:tab pos="7810500" algn="l"/>
                <a:tab pos="8259763" algn="l"/>
                <a:tab pos="8709025" algn="l"/>
                <a:tab pos="9158288" algn="l"/>
                <a:tab pos="9607550" algn="l"/>
              </a:tabLst>
            </a:pPr>
            <a:r>
              <a:rPr lang="es-MX" dirty="0">
                <a:solidFill>
                  <a:srgbClr val="FFFFFF"/>
                </a:solidFill>
                <a:ea typeface="Microsoft YaHei" charset="0"/>
                <a:cs typeface="Microsoft YaHei" charset="0"/>
              </a:rPr>
              <a:t>velocidad constante, con retardo, fluctuación y carga extra</a:t>
            </a:r>
          </a:p>
          <a:p>
            <a:pPr marL="623888" lvl="1" indent="-220663">
              <a:buClrTx/>
              <a:buFontTx/>
              <a:buNone/>
              <a:tabLst>
                <a:tab pos="623888" algn="l"/>
                <a:tab pos="1071563" algn="l"/>
                <a:tab pos="1520825" algn="l"/>
                <a:tab pos="1970088" algn="l"/>
                <a:tab pos="2419350" algn="l"/>
                <a:tab pos="2868613" algn="l"/>
                <a:tab pos="3317875" algn="l"/>
                <a:tab pos="3767138" algn="l"/>
                <a:tab pos="4216400" algn="l"/>
                <a:tab pos="4665663" algn="l"/>
                <a:tab pos="5114925" algn="l"/>
                <a:tab pos="5564188" algn="l"/>
                <a:tab pos="6013450" algn="l"/>
                <a:tab pos="6462713" algn="l"/>
                <a:tab pos="6911975" algn="l"/>
                <a:tab pos="7361238" algn="l"/>
                <a:tab pos="7810500" algn="l"/>
                <a:tab pos="8259763" algn="l"/>
                <a:tab pos="8709025" algn="l"/>
                <a:tab pos="9158288" algn="l"/>
                <a:tab pos="9607550" algn="l"/>
              </a:tabLst>
            </a:pPr>
            <a:r>
              <a:rPr lang="es-MX" dirty="0">
                <a:solidFill>
                  <a:srgbClr val="FFFFFF"/>
                </a:solidFill>
                <a:ea typeface="Microsoft YaHei" charset="0"/>
                <a:cs typeface="Microsoft YaHei" charset="0"/>
              </a:rPr>
              <a:t>mínimos. </a:t>
            </a:r>
          </a:p>
          <a:p>
            <a:pPr marL="623888" lvl="1" indent="-220663">
              <a:buClr>
                <a:srgbClr val="0000CC"/>
              </a:buClr>
              <a:buFont typeface="Times New Roman" pitchFamily="16" charset="0"/>
              <a:buChar char="•"/>
              <a:tabLst>
                <a:tab pos="623888" algn="l"/>
                <a:tab pos="1071563" algn="l"/>
                <a:tab pos="1520825" algn="l"/>
                <a:tab pos="1970088" algn="l"/>
                <a:tab pos="2419350" algn="l"/>
                <a:tab pos="2868613" algn="l"/>
                <a:tab pos="3317875" algn="l"/>
                <a:tab pos="3767138" algn="l"/>
                <a:tab pos="4216400" algn="l"/>
                <a:tab pos="4665663" algn="l"/>
                <a:tab pos="5114925" algn="l"/>
                <a:tab pos="5564188" algn="l"/>
                <a:tab pos="6013450" algn="l"/>
                <a:tab pos="6462713" algn="l"/>
                <a:tab pos="6911975" algn="l"/>
                <a:tab pos="7361238" algn="l"/>
                <a:tab pos="7810500" algn="l"/>
                <a:tab pos="8259763" algn="l"/>
                <a:tab pos="8709025" algn="l"/>
                <a:tab pos="9158288" algn="l"/>
                <a:tab pos="9607550" algn="l"/>
              </a:tabLst>
            </a:pPr>
            <a:r>
              <a:rPr lang="es-MX" dirty="0">
                <a:solidFill>
                  <a:srgbClr val="FFFFFF"/>
                </a:solidFill>
                <a:ea typeface="Microsoft YaHei" charset="0"/>
                <a:cs typeface="Microsoft YaHei" charset="0"/>
              </a:rPr>
              <a:t>AAL1 tiene una subcapa que detecta celdas perdidas y</a:t>
            </a:r>
          </a:p>
          <a:p>
            <a:pPr marL="623888" lvl="1" indent="-220663">
              <a:buClrTx/>
              <a:buFontTx/>
              <a:buNone/>
              <a:tabLst>
                <a:tab pos="623888" algn="l"/>
                <a:tab pos="1071563" algn="l"/>
                <a:tab pos="1520825" algn="l"/>
                <a:tab pos="1970088" algn="l"/>
                <a:tab pos="2419350" algn="l"/>
                <a:tab pos="2868613" algn="l"/>
                <a:tab pos="3317875" algn="l"/>
                <a:tab pos="3767138" algn="l"/>
                <a:tab pos="4216400" algn="l"/>
                <a:tab pos="4665663" algn="l"/>
                <a:tab pos="5114925" algn="l"/>
                <a:tab pos="5564188" algn="l"/>
                <a:tab pos="6013450" algn="l"/>
                <a:tab pos="6462713" algn="l"/>
                <a:tab pos="6911975" algn="l"/>
                <a:tab pos="7361238" algn="l"/>
                <a:tab pos="7810500" algn="l"/>
                <a:tab pos="8259763" algn="l"/>
                <a:tab pos="8709025" algn="l"/>
                <a:tab pos="9158288" algn="l"/>
                <a:tab pos="9607550" algn="l"/>
              </a:tabLst>
            </a:pPr>
            <a:r>
              <a:rPr lang="es-MX" dirty="0">
                <a:solidFill>
                  <a:srgbClr val="FFFFFF"/>
                </a:solidFill>
                <a:ea typeface="Microsoft YaHei" charset="0"/>
                <a:cs typeface="Microsoft YaHei" charset="0"/>
              </a:rPr>
              <a:t>también amortigua el tráfico de entrada para proporcionar</a:t>
            </a:r>
          </a:p>
          <a:p>
            <a:pPr marL="623888" lvl="1" indent="-220663">
              <a:buClrTx/>
              <a:buFontTx/>
              <a:buNone/>
              <a:tabLst>
                <a:tab pos="623888" algn="l"/>
                <a:tab pos="1071563" algn="l"/>
                <a:tab pos="1520825" algn="l"/>
                <a:tab pos="1970088" algn="l"/>
                <a:tab pos="2419350" algn="l"/>
                <a:tab pos="2868613" algn="l"/>
                <a:tab pos="3317875" algn="l"/>
                <a:tab pos="3767138" algn="l"/>
                <a:tab pos="4216400" algn="l"/>
                <a:tab pos="4665663" algn="l"/>
                <a:tab pos="5114925" algn="l"/>
                <a:tab pos="5564188" algn="l"/>
                <a:tab pos="6013450" algn="l"/>
                <a:tab pos="6462713" algn="l"/>
                <a:tab pos="6911975" algn="l"/>
                <a:tab pos="7361238" algn="l"/>
                <a:tab pos="7810500" algn="l"/>
                <a:tab pos="8259763" algn="l"/>
                <a:tab pos="8709025" algn="l"/>
                <a:tab pos="9158288" algn="l"/>
                <a:tab pos="9607550" algn="l"/>
              </a:tabLst>
            </a:pPr>
            <a:r>
              <a:rPr lang="es-MX" dirty="0">
                <a:solidFill>
                  <a:srgbClr val="FFFFFF"/>
                </a:solidFill>
                <a:ea typeface="Microsoft YaHei" charset="0"/>
                <a:cs typeface="Microsoft YaHei" charset="0"/>
              </a:rPr>
              <a:t>entrega de celdas a una tasa constante. </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graphicFrame>
        <p:nvGraphicFramePr>
          <p:cNvPr id="36865" name="Object 1"/>
          <p:cNvGraphicFramePr>
            <a:graphicFrameLocks noChangeAspect="1"/>
          </p:cNvGraphicFramePr>
          <p:nvPr/>
        </p:nvGraphicFramePr>
        <p:xfrm>
          <a:off x="533400" y="1828800"/>
          <a:ext cx="8305800" cy="2973388"/>
        </p:xfrm>
        <a:graphic>
          <a:graphicData uri="http://schemas.openxmlformats.org/presentationml/2006/ole">
            <mc:AlternateContent xmlns:mc="http://schemas.openxmlformats.org/markup-compatibility/2006">
              <mc:Choice xmlns:v="urn:schemas-microsoft-com:vml" Requires="v">
                <p:oleObj r:id="rId3" imgW="7771429" imgH="2781688" progId="PBrush">
                  <p:embed/>
                </p:oleObj>
              </mc:Choice>
              <mc:Fallback>
                <p:oleObj r:id="rId3" imgW="7771429" imgH="2781688" progId="PBrush">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828800"/>
                        <a:ext cx="8305800" cy="2973388"/>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36866" name="Rectangle 2"/>
          <p:cNvSpPr>
            <a:spLocks noChangeArrowheads="1"/>
          </p:cNvSpPr>
          <p:nvPr/>
        </p:nvSpPr>
        <p:spPr bwMode="auto">
          <a:xfrm>
            <a:off x="523875" y="381000"/>
            <a:ext cx="5688013" cy="1084263"/>
          </a:xfrm>
          <a:prstGeom prst="rect">
            <a:avLst/>
          </a:prstGeom>
          <a:noFill/>
          <a:ln w="9525">
            <a:noFill/>
            <a:round/>
            <a:headEnd/>
            <a:tailEnd/>
          </a:ln>
          <a:effectLst/>
        </p:spPr>
        <p:txBody>
          <a:bodyPr wrap="none"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3200">
                <a:solidFill>
                  <a:srgbClr val="CCECFF"/>
                </a:solidFill>
                <a:effectLst>
                  <a:outerShdw blurRad="38100" dist="38100" dir="2700000" algn="tl">
                    <a:srgbClr val="000000"/>
                  </a:outerShdw>
                </a:effectLst>
                <a:latin typeface="Arial" charset="0"/>
                <a:ea typeface="Microsoft YaHei" charset="0"/>
                <a:cs typeface="Microsoft YaHei" charset="0"/>
              </a:rPr>
              <a:t>Ejemplo CBR:</a:t>
            </a:r>
            <a:r>
              <a:rPr lang="es-ES" sz="3600">
                <a:solidFill>
                  <a:srgbClr val="CCECFF"/>
                </a:solidFill>
                <a:effectLst>
                  <a:outerShdw blurRad="38100" dist="38100" dir="2700000" algn="tl">
                    <a:srgbClr val="000000"/>
                  </a:outerShdw>
                </a:effectLst>
                <a:latin typeface="Arial" charset="0"/>
                <a:ea typeface="Microsoft YaHei" charset="0"/>
                <a:cs typeface="Microsoft YaHei" charset="0"/>
              </a:rPr>
              <a:t> </a:t>
            </a:r>
          </a:p>
          <a:p>
            <a:pPr marL="457200" lvl="1" indent="0">
              <a:buClrTx/>
              <a:buSzPct val="8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900">
              <a:solidFill>
                <a:srgbClr val="FFFFFF"/>
              </a:solidFill>
              <a:effectLst>
                <a:outerShdw blurRad="38100" dist="38100" dir="2700000" algn="tl">
                  <a:srgbClr val="000000"/>
                </a:outerShdw>
              </a:effectLst>
              <a:latin typeface="Verdana" pitchFamily="32" charset="0"/>
              <a:ea typeface="Microsoft YaHei" charset="0"/>
              <a:cs typeface="Microsoft YaHei" charset="0"/>
            </a:endParaRPr>
          </a:p>
          <a:p>
            <a:pPr marL="457200" lvl="1" indent="0">
              <a:buClrTx/>
              <a:buSzPct val="8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FFFFFF"/>
                </a:solidFill>
                <a:effectLst>
                  <a:outerShdw blurRad="38100" dist="38100" dir="2700000" algn="tl">
                    <a:srgbClr val="000000"/>
                  </a:outerShdw>
                </a:effectLst>
                <a:latin typeface="Verdana" pitchFamily="32" charset="0"/>
                <a:ea typeface="Microsoft YaHei" charset="0"/>
                <a:cs typeface="Microsoft YaHei" charset="0"/>
              </a:rPr>
              <a:t>Entrega</a:t>
            </a:r>
            <a:r>
              <a:rPr lang="es-MX" sz="2000">
                <a:solidFill>
                  <a:srgbClr val="FFFFFF"/>
                </a:solidFill>
                <a:effectLst>
                  <a:outerShdw blurRad="38100" dist="38100" dir="2700000" algn="tl">
                    <a:srgbClr val="000000"/>
                  </a:outerShdw>
                </a:effectLst>
                <a:latin typeface="Verdana" pitchFamily="32" charset="0"/>
                <a:ea typeface="Microsoft YaHei" charset="0"/>
                <a:cs typeface="Microsoft YaHei" charset="0"/>
              </a:rPr>
              <a:t> de celdas a una tasa constante</a:t>
            </a:r>
          </a:p>
        </p:txBody>
      </p:sp>
      <p:sp>
        <p:nvSpPr>
          <p:cNvPr id="36867" name="Text Box 3"/>
          <p:cNvSpPr txBox="1">
            <a:spLocks noChangeArrowheads="1"/>
          </p:cNvSpPr>
          <p:nvPr/>
        </p:nvSpPr>
        <p:spPr bwMode="auto">
          <a:xfrm>
            <a:off x="1066800" y="5181600"/>
            <a:ext cx="6553200" cy="1016000"/>
          </a:xfrm>
          <a:prstGeom prst="rect">
            <a:avLst/>
          </a:prstGeom>
          <a:noFill/>
          <a:ln w="9525">
            <a:noFill/>
            <a:round/>
            <a:headEnd/>
            <a:tailEnd/>
          </a:ln>
          <a:effectLst/>
        </p:spPr>
        <p:txBody>
          <a:bodyPr lIns="90000" tIns="46800" rIns="90000" bIns="46800">
            <a:spAutoFit/>
          </a:bodyPr>
          <a:lstStyle/>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a:solidFill>
                  <a:srgbClr val="FFFFFF"/>
                </a:solidFill>
                <a:effectLst>
                  <a:outerShdw blurRad="38100" dist="38100" dir="2700000" algn="tl">
                    <a:srgbClr val="000000"/>
                  </a:outerShdw>
                </a:effectLst>
                <a:latin typeface="Verdana" pitchFamily="32" charset="0"/>
                <a:ea typeface="Microsoft YaHei" charset="0"/>
                <a:cs typeface="Microsoft YaHei" charset="0"/>
              </a:rPr>
              <a:t>CDVT: 3ms</a:t>
            </a:r>
          </a:p>
          <a:p>
            <a:pPr>
              <a:spcBef>
                <a:spcPts val="15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a:solidFill>
                  <a:srgbClr val="FFFFFF"/>
                </a:solidFill>
                <a:effectLst>
                  <a:outerShdw blurRad="38100" dist="38100" dir="2700000" algn="tl">
                    <a:srgbClr val="000000"/>
                  </a:outerShdw>
                </a:effectLst>
                <a:latin typeface="Verdana" pitchFamily="32" charset="0"/>
                <a:ea typeface="Microsoft YaHei" charset="0"/>
                <a:cs typeface="Microsoft YaHei" charset="0"/>
              </a:rPr>
              <a:t>Playout Buffer: 6ms</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703263" y="624840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s-ES"/>
          </a:p>
        </p:txBody>
      </p:sp>
      <p:sp>
        <p:nvSpPr>
          <p:cNvPr id="113667" name="Rectangle 3"/>
          <p:cNvSpPr>
            <a:spLocks noChangeArrowheads="1"/>
          </p:cNvSpPr>
          <p:nvPr/>
        </p:nvSpPr>
        <p:spPr bwMode="auto">
          <a:xfrm>
            <a:off x="3165475" y="624840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s-ES"/>
          </a:p>
        </p:txBody>
      </p:sp>
      <p:sp>
        <p:nvSpPr>
          <p:cNvPr id="113668" name="Rectangle 4"/>
          <p:cNvSpPr>
            <a:spLocks noChangeArrowheads="1"/>
          </p:cNvSpPr>
          <p:nvPr/>
        </p:nvSpPr>
        <p:spPr bwMode="auto">
          <a:xfrm>
            <a:off x="668338" y="6223000"/>
            <a:ext cx="1951037"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s-ES"/>
          </a:p>
        </p:txBody>
      </p:sp>
      <p:sp>
        <p:nvSpPr>
          <p:cNvPr id="113669" name="Rectangle 5"/>
          <p:cNvSpPr>
            <a:spLocks noChangeArrowheads="1"/>
          </p:cNvSpPr>
          <p:nvPr/>
        </p:nvSpPr>
        <p:spPr bwMode="auto">
          <a:xfrm>
            <a:off x="3146425" y="6223000"/>
            <a:ext cx="285115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s-ES"/>
          </a:p>
        </p:txBody>
      </p:sp>
      <p:sp>
        <p:nvSpPr>
          <p:cNvPr id="113670" name="Rectangle 6"/>
          <p:cNvSpPr>
            <a:spLocks noChangeArrowheads="1"/>
          </p:cNvSpPr>
          <p:nvPr/>
        </p:nvSpPr>
        <p:spPr bwMode="auto">
          <a:xfrm>
            <a:off x="685800" y="6096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263" tIns="34925" rIns="68263" bIns="34925" anchor="ctr"/>
          <a:lstStyle>
            <a:lvl1pPr defTabSz="682625">
              <a:defRPr sz="2400">
                <a:solidFill>
                  <a:schemeClr val="tx1"/>
                </a:solidFill>
                <a:latin typeface="Times New Roman" pitchFamily="18" charset="0"/>
              </a:defRPr>
            </a:lvl1pPr>
            <a:lvl2pPr defTabSz="682625">
              <a:defRPr sz="2400">
                <a:solidFill>
                  <a:schemeClr val="tx1"/>
                </a:solidFill>
                <a:latin typeface="Times New Roman" pitchFamily="18" charset="0"/>
              </a:defRPr>
            </a:lvl2pPr>
            <a:lvl3pPr defTabSz="682625">
              <a:defRPr sz="2400">
                <a:solidFill>
                  <a:schemeClr val="tx1"/>
                </a:solidFill>
                <a:latin typeface="Times New Roman" pitchFamily="18" charset="0"/>
              </a:defRPr>
            </a:lvl3pPr>
            <a:lvl4pPr defTabSz="682625">
              <a:defRPr sz="2400">
                <a:solidFill>
                  <a:schemeClr val="tx1"/>
                </a:solidFill>
                <a:latin typeface="Times New Roman" pitchFamily="18" charset="0"/>
              </a:defRPr>
            </a:lvl4pPr>
            <a:lvl5pPr defTabSz="682625">
              <a:defRPr sz="2400">
                <a:solidFill>
                  <a:schemeClr val="tx1"/>
                </a:solidFill>
                <a:latin typeface="Times New Roman" pitchFamily="18" charset="0"/>
              </a:defRPr>
            </a:lvl5pPr>
            <a:lvl6pPr marL="457200" defTabSz="682625" eaLnBrk="0" fontAlgn="base" hangingPunct="0">
              <a:spcBef>
                <a:spcPct val="0"/>
              </a:spcBef>
              <a:spcAft>
                <a:spcPct val="0"/>
              </a:spcAft>
              <a:defRPr sz="2400">
                <a:solidFill>
                  <a:schemeClr val="tx1"/>
                </a:solidFill>
                <a:latin typeface="Times New Roman" pitchFamily="18" charset="0"/>
              </a:defRPr>
            </a:lvl6pPr>
            <a:lvl7pPr marL="914400" defTabSz="682625" eaLnBrk="0" fontAlgn="base" hangingPunct="0">
              <a:spcBef>
                <a:spcPct val="0"/>
              </a:spcBef>
              <a:spcAft>
                <a:spcPct val="0"/>
              </a:spcAft>
              <a:defRPr sz="2400">
                <a:solidFill>
                  <a:schemeClr val="tx1"/>
                </a:solidFill>
                <a:latin typeface="Times New Roman" pitchFamily="18" charset="0"/>
              </a:defRPr>
            </a:lvl7pPr>
            <a:lvl8pPr marL="1371600" defTabSz="682625" eaLnBrk="0" fontAlgn="base" hangingPunct="0">
              <a:spcBef>
                <a:spcPct val="0"/>
              </a:spcBef>
              <a:spcAft>
                <a:spcPct val="0"/>
              </a:spcAft>
              <a:defRPr sz="2400">
                <a:solidFill>
                  <a:schemeClr val="tx1"/>
                </a:solidFill>
                <a:latin typeface="Times New Roman" pitchFamily="18" charset="0"/>
              </a:defRPr>
            </a:lvl8pPr>
            <a:lvl9pPr marL="1828800" defTabSz="682625"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ES_tradnl" altLang="es-ES" sz="3600" dirty="0">
                <a:solidFill>
                  <a:srgbClr val="CCECFF"/>
                </a:solidFill>
                <a:effectLst>
                  <a:outerShdw blurRad="38100" dist="38100" dir="2700000" algn="tl">
                    <a:srgbClr val="000000"/>
                  </a:outerShdw>
                </a:effectLst>
                <a:latin typeface="Arial" charset="0"/>
                <a:ea typeface="Microsoft YaHei" charset="0"/>
                <a:cs typeface="Microsoft YaHei" charset="0"/>
              </a:rPr>
              <a:t>Servicio </a:t>
            </a:r>
            <a:r>
              <a:rPr lang="es-ES" altLang="es-ES" sz="3600" dirty="0">
                <a:solidFill>
                  <a:srgbClr val="CCECFF"/>
                </a:solidFill>
                <a:effectLst>
                  <a:outerShdw blurRad="38100" dist="38100" dir="2700000" algn="tl">
                    <a:srgbClr val="000000"/>
                  </a:outerShdw>
                </a:effectLst>
                <a:latin typeface="Arial" charset="0"/>
                <a:ea typeface="Microsoft YaHei" charset="0"/>
                <a:cs typeface="Microsoft YaHei" charset="0"/>
              </a:rPr>
              <a:t>VBR</a:t>
            </a:r>
            <a:r>
              <a:rPr lang="es-ES_tradnl" altLang="es-ES" sz="3600" dirty="0">
                <a:solidFill>
                  <a:srgbClr val="CCECFF"/>
                </a:solidFill>
                <a:effectLst>
                  <a:outerShdw blurRad="38100" dist="38100" dir="2700000" algn="tl">
                    <a:srgbClr val="000000"/>
                  </a:outerShdw>
                </a:effectLst>
                <a:latin typeface="Arial" charset="0"/>
                <a:ea typeface="Microsoft YaHei" charset="0"/>
                <a:cs typeface="Microsoft YaHei" charset="0"/>
              </a:rPr>
              <a:t> (Variable Bit </a:t>
            </a:r>
            <a:r>
              <a:rPr lang="es-ES_tradnl" altLang="es-ES" sz="3600" dirty="0" err="1">
                <a:solidFill>
                  <a:srgbClr val="CCECFF"/>
                </a:solidFill>
                <a:effectLst>
                  <a:outerShdw blurRad="38100" dist="38100" dir="2700000" algn="tl">
                    <a:srgbClr val="000000"/>
                  </a:outerShdw>
                </a:effectLst>
                <a:latin typeface="Arial" charset="0"/>
                <a:ea typeface="Microsoft YaHei" charset="0"/>
                <a:cs typeface="Microsoft YaHei" charset="0"/>
              </a:rPr>
              <a:t>Rate</a:t>
            </a:r>
            <a:r>
              <a:rPr lang="es-ES_tradnl" altLang="es-ES" sz="3600" dirty="0">
                <a:solidFill>
                  <a:srgbClr val="CCECFF"/>
                </a:solidFill>
                <a:effectLst>
                  <a:outerShdw blurRad="38100" dist="38100" dir="2700000" algn="tl">
                    <a:srgbClr val="000000"/>
                  </a:outerShdw>
                </a:effectLst>
                <a:latin typeface="Arial" charset="0"/>
                <a:ea typeface="Microsoft YaHei" charset="0"/>
                <a:cs typeface="Microsoft YaHei" charset="0"/>
              </a:rPr>
              <a:t>)</a:t>
            </a:r>
            <a:endParaRPr lang="es-ES" altLang="es-ES" sz="3600" dirty="0">
              <a:solidFill>
                <a:srgbClr val="CCECFF"/>
              </a:solidFill>
              <a:effectLst>
                <a:outerShdw blurRad="38100" dist="38100" dir="2700000" algn="tl">
                  <a:srgbClr val="000000"/>
                </a:outerShdw>
              </a:effectLst>
              <a:latin typeface="Arial" charset="0"/>
              <a:ea typeface="Microsoft YaHei" charset="0"/>
              <a:cs typeface="Microsoft YaHei" charset="0"/>
            </a:endParaRPr>
          </a:p>
        </p:txBody>
      </p:sp>
      <p:sp>
        <p:nvSpPr>
          <p:cNvPr id="113671" name="Rectangle 7"/>
          <p:cNvSpPr>
            <a:spLocks noChangeArrowheads="1"/>
          </p:cNvSpPr>
          <p:nvPr/>
        </p:nvSpPr>
        <p:spPr bwMode="auto">
          <a:xfrm>
            <a:off x="676275" y="3884613"/>
            <a:ext cx="7975600" cy="274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8100" rIns="77788" bIns="38100" anchor="ctr"/>
          <a:lstStyle>
            <a:lvl1pPr marL="288925" indent="-288925" defTabSz="769938">
              <a:defRPr sz="2400">
                <a:solidFill>
                  <a:schemeClr val="tx1"/>
                </a:solidFill>
                <a:latin typeface="Times New Roman" pitchFamily="18" charset="0"/>
              </a:defRPr>
            </a:lvl1pPr>
            <a:lvl2pPr marL="627063" indent="-223838" defTabSz="769938">
              <a:defRPr sz="2400">
                <a:solidFill>
                  <a:schemeClr val="tx1"/>
                </a:solidFill>
                <a:latin typeface="Times New Roman" pitchFamily="18" charset="0"/>
              </a:defRPr>
            </a:lvl2pPr>
            <a:lvl3pPr marL="962025" indent="-192088" defTabSz="769938">
              <a:defRPr sz="2400">
                <a:solidFill>
                  <a:schemeClr val="tx1"/>
                </a:solidFill>
                <a:latin typeface="Times New Roman" pitchFamily="18" charset="0"/>
              </a:defRPr>
            </a:lvl3pPr>
            <a:lvl4pPr marL="1349375" indent="-193675" defTabSz="769938">
              <a:defRPr sz="2400">
                <a:solidFill>
                  <a:schemeClr val="tx1"/>
                </a:solidFill>
                <a:latin typeface="Times New Roman" pitchFamily="18" charset="0"/>
              </a:defRPr>
            </a:lvl4pPr>
            <a:lvl5pPr marL="1735138" indent="-195263" defTabSz="769938">
              <a:defRPr sz="2400">
                <a:solidFill>
                  <a:schemeClr val="tx1"/>
                </a:solidFill>
                <a:latin typeface="Times New Roman" pitchFamily="18" charset="0"/>
              </a:defRPr>
            </a:lvl5pPr>
            <a:lvl6pPr marL="2192338" indent="-195263" defTabSz="769938" eaLnBrk="0" fontAlgn="base" hangingPunct="0">
              <a:spcBef>
                <a:spcPct val="0"/>
              </a:spcBef>
              <a:spcAft>
                <a:spcPct val="0"/>
              </a:spcAft>
              <a:defRPr sz="2400">
                <a:solidFill>
                  <a:schemeClr val="tx1"/>
                </a:solidFill>
                <a:latin typeface="Times New Roman" pitchFamily="18" charset="0"/>
              </a:defRPr>
            </a:lvl6pPr>
            <a:lvl7pPr marL="2649538" indent="-195263" defTabSz="769938" eaLnBrk="0" fontAlgn="base" hangingPunct="0">
              <a:spcBef>
                <a:spcPct val="0"/>
              </a:spcBef>
              <a:spcAft>
                <a:spcPct val="0"/>
              </a:spcAft>
              <a:defRPr sz="2400">
                <a:solidFill>
                  <a:schemeClr val="tx1"/>
                </a:solidFill>
                <a:latin typeface="Times New Roman" pitchFamily="18" charset="0"/>
              </a:defRPr>
            </a:lvl7pPr>
            <a:lvl8pPr marL="3106738" indent="-195263" defTabSz="769938" eaLnBrk="0" fontAlgn="base" hangingPunct="0">
              <a:spcBef>
                <a:spcPct val="0"/>
              </a:spcBef>
              <a:spcAft>
                <a:spcPct val="0"/>
              </a:spcAft>
              <a:defRPr sz="2400">
                <a:solidFill>
                  <a:schemeClr val="tx1"/>
                </a:solidFill>
                <a:latin typeface="Times New Roman" pitchFamily="18" charset="0"/>
              </a:defRPr>
            </a:lvl8pPr>
            <a:lvl9pPr marL="3563938" indent="-195263" defTabSz="769938"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0000"/>
              </a:lnSpc>
              <a:spcBef>
                <a:spcPct val="20000"/>
              </a:spcBef>
              <a:buFontTx/>
              <a:buChar char="•"/>
            </a:pPr>
            <a:r>
              <a:rPr lang="es-ES" altLang="es-ES" dirty="0">
                <a:solidFill>
                  <a:schemeClr val="bg1"/>
                </a:solidFill>
              </a:rPr>
              <a:t>VBR </a:t>
            </a:r>
            <a:r>
              <a:rPr lang="es-ES_tradnl" altLang="es-ES" dirty="0">
                <a:solidFill>
                  <a:schemeClr val="bg1"/>
                </a:solidFill>
              </a:rPr>
              <a:t>permite un caudal variable (a ráfagas) con lo que mejora el aprovechamiento del enlace respecto a CBR.</a:t>
            </a:r>
          </a:p>
          <a:p>
            <a:pPr eaLnBrk="1" hangingPunct="1">
              <a:lnSpc>
                <a:spcPct val="90000"/>
              </a:lnSpc>
              <a:spcBef>
                <a:spcPct val="20000"/>
              </a:spcBef>
              <a:buFontTx/>
              <a:buChar char="•"/>
            </a:pPr>
            <a:r>
              <a:rPr lang="es-ES_tradnl" altLang="es-ES" dirty="0">
                <a:solidFill>
                  <a:schemeClr val="bg1"/>
                </a:solidFill>
              </a:rPr>
              <a:t>Dos variantes: VBR-</a:t>
            </a:r>
            <a:r>
              <a:rPr lang="es-ES_tradnl" altLang="es-ES" dirty="0" err="1">
                <a:solidFill>
                  <a:schemeClr val="bg1"/>
                </a:solidFill>
              </a:rPr>
              <a:t>rt</a:t>
            </a:r>
            <a:r>
              <a:rPr lang="es-ES_tradnl" altLang="es-ES" dirty="0">
                <a:solidFill>
                  <a:schemeClr val="bg1"/>
                </a:solidFill>
              </a:rPr>
              <a:t> (real time) y VBR-</a:t>
            </a:r>
            <a:r>
              <a:rPr lang="es-ES_tradnl" altLang="es-ES" dirty="0" err="1">
                <a:solidFill>
                  <a:schemeClr val="bg1"/>
                </a:solidFill>
              </a:rPr>
              <a:t>nrt</a:t>
            </a:r>
            <a:r>
              <a:rPr lang="es-ES_tradnl" altLang="es-ES" dirty="0">
                <a:solidFill>
                  <a:schemeClr val="bg1"/>
                </a:solidFill>
              </a:rPr>
              <a:t> (no real time)</a:t>
            </a:r>
          </a:p>
          <a:p>
            <a:pPr eaLnBrk="1" hangingPunct="1">
              <a:lnSpc>
                <a:spcPct val="90000"/>
              </a:lnSpc>
              <a:spcBef>
                <a:spcPct val="20000"/>
              </a:spcBef>
              <a:buFontTx/>
              <a:buChar char="•"/>
            </a:pPr>
            <a:r>
              <a:rPr lang="es-ES_tradnl" altLang="es-ES" dirty="0">
                <a:solidFill>
                  <a:schemeClr val="bg1"/>
                </a:solidFill>
              </a:rPr>
              <a:t>El usuario recibe garantías de </a:t>
            </a:r>
            <a:r>
              <a:rPr lang="es-ES_tradnl" altLang="es-ES" dirty="0" err="1">
                <a:solidFill>
                  <a:schemeClr val="bg1"/>
                </a:solidFill>
              </a:rPr>
              <a:t>QoS</a:t>
            </a:r>
            <a:r>
              <a:rPr lang="es-ES_tradnl" altLang="es-ES" dirty="0">
                <a:solidFill>
                  <a:schemeClr val="bg1"/>
                </a:solidFill>
              </a:rPr>
              <a:t> (especialmente en VBR-</a:t>
            </a:r>
            <a:r>
              <a:rPr lang="es-ES_tradnl" altLang="es-ES" dirty="0" err="1">
                <a:solidFill>
                  <a:schemeClr val="bg1"/>
                </a:solidFill>
              </a:rPr>
              <a:t>rt</a:t>
            </a:r>
            <a:r>
              <a:rPr lang="es-ES_tradnl" altLang="es-ES" dirty="0">
                <a:solidFill>
                  <a:schemeClr val="bg1"/>
                </a:solidFill>
              </a:rPr>
              <a:t>) por lo que la capacidad se reserva. Pero si no la emplea queda libre para que la utilicen otros servicios menos exigentes.</a:t>
            </a:r>
            <a:endParaRPr lang="es-ES" altLang="es-ES" dirty="0">
              <a:solidFill>
                <a:schemeClr val="bg1"/>
              </a:solidFill>
            </a:endParaRPr>
          </a:p>
          <a:p>
            <a:pPr eaLnBrk="1" hangingPunct="1">
              <a:lnSpc>
                <a:spcPct val="90000"/>
              </a:lnSpc>
              <a:spcBef>
                <a:spcPct val="20000"/>
              </a:spcBef>
              <a:buFontTx/>
              <a:buChar char="•"/>
            </a:pPr>
            <a:endParaRPr lang="es-ES" altLang="es-ES" dirty="0"/>
          </a:p>
        </p:txBody>
      </p:sp>
      <p:sp>
        <p:nvSpPr>
          <p:cNvPr id="113672" name="Line 8"/>
          <p:cNvSpPr>
            <a:spLocks noChangeShapeType="1"/>
          </p:cNvSpPr>
          <p:nvPr/>
        </p:nvSpPr>
        <p:spPr bwMode="auto">
          <a:xfrm>
            <a:off x="2667000" y="2209800"/>
            <a:ext cx="0" cy="1219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13673" name="Line 9"/>
          <p:cNvSpPr>
            <a:spLocks noChangeShapeType="1"/>
          </p:cNvSpPr>
          <p:nvPr/>
        </p:nvSpPr>
        <p:spPr bwMode="auto">
          <a:xfrm>
            <a:off x="2667000" y="2209800"/>
            <a:ext cx="609600" cy="609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13674" name="Line 10"/>
          <p:cNvSpPr>
            <a:spLocks noChangeShapeType="1"/>
          </p:cNvSpPr>
          <p:nvPr/>
        </p:nvSpPr>
        <p:spPr bwMode="auto">
          <a:xfrm flipH="1">
            <a:off x="2667000" y="2819400"/>
            <a:ext cx="609600" cy="609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13675" name="Line 11"/>
          <p:cNvSpPr>
            <a:spLocks noChangeShapeType="1"/>
          </p:cNvSpPr>
          <p:nvPr/>
        </p:nvSpPr>
        <p:spPr bwMode="auto">
          <a:xfrm>
            <a:off x="1752600" y="2286000"/>
            <a:ext cx="914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13676" name="Line 12"/>
          <p:cNvSpPr>
            <a:spLocks noChangeShapeType="1"/>
          </p:cNvSpPr>
          <p:nvPr/>
        </p:nvSpPr>
        <p:spPr bwMode="auto">
          <a:xfrm>
            <a:off x="2667000" y="3048000"/>
            <a:ext cx="0" cy="76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13677" name="Line 13"/>
          <p:cNvSpPr>
            <a:spLocks noChangeShapeType="1"/>
          </p:cNvSpPr>
          <p:nvPr/>
        </p:nvSpPr>
        <p:spPr bwMode="auto">
          <a:xfrm>
            <a:off x="1752600" y="3352800"/>
            <a:ext cx="914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13678" name="Rectangle 14"/>
          <p:cNvSpPr>
            <a:spLocks noChangeArrowheads="1"/>
          </p:cNvSpPr>
          <p:nvPr/>
        </p:nvSpPr>
        <p:spPr bwMode="auto">
          <a:xfrm>
            <a:off x="1060450" y="3048000"/>
            <a:ext cx="684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0488" tIns="44450" rIns="90488" bIns="44450">
            <a:spAutoFit/>
          </a:bodyPr>
          <a:lstStyle/>
          <a:p>
            <a:pPr>
              <a:lnSpc>
                <a:spcPct val="90000"/>
              </a:lnSpc>
            </a:pPr>
            <a:r>
              <a:rPr lang="es-ES" altLang="es-ES" sz="1800" b="1">
                <a:latin typeface="Arial" pitchFamily="34" charset="0"/>
              </a:rPr>
              <a:t>CBR</a:t>
            </a:r>
          </a:p>
        </p:txBody>
      </p:sp>
      <p:sp>
        <p:nvSpPr>
          <p:cNvPr id="113679" name="Rectangle 15"/>
          <p:cNvSpPr>
            <a:spLocks noChangeArrowheads="1"/>
          </p:cNvSpPr>
          <p:nvPr/>
        </p:nvSpPr>
        <p:spPr bwMode="auto">
          <a:xfrm>
            <a:off x="1062038" y="2287588"/>
            <a:ext cx="612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spAutoFit/>
          </a:bodyPr>
          <a:lstStyle/>
          <a:p>
            <a:pPr>
              <a:lnSpc>
                <a:spcPct val="90000"/>
              </a:lnSpc>
            </a:pPr>
            <a:r>
              <a:rPr lang="es-ES" altLang="es-ES" sz="1800" b="1">
                <a:latin typeface="Arial" pitchFamily="34" charset="0"/>
              </a:rPr>
              <a:t>VBR</a:t>
            </a:r>
          </a:p>
        </p:txBody>
      </p:sp>
      <p:sp>
        <p:nvSpPr>
          <p:cNvPr id="113680" name="Line 16"/>
          <p:cNvSpPr>
            <a:spLocks noChangeShapeType="1"/>
          </p:cNvSpPr>
          <p:nvPr/>
        </p:nvSpPr>
        <p:spPr bwMode="auto">
          <a:xfrm>
            <a:off x="3276600" y="2819400"/>
            <a:ext cx="457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13681" name="Rectangle 17"/>
          <p:cNvSpPr>
            <a:spLocks noChangeArrowheads="1"/>
          </p:cNvSpPr>
          <p:nvPr/>
        </p:nvSpPr>
        <p:spPr bwMode="auto">
          <a:xfrm>
            <a:off x="3962400" y="3068638"/>
            <a:ext cx="2743200" cy="284162"/>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s-ES"/>
          </a:p>
        </p:txBody>
      </p:sp>
      <p:sp>
        <p:nvSpPr>
          <p:cNvPr id="113682" name="Line 18"/>
          <p:cNvSpPr>
            <a:spLocks noChangeShapeType="1"/>
          </p:cNvSpPr>
          <p:nvPr/>
        </p:nvSpPr>
        <p:spPr bwMode="auto">
          <a:xfrm>
            <a:off x="3962400" y="3352800"/>
            <a:ext cx="274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13683" name="Line 19"/>
          <p:cNvSpPr>
            <a:spLocks noChangeShapeType="1"/>
          </p:cNvSpPr>
          <p:nvPr/>
        </p:nvSpPr>
        <p:spPr bwMode="auto">
          <a:xfrm>
            <a:off x="3962400" y="2286000"/>
            <a:ext cx="274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13684" name="Freeform 20"/>
          <p:cNvSpPr>
            <a:spLocks/>
          </p:cNvSpPr>
          <p:nvPr/>
        </p:nvSpPr>
        <p:spPr bwMode="auto">
          <a:xfrm>
            <a:off x="3962400" y="2357438"/>
            <a:ext cx="2744788" cy="712787"/>
          </a:xfrm>
          <a:custGeom>
            <a:avLst/>
            <a:gdLst>
              <a:gd name="T0" fmla="*/ 0 w 1873"/>
              <a:gd name="T1" fmla="*/ 224 h 449"/>
              <a:gd name="T2" fmla="*/ 37 w 1873"/>
              <a:gd name="T3" fmla="*/ 274 h 449"/>
              <a:gd name="T4" fmla="*/ 99 w 1873"/>
              <a:gd name="T5" fmla="*/ 299 h 449"/>
              <a:gd name="T6" fmla="*/ 149 w 1873"/>
              <a:gd name="T7" fmla="*/ 348 h 449"/>
              <a:gd name="T8" fmla="*/ 198 w 1873"/>
              <a:gd name="T9" fmla="*/ 348 h 449"/>
              <a:gd name="T10" fmla="*/ 260 w 1873"/>
              <a:gd name="T11" fmla="*/ 299 h 449"/>
              <a:gd name="T12" fmla="*/ 310 w 1873"/>
              <a:gd name="T13" fmla="*/ 299 h 449"/>
              <a:gd name="T14" fmla="*/ 360 w 1873"/>
              <a:gd name="T15" fmla="*/ 274 h 449"/>
              <a:gd name="T16" fmla="*/ 409 w 1873"/>
              <a:gd name="T17" fmla="*/ 274 h 449"/>
              <a:gd name="T18" fmla="*/ 459 w 1873"/>
              <a:gd name="T19" fmla="*/ 249 h 449"/>
              <a:gd name="T20" fmla="*/ 483 w 1873"/>
              <a:gd name="T21" fmla="*/ 174 h 449"/>
              <a:gd name="T22" fmla="*/ 533 w 1873"/>
              <a:gd name="T23" fmla="*/ 149 h 449"/>
              <a:gd name="T24" fmla="*/ 595 w 1873"/>
              <a:gd name="T25" fmla="*/ 124 h 449"/>
              <a:gd name="T26" fmla="*/ 645 w 1873"/>
              <a:gd name="T27" fmla="*/ 149 h 449"/>
              <a:gd name="T28" fmla="*/ 694 w 1873"/>
              <a:gd name="T29" fmla="*/ 149 h 449"/>
              <a:gd name="T30" fmla="*/ 731 w 1873"/>
              <a:gd name="T31" fmla="*/ 199 h 449"/>
              <a:gd name="T32" fmla="*/ 769 w 1873"/>
              <a:gd name="T33" fmla="*/ 274 h 449"/>
              <a:gd name="T34" fmla="*/ 806 w 1873"/>
              <a:gd name="T35" fmla="*/ 348 h 449"/>
              <a:gd name="T36" fmla="*/ 868 w 1873"/>
              <a:gd name="T37" fmla="*/ 398 h 449"/>
              <a:gd name="T38" fmla="*/ 942 w 1873"/>
              <a:gd name="T39" fmla="*/ 423 h 449"/>
              <a:gd name="T40" fmla="*/ 979 w 1873"/>
              <a:gd name="T41" fmla="*/ 274 h 449"/>
              <a:gd name="T42" fmla="*/ 1004 w 1873"/>
              <a:gd name="T43" fmla="*/ 199 h 449"/>
              <a:gd name="T44" fmla="*/ 1054 w 1873"/>
              <a:gd name="T45" fmla="*/ 199 h 449"/>
              <a:gd name="T46" fmla="*/ 1116 w 1873"/>
              <a:gd name="T47" fmla="*/ 174 h 449"/>
              <a:gd name="T48" fmla="*/ 1141 w 1873"/>
              <a:gd name="T49" fmla="*/ 100 h 449"/>
              <a:gd name="T50" fmla="*/ 1190 w 1873"/>
              <a:gd name="T51" fmla="*/ 100 h 449"/>
              <a:gd name="T52" fmla="*/ 1240 w 1873"/>
              <a:gd name="T53" fmla="*/ 75 h 449"/>
              <a:gd name="T54" fmla="*/ 1327 w 1873"/>
              <a:gd name="T55" fmla="*/ 75 h 449"/>
              <a:gd name="T56" fmla="*/ 1364 w 1873"/>
              <a:gd name="T57" fmla="*/ 149 h 449"/>
              <a:gd name="T58" fmla="*/ 1426 w 1873"/>
              <a:gd name="T59" fmla="*/ 199 h 449"/>
              <a:gd name="T60" fmla="*/ 1500 w 1873"/>
              <a:gd name="T61" fmla="*/ 199 h 449"/>
              <a:gd name="T62" fmla="*/ 1574 w 1873"/>
              <a:gd name="T63" fmla="*/ 199 h 449"/>
              <a:gd name="T64" fmla="*/ 1574 w 1873"/>
              <a:gd name="T65" fmla="*/ 75 h 449"/>
              <a:gd name="T66" fmla="*/ 1612 w 1873"/>
              <a:gd name="T67" fmla="*/ 0 h 449"/>
              <a:gd name="T68" fmla="*/ 1661 w 1873"/>
              <a:gd name="T69" fmla="*/ 0 h 449"/>
              <a:gd name="T70" fmla="*/ 1711 w 1873"/>
              <a:gd name="T71" fmla="*/ 75 h 449"/>
              <a:gd name="T72" fmla="*/ 1760 w 1873"/>
              <a:gd name="T73" fmla="*/ 75 h 449"/>
              <a:gd name="T74" fmla="*/ 1798 w 1873"/>
              <a:gd name="T75" fmla="*/ 149 h 449"/>
              <a:gd name="T76" fmla="*/ 1847 w 1873"/>
              <a:gd name="T77" fmla="*/ 149 h 449"/>
              <a:gd name="T78" fmla="*/ 1872 w 1873"/>
              <a:gd name="T79" fmla="*/ 448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73" h="449">
                <a:moveTo>
                  <a:pt x="0" y="448"/>
                </a:moveTo>
                <a:lnTo>
                  <a:pt x="0" y="224"/>
                </a:lnTo>
                <a:lnTo>
                  <a:pt x="12" y="274"/>
                </a:lnTo>
                <a:lnTo>
                  <a:pt x="37" y="274"/>
                </a:lnTo>
                <a:lnTo>
                  <a:pt x="74" y="274"/>
                </a:lnTo>
                <a:lnTo>
                  <a:pt x="99" y="299"/>
                </a:lnTo>
                <a:lnTo>
                  <a:pt x="124" y="299"/>
                </a:lnTo>
                <a:lnTo>
                  <a:pt x="149" y="348"/>
                </a:lnTo>
                <a:lnTo>
                  <a:pt x="174" y="348"/>
                </a:lnTo>
                <a:lnTo>
                  <a:pt x="198" y="348"/>
                </a:lnTo>
                <a:lnTo>
                  <a:pt x="223" y="324"/>
                </a:lnTo>
                <a:lnTo>
                  <a:pt x="260" y="299"/>
                </a:lnTo>
                <a:lnTo>
                  <a:pt x="285" y="299"/>
                </a:lnTo>
                <a:lnTo>
                  <a:pt x="310" y="299"/>
                </a:lnTo>
                <a:lnTo>
                  <a:pt x="335" y="299"/>
                </a:lnTo>
                <a:lnTo>
                  <a:pt x="360" y="274"/>
                </a:lnTo>
                <a:lnTo>
                  <a:pt x="384" y="274"/>
                </a:lnTo>
                <a:lnTo>
                  <a:pt x="409" y="274"/>
                </a:lnTo>
                <a:lnTo>
                  <a:pt x="434" y="249"/>
                </a:lnTo>
                <a:lnTo>
                  <a:pt x="459" y="249"/>
                </a:lnTo>
                <a:lnTo>
                  <a:pt x="459" y="199"/>
                </a:lnTo>
                <a:lnTo>
                  <a:pt x="483" y="174"/>
                </a:lnTo>
                <a:lnTo>
                  <a:pt x="508" y="149"/>
                </a:lnTo>
                <a:lnTo>
                  <a:pt x="533" y="149"/>
                </a:lnTo>
                <a:lnTo>
                  <a:pt x="558" y="149"/>
                </a:lnTo>
                <a:lnTo>
                  <a:pt x="595" y="124"/>
                </a:lnTo>
                <a:lnTo>
                  <a:pt x="620" y="124"/>
                </a:lnTo>
                <a:lnTo>
                  <a:pt x="645" y="149"/>
                </a:lnTo>
                <a:lnTo>
                  <a:pt x="669" y="149"/>
                </a:lnTo>
                <a:lnTo>
                  <a:pt x="694" y="149"/>
                </a:lnTo>
                <a:lnTo>
                  <a:pt x="719" y="149"/>
                </a:lnTo>
                <a:lnTo>
                  <a:pt x="731" y="199"/>
                </a:lnTo>
                <a:lnTo>
                  <a:pt x="744" y="249"/>
                </a:lnTo>
                <a:lnTo>
                  <a:pt x="769" y="274"/>
                </a:lnTo>
                <a:lnTo>
                  <a:pt x="793" y="299"/>
                </a:lnTo>
                <a:lnTo>
                  <a:pt x="806" y="348"/>
                </a:lnTo>
                <a:lnTo>
                  <a:pt x="831" y="398"/>
                </a:lnTo>
                <a:lnTo>
                  <a:pt x="868" y="398"/>
                </a:lnTo>
                <a:lnTo>
                  <a:pt x="905" y="398"/>
                </a:lnTo>
                <a:lnTo>
                  <a:pt x="942" y="423"/>
                </a:lnTo>
                <a:lnTo>
                  <a:pt x="967" y="348"/>
                </a:lnTo>
                <a:lnTo>
                  <a:pt x="979" y="274"/>
                </a:lnTo>
                <a:lnTo>
                  <a:pt x="1004" y="249"/>
                </a:lnTo>
                <a:lnTo>
                  <a:pt x="1004" y="199"/>
                </a:lnTo>
                <a:lnTo>
                  <a:pt x="1029" y="199"/>
                </a:lnTo>
                <a:lnTo>
                  <a:pt x="1054" y="199"/>
                </a:lnTo>
                <a:lnTo>
                  <a:pt x="1091" y="199"/>
                </a:lnTo>
                <a:lnTo>
                  <a:pt x="1116" y="174"/>
                </a:lnTo>
                <a:lnTo>
                  <a:pt x="1141" y="149"/>
                </a:lnTo>
                <a:lnTo>
                  <a:pt x="1141" y="100"/>
                </a:lnTo>
                <a:lnTo>
                  <a:pt x="1165" y="75"/>
                </a:lnTo>
                <a:lnTo>
                  <a:pt x="1190" y="100"/>
                </a:lnTo>
                <a:lnTo>
                  <a:pt x="1215" y="75"/>
                </a:lnTo>
                <a:lnTo>
                  <a:pt x="1240" y="75"/>
                </a:lnTo>
                <a:lnTo>
                  <a:pt x="1289" y="75"/>
                </a:lnTo>
                <a:lnTo>
                  <a:pt x="1327" y="75"/>
                </a:lnTo>
                <a:lnTo>
                  <a:pt x="1351" y="100"/>
                </a:lnTo>
                <a:lnTo>
                  <a:pt x="1364" y="149"/>
                </a:lnTo>
                <a:lnTo>
                  <a:pt x="1364" y="199"/>
                </a:lnTo>
                <a:lnTo>
                  <a:pt x="1426" y="199"/>
                </a:lnTo>
                <a:lnTo>
                  <a:pt x="1475" y="199"/>
                </a:lnTo>
                <a:lnTo>
                  <a:pt x="1500" y="199"/>
                </a:lnTo>
                <a:lnTo>
                  <a:pt x="1550" y="224"/>
                </a:lnTo>
                <a:lnTo>
                  <a:pt x="1574" y="199"/>
                </a:lnTo>
                <a:lnTo>
                  <a:pt x="1574" y="149"/>
                </a:lnTo>
                <a:lnTo>
                  <a:pt x="1574" y="75"/>
                </a:lnTo>
                <a:lnTo>
                  <a:pt x="1574" y="25"/>
                </a:lnTo>
                <a:lnTo>
                  <a:pt x="1612" y="0"/>
                </a:lnTo>
                <a:lnTo>
                  <a:pt x="1636" y="0"/>
                </a:lnTo>
                <a:lnTo>
                  <a:pt x="1661" y="0"/>
                </a:lnTo>
                <a:lnTo>
                  <a:pt x="1674" y="50"/>
                </a:lnTo>
                <a:lnTo>
                  <a:pt x="1711" y="75"/>
                </a:lnTo>
                <a:lnTo>
                  <a:pt x="1736" y="75"/>
                </a:lnTo>
                <a:lnTo>
                  <a:pt x="1760" y="75"/>
                </a:lnTo>
                <a:lnTo>
                  <a:pt x="1773" y="124"/>
                </a:lnTo>
                <a:lnTo>
                  <a:pt x="1798" y="149"/>
                </a:lnTo>
                <a:lnTo>
                  <a:pt x="1822" y="149"/>
                </a:lnTo>
                <a:lnTo>
                  <a:pt x="1847" y="149"/>
                </a:lnTo>
                <a:lnTo>
                  <a:pt x="1872" y="174"/>
                </a:lnTo>
                <a:lnTo>
                  <a:pt x="1872" y="448"/>
                </a:lnTo>
                <a:lnTo>
                  <a:pt x="0" y="448"/>
                </a:lnTo>
              </a:path>
            </a:pathLst>
          </a:custGeom>
          <a:solidFill>
            <a:srgbClr val="FF66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13685" name="Rectangle 21"/>
          <p:cNvSpPr>
            <a:spLocks noChangeArrowheads="1"/>
          </p:cNvSpPr>
          <p:nvPr/>
        </p:nvSpPr>
        <p:spPr bwMode="auto">
          <a:xfrm>
            <a:off x="7078663" y="2592388"/>
            <a:ext cx="612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spAutoFit/>
          </a:bodyPr>
          <a:lstStyle/>
          <a:p>
            <a:pPr>
              <a:lnSpc>
                <a:spcPct val="90000"/>
              </a:lnSpc>
            </a:pPr>
            <a:r>
              <a:rPr lang="es-ES" altLang="es-ES" sz="1800" b="1">
                <a:latin typeface="Arial" pitchFamily="34" charset="0"/>
              </a:rPr>
              <a:t>VBR</a:t>
            </a:r>
          </a:p>
        </p:txBody>
      </p:sp>
      <p:sp>
        <p:nvSpPr>
          <p:cNvPr id="113686" name="Rectangle 22"/>
          <p:cNvSpPr>
            <a:spLocks noChangeArrowheads="1"/>
          </p:cNvSpPr>
          <p:nvPr/>
        </p:nvSpPr>
        <p:spPr bwMode="auto">
          <a:xfrm>
            <a:off x="7078663" y="3125788"/>
            <a:ext cx="6254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spAutoFit/>
          </a:bodyPr>
          <a:lstStyle/>
          <a:p>
            <a:pPr>
              <a:lnSpc>
                <a:spcPct val="90000"/>
              </a:lnSpc>
            </a:pPr>
            <a:r>
              <a:rPr lang="es-ES" altLang="es-ES" sz="1800" b="1">
                <a:latin typeface="Arial" pitchFamily="34" charset="0"/>
              </a:rPr>
              <a:t>CBR</a:t>
            </a:r>
          </a:p>
        </p:txBody>
      </p:sp>
      <p:sp>
        <p:nvSpPr>
          <p:cNvPr id="113687" name="Freeform 23"/>
          <p:cNvSpPr>
            <a:spLocks/>
          </p:cNvSpPr>
          <p:nvPr/>
        </p:nvSpPr>
        <p:spPr bwMode="auto">
          <a:xfrm>
            <a:off x="6858000" y="3124200"/>
            <a:ext cx="153988" cy="230188"/>
          </a:xfrm>
          <a:custGeom>
            <a:avLst/>
            <a:gdLst>
              <a:gd name="T0" fmla="*/ 0 w 105"/>
              <a:gd name="T1" fmla="*/ 0 h 145"/>
              <a:gd name="T2" fmla="*/ 52 w 105"/>
              <a:gd name="T3" fmla="*/ 12 h 145"/>
              <a:gd name="T4" fmla="*/ 52 w 105"/>
              <a:gd name="T5" fmla="*/ 66 h 145"/>
              <a:gd name="T6" fmla="*/ 104 w 105"/>
              <a:gd name="T7" fmla="*/ 72 h 145"/>
              <a:gd name="T8" fmla="*/ 52 w 105"/>
              <a:gd name="T9" fmla="*/ 78 h 145"/>
              <a:gd name="T10" fmla="*/ 52 w 105"/>
              <a:gd name="T11" fmla="*/ 132 h 145"/>
              <a:gd name="T12" fmla="*/ 0 w 105"/>
              <a:gd name="T13" fmla="*/ 144 h 145"/>
            </a:gdLst>
            <a:ahLst/>
            <a:cxnLst>
              <a:cxn ang="0">
                <a:pos x="T0" y="T1"/>
              </a:cxn>
              <a:cxn ang="0">
                <a:pos x="T2" y="T3"/>
              </a:cxn>
              <a:cxn ang="0">
                <a:pos x="T4" y="T5"/>
              </a:cxn>
              <a:cxn ang="0">
                <a:pos x="T6" y="T7"/>
              </a:cxn>
              <a:cxn ang="0">
                <a:pos x="T8" y="T9"/>
              </a:cxn>
              <a:cxn ang="0">
                <a:pos x="T10" y="T11"/>
              </a:cxn>
              <a:cxn ang="0">
                <a:pos x="T12" y="T13"/>
              </a:cxn>
            </a:cxnLst>
            <a:rect l="0" t="0" r="r" b="b"/>
            <a:pathLst>
              <a:path w="105" h="145">
                <a:moveTo>
                  <a:pt x="0" y="0"/>
                </a:moveTo>
                <a:lnTo>
                  <a:pt x="52" y="12"/>
                </a:lnTo>
                <a:lnTo>
                  <a:pt x="52" y="66"/>
                </a:lnTo>
                <a:lnTo>
                  <a:pt x="104" y="72"/>
                </a:lnTo>
                <a:lnTo>
                  <a:pt x="52" y="78"/>
                </a:lnTo>
                <a:lnTo>
                  <a:pt x="52" y="132"/>
                </a:lnTo>
                <a:lnTo>
                  <a:pt x="0" y="144"/>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13688" name="Freeform 24"/>
          <p:cNvSpPr>
            <a:spLocks/>
          </p:cNvSpPr>
          <p:nvPr/>
        </p:nvSpPr>
        <p:spPr bwMode="auto">
          <a:xfrm>
            <a:off x="6858000" y="2286000"/>
            <a:ext cx="153988" cy="839788"/>
          </a:xfrm>
          <a:custGeom>
            <a:avLst/>
            <a:gdLst>
              <a:gd name="T0" fmla="*/ 0 w 105"/>
              <a:gd name="T1" fmla="*/ 0 h 529"/>
              <a:gd name="T2" fmla="*/ 52 w 105"/>
              <a:gd name="T3" fmla="*/ 44 h 529"/>
              <a:gd name="T4" fmla="*/ 52 w 105"/>
              <a:gd name="T5" fmla="*/ 242 h 529"/>
              <a:gd name="T6" fmla="*/ 104 w 105"/>
              <a:gd name="T7" fmla="*/ 264 h 529"/>
              <a:gd name="T8" fmla="*/ 52 w 105"/>
              <a:gd name="T9" fmla="*/ 286 h 529"/>
              <a:gd name="T10" fmla="*/ 52 w 105"/>
              <a:gd name="T11" fmla="*/ 484 h 529"/>
              <a:gd name="T12" fmla="*/ 0 w 105"/>
              <a:gd name="T13" fmla="*/ 528 h 529"/>
            </a:gdLst>
            <a:ahLst/>
            <a:cxnLst>
              <a:cxn ang="0">
                <a:pos x="T0" y="T1"/>
              </a:cxn>
              <a:cxn ang="0">
                <a:pos x="T2" y="T3"/>
              </a:cxn>
              <a:cxn ang="0">
                <a:pos x="T4" y="T5"/>
              </a:cxn>
              <a:cxn ang="0">
                <a:pos x="T6" y="T7"/>
              </a:cxn>
              <a:cxn ang="0">
                <a:pos x="T8" y="T9"/>
              </a:cxn>
              <a:cxn ang="0">
                <a:pos x="T10" y="T11"/>
              </a:cxn>
              <a:cxn ang="0">
                <a:pos x="T12" y="T13"/>
              </a:cxn>
            </a:cxnLst>
            <a:rect l="0" t="0" r="r" b="b"/>
            <a:pathLst>
              <a:path w="105" h="529">
                <a:moveTo>
                  <a:pt x="0" y="0"/>
                </a:moveTo>
                <a:lnTo>
                  <a:pt x="52" y="44"/>
                </a:lnTo>
                <a:lnTo>
                  <a:pt x="52" y="242"/>
                </a:lnTo>
                <a:lnTo>
                  <a:pt x="104" y="264"/>
                </a:lnTo>
                <a:lnTo>
                  <a:pt x="52" y="286"/>
                </a:lnTo>
                <a:lnTo>
                  <a:pt x="52" y="484"/>
                </a:lnTo>
                <a:lnTo>
                  <a:pt x="0" y="52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13689" name="Line 25"/>
          <p:cNvSpPr>
            <a:spLocks noChangeShapeType="1"/>
          </p:cNvSpPr>
          <p:nvPr/>
        </p:nvSpPr>
        <p:spPr bwMode="auto">
          <a:xfrm>
            <a:off x="1752600" y="2667000"/>
            <a:ext cx="914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13690" name="Rectangle 26"/>
          <p:cNvSpPr>
            <a:spLocks noChangeArrowheads="1"/>
          </p:cNvSpPr>
          <p:nvPr/>
        </p:nvSpPr>
        <p:spPr bwMode="auto">
          <a:xfrm>
            <a:off x="1974850" y="2327275"/>
            <a:ext cx="227013"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0488" tIns="44450" rIns="90488" bIns="44450">
            <a:spAutoFit/>
          </a:bodyPr>
          <a:lstStyle/>
          <a:p>
            <a:pPr>
              <a:lnSpc>
                <a:spcPct val="60000"/>
              </a:lnSpc>
            </a:pPr>
            <a:r>
              <a:rPr lang="es-ES" altLang="es-ES" sz="1400" b="1">
                <a:latin typeface="Arial" pitchFamily="34" charset="0"/>
              </a:rPr>
              <a:t>•</a:t>
            </a:r>
          </a:p>
          <a:p>
            <a:pPr>
              <a:lnSpc>
                <a:spcPct val="60000"/>
              </a:lnSpc>
            </a:pPr>
            <a:r>
              <a:rPr lang="es-ES" altLang="es-ES" sz="1400" b="1">
                <a:latin typeface="Arial" pitchFamily="34" charset="0"/>
              </a:rPr>
              <a:t>•</a:t>
            </a:r>
          </a:p>
          <a:p>
            <a:pPr>
              <a:lnSpc>
                <a:spcPct val="60000"/>
              </a:lnSpc>
            </a:pPr>
            <a:r>
              <a:rPr lang="es-ES" altLang="es-ES" sz="1400" b="1">
                <a:latin typeface="Arial" pitchFamily="34" charset="0"/>
              </a:rPr>
              <a:t>•</a:t>
            </a:r>
          </a:p>
        </p:txBody>
      </p:sp>
      <p:sp>
        <p:nvSpPr>
          <p:cNvPr id="113691" name="Line 27"/>
          <p:cNvSpPr>
            <a:spLocks noChangeShapeType="1"/>
          </p:cNvSpPr>
          <p:nvPr/>
        </p:nvSpPr>
        <p:spPr bwMode="auto">
          <a:xfrm>
            <a:off x="1752600" y="2971800"/>
            <a:ext cx="914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13692" name="Rectangle 28"/>
          <p:cNvSpPr>
            <a:spLocks noChangeArrowheads="1"/>
          </p:cNvSpPr>
          <p:nvPr/>
        </p:nvSpPr>
        <p:spPr bwMode="auto">
          <a:xfrm>
            <a:off x="1974850" y="3013075"/>
            <a:ext cx="227013"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0488" tIns="44450" rIns="90488" bIns="44450">
            <a:spAutoFit/>
          </a:bodyPr>
          <a:lstStyle/>
          <a:p>
            <a:pPr>
              <a:lnSpc>
                <a:spcPct val="60000"/>
              </a:lnSpc>
            </a:pPr>
            <a:r>
              <a:rPr lang="es-ES" altLang="es-ES" sz="1400" b="1">
                <a:latin typeface="Arial" pitchFamily="34" charset="0"/>
              </a:rPr>
              <a:t>•</a:t>
            </a:r>
          </a:p>
          <a:p>
            <a:pPr>
              <a:lnSpc>
                <a:spcPct val="60000"/>
              </a:lnSpc>
            </a:pPr>
            <a:r>
              <a:rPr lang="es-ES" altLang="es-ES" sz="1400" b="1">
                <a:latin typeface="Arial" pitchFamily="34" charset="0"/>
              </a:rPr>
              <a:t>•</a:t>
            </a:r>
          </a:p>
          <a:p>
            <a:pPr>
              <a:lnSpc>
                <a:spcPct val="60000"/>
              </a:lnSpc>
            </a:pPr>
            <a:r>
              <a:rPr lang="es-ES" altLang="es-ES" sz="1400" b="1">
                <a:latin typeface="Arial" pitchFamily="34" charset="0"/>
              </a:rPr>
              <a:t>•</a:t>
            </a:r>
          </a:p>
        </p:txBody>
      </p:sp>
      <p:grpSp>
        <p:nvGrpSpPr>
          <p:cNvPr id="113693" name="Group 29"/>
          <p:cNvGrpSpPr>
            <a:grpSpLocks/>
          </p:cNvGrpSpPr>
          <p:nvPr/>
        </p:nvGrpSpPr>
        <p:grpSpPr bwMode="auto">
          <a:xfrm>
            <a:off x="2906713" y="1612900"/>
            <a:ext cx="1741487" cy="736600"/>
            <a:chOff x="1632" y="1016"/>
            <a:chExt cx="1097" cy="464"/>
          </a:xfrm>
        </p:grpSpPr>
        <p:sp>
          <p:nvSpPr>
            <p:cNvPr id="113694" name="AutoShape 30"/>
            <p:cNvSpPr>
              <a:spLocks noChangeArrowheads="1"/>
            </p:cNvSpPr>
            <p:nvPr/>
          </p:nvSpPr>
          <p:spPr bwMode="auto">
            <a:xfrm flipH="1">
              <a:off x="1632" y="1016"/>
              <a:ext cx="1097" cy="387"/>
            </a:xfrm>
            <a:prstGeom prst="wedgeRoundRectCallout">
              <a:avLst>
                <a:gd name="adj1" fmla="val -37722"/>
                <a:gd name="adj2" fmla="val 66667"/>
                <a:gd name="adj3" fmla="val 16667"/>
              </a:avLst>
            </a:prstGeom>
            <a:solidFill>
              <a:srgbClr val="114FFB"/>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s-ES"/>
            </a:p>
          </p:txBody>
        </p:sp>
        <p:sp>
          <p:nvSpPr>
            <p:cNvPr id="113695" name="Rectangle 31"/>
            <p:cNvSpPr>
              <a:spLocks noChangeArrowheads="1"/>
            </p:cNvSpPr>
            <p:nvPr/>
          </p:nvSpPr>
          <p:spPr bwMode="auto">
            <a:xfrm>
              <a:off x="1632" y="1024"/>
              <a:ext cx="105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spAutoFit/>
            </a:bodyPr>
            <a:lstStyle/>
            <a:p>
              <a:pPr algn="ctr">
                <a:lnSpc>
                  <a:spcPct val="90000"/>
                </a:lnSpc>
              </a:pPr>
              <a:r>
                <a:rPr lang="es-ES_tradnl" altLang="es-ES" sz="1800" b="1">
                  <a:solidFill>
                    <a:srgbClr val="FAFD00"/>
                  </a:solidFill>
                  <a:latin typeface="Arial" pitchFamily="34" charset="0"/>
                </a:rPr>
                <a:t>Capacidad no</a:t>
              </a:r>
            </a:p>
            <a:p>
              <a:pPr algn="ctr">
                <a:lnSpc>
                  <a:spcPct val="90000"/>
                </a:lnSpc>
              </a:pPr>
              <a:r>
                <a:rPr lang="es-ES_tradnl" altLang="es-ES" sz="1800" b="1">
                  <a:solidFill>
                    <a:srgbClr val="FAFD00"/>
                  </a:solidFill>
                  <a:latin typeface="Arial" pitchFamily="34" charset="0"/>
                </a:rPr>
                <a:t>aprovechada</a:t>
              </a:r>
              <a:endParaRPr lang="es-ES" altLang="es-ES" sz="1800" b="1">
                <a:solidFill>
                  <a:srgbClr val="FAFD00"/>
                </a:solidFill>
                <a:latin typeface="Arial" pitchFamily="34" charset="0"/>
              </a:endParaRPr>
            </a:p>
          </p:txBody>
        </p:sp>
      </p:grpSp>
      <p:grpSp>
        <p:nvGrpSpPr>
          <p:cNvPr id="113696" name="Group 32"/>
          <p:cNvGrpSpPr>
            <a:grpSpLocks/>
          </p:cNvGrpSpPr>
          <p:nvPr/>
        </p:nvGrpSpPr>
        <p:grpSpPr bwMode="auto">
          <a:xfrm>
            <a:off x="6705600" y="1524000"/>
            <a:ext cx="1752600" cy="762000"/>
            <a:chOff x="4224" y="960"/>
            <a:chExt cx="1104" cy="480"/>
          </a:xfrm>
        </p:grpSpPr>
        <p:sp>
          <p:nvSpPr>
            <p:cNvPr id="113697" name="Rectangle 33"/>
            <p:cNvSpPr>
              <a:spLocks noChangeArrowheads="1"/>
            </p:cNvSpPr>
            <p:nvPr/>
          </p:nvSpPr>
          <p:spPr bwMode="auto">
            <a:xfrm>
              <a:off x="4486" y="960"/>
              <a:ext cx="84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spAutoFit/>
            </a:bodyPr>
            <a:lstStyle/>
            <a:p>
              <a:pPr>
                <a:lnSpc>
                  <a:spcPct val="90000"/>
                </a:lnSpc>
              </a:pPr>
              <a:r>
                <a:rPr lang="es-ES_tradnl" altLang="es-ES" sz="1800" b="1">
                  <a:latin typeface="Arial" pitchFamily="34" charset="0"/>
                </a:rPr>
                <a:t>Capacidad</a:t>
              </a:r>
            </a:p>
            <a:p>
              <a:pPr>
                <a:lnSpc>
                  <a:spcPct val="90000"/>
                </a:lnSpc>
              </a:pPr>
              <a:r>
                <a:rPr lang="es-ES_tradnl" altLang="es-ES" sz="1800" b="1">
                  <a:latin typeface="Arial" pitchFamily="34" charset="0"/>
                </a:rPr>
                <a:t>del enlace</a:t>
              </a:r>
              <a:endParaRPr lang="es-ES" altLang="es-ES" sz="1800" b="1">
                <a:latin typeface="Arial" pitchFamily="34" charset="0"/>
              </a:endParaRPr>
            </a:p>
          </p:txBody>
        </p:sp>
        <p:sp>
          <p:nvSpPr>
            <p:cNvPr id="113698" name="Line 34"/>
            <p:cNvSpPr>
              <a:spLocks noChangeShapeType="1"/>
            </p:cNvSpPr>
            <p:nvPr/>
          </p:nvSpPr>
          <p:spPr bwMode="auto">
            <a:xfrm flipH="1">
              <a:off x="4224" y="1248"/>
              <a:ext cx="24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grpSp>
    </p:spTree>
    <p:extLst>
      <p:ext uri="{BB962C8B-B14F-4D97-AF65-F5344CB8AC3E}">
        <p14:creationId xmlns:p14="http://schemas.microsoft.com/office/powerpoint/2010/main" val="40765755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ChangeArrowheads="1"/>
          </p:cNvSpPr>
          <p:nvPr/>
        </p:nvSpPr>
        <p:spPr bwMode="auto">
          <a:xfrm>
            <a:off x="703263" y="6127750"/>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s-ES"/>
          </a:p>
        </p:txBody>
      </p:sp>
      <p:sp>
        <p:nvSpPr>
          <p:cNvPr id="117763" name="Rectangle 3"/>
          <p:cNvSpPr>
            <a:spLocks noChangeArrowheads="1"/>
          </p:cNvSpPr>
          <p:nvPr/>
        </p:nvSpPr>
        <p:spPr bwMode="auto">
          <a:xfrm>
            <a:off x="3165475" y="6127750"/>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s-ES"/>
          </a:p>
        </p:txBody>
      </p:sp>
      <p:sp>
        <p:nvSpPr>
          <p:cNvPr id="117764" name="Rectangle 4"/>
          <p:cNvSpPr>
            <a:spLocks noChangeArrowheads="1"/>
          </p:cNvSpPr>
          <p:nvPr/>
        </p:nvSpPr>
        <p:spPr bwMode="auto">
          <a:xfrm>
            <a:off x="668338" y="6102350"/>
            <a:ext cx="1951037"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s-ES"/>
          </a:p>
        </p:txBody>
      </p:sp>
      <p:sp>
        <p:nvSpPr>
          <p:cNvPr id="117765" name="Rectangle 5"/>
          <p:cNvSpPr>
            <a:spLocks noChangeArrowheads="1"/>
          </p:cNvSpPr>
          <p:nvPr/>
        </p:nvSpPr>
        <p:spPr bwMode="auto">
          <a:xfrm>
            <a:off x="3146425" y="6102350"/>
            <a:ext cx="285115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s-ES"/>
          </a:p>
        </p:txBody>
      </p:sp>
      <p:sp>
        <p:nvSpPr>
          <p:cNvPr id="117766" name="Rectangle 6"/>
          <p:cNvSpPr>
            <a:spLocks noChangeArrowheads="1"/>
          </p:cNvSpPr>
          <p:nvPr/>
        </p:nvSpPr>
        <p:spPr bwMode="auto">
          <a:xfrm>
            <a:off x="685800" y="260350"/>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313" tIns="44450" rIns="87313" bIns="44450" anchor="ctr"/>
          <a:lstStyle>
            <a:lvl1pPr defTabSz="912813">
              <a:defRPr sz="2400">
                <a:solidFill>
                  <a:schemeClr val="tx1"/>
                </a:solidFill>
                <a:latin typeface="Times New Roman" pitchFamily="18" charset="0"/>
              </a:defRPr>
            </a:lvl1pPr>
            <a:lvl2pPr defTabSz="912813">
              <a:defRPr sz="2400">
                <a:solidFill>
                  <a:schemeClr val="tx1"/>
                </a:solidFill>
                <a:latin typeface="Times New Roman" pitchFamily="18" charset="0"/>
              </a:defRPr>
            </a:lvl2pPr>
            <a:lvl3pPr defTabSz="912813">
              <a:defRPr sz="2400">
                <a:solidFill>
                  <a:schemeClr val="tx1"/>
                </a:solidFill>
                <a:latin typeface="Times New Roman" pitchFamily="18" charset="0"/>
              </a:defRPr>
            </a:lvl3pPr>
            <a:lvl4pPr defTabSz="912813">
              <a:defRPr sz="2400">
                <a:solidFill>
                  <a:schemeClr val="tx1"/>
                </a:solidFill>
                <a:latin typeface="Times New Roman" pitchFamily="18" charset="0"/>
              </a:defRPr>
            </a:lvl4pPr>
            <a:lvl5pPr defTabSz="912813">
              <a:defRPr sz="2400">
                <a:solidFill>
                  <a:schemeClr val="tx1"/>
                </a:solidFill>
                <a:latin typeface="Times New Roman" pitchFamily="18" charset="0"/>
              </a:defRPr>
            </a:lvl5pPr>
            <a:lvl6pPr marL="457200" defTabSz="912813" eaLnBrk="0" fontAlgn="base" hangingPunct="0">
              <a:spcBef>
                <a:spcPct val="0"/>
              </a:spcBef>
              <a:spcAft>
                <a:spcPct val="0"/>
              </a:spcAft>
              <a:defRPr sz="2400">
                <a:solidFill>
                  <a:schemeClr val="tx1"/>
                </a:solidFill>
                <a:latin typeface="Times New Roman" pitchFamily="18" charset="0"/>
              </a:defRPr>
            </a:lvl6pPr>
            <a:lvl7pPr marL="914400" defTabSz="912813" eaLnBrk="0" fontAlgn="base" hangingPunct="0">
              <a:spcBef>
                <a:spcPct val="0"/>
              </a:spcBef>
              <a:spcAft>
                <a:spcPct val="0"/>
              </a:spcAft>
              <a:defRPr sz="2400">
                <a:solidFill>
                  <a:schemeClr val="tx1"/>
                </a:solidFill>
                <a:latin typeface="Times New Roman" pitchFamily="18" charset="0"/>
              </a:defRPr>
            </a:lvl7pPr>
            <a:lvl8pPr marL="1371600" defTabSz="912813" eaLnBrk="0" fontAlgn="base" hangingPunct="0">
              <a:spcBef>
                <a:spcPct val="0"/>
              </a:spcBef>
              <a:spcAft>
                <a:spcPct val="0"/>
              </a:spcAft>
              <a:defRPr sz="2400">
                <a:solidFill>
                  <a:schemeClr val="tx1"/>
                </a:solidFill>
                <a:latin typeface="Times New Roman" pitchFamily="18" charset="0"/>
              </a:defRPr>
            </a:lvl8pPr>
            <a:lvl9pPr marL="1828800" defTabSz="912813"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ES_tradnl" altLang="es-ES" sz="3600" dirty="0">
                <a:solidFill>
                  <a:srgbClr val="CCECFF"/>
                </a:solidFill>
                <a:effectLst>
                  <a:outerShdw blurRad="38100" dist="38100" dir="2700000" algn="tl">
                    <a:srgbClr val="000000"/>
                  </a:outerShdw>
                </a:effectLst>
                <a:latin typeface="Arial" charset="0"/>
                <a:ea typeface="Microsoft YaHei" charset="0"/>
                <a:cs typeface="Microsoft YaHei" charset="0"/>
              </a:rPr>
              <a:t>Servicio ABR (</a:t>
            </a:r>
            <a:r>
              <a:rPr lang="es-ES_tradnl" altLang="es-ES" sz="3600" dirty="0" err="1">
                <a:solidFill>
                  <a:srgbClr val="CCECFF"/>
                </a:solidFill>
                <a:effectLst>
                  <a:outerShdw blurRad="38100" dist="38100" dir="2700000" algn="tl">
                    <a:srgbClr val="000000"/>
                  </a:outerShdw>
                </a:effectLst>
                <a:latin typeface="Arial" charset="0"/>
                <a:ea typeface="Microsoft YaHei" charset="0"/>
                <a:cs typeface="Microsoft YaHei" charset="0"/>
              </a:rPr>
              <a:t>Available</a:t>
            </a:r>
            <a:r>
              <a:rPr lang="es-ES_tradnl" altLang="es-ES" sz="3600" dirty="0">
                <a:solidFill>
                  <a:srgbClr val="CCECFF"/>
                </a:solidFill>
                <a:effectLst>
                  <a:outerShdw blurRad="38100" dist="38100" dir="2700000" algn="tl">
                    <a:srgbClr val="000000"/>
                  </a:outerShdw>
                </a:effectLst>
                <a:latin typeface="Arial" charset="0"/>
                <a:ea typeface="Microsoft YaHei" charset="0"/>
                <a:cs typeface="Microsoft YaHei" charset="0"/>
              </a:rPr>
              <a:t> Bit </a:t>
            </a:r>
            <a:r>
              <a:rPr lang="es-ES_tradnl" altLang="es-ES" sz="3600" dirty="0" err="1">
                <a:solidFill>
                  <a:srgbClr val="CCECFF"/>
                </a:solidFill>
                <a:effectLst>
                  <a:outerShdw blurRad="38100" dist="38100" dir="2700000" algn="tl">
                    <a:srgbClr val="000000"/>
                  </a:outerShdw>
                </a:effectLst>
                <a:latin typeface="Arial" charset="0"/>
                <a:ea typeface="Microsoft YaHei" charset="0"/>
                <a:cs typeface="Microsoft YaHei" charset="0"/>
              </a:rPr>
              <a:t>Rate</a:t>
            </a:r>
            <a:r>
              <a:rPr lang="es-ES_tradnl" altLang="es-ES" sz="3600" dirty="0">
                <a:solidFill>
                  <a:srgbClr val="CCECFF"/>
                </a:solidFill>
                <a:effectLst>
                  <a:outerShdw blurRad="38100" dist="38100" dir="2700000" algn="tl">
                    <a:srgbClr val="000000"/>
                  </a:outerShdw>
                </a:effectLst>
                <a:latin typeface="Arial" charset="0"/>
                <a:ea typeface="Microsoft YaHei" charset="0"/>
                <a:cs typeface="Microsoft YaHei" charset="0"/>
              </a:rPr>
              <a:t>)</a:t>
            </a:r>
            <a:endParaRPr lang="es-ES" altLang="es-ES" sz="3600" dirty="0">
              <a:solidFill>
                <a:srgbClr val="CCECFF"/>
              </a:solidFill>
              <a:effectLst>
                <a:outerShdw blurRad="38100" dist="38100" dir="2700000" algn="tl">
                  <a:srgbClr val="000000"/>
                </a:outerShdw>
              </a:effectLst>
              <a:latin typeface="Arial" charset="0"/>
              <a:ea typeface="Microsoft YaHei" charset="0"/>
              <a:cs typeface="Microsoft YaHei" charset="0"/>
            </a:endParaRPr>
          </a:p>
        </p:txBody>
      </p:sp>
      <p:sp>
        <p:nvSpPr>
          <p:cNvPr id="117767" name="Rectangle 7"/>
          <p:cNvSpPr>
            <a:spLocks noChangeArrowheads="1"/>
          </p:cNvSpPr>
          <p:nvPr/>
        </p:nvSpPr>
        <p:spPr bwMode="auto">
          <a:xfrm>
            <a:off x="4038600" y="1860550"/>
            <a:ext cx="2743200" cy="762000"/>
          </a:xfrm>
          <a:prstGeom prst="rect">
            <a:avLst/>
          </a:prstGeom>
          <a:solidFill>
            <a:srgbClr val="99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s-ES"/>
          </a:p>
        </p:txBody>
      </p:sp>
      <p:sp>
        <p:nvSpPr>
          <p:cNvPr id="117768" name="Line 8"/>
          <p:cNvSpPr>
            <a:spLocks noChangeShapeType="1"/>
          </p:cNvSpPr>
          <p:nvPr/>
        </p:nvSpPr>
        <p:spPr bwMode="auto">
          <a:xfrm>
            <a:off x="2743200" y="1784350"/>
            <a:ext cx="0" cy="1219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17769" name="Line 9"/>
          <p:cNvSpPr>
            <a:spLocks noChangeShapeType="1"/>
          </p:cNvSpPr>
          <p:nvPr/>
        </p:nvSpPr>
        <p:spPr bwMode="auto">
          <a:xfrm>
            <a:off x="2743200" y="1784350"/>
            <a:ext cx="609600" cy="609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17770" name="Line 10"/>
          <p:cNvSpPr>
            <a:spLocks noChangeShapeType="1"/>
          </p:cNvSpPr>
          <p:nvPr/>
        </p:nvSpPr>
        <p:spPr bwMode="auto">
          <a:xfrm flipH="1">
            <a:off x="2743200" y="2393950"/>
            <a:ext cx="609600" cy="609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17771" name="Line 11"/>
          <p:cNvSpPr>
            <a:spLocks noChangeShapeType="1"/>
          </p:cNvSpPr>
          <p:nvPr/>
        </p:nvSpPr>
        <p:spPr bwMode="auto">
          <a:xfrm>
            <a:off x="2743200" y="2241550"/>
            <a:ext cx="0" cy="76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17772" name="Line 12"/>
          <p:cNvSpPr>
            <a:spLocks noChangeShapeType="1"/>
          </p:cNvSpPr>
          <p:nvPr/>
        </p:nvSpPr>
        <p:spPr bwMode="auto">
          <a:xfrm>
            <a:off x="1828800" y="2393950"/>
            <a:ext cx="914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17773" name="Rectangle 13"/>
          <p:cNvSpPr>
            <a:spLocks noChangeArrowheads="1"/>
          </p:cNvSpPr>
          <p:nvPr/>
        </p:nvSpPr>
        <p:spPr bwMode="auto">
          <a:xfrm>
            <a:off x="1136650" y="2241550"/>
            <a:ext cx="684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0488" tIns="44450" rIns="90488" bIns="44450">
            <a:spAutoFit/>
          </a:bodyPr>
          <a:lstStyle/>
          <a:p>
            <a:pPr>
              <a:lnSpc>
                <a:spcPct val="90000"/>
              </a:lnSpc>
            </a:pPr>
            <a:r>
              <a:rPr lang="es-ES" altLang="es-ES" sz="1800" b="1">
                <a:latin typeface="Arial" pitchFamily="34" charset="0"/>
              </a:rPr>
              <a:t>CBR</a:t>
            </a:r>
          </a:p>
        </p:txBody>
      </p:sp>
      <p:sp>
        <p:nvSpPr>
          <p:cNvPr id="117774" name="Rectangle 14"/>
          <p:cNvSpPr>
            <a:spLocks noChangeArrowheads="1"/>
          </p:cNvSpPr>
          <p:nvPr/>
        </p:nvSpPr>
        <p:spPr bwMode="auto">
          <a:xfrm>
            <a:off x="1138238" y="1862138"/>
            <a:ext cx="663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spAutoFit/>
          </a:bodyPr>
          <a:lstStyle/>
          <a:p>
            <a:pPr>
              <a:lnSpc>
                <a:spcPct val="90000"/>
              </a:lnSpc>
            </a:pPr>
            <a:r>
              <a:rPr lang="es-ES" altLang="es-ES" sz="1800" b="1">
                <a:latin typeface="Arial" pitchFamily="34" charset="0"/>
              </a:rPr>
              <a:t>VBR</a:t>
            </a:r>
          </a:p>
        </p:txBody>
      </p:sp>
      <p:sp>
        <p:nvSpPr>
          <p:cNvPr id="117775" name="Line 15"/>
          <p:cNvSpPr>
            <a:spLocks noChangeShapeType="1"/>
          </p:cNvSpPr>
          <p:nvPr/>
        </p:nvSpPr>
        <p:spPr bwMode="auto">
          <a:xfrm>
            <a:off x="3352800" y="2393950"/>
            <a:ext cx="457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17776" name="Rectangle 16"/>
          <p:cNvSpPr>
            <a:spLocks noChangeArrowheads="1"/>
          </p:cNvSpPr>
          <p:nvPr/>
        </p:nvSpPr>
        <p:spPr bwMode="auto">
          <a:xfrm>
            <a:off x="4038600" y="2643188"/>
            <a:ext cx="2743200" cy="284162"/>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s-ES"/>
          </a:p>
        </p:txBody>
      </p:sp>
      <p:sp>
        <p:nvSpPr>
          <p:cNvPr id="117777" name="Line 17"/>
          <p:cNvSpPr>
            <a:spLocks noChangeShapeType="1"/>
          </p:cNvSpPr>
          <p:nvPr/>
        </p:nvSpPr>
        <p:spPr bwMode="auto">
          <a:xfrm>
            <a:off x="4038600" y="2927350"/>
            <a:ext cx="274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17778" name="Line 18"/>
          <p:cNvSpPr>
            <a:spLocks noChangeShapeType="1"/>
          </p:cNvSpPr>
          <p:nvPr/>
        </p:nvSpPr>
        <p:spPr bwMode="auto">
          <a:xfrm>
            <a:off x="4038600" y="1860550"/>
            <a:ext cx="274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17779" name="Freeform 19"/>
          <p:cNvSpPr>
            <a:spLocks/>
          </p:cNvSpPr>
          <p:nvPr/>
        </p:nvSpPr>
        <p:spPr bwMode="auto">
          <a:xfrm>
            <a:off x="4038600" y="1931988"/>
            <a:ext cx="2744788" cy="712787"/>
          </a:xfrm>
          <a:custGeom>
            <a:avLst/>
            <a:gdLst>
              <a:gd name="T0" fmla="*/ 0 w 1873"/>
              <a:gd name="T1" fmla="*/ 224 h 449"/>
              <a:gd name="T2" fmla="*/ 37 w 1873"/>
              <a:gd name="T3" fmla="*/ 274 h 449"/>
              <a:gd name="T4" fmla="*/ 99 w 1873"/>
              <a:gd name="T5" fmla="*/ 299 h 449"/>
              <a:gd name="T6" fmla="*/ 149 w 1873"/>
              <a:gd name="T7" fmla="*/ 348 h 449"/>
              <a:gd name="T8" fmla="*/ 198 w 1873"/>
              <a:gd name="T9" fmla="*/ 348 h 449"/>
              <a:gd name="T10" fmla="*/ 260 w 1873"/>
              <a:gd name="T11" fmla="*/ 299 h 449"/>
              <a:gd name="T12" fmla="*/ 310 w 1873"/>
              <a:gd name="T13" fmla="*/ 299 h 449"/>
              <a:gd name="T14" fmla="*/ 360 w 1873"/>
              <a:gd name="T15" fmla="*/ 274 h 449"/>
              <a:gd name="T16" fmla="*/ 409 w 1873"/>
              <a:gd name="T17" fmla="*/ 274 h 449"/>
              <a:gd name="T18" fmla="*/ 459 w 1873"/>
              <a:gd name="T19" fmla="*/ 249 h 449"/>
              <a:gd name="T20" fmla="*/ 483 w 1873"/>
              <a:gd name="T21" fmla="*/ 174 h 449"/>
              <a:gd name="T22" fmla="*/ 533 w 1873"/>
              <a:gd name="T23" fmla="*/ 149 h 449"/>
              <a:gd name="T24" fmla="*/ 595 w 1873"/>
              <a:gd name="T25" fmla="*/ 124 h 449"/>
              <a:gd name="T26" fmla="*/ 645 w 1873"/>
              <a:gd name="T27" fmla="*/ 149 h 449"/>
              <a:gd name="T28" fmla="*/ 694 w 1873"/>
              <a:gd name="T29" fmla="*/ 149 h 449"/>
              <a:gd name="T30" fmla="*/ 731 w 1873"/>
              <a:gd name="T31" fmla="*/ 199 h 449"/>
              <a:gd name="T32" fmla="*/ 769 w 1873"/>
              <a:gd name="T33" fmla="*/ 274 h 449"/>
              <a:gd name="T34" fmla="*/ 806 w 1873"/>
              <a:gd name="T35" fmla="*/ 348 h 449"/>
              <a:gd name="T36" fmla="*/ 868 w 1873"/>
              <a:gd name="T37" fmla="*/ 398 h 449"/>
              <a:gd name="T38" fmla="*/ 942 w 1873"/>
              <a:gd name="T39" fmla="*/ 423 h 449"/>
              <a:gd name="T40" fmla="*/ 979 w 1873"/>
              <a:gd name="T41" fmla="*/ 274 h 449"/>
              <a:gd name="T42" fmla="*/ 1004 w 1873"/>
              <a:gd name="T43" fmla="*/ 199 h 449"/>
              <a:gd name="T44" fmla="*/ 1054 w 1873"/>
              <a:gd name="T45" fmla="*/ 199 h 449"/>
              <a:gd name="T46" fmla="*/ 1116 w 1873"/>
              <a:gd name="T47" fmla="*/ 174 h 449"/>
              <a:gd name="T48" fmla="*/ 1141 w 1873"/>
              <a:gd name="T49" fmla="*/ 100 h 449"/>
              <a:gd name="T50" fmla="*/ 1190 w 1873"/>
              <a:gd name="T51" fmla="*/ 100 h 449"/>
              <a:gd name="T52" fmla="*/ 1240 w 1873"/>
              <a:gd name="T53" fmla="*/ 75 h 449"/>
              <a:gd name="T54" fmla="*/ 1327 w 1873"/>
              <a:gd name="T55" fmla="*/ 75 h 449"/>
              <a:gd name="T56" fmla="*/ 1364 w 1873"/>
              <a:gd name="T57" fmla="*/ 149 h 449"/>
              <a:gd name="T58" fmla="*/ 1426 w 1873"/>
              <a:gd name="T59" fmla="*/ 199 h 449"/>
              <a:gd name="T60" fmla="*/ 1500 w 1873"/>
              <a:gd name="T61" fmla="*/ 199 h 449"/>
              <a:gd name="T62" fmla="*/ 1574 w 1873"/>
              <a:gd name="T63" fmla="*/ 199 h 449"/>
              <a:gd name="T64" fmla="*/ 1574 w 1873"/>
              <a:gd name="T65" fmla="*/ 75 h 449"/>
              <a:gd name="T66" fmla="*/ 1612 w 1873"/>
              <a:gd name="T67" fmla="*/ 0 h 449"/>
              <a:gd name="T68" fmla="*/ 1661 w 1873"/>
              <a:gd name="T69" fmla="*/ 0 h 449"/>
              <a:gd name="T70" fmla="*/ 1711 w 1873"/>
              <a:gd name="T71" fmla="*/ 75 h 449"/>
              <a:gd name="T72" fmla="*/ 1760 w 1873"/>
              <a:gd name="T73" fmla="*/ 75 h 449"/>
              <a:gd name="T74" fmla="*/ 1798 w 1873"/>
              <a:gd name="T75" fmla="*/ 149 h 449"/>
              <a:gd name="T76" fmla="*/ 1847 w 1873"/>
              <a:gd name="T77" fmla="*/ 149 h 449"/>
              <a:gd name="T78" fmla="*/ 1872 w 1873"/>
              <a:gd name="T79" fmla="*/ 448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73" h="449">
                <a:moveTo>
                  <a:pt x="0" y="448"/>
                </a:moveTo>
                <a:lnTo>
                  <a:pt x="0" y="224"/>
                </a:lnTo>
                <a:lnTo>
                  <a:pt x="12" y="274"/>
                </a:lnTo>
                <a:lnTo>
                  <a:pt x="37" y="274"/>
                </a:lnTo>
                <a:lnTo>
                  <a:pt x="74" y="274"/>
                </a:lnTo>
                <a:lnTo>
                  <a:pt x="99" y="299"/>
                </a:lnTo>
                <a:lnTo>
                  <a:pt x="124" y="299"/>
                </a:lnTo>
                <a:lnTo>
                  <a:pt x="149" y="348"/>
                </a:lnTo>
                <a:lnTo>
                  <a:pt x="174" y="348"/>
                </a:lnTo>
                <a:lnTo>
                  <a:pt x="198" y="348"/>
                </a:lnTo>
                <a:lnTo>
                  <a:pt x="223" y="324"/>
                </a:lnTo>
                <a:lnTo>
                  <a:pt x="260" y="299"/>
                </a:lnTo>
                <a:lnTo>
                  <a:pt x="285" y="299"/>
                </a:lnTo>
                <a:lnTo>
                  <a:pt x="310" y="299"/>
                </a:lnTo>
                <a:lnTo>
                  <a:pt x="335" y="299"/>
                </a:lnTo>
                <a:lnTo>
                  <a:pt x="360" y="274"/>
                </a:lnTo>
                <a:lnTo>
                  <a:pt x="384" y="274"/>
                </a:lnTo>
                <a:lnTo>
                  <a:pt x="409" y="274"/>
                </a:lnTo>
                <a:lnTo>
                  <a:pt x="434" y="249"/>
                </a:lnTo>
                <a:lnTo>
                  <a:pt x="459" y="249"/>
                </a:lnTo>
                <a:lnTo>
                  <a:pt x="459" y="199"/>
                </a:lnTo>
                <a:lnTo>
                  <a:pt x="483" y="174"/>
                </a:lnTo>
                <a:lnTo>
                  <a:pt x="508" y="149"/>
                </a:lnTo>
                <a:lnTo>
                  <a:pt x="533" y="149"/>
                </a:lnTo>
                <a:lnTo>
                  <a:pt x="558" y="149"/>
                </a:lnTo>
                <a:lnTo>
                  <a:pt x="595" y="124"/>
                </a:lnTo>
                <a:lnTo>
                  <a:pt x="620" y="124"/>
                </a:lnTo>
                <a:lnTo>
                  <a:pt x="645" y="149"/>
                </a:lnTo>
                <a:lnTo>
                  <a:pt x="669" y="149"/>
                </a:lnTo>
                <a:lnTo>
                  <a:pt x="694" y="149"/>
                </a:lnTo>
                <a:lnTo>
                  <a:pt x="719" y="149"/>
                </a:lnTo>
                <a:lnTo>
                  <a:pt x="731" y="199"/>
                </a:lnTo>
                <a:lnTo>
                  <a:pt x="744" y="249"/>
                </a:lnTo>
                <a:lnTo>
                  <a:pt x="769" y="274"/>
                </a:lnTo>
                <a:lnTo>
                  <a:pt x="793" y="299"/>
                </a:lnTo>
                <a:lnTo>
                  <a:pt x="806" y="348"/>
                </a:lnTo>
                <a:lnTo>
                  <a:pt x="831" y="398"/>
                </a:lnTo>
                <a:lnTo>
                  <a:pt x="868" y="398"/>
                </a:lnTo>
                <a:lnTo>
                  <a:pt x="905" y="398"/>
                </a:lnTo>
                <a:lnTo>
                  <a:pt x="942" y="423"/>
                </a:lnTo>
                <a:lnTo>
                  <a:pt x="967" y="348"/>
                </a:lnTo>
                <a:lnTo>
                  <a:pt x="979" y="274"/>
                </a:lnTo>
                <a:lnTo>
                  <a:pt x="1004" y="249"/>
                </a:lnTo>
                <a:lnTo>
                  <a:pt x="1004" y="199"/>
                </a:lnTo>
                <a:lnTo>
                  <a:pt x="1029" y="199"/>
                </a:lnTo>
                <a:lnTo>
                  <a:pt x="1054" y="199"/>
                </a:lnTo>
                <a:lnTo>
                  <a:pt x="1091" y="199"/>
                </a:lnTo>
                <a:lnTo>
                  <a:pt x="1116" y="174"/>
                </a:lnTo>
                <a:lnTo>
                  <a:pt x="1141" y="149"/>
                </a:lnTo>
                <a:lnTo>
                  <a:pt x="1141" y="100"/>
                </a:lnTo>
                <a:lnTo>
                  <a:pt x="1165" y="75"/>
                </a:lnTo>
                <a:lnTo>
                  <a:pt x="1190" y="100"/>
                </a:lnTo>
                <a:lnTo>
                  <a:pt x="1215" y="75"/>
                </a:lnTo>
                <a:lnTo>
                  <a:pt x="1240" y="75"/>
                </a:lnTo>
                <a:lnTo>
                  <a:pt x="1289" y="75"/>
                </a:lnTo>
                <a:lnTo>
                  <a:pt x="1327" y="75"/>
                </a:lnTo>
                <a:lnTo>
                  <a:pt x="1351" y="100"/>
                </a:lnTo>
                <a:lnTo>
                  <a:pt x="1364" y="149"/>
                </a:lnTo>
                <a:lnTo>
                  <a:pt x="1364" y="199"/>
                </a:lnTo>
                <a:lnTo>
                  <a:pt x="1426" y="199"/>
                </a:lnTo>
                <a:lnTo>
                  <a:pt x="1475" y="199"/>
                </a:lnTo>
                <a:lnTo>
                  <a:pt x="1500" y="199"/>
                </a:lnTo>
                <a:lnTo>
                  <a:pt x="1550" y="224"/>
                </a:lnTo>
                <a:lnTo>
                  <a:pt x="1574" y="199"/>
                </a:lnTo>
                <a:lnTo>
                  <a:pt x="1574" y="149"/>
                </a:lnTo>
                <a:lnTo>
                  <a:pt x="1574" y="75"/>
                </a:lnTo>
                <a:lnTo>
                  <a:pt x="1574" y="25"/>
                </a:lnTo>
                <a:lnTo>
                  <a:pt x="1612" y="0"/>
                </a:lnTo>
                <a:lnTo>
                  <a:pt x="1636" y="0"/>
                </a:lnTo>
                <a:lnTo>
                  <a:pt x="1661" y="0"/>
                </a:lnTo>
                <a:lnTo>
                  <a:pt x="1674" y="50"/>
                </a:lnTo>
                <a:lnTo>
                  <a:pt x="1711" y="75"/>
                </a:lnTo>
                <a:lnTo>
                  <a:pt x="1736" y="75"/>
                </a:lnTo>
                <a:lnTo>
                  <a:pt x="1760" y="75"/>
                </a:lnTo>
                <a:lnTo>
                  <a:pt x="1773" y="124"/>
                </a:lnTo>
                <a:lnTo>
                  <a:pt x="1798" y="149"/>
                </a:lnTo>
                <a:lnTo>
                  <a:pt x="1822" y="149"/>
                </a:lnTo>
                <a:lnTo>
                  <a:pt x="1847" y="149"/>
                </a:lnTo>
                <a:lnTo>
                  <a:pt x="1872" y="174"/>
                </a:lnTo>
                <a:lnTo>
                  <a:pt x="1872" y="448"/>
                </a:lnTo>
                <a:lnTo>
                  <a:pt x="0" y="448"/>
                </a:lnTo>
              </a:path>
            </a:pathLst>
          </a:custGeom>
          <a:solidFill>
            <a:srgbClr val="FF66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17780" name="Rectangle 20"/>
          <p:cNvSpPr>
            <a:spLocks noChangeArrowheads="1"/>
          </p:cNvSpPr>
          <p:nvPr/>
        </p:nvSpPr>
        <p:spPr bwMode="auto">
          <a:xfrm>
            <a:off x="7154863" y="2243138"/>
            <a:ext cx="663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spAutoFit/>
          </a:bodyPr>
          <a:lstStyle/>
          <a:p>
            <a:pPr>
              <a:lnSpc>
                <a:spcPct val="90000"/>
              </a:lnSpc>
            </a:pPr>
            <a:r>
              <a:rPr lang="es-ES" altLang="es-ES" sz="1800" b="1">
                <a:latin typeface="Arial" pitchFamily="34" charset="0"/>
              </a:rPr>
              <a:t>VBR</a:t>
            </a:r>
          </a:p>
        </p:txBody>
      </p:sp>
      <p:sp>
        <p:nvSpPr>
          <p:cNvPr id="117781" name="Rectangle 21"/>
          <p:cNvSpPr>
            <a:spLocks noChangeArrowheads="1"/>
          </p:cNvSpPr>
          <p:nvPr/>
        </p:nvSpPr>
        <p:spPr bwMode="auto">
          <a:xfrm>
            <a:off x="7154863" y="2700338"/>
            <a:ext cx="676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spAutoFit/>
          </a:bodyPr>
          <a:lstStyle/>
          <a:p>
            <a:pPr>
              <a:lnSpc>
                <a:spcPct val="90000"/>
              </a:lnSpc>
            </a:pPr>
            <a:r>
              <a:rPr lang="es-ES" altLang="es-ES" sz="1800" b="1">
                <a:latin typeface="Arial" pitchFamily="34" charset="0"/>
              </a:rPr>
              <a:t>CBR</a:t>
            </a:r>
          </a:p>
        </p:txBody>
      </p:sp>
      <p:sp>
        <p:nvSpPr>
          <p:cNvPr id="117782" name="Freeform 22"/>
          <p:cNvSpPr>
            <a:spLocks/>
          </p:cNvSpPr>
          <p:nvPr/>
        </p:nvSpPr>
        <p:spPr bwMode="auto">
          <a:xfrm>
            <a:off x="6934200" y="2698750"/>
            <a:ext cx="153988" cy="230188"/>
          </a:xfrm>
          <a:custGeom>
            <a:avLst/>
            <a:gdLst>
              <a:gd name="T0" fmla="*/ 0 w 105"/>
              <a:gd name="T1" fmla="*/ 0 h 145"/>
              <a:gd name="T2" fmla="*/ 52 w 105"/>
              <a:gd name="T3" fmla="*/ 12 h 145"/>
              <a:gd name="T4" fmla="*/ 52 w 105"/>
              <a:gd name="T5" fmla="*/ 66 h 145"/>
              <a:gd name="T6" fmla="*/ 104 w 105"/>
              <a:gd name="T7" fmla="*/ 72 h 145"/>
              <a:gd name="T8" fmla="*/ 52 w 105"/>
              <a:gd name="T9" fmla="*/ 78 h 145"/>
              <a:gd name="T10" fmla="*/ 52 w 105"/>
              <a:gd name="T11" fmla="*/ 132 h 145"/>
              <a:gd name="T12" fmla="*/ 0 w 105"/>
              <a:gd name="T13" fmla="*/ 144 h 145"/>
            </a:gdLst>
            <a:ahLst/>
            <a:cxnLst>
              <a:cxn ang="0">
                <a:pos x="T0" y="T1"/>
              </a:cxn>
              <a:cxn ang="0">
                <a:pos x="T2" y="T3"/>
              </a:cxn>
              <a:cxn ang="0">
                <a:pos x="T4" y="T5"/>
              </a:cxn>
              <a:cxn ang="0">
                <a:pos x="T6" y="T7"/>
              </a:cxn>
              <a:cxn ang="0">
                <a:pos x="T8" y="T9"/>
              </a:cxn>
              <a:cxn ang="0">
                <a:pos x="T10" y="T11"/>
              </a:cxn>
              <a:cxn ang="0">
                <a:pos x="T12" y="T13"/>
              </a:cxn>
            </a:cxnLst>
            <a:rect l="0" t="0" r="r" b="b"/>
            <a:pathLst>
              <a:path w="105" h="145">
                <a:moveTo>
                  <a:pt x="0" y="0"/>
                </a:moveTo>
                <a:lnTo>
                  <a:pt x="52" y="12"/>
                </a:lnTo>
                <a:lnTo>
                  <a:pt x="52" y="66"/>
                </a:lnTo>
                <a:lnTo>
                  <a:pt x="104" y="72"/>
                </a:lnTo>
                <a:lnTo>
                  <a:pt x="52" y="78"/>
                </a:lnTo>
                <a:lnTo>
                  <a:pt x="52" y="132"/>
                </a:lnTo>
                <a:lnTo>
                  <a:pt x="0" y="144"/>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17783" name="Freeform 23"/>
          <p:cNvSpPr>
            <a:spLocks/>
          </p:cNvSpPr>
          <p:nvPr/>
        </p:nvSpPr>
        <p:spPr bwMode="auto">
          <a:xfrm>
            <a:off x="6934200" y="1860550"/>
            <a:ext cx="153988" cy="839788"/>
          </a:xfrm>
          <a:custGeom>
            <a:avLst/>
            <a:gdLst>
              <a:gd name="T0" fmla="*/ 0 w 105"/>
              <a:gd name="T1" fmla="*/ 0 h 529"/>
              <a:gd name="T2" fmla="*/ 52 w 105"/>
              <a:gd name="T3" fmla="*/ 44 h 529"/>
              <a:gd name="T4" fmla="*/ 52 w 105"/>
              <a:gd name="T5" fmla="*/ 242 h 529"/>
              <a:gd name="T6" fmla="*/ 104 w 105"/>
              <a:gd name="T7" fmla="*/ 264 h 529"/>
              <a:gd name="T8" fmla="*/ 52 w 105"/>
              <a:gd name="T9" fmla="*/ 286 h 529"/>
              <a:gd name="T10" fmla="*/ 52 w 105"/>
              <a:gd name="T11" fmla="*/ 484 h 529"/>
              <a:gd name="T12" fmla="*/ 0 w 105"/>
              <a:gd name="T13" fmla="*/ 528 h 529"/>
            </a:gdLst>
            <a:ahLst/>
            <a:cxnLst>
              <a:cxn ang="0">
                <a:pos x="T0" y="T1"/>
              </a:cxn>
              <a:cxn ang="0">
                <a:pos x="T2" y="T3"/>
              </a:cxn>
              <a:cxn ang="0">
                <a:pos x="T4" y="T5"/>
              </a:cxn>
              <a:cxn ang="0">
                <a:pos x="T6" y="T7"/>
              </a:cxn>
              <a:cxn ang="0">
                <a:pos x="T8" y="T9"/>
              </a:cxn>
              <a:cxn ang="0">
                <a:pos x="T10" y="T11"/>
              </a:cxn>
              <a:cxn ang="0">
                <a:pos x="T12" y="T13"/>
              </a:cxn>
            </a:cxnLst>
            <a:rect l="0" t="0" r="r" b="b"/>
            <a:pathLst>
              <a:path w="105" h="529">
                <a:moveTo>
                  <a:pt x="0" y="0"/>
                </a:moveTo>
                <a:lnTo>
                  <a:pt x="52" y="44"/>
                </a:lnTo>
                <a:lnTo>
                  <a:pt x="52" y="242"/>
                </a:lnTo>
                <a:lnTo>
                  <a:pt x="104" y="264"/>
                </a:lnTo>
                <a:lnTo>
                  <a:pt x="52" y="286"/>
                </a:lnTo>
                <a:lnTo>
                  <a:pt x="52" y="484"/>
                </a:lnTo>
                <a:lnTo>
                  <a:pt x="0" y="52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17784" name="Line 24"/>
          <p:cNvSpPr>
            <a:spLocks noChangeShapeType="1"/>
          </p:cNvSpPr>
          <p:nvPr/>
        </p:nvSpPr>
        <p:spPr bwMode="auto">
          <a:xfrm>
            <a:off x="2438400" y="2774950"/>
            <a:ext cx="304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17785" name="Rectangle 25"/>
          <p:cNvSpPr>
            <a:spLocks noChangeArrowheads="1"/>
          </p:cNvSpPr>
          <p:nvPr/>
        </p:nvSpPr>
        <p:spPr bwMode="auto">
          <a:xfrm>
            <a:off x="1138238" y="2700338"/>
            <a:ext cx="676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spAutoFit/>
          </a:bodyPr>
          <a:lstStyle/>
          <a:p>
            <a:pPr>
              <a:lnSpc>
                <a:spcPct val="90000"/>
              </a:lnSpc>
            </a:pPr>
            <a:r>
              <a:rPr lang="es-ES" altLang="es-ES" sz="1800" b="1">
                <a:latin typeface="Arial" pitchFamily="34" charset="0"/>
              </a:rPr>
              <a:t>ABR</a:t>
            </a:r>
          </a:p>
        </p:txBody>
      </p:sp>
      <p:sp>
        <p:nvSpPr>
          <p:cNvPr id="117786" name="Rectangle 26"/>
          <p:cNvSpPr>
            <a:spLocks noChangeArrowheads="1"/>
          </p:cNvSpPr>
          <p:nvPr/>
        </p:nvSpPr>
        <p:spPr bwMode="auto">
          <a:xfrm>
            <a:off x="7154863" y="1862138"/>
            <a:ext cx="676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spAutoFit/>
          </a:bodyPr>
          <a:lstStyle/>
          <a:p>
            <a:pPr>
              <a:lnSpc>
                <a:spcPct val="90000"/>
              </a:lnSpc>
            </a:pPr>
            <a:r>
              <a:rPr lang="es-ES" altLang="es-ES" sz="1800" b="1">
                <a:latin typeface="Arial" pitchFamily="34" charset="0"/>
              </a:rPr>
              <a:t>ABR</a:t>
            </a:r>
          </a:p>
        </p:txBody>
      </p:sp>
      <p:sp>
        <p:nvSpPr>
          <p:cNvPr id="117787" name="Line 27"/>
          <p:cNvSpPr>
            <a:spLocks noChangeShapeType="1"/>
          </p:cNvSpPr>
          <p:nvPr/>
        </p:nvSpPr>
        <p:spPr bwMode="auto">
          <a:xfrm>
            <a:off x="1752600" y="2774950"/>
            <a:ext cx="304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17788" name="Freeform 28"/>
          <p:cNvSpPr>
            <a:spLocks/>
          </p:cNvSpPr>
          <p:nvPr/>
        </p:nvSpPr>
        <p:spPr bwMode="auto">
          <a:xfrm>
            <a:off x="1981200" y="2622550"/>
            <a:ext cx="458788" cy="306388"/>
          </a:xfrm>
          <a:custGeom>
            <a:avLst/>
            <a:gdLst>
              <a:gd name="T0" fmla="*/ 0 w 313"/>
              <a:gd name="T1" fmla="*/ 0 h 193"/>
              <a:gd name="T2" fmla="*/ 312 w 313"/>
              <a:gd name="T3" fmla="*/ 0 h 193"/>
              <a:gd name="T4" fmla="*/ 312 w 313"/>
              <a:gd name="T5" fmla="*/ 192 h 193"/>
              <a:gd name="T6" fmla="*/ 0 w 313"/>
              <a:gd name="T7" fmla="*/ 192 h 193"/>
            </a:gdLst>
            <a:ahLst/>
            <a:cxnLst>
              <a:cxn ang="0">
                <a:pos x="T0" y="T1"/>
              </a:cxn>
              <a:cxn ang="0">
                <a:pos x="T2" y="T3"/>
              </a:cxn>
              <a:cxn ang="0">
                <a:pos x="T4" y="T5"/>
              </a:cxn>
              <a:cxn ang="0">
                <a:pos x="T6" y="T7"/>
              </a:cxn>
            </a:cxnLst>
            <a:rect l="0" t="0" r="r" b="b"/>
            <a:pathLst>
              <a:path w="313" h="193">
                <a:moveTo>
                  <a:pt x="0" y="0"/>
                </a:moveTo>
                <a:lnTo>
                  <a:pt x="312" y="0"/>
                </a:lnTo>
                <a:lnTo>
                  <a:pt x="312" y="192"/>
                </a:lnTo>
                <a:lnTo>
                  <a:pt x="0" y="192"/>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17789" name="Line 29"/>
          <p:cNvSpPr>
            <a:spLocks noChangeShapeType="1"/>
          </p:cNvSpPr>
          <p:nvPr/>
        </p:nvSpPr>
        <p:spPr bwMode="auto">
          <a:xfrm>
            <a:off x="2286000" y="2698750"/>
            <a:ext cx="0" cy="152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17790" name="Line 30"/>
          <p:cNvSpPr>
            <a:spLocks noChangeShapeType="1"/>
          </p:cNvSpPr>
          <p:nvPr/>
        </p:nvSpPr>
        <p:spPr bwMode="auto">
          <a:xfrm>
            <a:off x="2362200" y="2698750"/>
            <a:ext cx="0" cy="152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17791" name="Line 31"/>
          <p:cNvSpPr>
            <a:spLocks noChangeShapeType="1"/>
          </p:cNvSpPr>
          <p:nvPr/>
        </p:nvSpPr>
        <p:spPr bwMode="auto">
          <a:xfrm>
            <a:off x="2209800" y="2698750"/>
            <a:ext cx="0" cy="152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17792" name="Line 32"/>
          <p:cNvSpPr>
            <a:spLocks noChangeShapeType="1"/>
          </p:cNvSpPr>
          <p:nvPr/>
        </p:nvSpPr>
        <p:spPr bwMode="auto">
          <a:xfrm>
            <a:off x="2133600" y="2698750"/>
            <a:ext cx="0" cy="152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17793" name="Line 33"/>
          <p:cNvSpPr>
            <a:spLocks noChangeShapeType="1"/>
          </p:cNvSpPr>
          <p:nvPr/>
        </p:nvSpPr>
        <p:spPr bwMode="auto">
          <a:xfrm>
            <a:off x="2286000" y="3613150"/>
            <a:ext cx="4343400" cy="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17794" name="Rectangle 34"/>
          <p:cNvSpPr>
            <a:spLocks noChangeArrowheads="1"/>
          </p:cNvSpPr>
          <p:nvPr/>
        </p:nvSpPr>
        <p:spPr bwMode="auto">
          <a:xfrm>
            <a:off x="2848940" y="3687763"/>
            <a:ext cx="4068422" cy="588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spAutoFit/>
          </a:bodyPr>
          <a:lstStyle/>
          <a:p>
            <a:pPr algn="ctr">
              <a:lnSpc>
                <a:spcPct val="90000"/>
              </a:lnSpc>
            </a:pPr>
            <a:r>
              <a:rPr lang="es-ES_tradnl" altLang="es-ES" sz="1800" b="1" dirty="0">
                <a:latin typeface="Arial" pitchFamily="34" charset="0"/>
              </a:rPr>
              <a:t>La realimentación de la red evita la </a:t>
            </a:r>
          </a:p>
          <a:p>
            <a:pPr algn="ctr">
              <a:lnSpc>
                <a:spcPct val="90000"/>
              </a:lnSpc>
            </a:pPr>
            <a:r>
              <a:rPr lang="es-ES_tradnl" altLang="es-ES" sz="1800" b="1" dirty="0">
                <a:latin typeface="Arial" pitchFamily="34" charset="0"/>
              </a:rPr>
              <a:t>congestión y la pérdida de celdas</a:t>
            </a:r>
            <a:endParaRPr lang="es-ES" altLang="es-ES" sz="1800" b="1" dirty="0">
              <a:latin typeface="Arial" pitchFamily="34" charset="0"/>
            </a:endParaRPr>
          </a:p>
        </p:txBody>
      </p:sp>
      <p:sp>
        <p:nvSpPr>
          <p:cNvPr id="117795" name="Line 35"/>
          <p:cNvSpPr>
            <a:spLocks noChangeShapeType="1"/>
          </p:cNvSpPr>
          <p:nvPr/>
        </p:nvSpPr>
        <p:spPr bwMode="auto">
          <a:xfrm>
            <a:off x="1828800" y="2012950"/>
            <a:ext cx="914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17796" name="Line 36"/>
          <p:cNvSpPr>
            <a:spLocks noChangeShapeType="1"/>
          </p:cNvSpPr>
          <p:nvPr/>
        </p:nvSpPr>
        <p:spPr bwMode="auto">
          <a:xfrm flipV="1">
            <a:off x="2286000" y="2927350"/>
            <a:ext cx="0" cy="685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grpSp>
        <p:nvGrpSpPr>
          <p:cNvPr id="117797" name="Group 37"/>
          <p:cNvGrpSpPr>
            <a:grpSpLocks/>
          </p:cNvGrpSpPr>
          <p:nvPr/>
        </p:nvGrpSpPr>
        <p:grpSpPr bwMode="auto">
          <a:xfrm>
            <a:off x="2854325" y="1174750"/>
            <a:ext cx="2479675" cy="742950"/>
            <a:chOff x="1392" y="816"/>
            <a:chExt cx="1562" cy="468"/>
          </a:xfrm>
        </p:grpSpPr>
        <p:sp>
          <p:nvSpPr>
            <p:cNvPr id="117798" name="AutoShape 38"/>
            <p:cNvSpPr>
              <a:spLocks noChangeArrowheads="1"/>
            </p:cNvSpPr>
            <p:nvPr/>
          </p:nvSpPr>
          <p:spPr bwMode="auto">
            <a:xfrm flipH="1">
              <a:off x="1396" y="816"/>
              <a:ext cx="1479" cy="390"/>
            </a:xfrm>
            <a:prstGeom prst="wedgeRoundRectCallout">
              <a:avLst>
                <a:gd name="adj1" fmla="val -41671"/>
                <a:gd name="adj2" fmla="val 66667"/>
                <a:gd name="adj3" fmla="val 16667"/>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s-ES"/>
            </a:p>
          </p:txBody>
        </p:sp>
        <p:sp>
          <p:nvSpPr>
            <p:cNvPr id="117799" name="Rectangle 39"/>
            <p:cNvSpPr>
              <a:spLocks noChangeArrowheads="1"/>
            </p:cNvSpPr>
            <p:nvPr/>
          </p:nvSpPr>
          <p:spPr bwMode="auto">
            <a:xfrm>
              <a:off x="1392" y="816"/>
              <a:ext cx="1562"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spAutoFit/>
            </a:bodyPr>
            <a:lstStyle/>
            <a:p>
              <a:pPr algn="ctr"/>
              <a:r>
                <a:rPr lang="es-ES_tradnl" altLang="es-ES" sz="1800" b="1">
                  <a:solidFill>
                    <a:srgbClr val="FAFD00"/>
                  </a:solidFill>
                  <a:latin typeface="Arial" pitchFamily="34" charset="0"/>
                </a:rPr>
                <a:t>Tráfico ABR elástico </a:t>
              </a:r>
            </a:p>
            <a:p>
              <a:pPr algn="ctr"/>
              <a:r>
                <a:rPr lang="es-ES_tradnl" altLang="es-ES" sz="1800" b="1">
                  <a:solidFill>
                    <a:srgbClr val="FAFD00"/>
                  </a:solidFill>
                  <a:latin typeface="Arial" pitchFamily="34" charset="0"/>
                </a:rPr>
                <a:t>con garantías</a:t>
              </a:r>
              <a:endParaRPr lang="es-ES" altLang="es-ES" sz="1800" b="1">
                <a:solidFill>
                  <a:srgbClr val="FAFD00"/>
                </a:solidFill>
                <a:latin typeface="Arial" pitchFamily="34" charset="0"/>
              </a:endParaRPr>
            </a:p>
          </p:txBody>
        </p:sp>
      </p:grpSp>
      <p:sp>
        <p:nvSpPr>
          <p:cNvPr id="117800" name="Rectangle 40"/>
          <p:cNvSpPr>
            <a:spLocks noChangeArrowheads="1"/>
          </p:cNvSpPr>
          <p:nvPr/>
        </p:nvSpPr>
        <p:spPr bwMode="auto">
          <a:xfrm>
            <a:off x="217488" y="4308475"/>
            <a:ext cx="8645525"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8100" rIns="77788" bIns="38100" anchor="ctr"/>
          <a:lstStyle>
            <a:lvl1pPr marL="288925" indent="-288925" defTabSz="769938">
              <a:defRPr sz="2400">
                <a:solidFill>
                  <a:schemeClr val="tx1"/>
                </a:solidFill>
                <a:latin typeface="Times New Roman" pitchFamily="18" charset="0"/>
              </a:defRPr>
            </a:lvl1pPr>
            <a:lvl2pPr marL="627063" indent="-223838" defTabSz="769938">
              <a:defRPr sz="2400">
                <a:solidFill>
                  <a:schemeClr val="tx1"/>
                </a:solidFill>
                <a:latin typeface="Times New Roman" pitchFamily="18" charset="0"/>
              </a:defRPr>
            </a:lvl2pPr>
            <a:lvl3pPr marL="962025" indent="-192088" defTabSz="769938">
              <a:defRPr sz="2400">
                <a:solidFill>
                  <a:schemeClr val="tx1"/>
                </a:solidFill>
                <a:latin typeface="Times New Roman" pitchFamily="18" charset="0"/>
              </a:defRPr>
            </a:lvl3pPr>
            <a:lvl4pPr marL="1349375" indent="-193675" defTabSz="769938">
              <a:defRPr sz="2400">
                <a:solidFill>
                  <a:schemeClr val="tx1"/>
                </a:solidFill>
                <a:latin typeface="Times New Roman" pitchFamily="18" charset="0"/>
              </a:defRPr>
            </a:lvl4pPr>
            <a:lvl5pPr marL="1735138" indent="-195263" defTabSz="769938">
              <a:defRPr sz="2400">
                <a:solidFill>
                  <a:schemeClr val="tx1"/>
                </a:solidFill>
                <a:latin typeface="Times New Roman" pitchFamily="18" charset="0"/>
              </a:defRPr>
            </a:lvl5pPr>
            <a:lvl6pPr marL="2192338" indent="-195263" defTabSz="769938" eaLnBrk="0" fontAlgn="base" hangingPunct="0">
              <a:spcBef>
                <a:spcPct val="0"/>
              </a:spcBef>
              <a:spcAft>
                <a:spcPct val="0"/>
              </a:spcAft>
              <a:defRPr sz="2400">
                <a:solidFill>
                  <a:schemeClr val="tx1"/>
                </a:solidFill>
                <a:latin typeface="Times New Roman" pitchFamily="18" charset="0"/>
              </a:defRPr>
            </a:lvl6pPr>
            <a:lvl7pPr marL="2649538" indent="-195263" defTabSz="769938" eaLnBrk="0" fontAlgn="base" hangingPunct="0">
              <a:spcBef>
                <a:spcPct val="0"/>
              </a:spcBef>
              <a:spcAft>
                <a:spcPct val="0"/>
              </a:spcAft>
              <a:defRPr sz="2400">
                <a:solidFill>
                  <a:schemeClr val="tx1"/>
                </a:solidFill>
                <a:latin typeface="Times New Roman" pitchFamily="18" charset="0"/>
              </a:defRPr>
            </a:lvl7pPr>
            <a:lvl8pPr marL="3106738" indent="-195263" defTabSz="769938" eaLnBrk="0" fontAlgn="base" hangingPunct="0">
              <a:spcBef>
                <a:spcPct val="0"/>
              </a:spcBef>
              <a:spcAft>
                <a:spcPct val="0"/>
              </a:spcAft>
              <a:defRPr sz="2400">
                <a:solidFill>
                  <a:schemeClr val="tx1"/>
                </a:solidFill>
                <a:latin typeface="Times New Roman" pitchFamily="18" charset="0"/>
              </a:defRPr>
            </a:lvl8pPr>
            <a:lvl9pPr marL="3563938" indent="-195263" defTabSz="769938"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20000"/>
              </a:spcBef>
            </a:pPr>
            <a:r>
              <a:rPr lang="es-ES" altLang="es-ES" sz="2200" dirty="0">
                <a:solidFill>
                  <a:schemeClr val="bg1"/>
                </a:solidFill>
              </a:rPr>
              <a:t>ABR </a:t>
            </a:r>
            <a:r>
              <a:rPr lang="es-ES_tradnl" altLang="es-ES" sz="2200" dirty="0">
                <a:solidFill>
                  <a:schemeClr val="bg1"/>
                </a:solidFill>
              </a:rPr>
              <a:t>rellena los huecos de VBR de forma flexible como UBR, pero:</a:t>
            </a:r>
          </a:p>
          <a:p>
            <a:pPr eaLnBrk="1" hangingPunct="1">
              <a:spcBef>
                <a:spcPct val="20000"/>
              </a:spcBef>
              <a:buFontTx/>
              <a:buChar char="•"/>
            </a:pPr>
            <a:r>
              <a:rPr lang="es-ES_tradnl" altLang="es-ES" sz="2200" dirty="0">
                <a:solidFill>
                  <a:schemeClr val="bg1"/>
                </a:solidFill>
              </a:rPr>
              <a:t>Ofrece un caudal mínimo garantizado MCR (</a:t>
            </a:r>
            <a:r>
              <a:rPr lang="es-ES_tradnl" altLang="es-ES" sz="2200" dirty="0" err="1">
                <a:solidFill>
                  <a:schemeClr val="bg1"/>
                </a:solidFill>
              </a:rPr>
              <a:t>Minimum</a:t>
            </a:r>
            <a:r>
              <a:rPr lang="es-ES_tradnl" altLang="es-ES" sz="2200" dirty="0">
                <a:solidFill>
                  <a:schemeClr val="bg1"/>
                </a:solidFill>
              </a:rPr>
              <a:t> </a:t>
            </a:r>
            <a:r>
              <a:rPr lang="es-ES_tradnl" altLang="es-ES" sz="2200" dirty="0" err="1">
                <a:solidFill>
                  <a:schemeClr val="bg1"/>
                </a:solidFill>
              </a:rPr>
              <a:t>Cell</a:t>
            </a:r>
            <a:r>
              <a:rPr lang="es-ES_tradnl" altLang="es-ES" sz="2200" dirty="0">
                <a:solidFill>
                  <a:schemeClr val="bg1"/>
                </a:solidFill>
              </a:rPr>
              <a:t> </a:t>
            </a:r>
            <a:r>
              <a:rPr lang="es-ES_tradnl" altLang="es-ES" sz="2200" dirty="0" err="1">
                <a:solidFill>
                  <a:schemeClr val="bg1"/>
                </a:solidFill>
              </a:rPr>
              <a:t>Rate</a:t>
            </a:r>
            <a:r>
              <a:rPr lang="es-ES_tradnl" altLang="es-ES" sz="2200" dirty="0">
                <a:solidFill>
                  <a:schemeClr val="bg1"/>
                </a:solidFill>
              </a:rPr>
              <a:t>)</a:t>
            </a:r>
            <a:endParaRPr lang="es-ES" altLang="es-ES" sz="2200" dirty="0">
              <a:solidFill>
                <a:schemeClr val="bg1"/>
              </a:solidFill>
            </a:endParaRPr>
          </a:p>
          <a:p>
            <a:pPr eaLnBrk="1" hangingPunct="1">
              <a:spcBef>
                <a:spcPct val="20000"/>
              </a:spcBef>
              <a:buFontTx/>
              <a:buChar char="•"/>
            </a:pPr>
            <a:r>
              <a:rPr lang="es-ES_tradnl" altLang="es-ES" sz="2200" dirty="0">
                <a:solidFill>
                  <a:schemeClr val="bg1"/>
                </a:solidFill>
              </a:rPr>
              <a:t>La tasa de pérdidas se mantiene baja gracias a la realimentación sobre el grado de congestión en la red</a:t>
            </a:r>
            <a:endParaRPr lang="es-ES" altLang="es-ES" sz="2200" dirty="0">
              <a:solidFill>
                <a:schemeClr val="bg1"/>
              </a:solidFill>
            </a:endParaRPr>
          </a:p>
          <a:p>
            <a:pPr eaLnBrk="1" hangingPunct="1">
              <a:spcBef>
                <a:spcPct val="20000"/>
              </a:spcBef>
              <a:buFontTx/>
              <a:buChar char="•"/>
            </a:pPr>
            <a:r>
              <a:rPr lang="es-ES_tradnl" altLang="es-ES" sz="2200" dirty="0">
                <a:solidFill>
                  <a:schemeClr val="bg1"/>
                </a:solidFill>
              </a:rPr>
              <a:t>Las aplicaciones funcionan mejor al reducirse la pérdida de celdas</a:t>
            </a:r>
            <a:endParaRPr lang="es-ES" altLang="es-ES" sz="2200" dirty="0">
              <a:solidFill>
                <a:schemeClr val="bg1"/>
              </a:solidFill>
            </a:endParaRPr>
          </a:p>
        </p:txBody>
      </p:sp>
      <p:sp>
        <p:nvSpPr>
          <p:cNvPr id="117801" name="Rectangle 41"/>
          <p:cNvSpPr>
            <a:spLocks noChangeArrowheads="1"/>
          </p:cNvSpPr>
          <p:nvPr/>
        </p:nvSpPr>
        <p:spPr bwMode="auto">
          <a:xfrm>
            <a:off x="681038" y="3054350"/>
            <a:ext cx="1476375"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spAutoFit/>
          </a:bodyPr>
          <a:lstStyle/>
          <a:p>
            <a:r>
              <a:rPr lang="es-ES" altLang="es-ES" sz="1200" b="1">
                <a:latin typeface="Arial" pitchFamily="34" charset="0"/>
              </a:rPr>
              <a:t>(PCR,  MCR</a:t>
            </a:r>
            <a:r>
              <a:rPr lang="es-ES_tradnl" altLang="es-ES" sz="1200" b="1">
                <a:latin typeface="Arial" pitchFamily="34" charset="0"/>
              </a:rPr>
              <a:t>, CLR</a:t>
            </a:r>
            <a:r>
              <a:rPr lang="es-ES" altLang="es-ES" sz="1200" b="1">
                <a:latin typeface="Arial" pitchFamily="34" charset="0"/>
              </a:rPr>
              <a:t>)</a:t>
            </a:r>
          </a:p>
        </p:txBody>
      </p:sp>
      <p:grpSp>
        <p:nvGrpSpPr>
          <p:cNvPr id="117802" name="Group 42"/>
          <p:cNvGrpSpPr>
            <a:grpSpLocks/>
          </p:cNvGrpSpPr>
          <p:nvPr/>
        </p:nvGrpSpPr>
        <p:grpSpPr bwMode="auto">
          <a:xfrm>
            <a:off x="6781800" y="1098550"/>
            <a:ext cx="1752600" cy="762000"/>
            <a:chOff x="4224" y="960"/>
            <a:chExt cx="1104" cy="480"/>
          </a:xfrm>
        </p:grpSpPr>
        <p:sp>
          <p:nvSpPr>
            <p:cNvPr id="117803" name="Rectangle 43"/>
            <p:cNvSpPr>
              <a:spLocks noChangeArrowheads="1"/>
            </p:cNvSpPr>
            <p:nvPr/>
          </p:nvSpPr>
          <p:spPr bwMode="auto">
            <a:xfrm>
              <a:off x="4486" y="960"/>
              <a:ext cx="84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spAutoFit/>
            </a:bodyPr>
            <a:lstStyle/>
            <a:p>
              <a:pPr>
                <a:lnSpc>
                  <a:spcPct val="90000"/>
                </a:lnSpc>
              </a:pPr>
              <a:r>
                <a:rPr lang="es-ES_tradnl" altLang="es-ES" sz="1800" b="1">
                  <a:latin typeface="Arial" pitchFamily="34" charset="0"/>
                </a:rPr>
                <a:t>Capacidad</a:t>
              </a:r>
            </a:p>
            <a:p>
              <a:pPr>
                <a:lnSpc>
                  <a:spcPct val="90000"/>
                </a:lnSpc>
              </a:pPr>
              <a:r>
                <a:rPr lang="es-ES_tradnl" altLang="es-ES" sz="1800" b="1">
                  <a:latin typeface="Arial" pitchFamily="34" charset="0"/>
                </a:rPr>
                <a:t>del enlace</a:t>
              </a:r>
              <a:endParaRPr lang="es-ES" altLang="es-ES" sz="1800" b="1">
                <a:latin typeface="Arial" pitchFamily="34" charset="0"/>
              </a:endParaRPr>
            </a:p>
          </p:txBody>
        </p:sp>
        <p:sp>
          <p:nvSpPr>
            <p:cNvPr id="117804" name="Line 44"/>
            <p:cNvSpPr>
              <a:spLocks noChangeShapeType="1"/>
            </p:cNvSpPr>
            <p:nvPr/>
          </p:nvSpPr>
          <p:spPr bwMode="auto">
            <a:xfrm flipH="1">
              <a:off x="4224" y="1248"/>
              <a:ext cx="24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grpSp>
    </p:spTree>
    <p:extLst>
      <p:ext uri="{BB962C8B-B14F-4D97-AF65-F5344CB8AC3E}">
        <p14:creationId xmlns:p14="http://schemas.microsoft.com/office/powerpoint/2010/main" val="2234487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ChangeArrowheads="1"/>
          </p:cNvSpPr>
          <p:nvPr/>
        </p:nvSpPr>
        <p:spPr bwMode="auto">
          <a:xfrm>
            <a:off x="703263" y="6124575"/>
            <a:ext cx="189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s-ES"/>
          </a:p>
        </p:txBody>
      </p:sp>
      <p:sp>
        <p:nvSpPr>
          <p:cNvPr id="168963" name="Rectangle 3"/>
          <p:cNvSpPr>
            <a:spLocks noChangeArrowheads="1"/>
          </p:cNvSpPr>
          <p:nvPr/>
        </p:nvSpPr>
        <p:spPr bwMode="auto">
          <a:xfrm>
            <a:off x="3165475" y="6124575"/>
            <a:ext cx="281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s-ES"/>
          </a:p>
        </p:txBody>
      </p:sp>
      <p:sp>
        <p:nvSpPr>
          <p:cNvPr id="168964" name="Rectangle 4"/>
          <p:cNvSpPr>
            <a:spLocks noChangeArrowheads="1"/>
          </p:cNvSpPr>
          <p:nvPr/>
        </p:nvSpPr>
        <p:spPr bwMode="auto">
          <a:xfrm>
            <a:off x="668338" y="6099175"/>
            <a:ext cx="1951037"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s-ES"/>
          </a:p>
        </p:txBody>
      </p:sp>
      <p:sp>
        <p:nvSpPr>
          <p:cNvPr id="168965" name="Rectangle 5"/>
          <p:cNvSpPr>
            <a:spLocks noChangeArrowheads="1"/>
          </p:cNvSpPr>
          <p:nvPr/>
        </p:nvSpPr>
        <p:spPr bwMode="auto">
          <a:xfrm>
            <a:off x="3146425" y="6099175"/>
            <a:ext cx="285115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s-ES"/>
          </a:p>
        </p:txBody>
      </p:sp>
      <p:sp>
        <p:nvSpPr>
          <p:cNvPr id="168966" name="Rectangle 6"/>
          <p:cNvSpPr>
            <a:spLocks noChangeArrowheads="1"/>
          </p:cNvSpPr>
          <p:nvPr/>
        </p:nvSpPr>
        <p:spPr bwMode="auto">
          <a:xfrm>
            <a:off x="685800" y="333375"/>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263" tIns="34925" rIns="68263" bIns="34925" anchor="ctr"/>
          <a:lstStyle>
            <a:lvl1pPr defTabSz="682625">
              <a:defRPr sz="2400">
                <a:solidFill>
                  <a:schemeClr val="tx1"/>
                </a:solidFill>
                <a:latin typeface="Times New Roman" pitchFamily="18" charset="0"/>
              </a:defRPr>
            </a:lvl1pPr>
            <a:lvl2pPr defTabSz="682625">
              <a:defRPr sz="2400">
                <a:solidFill>
                  <a:schemeClr val="tx1"/>
                </a:solidFill>
                <a:latin typeface="Times New Roman" pitchFamily="18" charset="0"/>
              </a:defRPr>
            </a:lvl2pPr>
            <a:lvl3pPr defTabSz="682625">
              <a:defRPr sz="2400">
                <a:solidFill>
                  <a:schemeClr val="tx1"/>
                </a:solidFill>
                <a:latin typeface="Times New Roman" pitchFamily="18" charset="0"/>
              </a:defRPr>
            </a:lvl3pPr>
            <a:lvl4pPr defTabSz="682625">
              <a:defRPr sz="2400">
                <a:solidFill>
                  <a:schemeClr val="tx1"/>
                </a:solidFill>
                <a:latin typeface="Times New Roman" pitchFamily="18" charset="0"/>
              </a:defRPr>
            </a:lvl4pPr>
            <a:lvl5pPr defTabSz="682625">
              <a:defRPr sz="2400">
                <a:solidFill>
                  <a:schemeClr val="tx1"/>
                </a:solidFill>
                <a:latin typeface="Times New Roman" pitchFamily="18" charset="0"/>
              </a:defRPr>
            </a:lvl5pPr>
            <a:lvl6pPr marL="457200" defTabSz="682625" eaLnBrk="0" fontAlgn="base" hangingPunct="0">
              <a:spcBef>
                <a:spcPct val="0"/>
              </a:spcBef>
              <a:spcAft>
                <a:spcPct val="0"/>
              </a:spcAft>
              <a:defRPr sz="2400">
                <a:solidFill>
                  <a:schemeClr val="tx1"/>
                </a:solidFill>
                <a:latin typeface="Times New Roman" pitchFamily="18" charset="0"/>
              </a:defRPr>
            </a:lvl6pPr>
            <a:lvl7pPr marL="914400" defTabSz="682625" eaLnBrk="0" fontAlgn="base" hangingPunct="0">
              <a:spcBef>
                <a:spcPct val="0"/>
              </a:spcBef>
              <a:spcAft>
                <a:spcPct val="0"/>
              </a:spcAft>
              <a:defRPr sz="2400">
                <a:solidFill>
                  <a:schemeClr val="tx1"/>
                </a:solidFill>
                <a:latin typeface="Times New Roman" pitchFamily="18" charset="0"/>
              </a:defRPr>
            </a:lvl7pPr>
            <a:lvl8pPr marL="1371600" defTabSz="682625" eaLnBrk="0" fontAlgn="base" hangingPunct="0">
              <a:spcBef>
                <a:spcPct val="0"/>
              </a:spcBef>
              <a:spcAft>
                <a:spcPct val="0"/>
              </a:spcAft>
              <a:defRPr sz="2400">
                <a:solidFill>
                  <a:schemeClr val="tx1"/>
                </a:solidFill>
                <a:latin typeface="Times New Roman" pitchFamily="18" charset="0"/>
              </a:defRPr>
            </a:lvl8pPr>
            <a:lvl9pPr marL="1828800" defTabSz="682625"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s-ES" altLang="es-ES" sz="3600" dirty="0" err="1">
                <a:solidFill>
                  <a:srgbClr val="CCECFF"/>
                </a:solidFill>
                <a:effectLst>
                  <a:outerShdw blurRad="38100" dist="38100" dir="2700000" algn="tl">
                    <a:srgbClr val="000000"/>
                  </a:outerShdw>
                </a:effectLst>
                <a:latin typeface="Arial" charset="0"/>
                <a:ea typeface="Microsoft YaHei" charset="0"/>
                <a:cs typeface="Microsoft YaHei" charset="0"/>
              </a:rPr>
              <a:t>Servic</a:t>
            </a:r>
            <a:r>
              <a:rPr lang="es-ES_tradnl" altLang="es-ES" sz="3600" dirty="0" err="1">
                <a:solidFill>
                  <a:srgbClr val="CCECFF"/>
                </a:solidFill>
                <a:effectLst>
                  <a:outerShdw blurRad="38100" dist="38100" dir="2700000" algn="tl">
                    <a:srgbClr val="000000"/>
                  </a:outerShdw>
                </a:effectLst>
                <a:latin typeface="Arial" charset="0"/>
                <a:ea typeface="Microsoft YaHei" charset="0"/>
                <a:cs typeface="Microsoft YaHei" charset="0"/>
              </a:rPr>
              <a:t>io</a:t>
            </a:r>
            <a:r>
              <a:rPr lang="es-ES_tradnl" altLang="es-ES" sz="3600" dirty="0">
                <a:solidFill>
                  <a:srgbClr val="CCECFF"/>
                </a:solidFill>
                <a:effectLst>
                  <a:outerShdw blurRad="38100" dist="38100" dir="2700000" algn="tl">
                    <a:srgbClr val="000000"/>
                  </a:outerShdw>
                </a:effectLst>
                <a:latin typeface="Arial" charset="0"/>
                <a:ea typeface="Microsoft YaHei" charset="0"/>
                <a:cs typeface="Microsoft YaHei" charset="0"/>
              </a:rPr>
              <a:t> UBR (</a:t>
            </a:r>
            <a:r>
              <a:rPr lang="es-ES_tradnl" altLang="es-ES" sz="3600" dirty="0" err="1">
                <a:solidFill>
                  <a:srgbClr val="CCECFF"/>
                </a:solidFill>
                <a:effectLst>
                  <a:outerShdw blurRad="38100" dist="38100" dir="2700000" algn="tl">
                    <a:srgbClr val="000000"/>
                  </a:outerShdw>
                </a:effectLst>
                <a:latin typeface="Arial" charset="0"/>
                <a:ea typeface="Microsoft YaHei" charset="0"/>
                <a:cs typeface="Microsoft YaHei" charset="0"/>
              </a:rPr>
              <a:t>Unspecified</a:t>
            </a:r>
            <a:r>
              <a:rPr lang="es-ES_tradnl" altLang="es-ES" sz="3600" dirty="0">
                <a:solidFill>
                  <a:srgbClr val="CCECFF"/>
                </a:solidFill>
                <a:effectLst>
                  <a:outerShdw blurRad="38100" dist="38100" dir="2700000" algn="tl">
                    <a:srgbClr val="000000"/>
                  </a:outerShdw>
                </a:effectLst>
                <a:latin typeface="Arial" charset="0"/>
                <a:ea typeface="Microsoft YaHei" charset="0"/>
                <a:cs typeface="Microsoft YaHei" charset="0"/>
              </a:rPr>
              <a:t> Bit </a:t>
            </a:r>
            <a:r>
              <a:rPr lang="es-ES_tradnl" altLang="es-ES" sz="3600" dirty="0" err="1">
                <a:solidFill>
                  <a:srgbClr val="CCECFF"/>
                </a:solidFill>
                <a:effectLst>
                  <a:outerShdw blurRad="38100" dist="38100" dir="2700000" algn="tl">
                    <a:srgbClr val="000000"/>
                  </a:outerShdw>
                </a:effectLst>
                <a:latin typeface="Arial" charset="0"/>
                <a:ea typeface="Microsoft YaHei" charset="0"/>
                <a:cs typeface="Microsoft YaHei" charset="0"/>
              </a:rPr>
              <a:t>Rate</a:t>
            </a:r>
            <a:r>
              <a:rPr lang="es-ES_tradnl" altLang="es-ES" sz="3600" dirty="0">
                <a:solidFill>
                  <a:srgbClr val="CCECFF"/>
                </a:solidFill>
                <a:effectLst>
                  <a:outerShdw blurRad="38100" dist="38100" dir="2700000" algn="tl">
                    <a:srgbClr val="000000"/>
                  </a:outerShdw>
                </a:effectLst>
                <a:latin typeface="Arial" charset="0"/>
                <a:ea typeface="Microsoft YaHei" charset="0"/>
                <a:cs typeface="Microsoft YaHei" charset="0"/>
              </a:rPr>
              <a:t>)</a:t>
            </a:r>
            <a:endParaRPr lang="es-ES" altLang="es-ES" sz="3600" dirty="0">
              <a:solidFill>
                <a:srgbClr val="CCECFF"/>
              </a:solidFill>
              <a:effectLst>
                <a:outerShdw blurRad="38100" dist="38100" dir="2700000" algn="tl">
                  <a:srgbClr val="000000"/>
                </a:outerShdw>
              </a:effectLst>
              <a:latin typeface="Arial" charset="0"/>
              <a:ea typeface="Microsoft YaHei" charset="0"/>
              <a:cs typeface="Microsoft YaHei" charset="0"/>
            </a:endParaRPr>
          </a:p>
        </p:txBody>
      </p:sp>
      <p:sp>
        <p:nvSpPr>
          <p:cNvPr id="168967" name="Rectangle 7"/>
          <p:cNvSpPr>
            <a:spLocks noChangeArrowheads="1"/>
          </p:cNvSpPr>
          <p:nvPr/>
        </p:nvSpPr>
        <p:spPr bwMode="auto">
          <a:xfrm>
            <a:off x="304800" y="3762375"/>
            <a:ext cx="8628063"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8100" rIns="77788" bIns="38100" anchor="ctr"/>
          <a:lstStyle>
            <a:lvl1pPr marL="288925" indent="-288925" defTabSz="769938">
              <a:defRPr sz="2400">
                <a:solidFill>
                  <a:schemeClr val="tx1"/>
                </a:solidFill>
                <a:latin typeface="Times New Roman" pitchFamily="18" charset="0"/>
              </a:defRPr>
            </a:lvl1pPr>
            <a:lvl2pPr marL="627063" indent="-223838" defTabSz="769938">
              <a:defRPr sz="2400">
                <a:solidFill>
                  <a:schemeClr val="tx1"/>
                </a:solidFill>
                <a:latin typeface="Times New Roman" pitchFamily="18" charset="0"/>
              </a:defRPr>
            </a:lvl2pPr>
            <a:lvl3pPr marL="962025" indent="-192088" defTabSz="769938">
              <a:defRPr sz="2400">
                <a:solidFill>
                  <a:schemeClr val="tx1"/>
                </a:solidFill>
                <a:latin typeface="Times New Roman" pitchFamily="18" charset="0"/>
              </a:defRPr>
            </a:lvl3pPr>
            <a:lvl4pPr marL="1349375" indent="-193675" defTabSz="769938">
              <a:defRPr sz="2400">
                <a:solidFill>
                  <a:schemeClr val="tx1"/>
                </a:solidFill>
                <a:latin typeface="Times New Roman" pitchFamily="18" charset="0"/>
              </a:defRPr>
            </a:lvl4pPr>
            <a:lvl5pPr marL="1735138" indent="-195263" defTabSz="769938">
              <a:defRPr sz="2400">
                <a:solidFill>
                  <a:schemeClr val="tx1"/>
                </a:solidFill>
                <a:latin typeface="Times New Roman" pitchFamily="18" charset="0"/>
              </a:defRPr>
            </a:lvl5pPr>
            <a:lvl6pPr marL="2192338" indent="-195263" defTabSz="769938" eaLnBrk="0" fontAlgn="base" hangingPunct="0">
              <a:spcBef>
                <a:spcPct val="0"/>
              </a:spcBef>
              <a:spcAft>
                <a:spcPct val="0"/>
              </a:spcAft>
              <a:defRPr sz="2400">
                <a:solidFill>
                  <a:schemeClr val="tx1"/>
                </a:solidFill>
                <a:latin typeface="Times New Roman" pitchFamily="18" charset="0"/>
              </a:defRPr>
            </a:lvl6pPr>
            <a:lvl7pPr marL="2649538" indent="-195263" defTabSz="769938" eaLnBrk="0" fontAlgn="base" hangingPunct="0">
              <a:spcBef>
                <a:spcPct val="0"/>
              </a:spcBef>
              <a:spcAft>
                <a:spcPct val="0"/>
              </a:spcAft>
              <a:defRPr sz="2400">
                <a:solidFill>
                  <a:schemeClr val="tx1"/>
                </a:solidFill>
                <a:latin typeface="Times New Roman" pitchFamily="18" charset="0"/>
              </a:defRPr>
            </a:lvl7pPr>
            <a:lvl8pPr marL="3106738" indent="-195263" defTabSz="769938" eaLnBrk="0" fontAlgn="base" hangingPunct="0">
              <a:spcBef>
                <a:spcPct val="0"/>
              </a:spcBef>
              <a:spcAft>
                <a:spcPct val="0"/>
              </a:spcAft>
              <a:defRPr sz="2400">
                <a:solidFill>
                  <a:schemeClr val="tx1"/>
                </a:solidFill>
                <a:latin typeface="Times New Roman" pitchFamily="18" charset="0"/>
              </a:defRPr>
            </a:lvl8pPr>
            <a:lvl9pPr marL="3563938" indent="-195263" defTabSz="769938"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20000"/>
              </a:spcBef>
              <a:buFontTx/>
              <a:buChar char="•"/>
            </a:pPr>
            <a:r>
              <a:rPr lang="es-ES" altLang="es-ES" dirty="0">
                <a:solidFill>
                  <a:schemeClr val="bg1"/>
                </a:solidFill>
              </a:rPr>
              <a:t>UBR</a:t>
            </a:r>
            <a:r>
              <a:rPr lang="es-ES_tradnl" altLang="es-ES" dirty="0">
                <a:solidFill>
                  <a:schemeClr val="bg1"/>
                </a:solidFill>
              </a:rPr>
              <a:t> intenta ‘aprovechar lo que deja’ VBR (CBR no deja nada pues la reserva es total)</a:t>
            </a:r>
            <a:endParaRPr lang="es-ES" altLang="es-ES" dirty="0">
              <a:solidFill>
                <a:schemeClr val="bg1"/>
              </a:solidFill>
            </a:endParaRPr>
          </a:p>
          <a:p>
            <a:pPr eaLnBrk="1" hangingPunct="1">
              <a:spcBef>
                <a:spcPct val="20000"/>
              </a:spcBef>
              <a:buFontTx/>
              <a:buChar char="•"/>
            </a:pPr>
            <a:r>
              <a:rPr lang="es-ES" altLang="es-ES" dirty="0">
                <a:solidFill>
                  <a:schemeClr val="bg1"/>
                </a:solidFill>
              </a:rPr>
              <a:t>No </a:t>
            </a:r>
            <a:r>
              <a:rPr lang="es-ES_tradnl" altLang="es-ES" dirty="0">
                <a:solidFill>
                  <a:schemeClr val="bg1"/>
                </a:solidFill>
              </a:rPr>
              <a:t>garantiza caudal mínimo ni tasa máxima de celdas perdidas</a:t>
            </a:r>
            <a:endParaRPr lang="es-ES" altLang="es-ES" dirty="0">
              <a:solidFill>
                <a:schemeClr val="bg1"/>
              </a:solidFill>
            </a:endParaRPr>
          </a:p>
          <a:p>
            <a:pPr eaLnBrk="1" hangingPunct="1">
              <a:spcBef>
                <a:spcPct val="20000"/>
              </a:spcBef>
              <a:buFontTx/>
              <a:buChar char="•"/>
            </a:pPr>
            <a:r>
              <a:rPr lang="es-ES" altLang="es-ES" dirty="0">
                <a:solidFill>
                  <a:schemeClr val="bg1"/>
                </a:solidFill>
              </a:rPr>
              <a:t>No </a:t>
            </a:r>
            <a:r>
              <a:rPr lang="es-ES_tradnl" altLang="es-ES" dirty="0">
                <a:solidFill>
                  <a:schemeClr val="bg1"/>
                </a:solidFill>
              </a:rPr>
              <a:t>devuelve información sobre la congestión de la red</a:t>
            </a:r>
            <a:endParaRPr lang="es-ES" altLang="es-ES" dirty="0">
              <a:solidFill>
                <a:schemeClr val="bg1"/>
              </a:solidFill>
            </a:endParaRPr>
          </a:p>
          <a:p>
            <a:pPr eaLnBrk="1" hangingPunct="1">
              <a:spcBef>
                <a:spcPct val="20000"/>
              </a:spcBef>
              <a:buFontTx/>
              <a:buChar char="•"/>
            </a:pPr>
            <a:r>
              <a:rPr lang="es-ES" altLang="es-ES" dirty="0">
                <a:solidFill>
                  <a:schemeClr val="bg1"/>
                </a:solidFill>
              </a:rPr>
              <a:t>A</a:t>
            </a:r>
            <a:r>
              <a:rPr lang="es-ES_tradnl" altLang="es-ES" dirty="0" err="1">
                <a:solidFill>
                  <a:schemeClr val="bg1"/>
                </a:solidFill>
              </a:rPr>
              <a:t>lgunas</a:t>
            </a:r>
            <a:r>
              <a:rPr lang="es-ES_tradnl" altLang="es-ES" dirty="0">
                <a:solidFill>
                  <a:schemeClr val="bg1"/>
                </a:solidFill>
              </a:rPr>
              <a:t> aplicaciones soportan mal la pérdida de celdas</a:t>
            </a:r>
            <a:endParaRPr lang="es-ES" altLang="es-ES" dirty="0">
              <a:solidFill>
                <a:schemeClr val="bg1"/>
              </a:solidFill>
            </a:endParaRPr>
          </a:p>
        </p:txBody>
      </p:sp>
      <p:sp>
        <p:nvSpPr>
          <p:cNvPr id="168968" name="Rectangle 8"/>
          <p:cNvSpPr>
            <a:spLocks noChangeArrowheads="1"/>
          </p:cNvSpPr>
          <p:nvPr/>
        </p:nvSpPr>
        <p:spPr bwMode="auto">
          <a:xfrm>
            <a:off x="4038600" y="1857375"/>
            <a:ext cx="2743200" cy="762000"/>
          </a:xfrm>
          <a:prstGeom prst="rect">
            <a:avLst/>
          </a:prstGeom>
          <a:solidFill>
            <a:srgbClr val="CC99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s-ES"/>
          </a:p>
        </p:txBody>
      </p:sp>
      <p:sp>
        <p:nvSpPr>
          <p:cNvPr id="168969" name="Line 9"/>
          <p:cNvSpPr>
            <a:spLocks noChangeShapeType="1"/>
          </p:cNvSpPr>
          <p:nvPr/>
        </p:nvSpPr>
        <p:spPr bwMode="auto">
          <a:xfrm>
            <a:off x="2743200" y="1781175"/>
            <a:ext cx="0" cy="1219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68970" name="Line 10"/>
          <p:cNvSpPr>
            <a:spLocks noChangeShapeType="1"/>
          </p:cNvSpPr>
          <p:nvPr/>
        </p:nvSpPr>
        <p:spPr bwMode="auto">
          <a:xfrm>
            <a:off x="2743200" y="1781175"/>
            <a:ext cx="609600" cy="609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68971" name="Line 11"/>
          <p:cNvSpPr>
            <a:spLocks noChangeShapeType="1"/>
          </p:cNvSpPr>
          <p:nvPr/>
        </p:nvSpPr>
        <p:spPr bwMode="auto">
          <a:xfrm flipH="1">
            <a:off x="2743200" y="2390775"/>
            <a:ext cx="609600" cy="609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68972" name="Line 12"/>
          <p:cNvSpPr>
            <a:spLocks noChangeShapeType="1"/>
          </p:cNvSpPr>
          <p:nvPr/>
        </p:nvSpPr>
        <p:spPr bwMode="auto">
          <a:xfrm>
            <a:off x="1828800" y="2009775"/>
            <a:ext cx="914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68973" name="Line 13"/>
          <p:cNvSpPr>
            <a:spLocks noChangeShapeType="1"/>
          </p:cNvSpPr>
          <p:nvPr/>
        </p:nvSpPr>
        <p:spPr bwMode="auto">
          <a:xfrm>
            <a:off x="2743200" y="2238375"/>
            <a:ext cx="0" cy="76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68974" name="Line 14"/>
          <p:cNvSpPr>
            <a:spLocks noChangeShapeType="1"/>
          </p:cNvSpPr>
          <p:nvPr/>
        </p:nvSpPr>
        <p:spPr bwMode="auto">
          <a:xfrm>
            <a:off x="1828800" y="2390775"/>
            <a:ext cx="914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68975" name="Rectangle 15"/>
          <p:cNvSpPr>
            <a:spLocks noChangeArrowheads="1"/>
          </p:cNvSpPr>
          <p:nvPr/>
        </p:nvSpPr>
        <p:spPr bwMode="auto">
          <a:xfrm>
            <a:off x="1136650" y="2238375"/>
            <a:ext cx="684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0488" tIns="44450" rIns="90488" bIns="44450">
            <a:spAutoFit/>
          </a:bodyPr>
          <a:lstStyle/>
          <a:p>
            <a:pPr>
              <a:lnSpc>
                <a:spcPct val="90000"/>
              </a:lnSpc>
            </a:pPr>
            <a:r>
              <a:rPr lang="es-ES" altLang="es-ES" sz="1800" b="1">
                <a:latin typeface="Arial" pitchFamily="34" charset="0"/>
              </a:rPr>
              <a:t>CBR</a:t>
            </a:r>
          </a:p>
        </p:txBody>
      </p:sp>
      <p:sp>
        <p:nvSpPr>
          <p:cNvPr id="168976" name="Rectangle 16"/>
          <p:cNvSpPr>
            <a:spLocks noChangeArrowheads="1"/>
          </p:cNvSpPr>
          <p:nvPr/>
        </p:nvSpPr>
        <p:spPr bwMode="auto">
          <a:xfrm>
            <a:off x="1138238" y="1858963"/>
            <a:ext cx="663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spAutoFit/>
          </a:bodyPr>
          <a:lstStyle/>
          <a:p>
            <a:pPr>
              <a:lnSpc>
                <a:spcPct val="90000"/>
              </a:lnSpc>
            </a:pPr>
            <a:r>
              <a:rPr lang="es-ES" altLang="es-ES" sz="1800" b="1">
                <a:latin typeface="Arial" pitchFamily="34" charset="0"/>
              </a:rPr>
              <a:t>VBR</a:t>
            </a:r>
          </a:p>
        </p:txBody>
      </p:sp>
      <p:sp>
        <p:nvSpPr>
          <p:cNvPr id="168977" name="Line 17"/>
          <p:cNvSpPr>
            <a:spLocks noChangeShapeType="1"/>
          </p:cNvSpPr>
          <p:nvPr/>
        </p:nvSpPr>
        <p:spPr bwMode="auto">
          <a:xfrm>
            <a:off x="3352800" y="2390775"/>
            <a:ext cx="457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68978" name="Rectangle 18"/>
          <p:cNvSpPr>
            <a:spLocks noChangeArrowheads="1"/>
          </p:cNvSpPr>
          <p:nvPr/>
        </p:nvSpPr>
        <p:spPr bwMode="auto">
          <a:xfrm>
            <a:off x="4038600" y="2640013"/>
            <a:ext cx="2743200" cy="284162"/>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s-ES"/>
          </a:p>
        </p:txBody>
      </p:sp>
      <p:sp>
        <p:nvSpPr>
          <p:cNvPr id="168979" name="Line 19"/>
          <p:cNvSpPr>
            <a:spLocks noChangeShapeType="1"/>
          </p:cNvSpPr>
          <p:nvPr/>
        </p:nvSpPr>
        <p:spPr bwMode="auto">
          <a:xfrm>
            <a:off x="4038600" y="2924175"/>
            <a:ext cx="274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68980" name="Line 20"/>
          <p:cNvSpPr>
            <a:spLocks noChangeShapeType="1"/>
          </p:cNvSpPr>
          <p:nvPr/>
        </p:nvSpPr>
        <p:spPr bwMode="auto">
          <a:xfrm>
            <a:off x="4038600" y="1857375"/>
            <a:ext cx="2743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68981" name="Freeform 21"/>
          <p:cNvSpPr>
            <a:spLocks/>
          </p:cNvSpPr>
          <p:nvPr/>
        </p:nvSpPr>
        <p:spPr bwMode="auto">
          <a:xfrm>
            <a:off x="4038600" y="1928813"/>
            <a:ext cx="2744788" cy="712787"/>
          </a:xfrm>
          <a:custGeom>
            <a:avLst/>
            <a:gdLst>
              <a:gd name="T0" fmla="*/ 0 w 1873"/>
              <a:gd name="T1" fmla="*/ 224 h 449"/>
              <a:gd name="T2" fmla="*/ 37 w 1873"/>
              <a:gd name="T3" fmla="*/ 274 h 449"/>
              <a:gd name="T4" fmla="*/ 99 w 1873"/>
              <a:gd name="T5" fmla="*/ 299 h 449"/>
              <a:gd name="T6" fmla="*/ 149 w 1873"/>
              <a:gd name="T7" fmla="*/ 348 h 449"/>
              <a:gd name="T8" fmla="*/ 198 w 1873"/>
              <a:gd name="T9" fmla="*/ 348 h 449"/>
              <a:gd name="T10" fmla="*/ 260 w 1873"/>
              <a:gd name="T11" fmla="*/ 299 h 449"/>
              <a:gd name="T12" fmla="*/ 310 w 1873"/>
              <a:gd name="T13" fmla="*/ 299 h 449"/>
              <a:gd name="T14" fmla="*/ 360 w 1873"/>
              <a:gd name="T15" fmla="*/ 274 h 449"/>
              <a:gd name="T16" fmla="*/ 409 w 1873"/>
              <a:gd name="T17" fmla="*/ 274 h 449"/>
              <a:gd name="T18" fmla="*/ 459 w 1873"/>
              <a:gd name="T19" fmla="*/ 249 h 449"/>
              <a:gd name="T20" fmla="*/ 483 w 1873"/>
              <a:gd name="T21" fmla="*/ 174 h 449"/>
              <a:gd name="T22" fmla="*/ 533 w 1873"/>
              <a:gd name="T23" fmla="*/ 149 h 449"/>
              <a:gd name="T24" fmla="*/ 595 w 1873"/>
              <a:gd name="T25" fmla="*/ 124 h 449"/>
              <a:gd name="T26" fmla="*/ 645 w 1873"/>
              <a:gd name="T27" fmla="*/ 149 h 449"/>
              <a:gd name="T28" fmla="*/ 694 w 1873"/>
              <a:gd name="T29" fmla="*/ 149 h 449"/>
              <a:gd name="T30" fmla="*/ 731 w 1873"/>
              <a:gd name="T31" fmla="*/ 199 h 449"/>
              <a:gd name="T32" fmla="*/ 769 w 1873"/>
              <a:gd name="T33" fmla="*/ 274 h 449"/>
              <a:gd name="T34" fmla="*/ 806 w 1873"/>
              <a:gd name="T35" fmla="*/ 348 h 449"/>
              <a:gd name="T36" fmla="*/ 868 w 1873"/>
              <a:gd name="T37" fmla="*/ 398 h 449"/>
              <a:gd name="T38" fmla="*/ 942 w 1873"/>
              <a:gd name="T39" fmla="*/ 423 h 449"/>
              <a:gd name="T40" fmla="*/ 979 w 1873"/>
              <a:gd name="T41" fmla="*/ 274 h 449"/>
              <a:gd name="T42" fmla="*/ 1004 w 1873"/>
              <a:gd name="T43" fmla="*/ 199 h 449"/>
              <a:gd name="T44" fmla="*/ 1054 w 1873"/>
              <a:gd name="T45" fmla="*/ 199 h 449"/>
              <a:gd name="T46" fmla="*/ 1116 w 1873"/>
              <a:gd name="T47" fmla="*/ 174 h 449"/>
              <a:gd name="T48" fmla="*/ 1141 w 1873"/>
              <a:gd name="T49" fmla="*/ 100 h 449"/>
              <a:gd name="T50" fmla="*/ 1190 w 1873"/>
              <a:gd name="T51" fmla="*/ 100 h 449"/>
              <a:gd name="T52" fmla="*/ 1240 w 1873"/>
              <a:gd name="T53" fmla="*/ 75 h 449"/>
              <a:gd name="T54" fmla="*/ 1327 w 1873"/>
              <a:gd name="T55" fmla="*/ 75 h 449"/>
              <a:gd name="T56" fmla="*/ 1364 w 1873"/>
              <a:gd name="T57" fmla="*/ 149 h 449"/>
              <a:gd name="T58" fmla="*/ 1426 w 1873"/>
              <a:gd name="T59" fmla="*/ 199 h 449"/>
              <a:gd name="T60" fmla="*/ 1500 w 1873"/>
              <a:gd name="T61" fmla="*/ 199 h 449"/>
              <a:gd name="T62" fmla="*/ 1574 w 1873"/>
              <a:gd name="T63" fmla="*/ 199 h 449"/>
              <a:gd name="T64" fmla="*/ 1574 w 1873"/>
              <a:gd name="T65" fmla="*/ 75 h 449"/>
              <a:gd name="T66" fmla="*/ 1612 w 1873"/>
              <a:gd name="T67" fmla="*/ 0 h 449"/>
              <a:gd name="T68" fmla="*/ 1661 w 1873"/>
              <a:gd name="T69" fmla="*/ 0 h 449"/>
              <a:gd name="T70" fmla="*/ 1711 w 1873"/>
              <a:gd name="T71" fmla="*/ 75 h 449"/>
              <a:gd name="T72" fmla="*/ 1760 w 1873"/>
              <a:gd name="T73" fmla="*/ 75 h 449"/>
              <a:gd name="T74" fmla="*/ 1798 w 1873"/>
              <a:gd name="T75" fmla="*/ 149 h 449"/>
              <a:gd name="T76" fmla="*/ 1847 w 1873"/>
              <a:gd name="T77" fmla="*/ 149 h 449"/>
              <a:gd name="T78" fmla="*/ 1872 w 1873"/>
              <a:gd name="T79" fmla="*/ 448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73" h="449">
                <a:moveTo>
                  <a:pt x="0" y="448"/>
                </a:moveTo>
                <a:lnTo>
                  <a:pt x="0" y="224"/>
                </a:lnTo>
                <a:lnTo>
                  <a:pt x="12" y="274"/>
                </a:lnTo>
                <a:lnTo>
                  <a:pt x="37" y="274"/>
                </a:lnTo>
                <a:lnTo>
                  <a:pt x="74" y="274"/>
                </a:lnTo>
                <a:lnTo>
                  <a:pt x="99" y="299"/>
                </a:lnTo>
                <a:lnTo>
                  <a:pt x="124" y="299"/>
                </a:lnTo>
                <a:lnTo>
                  <a:pt x="149" y="348"/>
                </a:lnTo>
                <a:lnTo>
                  <a:pt x="174" y="348"/>
                </a:lnTo>
                <a:lnTo>
                  <a:pt x="198" y="348"/>
                </a:lnTo>
                <a:lnTo>
                  <a:pt x="223" y="324"/>
                </a:lnTo>
                <a:lnTo>
                  <a:pt x="260" y="299"/>
                </a:lnTo>
                <a:lnTo>
                  <a:pt x="285" y="299"/>
                </a:lnTo>
                <a:lnTo>
                  <a:pt x="310" y="299"/>
                </a:lnTo>
                <a:lnTo>
                  <a:pt x="335" y="299"/>
                </a:lnTo>
                <a:lnTo>
                  <a:pt x="360" y="274"/>
                </a:lnTo>
                <a:lnTo>
                  <a:pt x="384" y="274"/>
                </a:lnTo>
                <a:lnTo>
                  <a:pt x="409" y="274"/>
                </a:lnTo>
                <a:lnTo>
                  <a:pt x="434" y="249"/>
                </a:lnTo>
                <a:lnTo>
                  <a:pt x="459" y="249"/>
                </a:lnTo>
                <a:lnTo>
                  <a:pt x="459" y="199"/>
                </a:lnTo>
                <a:lnTo>
                  <a:pt x="483" y="174"/>
                </a:lnTo>
                <a:lnTo>
                  <a:pt x="508" y="149"/>
                </a:lnTo>
                <a:lnTo>
                  <a:pt x="533" y="149"/>
                </a:lnTo>
                <a:lnTo>
                  <a:pt x="558" y="149"/>
                </a:lnTo>
                <a:lnTo>
                  <a:pt x="595" y="124"/>
                </a:lnTo>
                <a:lnTo>
                  <a:pt x="620" y="124"/>
                </a:lnTo>
                <a:lnTo>
                  <a:pt x="645" y="149"/>
                </a:lnTo>
                <a:lnTo>
                  <a:pt x="669" y="149"/>
                </a:lnTo>
                <a:lnTo>
                  <a:pt x="694" y="149"/>
                </a:lnTo>
                <a:lnTo>
                  <a:pt x="719" y="149"/>
                </a:lnTo>
                <a:lnTo>
                  <a:pt x="731" y="199"/>
                </a:lnTo>
                <a:lnTo>
                  <a:pt x="744" y="249"/>
                </a:lnTo>
                <a:lnTo>
                  <a:pt x="769" y="274"/>
                </a:lnTo>
                <a:lnTo>
                  <a:pt x="793" y="299"/>
                </a:lnTo>
                <a:lnTo>
                  <a:pt x="806" y="348"/>
                </a:lnTo>
                <a:lnTo>
                  <a:pt x="831" y="398"/>
                </a:lnTo>
                <a:lnTo>
                  <a:pt x="868" y="398"/>
                </a:lnTo>
                <a:lnTo>
                  <a:pt x="905" y="398"/>
                </a:lnTo>
                <a:lnTo>
                  <a:pt x="942" y="423"/>
                </a:lnTo>
                <a:lnTo>
                  <a:pt x="967" y="348"/>
                </a:lnTo>
                <a:lnTo>
                  <a:pt x="979" y="274"/>
                </a:lnTo>
                <a:lnTo>
                  <a:pt x="1004" y="249"/>
                </a:lnTo>
                <a:lnTo>
                  <a:pt x="1004" y="199"/>
                </a:lnTo>
                <a:lnTo>
                  <a:pt x="1029" y="199"/>
                </a:lnTo>
                <a:lnTo>
                  <a:pt x="1054" y="199"/>
                </a:lnTo>
                <a:lnTo>
                  <a:pt x="1091" y="199"/>
                </a:lnTo>
                <a:lnTo>
                  <a:pt x="1116" y="174"/>
                </a:lnTo>
                <a:lnTo>
                  <a:pt x="1141" y="149"/>
                </a:lnTo>
                <a:lnTo>
                  <a:pt x="1141" y="100"/>
                </a:lnTo>
                <a:lnTo>
                  <a:pt x="1165" y="75"/>
                </a:lnTo>
                <a:lnTo>
                  <a:pt x="1190" y="100"/>
                </a:lnTo>
                <a:lnTo>
                  <a:pt x="1215" y="75"/>
                </a:lnTo>
                <a:lnTo>
                  <a:pt x="1240" y="75"/>
                </a:lnTo>
                <a:lnTo>
                  <a:pt x="1289" y="75"/>
                </a:lnTo>
                <a:lnTo>
                  <a:pt x="1327" y="75"/>
                </a:lnTo>
                <a:lnTo>
                  <a:pt x="1351" y="100"/>
                </a:lnTo>
                <a:lnTo>
                  <a:pt x="1364" y="149"/>
                </a:lnTo>
                <a:lnTo>
                  <a:pt x="1364" y="199"/>
                </a:lnTo>
                <a:lnTo>
                  <a:pt x="1426" y="199"/>
                </a:lnTo>
                <a:lnTo>
                  <a:pt x="1475" y="199"/>
                </a:lnTo>
                <a:lnTo>
                  <a:pt x="1500" y="199"/>
                </a:lnTo>
                <a:lnTo>
                  <a:pt x="1550" y="224"/>
                </a:lnTo>
                <a:lnTo>
                  <a:pt x="1574" y="199"/>
                </a:lnTo>
                <a:lnTo>
                  <a:pt x="1574" y="149"/>
                </a:lnTo>
                <a:lnTo>
                  <a:pt x="1574" y="75"/>
                </a:lnTo>
                <a:lnTo>
                  <a:pt x="1574" y="25"/>
                </a:lnTo>
                <a:lnTo>
                  <a:pt x="1612" y="0"/>
                </a:lnTo>
                <a:lnTo>
                  <a:pt x="1636" y="0"/>
                </a:lnTo>
                <a:lnTo>
                  <a:pt x="1661" y="0"/>
                </a:lnTo>
                <a:lnTo>
                  <a:pt x="1674" y="50"/>
                </a:lnTo>
                <a:lnTo>
                  <a:pt x="1711" y="75"/>
                </a:lnTo>
                <a:lnTo>
                  <a:pt x="1736" y="75"/>
                </a:lnTo>
                <a:lnTo>
                  <a:pt x="1760" y="75"/>
                </a:lnTo>
                <a:lnTo>
                  <a:pt x="1773" y="124"/>
                </a:lnTo>
                <a:lnTo>
                  <a:pt x="1798" y="149"/>
                </a:lnTo>
                <a:lnTo>
                  <a:pt x="1822" y="149"/>
                </a:lnTo>
                <a:lnTo>
                  <a:pt x="1847" y="149"/>
                </a:lnTo>
                <a:lnTo>
                  <a:pt x="1872" y="174"/>
                </a:lnTo>
                <a:lnTo>
                  <a:pt x="1872" y="448"/>
                </a:lnTo>
                <a:lnTo>
                  <a:pt x="0" y="448"/>
                </a:lnTo>
              </a:path>
            </a:pathLst>
          </a:custGeom>
          <a:solidFill>
            <a:srgbClr val="FF66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68982" name="Rectangle 22"/>
          <p:cNvSpPr>
            <a:spLocks noChangeArrowheads="1"/>
          </p:cNvSpPr>
          <p:nvPr/>
        </p:nvSpPr>
        <p:spPr bwMode="auto">
          <a:xfrm>
            <a:off x="7154863" y="2239963"/>
            <a:ext cx="663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spAutoFit/>
          </a:bodyPr>
          <a:lstStyle/>
          <a:p>
            <a:pPr>
              <a:lnSpc>
                <a:spcPct val="90000"/>
              </a:lnSpc>
            </a:pPr>
            <a:r>
              <a:rPr lang="es-ES" altLang="es-ES" sz="1800" b="1">
                <a:latin typeface="Arial" pitchFamily="34" charset="0"/>
              </a:rPr>
              <a:t>VBR</a:t>
            </a:r>
          </a:p>
        </p:txBody>
      </p:sp>
      <p:sp>
        <p:nvSpPr>
          <p:cNvPr id="168983" name="Rectangle 23"/>
          <p:cNvSpPr>
            <a:spLocks noChangeArrowheads="1"/>
          </p:cNvSpPr>
          <p:nvPr/>
        </p:nvSpPr>
        <p:spPr bwMode="auto">
          <a:xfrm>
            <a:off x="7154863" y="2697163"/>
            <a:ext cx="676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spAutoFit/>
          </a:bodyPr>
          <a:lstStyle/>
          <a:p>
            <a:pPr>
              <a:lnSpc>
                <a:spcPct val="90000"/>
              </a:lnSpc>
            </a:pPr>
            <a:r>
              <a:rPr lang="es-ES" altLang="es-ES" sz="1800" b="1">
                <a:latin typeface="Arial" pitchFamily="34" charset="0"/>
              </a:rPr>
              <a:t>CBR</a:t>
            </a:r>
          </a:p>
        </p:txBody>
      </p:sp>
      <p:sp>
        <p:nvSpPr>
          <p:cNvPr id="168984" name="Freeform 24"/>
          <p:cNvSpPr>
            <a:spLocks/>
          </p:cNvSpPr>
          <p:nvPr/>
        </p:nvSpPr>
        <p:spPr bwMode="auto">
          <a:xfrm>
            <a:off x="6934200" y="2695575"/>
            <a:ext cx="153988" cy="230188"/>
          </a:xfrm>
          <a:custGeom>
            <a:avLst/>
            <a:gdLst>
              <a:gd name="T0" fmla="*/ 0 w 105"/>
              <a:gd name="T1" fmla="*/ 0 h 145"/>
              <a:gd name="T2" fmla="*/ 52 w 105"/>
              <a:gd name="T3" fmla="*/ 12 h 145"/>
              <a:gd name="T4" fmla="*/ 52 w 105"/>
              <a:gd name="T5" fmla="*/ 66 h 145"/>
              <a:gd name="T6" fmla="*/ 104 w 105"/>
              <a:gd name="T7" fmla="*/ 72 h 145"/>
              <a:gd name="T8" fmla="*/ 52 w 105"/>
              <a:gd name="T9" fmla="*/ 78 h 145"/>
              <a:gd name="T10" fmla="*/ 52 w 105"/>
              <a:gd name="T11" fmla="*/ 132 h 145"/>
              <a:gd name="T12" fmla="*/ 0 w 105"/>
              <a:gd name="T13" fmla="*/ 144 h 145"/>
            </a:gdLst>
            <a:ahLst/>
            <a:cxnLst>
              <a:cxn ang="0">
                <a:pos x="T0" y="T1"/>
              </a:cxn>
              <a:cxn ang="0">
                <a:pos x="T2" y="T3"/>
              </a:cxn>
              <a:cxn ang="0">
                <a:pos x="T4" y="T5"/>
              </a:cxn>
              <a:cxn ang="0">
                <a:pos x="T6" y="T7"/>
              </a:cxn>
              <a:cxn ang="0">
                <a:pos x="T8" y="T9"/>
              </a:cxn>
              <a:cxn ang="0">
                <a:pos x="T10" y="T11"/>
              </a:cxn>
              <a:cxn ang="0">
                <a:pos x="T12" y="T13"/>
              </a:cxn>
            </a:cxnLst>
            <a:rect l="0" t="0" r="r" b="b"/>
            <a:pathLst>
              <a:path w="105" h="145">
                <a:moveTo>
                  <a:pt x="0" y="0"/>
                </a:moveTo>
                <a:lnTo>
                  <a:pt x="52" y="12"/>
                </a:lnTo>
                <a:lnTo>
                  <a:pt x="52" y="66"/>
                </a:lnTo>
                <a:lnTo>
                  <a:pt x="104" y="72"/>
                </a:lnTo>
                <a:lnTo>
                  <a:pt x="52" y="78"/>
                </a:lnTo>
                <a:lnTo>
                  <a:pt x="52" y="132"/>
                </a:lnTo>
                <a:lnTo>
                  <a:pt x="0" y="144"/>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68985" name="Freeform 25"/>
          <p:cNvSpPr>
            <a:spLocks/>
          </p:cNvSpPr>
          <p:nvPr/>
        </p:nvSpPr>
        <p:spPr bwMode="auto">
          <a:xfrm>
            <a:off x="6934200" y="1857375"/>
            <a:ext cx="153988" cy="839788"/>
          </a:xfrm>
          <a:custGeom>
            <a:avLst/>
            <a:gdLst>
              <a:gd name="T0" fmla="*/ 0 w 105"/>
              <a:gd name="T1" fmla="*/ 0 h 529"/>
              <a:gd name="T2" fmla="*/ 52 w 105"/>
              <a:gd name="T3" fmla="*/ 44 h 529"/>
              <a:gd name="T4" fmla="*/ 52 w 105"/>
              <a:gd name="T5" fmla="*/ 242 h 529"/>
              <a:gd name="T6" fmla="*/ 104 w 105"/>
              <a:gd name="T7" fmla="*/ 264 h 529"/>
              <a:gd name="T8" fmla="*/ 52 w 105"/>
              <a:gd name="T9" fmla="*/ 286 h 529"/>
              <a:gd name="T10" fmla="*/ 52 w 105"/>
              <a:gd name="T11" fmla="*/ 484 h 529"/>
              <a:gd name="T12" fmla="*/ 0 w 105"/>
              <a:gd name="T13" fmla="*/ 528 h 529"/>
            </a:gdLst>
            <a:ahLst/>
            <a:cxnLst>
              <a:cxn ang="0">
                <a:pos x="T0" y="T1"/>
              </a:cxn>
              <a:cxn ang="0">
                <a:pos x="T2" y="T3"/>
              </a:cxn>
              <a:cxn ang="0">
                <a:pos x="T4" y="T5"/>
              </a:cxn>
              <a:cxn ang="0">
                <a:pos x="T6" y="T7"/>
              </a:cxn>
              <a:cxn ang="0">
                <a:pos x="T8" y="T9"/>
              </a:cxn>
              <a:cxn ang="0">
                <a:pos x="T10" y="T11"/>
              </a:cxn>
              <a:cxn ang="0">
                <a:pos x="T12" y="T13"/>
              </a:cxn>
            </a:cxnLst>
            <a:rect l="0" t="0" r="r" b="b"/>
            <a:pathLst>
              <a:path w="105" h="529">
                <a:moveTo>
                  <a:pt x="0" y="0"/>
                </a:moveTo>
                <a:lnTo>
                  <a:pt x="52" y="44"/>
                </a:lnTo>
                <a:lnTo>
                  <a:pt x="52" y="242"/>
                </a:lnTo>
                <a:lnTo>
                  <a:pt x="104" y="264"/>
                </a:lnTo>
                <a:lnTo>
                  <a:pt x="52" y="286"/>
                </a:lnTo>
                <a:lnTo>
                  <a:pt x="52" y="484"/>
                </a:lnTo>
                <a:lnTo>
                  <a:pt x="0" y="528"/>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68986" name="Line 26"/>
          <p:cNvSpPr>
            <a:spLocks noChangeShapeType="1"/>
          </p:cNvSpPr>
          <p:nvPr/>
        </p:nvSpPr>
        <p:spPr bwMode="auto">
          <a:xfrm>
            <a:off x="2438400" y="2771775"/>
            <a:ext cx="304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68987" name="Rectangle 27"/>
          <p:cNvSpPr>
            <a:spLocks noChangeArrowheads="1"/>
          </p:cNvSpPr>
          <p:nvPr/>
        </p:nvSpPr>
        <p:spPr bwMode="auto">
          <a:xfrm>
            <a:off x="1138238" y="2697163"/>
            <a:ext cx="676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spAutoFit/>
          </a:bodyPr>
          <a:lstStyle/>
          <a:p>
            <a:pPr>
              <a:lnSpc>
                <a:spcPct val="90000"/>
              </a:lnSpc>
            </a:pPr>
            <a:r>
              <a:rPr lang="es-ES" altLang="es-ES" sz="1800" b="1">
                <a:latin typeface="Arial" pitchFamily="34" charset="0"/>
              </a:rPr>
              <a:t>UBR</a:t>
            </a:r>
          </a:p>
        </p:txBody>
      </p:sp>
      <p:sp>
        <p:nvSpPr>
          <p:cNvPr id="168988" name="Rectangle 28"/>
          <p:cNvSpPr>
            <a:spLocks noChangeArrowheads="1"/>
          </p:cNvSpPr>
          <p:nvPr/>
        </p:nvSpPr>
        <p:spPr bwMode="auto">
          <a:xfrm>
            <a:off x="7154863" y="1858963"/>
            <a:ext cx="676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spAutoFit/>
          </a:bodyPr>
          <a:lstStyle/>
          <a:p>
            <a:pPr>
              <a:lnSpc>
                <a:spcPct val="90000"/>
              </a:lnSpc>
            </a:pPr>
            <a:r>
              <a:rPr lang="es-ES" altLang="es-ES" sz="1800" b="1">
                <a:latin typeface="Arial" pitchFamily="34" charset="0"/>
              </a:rPr>
              <a:t>UBR</a:t>
            </a:r>
          </a:p>
        </p:txBody>
      </p:sp>
      <p:sp>
        <p:nvSpPr>
          <p:cNvPr id="168989" name="Line 29"/>
          <p:cNvSpPr>
            <a:spLocks noChangeShapeType="1"/>
          </p:cNvSpPr>
          <p:nvPr/>
        </p:nvSpPr>
        <p:spPr bwMode="auto">
          <a:xfrm>
            <a:off x="1752600" y="2771775"/>
            <a:ext cx="304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68990" name="Freeform 30"/>
          <p:cNvSpPr>
            <a:spLocks/>
          </p:cNvSpPr>
          <p:nvPr/>
        </p:nvSpPr>
        <p:spPr bwMode="auto">
          <a:xfrm>
            <a:off x="1981200" y="2619375"/>
            <a:ext cx="458788" cy="306388"/>
          </a:xfrm>
          <a:custGeom>
            <a:avLst/>
            <a:gdLst>
              <a:gd name="T0" fmla="*/ 0 w 313"/>
              <a:gd name="T1" fmla="*/ 0 h 193"/>
              <a:gd name="T2" fmla="*/ 312 w 313"/>
              <a:gd name="T3" fmla="*/ 0 h 193"/>
              <a:gd name="T4" fmla="*/ 312 w 313"/>
              <a:gd name="T5" fmla="*/ 192 h 193"/>
              <a:gd name="T6" fmla="*/ 0 w 313"/>
              <a:gd name="T7" fmla="*/ 192 h 193"/>
            </a:gdLst>
            <a:ahLst/>
            <a:cxnLst>
              <a:cxn ang="0">
                <a:pos x="T0" y="T1"/>
              </a:cxn>
              <a:cxn ang="0">
                <a:pos x="T2" y="T3"/>
              </a:cxn>
              <a:cxn ang="0">
                <a:pos x="T4" y="T5"/>
              </a:cxn>
              <a:cxn ang="0">
                <a:pos x="T6" y="T7"/>
              </a:cxn>
            </a:cxnLst>
            <a:rect l="0" t="0" r="r" b="b"/>
            <a:pathLst>
              <a:path w="313" h="193">
                <a:moveTo>
                  <a:pt x="0" y="0"/>
                </a:moveTo>
                <a:lnTo>
                  <a:pt x="312" y="0"/>
                </a:lnTo>
                <a:lnTo>
                  <a:pt x="312" y="192"/>
                </a:lnTo>
                <a:lnTo>
                  <a:pt x="0" y="192"/>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68991" name="Line 31"/>
          <p:cNvSpPr>
            <a:spLocks noChangeShapeType="1"/>
          </p:cNvSpPr>
          <p:nvPr/>
        </p:nvSpPr>
        <p:spPr bwMode="auto">
          <a:xfrm>
            <a:off x="2286000" y="2695575"/>
            <a:ext cx="0" cy="152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68992" name="Line 32"/>
          <p:cNvSpPr>
            <a:spLocks noChangeShapeType="1"/>
          </p:cNvSpPr>
          <p:nvPr/>
        </p:nvSpPr>
        <p:spPr bwMode="auto">
          <a:xfrm>
            <a:off x="2362200" y="2695575"/>
            <a:ext cx="0" cy="152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68993" name="Line 33"/>
          <p:cNvSpPr>
            <a:spLocks noChangeShapeType="1"/>
          </p:cNvSpPr>
          <p:nvPr/>
        </p:nvSpPr>
        <p:spPr bwMode="auto">
          <a:xfrm>
            <a:off x="2209800" y="2695575"/>
            <a:ext cx="0" cy="152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68994" name="Line 34"/>
          <p:cNvSpPr>
            <a:spLocks noChangeShapeType="1"/>
          </p:cNvSpPr>
          <p:nvPr/>
        </p:nvSpPr>
        <p:spPr bwMode="auto">
          <a:xfrm>
            <a:off x="2133600" y="2695575"/>
            <a:ext cx="0" cy="152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68995" name="Line 35"/>
          <p:cNvSpPr>
            <a:spLocks noChangeShapeType="1"/>
          </p:cNvSpPr>
          <p:nvPr/>
        </p:nvSpPr>
        <p:spPr bwMode="auto">
          <a:xfrm>
            <a:off x="1905000" y="2847975"/>
            <a:ext cx="0" cy="533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68996" name="Rectangle 36"/>
          <p:cNvSpPr>
            <a:spLocks noChangeArrowheads="1"/>
          </p:cNvSpPr>
          <p:nvPr/>
        </p:nvSpPr>
        <p:spPr bwMode="auto">
          <a:xfrm>
            <a:off x="2057400" y="3228975"/>
            <a:ext cx="4854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spAutoFit/>
          </a:bodyPr>
          <a:lstStyle/>
          <a:p>
            <a:pPr>
              <a:lnSpc>
                <a:spcPct val="90000"/>
              </a:lnSpc>
            </a:pPr>
            <a:r>
              <a:rPr lang="es-ES" altLang="es-ES" sz="1800" b="1">
                <a:latin typeface="Arial" pitchFamily="34" charset="0"/>
              </a:rPr>
              <a:t>Cel</a:t>
            </a:r>
            <a:r>
              <a:rPr lang="es-ES_tradnl" altLang="es-ES" sz="1800" b="1">
                <a:latin typeface="Arial" pitchFamily="34" charset="0"/>
              </a:rPr>
              <a:t>da</a:t>
            </a:r>
            <a:r>
              <a:rPr lang="es-ES" altLang="es-ES" sz="1800" b="1">
                <a:latin typeface="Arial" pitchFamily="34" charset="0"/>
              </a:rPr>
              <a:t>s </a:t>
            </a:r>
            <a:r>
              <a:rPr lang="es-ES_tradnl" altLang="es-ES" sz="1800" b="1">
                <a:latin typeface="Arial" pitchFamily="34" charset="0"/>
              </a:rPr>
              <a:t>descartadas en caso de congestión</a:t>
            </a:r>
            <a:endParaRPr lang="es-ES" altLang="es-ES" sz="1800" b="1">
              <a:latin typeface="Arial" pitchFamily="34" charset="0"/>
            </a:endParaRPr>
          </a:p>
        </p:txBody>
      </p:sp>
      <p:sp>
        <p:nvSpPr>
          <p:cNvPr id="168997" name="Line 37"/>
          <p:cNvSpPr>
            <a:spLocks noChangeShapeType="1"/>
          </p:cNvSpPr>
          <p:nvPr/>
        </p:nvSpPr>
        <p:spPr bwMode="auto">
          <a:xfrm>
            <a:off x="1828800" y="3457575"/>
            <a:ext cx="152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68998" name="Line 38"/>
          <p:cNvSpPr>
            <a:spLocks noChangeShapeType="1"/>
          </p:cNvSpPr>
          <p:nvPr/>
        </p:nvSpPr>
        <p:spPr bwMode="auto">
          <a:xfrm>
            <a:off x="1828800" y="3533775"/>
            <a:ext cx="152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sp>
        <p:nvSpPr>
          <p:cNvPr id="168999" name="Line 39"/>
          <p:cNvSpPr>
            <a:spLocks noChangeShapeType="1"/>
          </p:cNvSpPr>
          <p:nvPr/>
        </p:nvSpPr>
        <p:spPr bwMode="auto">
          <a:xfrm>
            <a:off x="1828800" y="3609975"/>
            <a:ext cx="152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es-ES"/>
          </a:p>
        </p:txBody>
      </p:sp>
      <p:grpSp>
        <p:nvGrpSpPr>
          <p:cNvPr id="169000" name="Group 40"/>
          <p:cNvGrpSpPr>
            <a:grpSpLocks/>
          </p:cNvGrpSpPr>
          <p:nvPr/>
        </p:nvGrpSpPr>
        <p:grpSpPr bwMode="auto">
          <a:xfrm>
            <a:off x="2892425" y="1095375"/>
            <a:ext cx="2517775" cy="812800"/>
            <a:chOff x="1486" y="768"/>
            <a:chExt cx="1586" cy="512"/>
          </a:xfrm>
        </p:grpSpPr>
        <p:sp>
          <p:nvSpPr>
            <p:cNvPr id="169001" name="AutoShape 41"/>
            <p:cNvSpPr>
              <a:spLocks noChangeArrowheads="1"/>
            </p:cNvSpPr>
            <p:nvPr/>
          </p:nvSpPr>
          <p:spPr bwMode="auto">
            <a:xfrm flipH="1">
              <a:off x="1488" y="768"/>
              <a:ext cx="1536" cy="427"/>
            </a:xfrm>
            <a:prstGeom prst="wedgeRoundRectCallout">
              <a:avLst>
                <a:gd name="adj1" fmla="val -37722"/>
                <a:gd name="adj2" fmla="val 66667"/>
                <a:gd name="adj3" fmla="val 16667"/>
              </a:avLst>
            </a:prstGeom>
            <a:solidFill>
              <a:srgbClr val="114FFB"/>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es-ES"/>
            </a:p>
          </p:txBody>
        </p:sp>
        <p:sp>
          <p:nvSpPr>
            <p:cNvPr id="169002" name="Rectangle 42"/>
            <p:cNvSpPr>
              <a:spLocks noChangeArrowheads="1"/>
            </p:cNvSpPr>
            <p:nvPr/>
          </p:nvSpPr>
          <p:spPr bwMode="auto">
            <a:xfrm>
              <a:off x="1486" y="784"/>
              <a:ext cx="158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spAutoFit/>
            </a:bodyPr>
            <a:lstStyle/>
            <a:p>
              <a:pPr algn="ctr">
                <a:lnSpc>
                  <a:spcPct val="90000"/>
                </a:lnSpc>
              </a:pPr>
              <a:r>
                <a:rPr lang="es-ES_tradnl" altLang="es-ES" sz="1800" b="1">
                  <a:solidFill>
                    <a:srgbClr val="FAFD00"/>
                  </a:solidFill>
                  <a:latin typeface="Arial" pitchFamily="34" charset="0"/>
                </a:rPr>
                <a:t>Capacidad excedente</a:t>
              </a:r>
            </a:p>
            <a:p>
              <a:pPr algn="ctr">
                <a:lnSpc>
                  <a:spcPct val="90000"/>
                </a:lnSpc>
              </a:pPr>
              <a:r>
                <a:rPr lang="es-ES_tradnl" altLang="es-ES" sz="1800" b="1">
                  <a:solidFill>
                    <a:srgbClr val="FAFD00"/>
                  </a:solidFill>
                  <a:latin typeface="Arial" pitchFamily="34" charset="0"/>
                </a:rPr>
                <a:t>utilizada por</a:t>
              </a:r>
              <a:r>
                <a:rPr lang="es-ES" altLang="es-ES" sz="1800" b="1">
                  <a:solidFill>
                    <a:srgbClr val="FAFD00"/>
                  </a:solidFill>
                  <a:latin typeface="Arial" pitchFamily="34" charset="0"/>
                </a:rPr>
                <a:t> UBR</a:t>
              </a:r>
            </a:p>
          </p:txBody>
        </p:sp>
      </p:grpSp>
      <p:grpSp>
        <p:nvGrpSpPr>
          <p:cNvPr id="169003" name="Group 43"/>
          <p:cNvGrpSpPr>
            <a:grpSpLocks/>
          </p:cNvGrpSpPr>
          <p:nvPr/>
        </p:nvGrpSpPr>
        <p:grpSpPr bwMode="auto">
          <a:xfrm>
            <a:off x="6781800" y="1095375"/>
            <a:ext cx="1752600" cy="762000"/>
            <a:chOff x="4224" y="960"/>
            <a:chExt cx="1104" cy="480"/>
          </a:xfrm>
        </p:grpSpPr>
        <p:sp>
          <p:nvSpPr>
            <p:cNvPr id="169004" name="Rectangle 44"/>
            <p:cNvSpPr>
              <a:spLocks noChangeArrowheads="1"/>
            </p:cNvSpPr>
            <p:nvPr/>
          </p:nvSpPr>
          <p:spPr bwMode="auto">
            <a:xfrm>
              <a:off x="4486" y="960"/>
              <a:ext cx="84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0488" tIns="44450" rIns="90488" bIns="44450">
              <a:spAutoFit/>
            </a:bodyPr>
            <a:lstStyle/>
            <a:p>
              <a:pPr>
                <a:lnSpc>
                  <a:spcPct val="90000"/>
                </a:lnSpc>
              </a:pPr>
              <a:r>
                <a:rPr lang="es-ES_tradnl" altLang="es-ES" sz="1800" b="1">
                  <a:latin typeface="Arial" pitchFamily="34" charset="0"/>
                </a:rPr>
                <a:t>Capacidad</a:t>
              </a:r>
            </a:p>
            <a:p>
              <a:pPr>
                <a:lnSpc>
                  <a:spcPct val="90000"/>
                </a:lnSpc>
              </a:pPr>
              <a:r>
                <a:rPr lang="es-ES_tradnl" altLang="es-ES" sz="1800" b="1">
                  <a:latin typeface="Arial" pitchFamily="34" charset="0"/>
                </a:rPr>
                <a:t>del enlace</a:t>
              </a:r>
              <a:endParaRPr lang="es-ES" altLang="es-ES" sz="1800" b="1">
                <a:latin typeface="Arial" pitchFamily="34" charset="0"/>
              </a:endParaRPr>
            </a:p>
          </p:txBody>
        </p:sp>
        <p:sp>
          <p:nvSpPr>
            <p:cNvPr id="169005" name="Line 45"/>
            <p:cNvSpPr>
              <a:spLocks noChangeShapeType="1"/>
            </p:cNvSpPr>
            <p:nvPr/>
          </p:nvSpPr>
          <p:spPr bwMode="auto">
            <a:xfrm flipH="1">
              <a:off x="4224" y="1248"/>
              <a:ext cx="24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grpSp>
    </p:spTree>
    <p:extLst>
      <p:ext uri="{BB962C8B-B14F-4D97-AF65-F5344CB8AC3E}">
        <p14:creationId xmlns:p14="http://schemas.microsoft.com/office/powerpoint/2010/main" val="16697899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40961" name="Rectangle 1"/>
          <p:cNvSpPr>
            <a:spLocks noChangeArrowheads="1"/>
          </p:cNvSpPr>
          <p:nvPr/>
        </p:nvSpPr>
        <p:spPr bwMode="auto">
          <a:xfrm>
            <a:off x="685800" y="188640"/>
            <a:ext cx="7772400" cy="1143000"/>
          </a:xfrm>
          <a:prstGeom prst="rect">
            <a:avLst/>
          </a:prstGeom>
          <a:noFill/>
          <a:ln w="9525">
            <a:noFill/>
            <a:round/>
            <a:headEnd/>
            <a:tailEnd/>
          </a:ln>
          <a:effectLst/>
        </p:spPr>
        <p:txBody>
          <a:bodyPr lIns="90000" tIns="46800" rIns="90000" bIns="46800" anchor="ctr"/>
          <a:lstStyle/>
          <a:p>
            <a:pPr algn="ct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3600" dirty="0">
                <a:solidFill>
                  <a:srgbClr val="CCECFF"/>
                </a:solidFill>
                <a:effectLst>
                  <a:outerShdw blurRad="38100" dist="38100" dir="2700000" algn="tl">
                    <a:srgbClr val="000000"/>
                  </a:outerShdw>
                </a:effectLst>
                <a:latin typeface="Arial" charset="0"/>
                <a:ea typeface="Microsoft YaHei" charset="0"/>
                <a:cs typeface="Microsoft YaHei" charset="0"/>
              </a:rPr>
              <a:t>Categorías de Servicio ATM. Comparación</a:t>
            </a:r>
          </a:p>
        </p:txBody>
      </p:sp>
      <p:graphicFrame>
        <p:nvGraphicFramePr>
          <p:cNvPr id="40962" name="Group 2"/>
          <p:cNvGraphicFramePr>
            <a:graphicFrameLocks noGrp="1"/>
          </p:cNvGraphicFramePr>
          <p:nvPr>
            <p:extLst>
              <p:ext uri="{D42A27DB-BD31-4B8C-83A1-F6EECF244321}">
                <p14:modId xmlns:p14="http://schemas.microsoft.com/office/powerpoint/2010/main" val="3301750084"/>
              </p:ext>
            </p:extLst>
          </p:nvPr>
        </p:nvGraphicFramePr>
        <p:xfrm>
          <a:off x="899592" y="1556792"/>
          <a:ext cx="7697788" cy="5115588"/>
        </p:xfrm>
        <a:graphic>
          <a:graphicData uri="http://schemas.openxmlformats.org/drawingml/2006/table">
            <a:tbl>
              <a:tblPr/>
              <a:tblGrid>
                <a:gridCol w="1524000">
                  <a:extLst>
                    <a:ext uri="{9D8B030D-6E8A-4147-A177-3AD203B41FA5}">
                      <a16:colId xmlns:a16="http://schemas.microsoft.com/office/drawing/2014/main" val="20000"/>
                    </a:ext>
                  </a:extLst>
                </a:gridCol>
                <a:gridCol w="6173788">
                  <a:extLst>
                    <a:ext uri="{9D8B030D-6E8A-4147-A177-3AD203B41FA5}">
                      <a16:colId xmlns:a16="http://schemas.microsoft.com/office/drawing/2014/main" val="20001"/>
                    </a:ext>
                  </a:extLst>
                </a:gridCol>
              </a:tblGrid>
              <a:tr h="395288">
                <a:tc>
                  <a:txBody>
                    <a:bodyPr/>
                    <a:lstStyle/>
                    <a:p>
                      <a:pPr marL="0" marR="0" lvl="0" indent="0" algn="l" defTabSz="449263" rtl="0" eaLnBrk="1" fontAlgn="base" latinLnBrk="0" hangingPunct="1">
                        <a:lnSpc>
                          <a:spcPct val="87000"/>
                        </a:lnSpc>
                        <a:spcBef>
                          <a:spcPts val="500"/>
                        </a:spcBef>
                        <a:spcAft>
                          <a:spcPct val="0"/>
                        </a:spcAft>
                        <a:buClrTx/>
                        <a:buSzPct val="8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sz="2000" b="1" i="0" u="none" strike="noStrike" cap="none" normalizeH="0" baseline="0" dirty="0">
                          <a:ln>
                            <a:noFill/>
                          </a:ln>
                          <a:solidFill>
                            <a:srgbClr val="FFFFFF"/>
                          </a:solidFill>
                          <a:effectLst>
                            <a:outerShdw blurRad="38100" dist="38100" dir="2700000" algn="tl">
                              <a:srgbClr val="000000"/>
                            </a:outerShdw>
                          </a:effectLst>
                          <a:latin typeface="Arial" charset="0"/>
                          <a:ea typeface="Microsoft YaHei" charset="0"/>
                          <a:cs typeface="Microsoft YaHei" charset="0"/>
                        </a:rPr>
                        <a:t>Categoría</a:t>
                      </a:r>
                    </a:p>
                  </a:txBody>
                  <a:tcPr marL="90000" marR="90000" marT="97200" marB="46800" horzOverflow="overflow">
                    <a:lnL w="64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64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87000"/>
                        </a:lnSpc>
                        <a:spcBef>
                          <a:spcPts val="500"/>
                        </a:spcBef>
                        <a:spcAft>
                          <a:spcPct val="0"/>
                        </a:spcAft>
                        <a:buClrTx/>
                        <a:buSzPct val="8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sz="2000" b="1" i="0" u="none" strike="noStrike" cap="none" normalizeH="0" baseline="0" dirty="0">
                          <a:ln>
                            <a:noFill/>
                          </a:ln>
                          <a:solidFill>
                            <a:srgbClr val="FFFFFF"/>
                          </a:solidFill>
                          <a:effectLst>
                            <a:outerShdw blurRad="38100" dist="38100" dir="2700000" algn="tl">
                              <a:srgbClr val="000000"/>
                            </a:outerShdw>
                          </a:effectLst>
                          <a:latin typeface="Arial" charset="0"/>
                          <a:ea typeface="Microsoft YaHei" charset="0"/>
                          <a:cs typeface="Microsoft YaHei" charset="0"/>
                        </a:rPr>
                        <a:t>Características</a:t>
                      </a:r>
                    </a:p>
                  </a:txBody>
                  <a:tcPr marL="90000" marR="90000" marT="97200" marB="46800" horzOverflow="overflow">
                    <a:lnL w="2880" cap="flat" cmpd="sng" algn="ctr">
                      <a:solidFill>
                        <a:srgbClr val="FFFFFF"/>
                      </a:solidFill>
                      <a:prstDash val="solid"/>
                      <a:round/>
                      <a:headEnd type="none" w="med" len="med"/>
                      <a:tailEnd type="none" w="med" len="med"/>
                    </a:lnL>
                    <a:lnR w="6480" cap="flat" cmpd="sng" algn="ctr">
                      <a:solidFill>
                        <a:srgbClr val="FFFFFF"/>
                      </a:solidFill>
                      <a:prstDash val="solid"/>
                      <a:round/>
                      <a:headEnd type="none" w="med" len="med"/>
                      <a:tailEnd type="none" w="med" len="med"/>
                    </a:lnR>
                    <a:lnT w="64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39838">
                <a:tc>
                  <a:txBody>
                    <a:bodyPr/>
                    <a:lstStyle/>
                    <a:p>
                      <a:pPr marL="0" marR="0" lvl="0" indent="0" algn="l" defTabSz="449263" rtl="0" eaLnBrk="1" fontAlgn="base" latinLnBrk="0" hangingPunct="1">
                        <a:lnSpc>
                          <a:spcPct val="90000"/>
                        </a:lnSpc>
                        <a:spcBef>
                          <a:spcPts val="650"/>
                        </a:spcBef>
                        <a:spcAft>
                          <a:spcPct val="0"/>
                        </a:spcAft>
                        <a:buClrTx/>
                        <a:buSzPct val="8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sz="2600" b="0" i="0" u="none" strike="noStrike" cap="none" normalizeH="0" baseline="0">
                          <a:ln>
                            <a:noFill/>
                          </a:ln>
                          <a:solidFill>
                            <a:srgbClr val="FFFFFF"/>
                          </a:solidFill>
                          <a:effectLst/>
                          <a:latin typeface="Times New Roman" pitchFamily="16" charset="0"/>
                          <a:ea typeface="Microsoft YaHei" charset="0"/>
                          <a:cs typeface="Microsoft YaHei" charset="0"/>
                        </a:rPr>
                        <a:t>CBR</a:t>
                      </a:r>
                    </a:p>
                  </a:txBody>
                  <a:tcPr marL="90000" marR="90000" marT="96120" marB="46800" horzOverflow="overflow">
                    <a:lnL w="64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0000"/>
                        </a:lnSpc>
                        <a:spcBef>
                          <a:spcPts val="500"/>
                        </a:spcBef>
                        <a:spcAft>
                          <a:spcPct val="0"/>
                        </a:spcAft>
                        <a:buClrTx/>
                        <a:buSzPct val="8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sz="2600" b="0" i="0" u="none" strike="noStrike" cap="none" normalizeH="0" baseline="0">
                          <a:ln>
                            <a:noFill/>
                          </a:ln>
                          <a:solidFill>
                            <a:srgbClr val="FFFFFF"/>
                          </a:solidFill>
                          <a:effectLst/>
                          <a:latin typeface="Times New Roman" pitchFamily="16" charset="0"/>
                          <a:ea typeface="Microsoft YaHei" charset="0"/>
                          <a:cs typeface="Microsoft YaHei" charset="0"/>
                        </a:rPr>
                        <a:t>Simula línea punto a punto. Reserva estricta de capacidad. Caudal constante con mínima tolerancia a ráfagas</a:t>
                      </a:r>
                      <a:r>
                        <a:rPr kumimoji="0" lang="es-ES" sz="2000" b="0" i="0" u="none" strike="noStrike" cap="none" normalizeH="0" baseline="0">
                          <a:ln>
                            <a:noFill/>
                          </a:ln>
                          <a:solidFill>
                            <a:srgbClr val="FFFFFF"/>
                          </a:solidFill>
                          <a:effectLst>
                            <a:outerShdw blurRad="38100" dist="38100" dir="2700000" algn="tl">
                              <a:srgbClr val="000000"/>
                            </a:outerShdw>
                          </a:effectLst>
                          <a:latin typeface="Arial" charset="0"/>
                          <a:ea typeface="Microsoft YaHei" charset="0"/>
                          <a:cs typeface="Microsoft YaHei" charset="0"/>
                        </a:rPr>
                        <a:t>.</a:t>
                      </a:r>
                    </a:p>
                  </a:txBody>
                  <a:tcPr marL="90000" marR="90000" marT="96120" marB="46800" horzOverflow="overflow">
                    <a:lnL w="2880" cap="flat" cmpd="sng" algn="ctr">
                      <a:solidFill>
                        <a:srgbClr val="FFFFFF"/>
                      </a:solidFill>
                      <a:prstDash val="solid"/>
                      <a:round/>
                      <a:headEnd type="none" w="med" len="med"/>
                      <a:tailEnd type="none" w="med" len="med"/>
                    </a:lnL>
                    <a:lnR w="64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63600">
                <a:tc>
                  <a:txBody>
                    <a:bodyPr/>
                    <a:lstStyle/>
                    <a:p>
                      <a:pPr marL="0" marR="0" lvl="0" indent="0" algn="l" defTabSz="449263" rtl="0" eaLnBrk="1" fontAlgn="base" latinLnBrk="0" hangingPunct="1">
                        <a:lnSpc>
                          <a:spcPct val="90000"/>
                        </a:lnSpc>
                        <a:spcBef>
                          <a:spcPts val="650"/>
                        </a:spcBef>
                        <a:spcAft>
                          <a:spcPct val="0"/>
                        </a:spcAft>
                        <a:buClrTx/>
                        <a:buSzPct val="8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sz="2600" b="0" i="0" u="none" strike="noStrike" cap="none" normalizeH="0" baseline="0">
                          <a:ln>
                            <a:noFill/>
                          </a:ln>
                          <a:solidFill>
                            <a:srgbClr val="FFFFFF"/>
                          </a:solidFill>
                          <a:effectLst/>
                          <a:latin typeface="Times New Roman" pitchFamily="16" charset="0"/>
                          <a:ea typeface="Microsoft YaHei" charset="0"/>
                          <a:cs typeface="Microsoft YaHei" charset="0"/>
                        </a:rPr>
                        <a:t>VBR-rt</a:t>
                      </a:r>
                    </a:p>
                  </a:txBody>
                  <a:tcPr marL="90000" marR="90000" marT="96120" marB="46800" horzOverflow="overflow">
                    <a:lnL w="64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0000"/>
                        </a:lnSpc>
                        <a:spcBef>
                          <a:spcPts val="650"/>
                        </a:spcBef>
                        <a:spcAft>
                          <a:spcPct val="0"/>
                        </a:spcAft>
                        <a:buClrTx/>
                        <a:buSzPct val="8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sz="2600" b="0" i="0" u="none" strike="noStrike" cap="none" normalizeH="0" baseline="0">
                          <a:ln>
                            <a:noFill/>
                          </a:ln>
                          <a:solidFill>
                            <a:srgbClr val="FFFFFF"/>
                          </a:solidFill>
                          <a:effectLst/>
                          <a:latin typeface="Times New Roman" pitchFamily="16" charset="0"/>
                          <a:ea typeface="Microsoft YaHei" charset="0"/>
                          <a:cs typeface="Microsoft YaHei" charset="0"/>
                        </a:rPr>
                        <a:t>Asegura un caudal medio y un retardo. Permite ráfagas.</a:t>
                      </a:r>
                    </a:p>
                  </a:txBody>
                  <a:tcPr marL="90000" marR="90000" marT="96120" marB="46800" horzOverflow="overflow">
                    <a:lnL w="2880" cap="flat" cmpd="sng" algn="ctr">
                      <a:solidFill>
                        <a:srgbClr val="FFFFFF"/>
                      </a:solidFill>
                      <a:prstDash val="solid"/>
                      <a:round/>
                      <a:headEnd type="none" w="med" len="med"/>
                      <a:tailEnd type="none" w="med" len="med"/>
                    </a:lnL>
                    <a:lnR w="64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63600">
                <a:tc>
                  <a:txBody>
                    <a:bodyPr/>
                    <a:lstStyle/>
                    <a:p>
                      <a:pPr marL="0" marR="0" lvl="0" indent="0" algn="l" defTabSz="449263" rtl="0" eaLnBrk="1" fontAlgn="base" latinLnBrk="0" hangingPunct="1">
                        <a:lnSpc>
                          <a:spcPct val="90000"/>
                        </a:lnSpc>
                        <a:spcBef>
                          <a:spcPts val="650"/>
                        </a:spcBef>
                        <a:spcAft>
                          <a:spcPct val="0"/>
                        </a:spcAft>
                        <a:buClrTx/>
                        <a:buSzPct val="8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sz="2600" b="0" i="0" u="none" strike="noStrike" cap="none" normalizeH="0" baseline="0">
                          <a:ln>
                            <a:noFill/>
                          </a:ln>
                          <a:solidFill>
                            <a:srgbClr val="FFFFFF"/>
                          </a:solidFill>
                          <a:effectLst/>
                          <a:latin typeface="Times New Roman" pitchFamily="16" charset="0"/>
                          <a:ea typeface="Microsoft YaHei" charset="0"/>
                          <a:cs typeface="Microsoft YaHei" charset="0"/>
                        </a:rPr>
                        <a:t>VBR-nrt</a:t>
                      </a:r>
                    </a:p>
                  </a:txBody>
                  <a:tcPr marL="90000" marR="90000" marT="96120" marB="46800" horzOverflow="overflow">
                    <a:lnL w="64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0000"/>
                        </a:lnSpc>
                        <a:spcBef>
                          <a:spcPts val="650"/>
                        </a:spcBef>
                        <a:spcAft>
                          <a:spcPct val="0"/>
                        </a:spcAft>
                        <a:buClrTx/>
                        <a:buSzPct val="8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sz="2600" b="0" i="0" u="none" strike="noStrike" cap="none" normalizeH="0" baseline="0">
                          <a:ln>
                            <a:noFill/>
                          </a:ln>
                          <a:solidFill>
                            <a:srgbClr val="FFFFFF"/>
                          </a:solidFill>
                          <a:effectLst/>
                          <a:latin typeface="Times New Roman" pitchFamily="16" charset="0"/>
                          <a:ea typeface="Microsoft YaHei" charset="0"/>
                          <a:cs typeface="Microsoft YaHei" charset="0"/>
                        </a:rPr>
                        <a:t>Asegura un caudal medio pero no retardo. Permite ráfagas.</a:t>
                      </a:r>
                    </a:p>
                  </a:txBody>
                  <a:tcPr marL="90000" marR="90000" marT="96120" marB="46800" horzOverflow="overflow">
                    <a:lnL w="2880" cap="flat" cmpd="sng" algn="ctr">
                      <a:solidFill>
                        <a:srgbClr val="FFFFFF"/>
                      </a:solidFill>
                      <a:prstDash val="solid"/>
                      <a:round/>
                      <a:headEnd type="none" w="med" len="med"/>
                      <a:tailEnd type="none" w="med" len="med"/>
                    </a:lnL>
                    <a:lnR w="64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239838">
                <a:tc>
                  <a:txBody>
                    <a:bodyPr/>
                    <a:lstStyle/>
                    <a:p>
                      <a:pPr marL="0" marR="0" lvl="0" indent="0" algn="l" defTabSz="449263" rtl="0" eaLnBrk="1" fontAlgn="base" latinLnBrk="0" hangingPunct="1">
                        <a:lnSpc>
                          <a:spcPct val="90000"/>
                        </a:lnSpc>
                        <a:spcBef>
                          <a:spcPts val="650"/>
                        </a:spcBef>
                        <a:spcAft>
                          <a:spcPct val="0"/>
                        </a:spcAft>
                        <a:buClrTx/>
                        <a:buSzPct val="8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sz="2600" b="0" i="0" u="none" strike="noStrike" cap="none" normalizeH="0" baseline="0">
                          <a:ln>
                            <a:noFill/>
                          </a:ln>
                          <a:solidFill>
                            <a:srgbClr val="FFFFFF"/>
                          </a:solidFill>
                          <a:effectLst/>
                          <a:latin typeface="Times New Roman" pitchFamily="16" charset="0"/>
                          <a:ea typeface="Microsoft YaHei" charset="0"/>
                          <a:cs typeface="Microsoft YaHei" charset="0"/>
                        </a:rPr>
                        <a:t>ABR</a:t>
                      </a:r>
                    </a:p>
                  </a:txBody>
                  <a:tcPr marL="90000" marR="90000" marT="96120" marB="46800" horzOverflow="overflow">
                    <a:lnL w="64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0000"/>
                        </a:lnSpc>
                        <a:spcBef>
                          <a:spcPts val="650"/>
                        </a:spcBef>
                        <a:spcAft>
                          <a:spcPct val="0"/>
                        </a:spcAft>
                        <a:buClrTx/>
                        <a:buSzPct val="8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sz="2600" b="0" i="0" u="none" strike="noStrike" cap="none" normalizeH="0" baseline="0">
                          <a:ln>
                            <a:noFill/>
                          </a:ln>
                          <a:solidFill>
                            <a:srgbClr val="FFFFFF"/>
                          </a:solidFill>
                          <a:effectLst/>
                          <a:latin typeface="Times New Roman" pitchFamily="16" charset="0"/>
                          <a:ea typeface="Microsoft YaHei" charset="0"/>
                          <a:cs typeface="Microsoft YaHei" charset="0"/>
                        </a:rPr>
                        <a:t>Asegura un caudal mínimo, permite usar capacidad sobrante de la red. Incorpora control de congestión</a:t>
                      </a:r>
                    </a:p>
                  </a:txBody>
                  <a:tcPr marL="90000" marR="90000" marT="96120" marB="46800" horzOverflow="overflow">
                    <a:lnL w="2880" cap="flat" cmpd="sng" algn="ctr">
                      <a:solidFill>
                        <a:srgbClr val="FFFFFF"/>
                      </a:solidFill>
                      <a:prstDash val="solid"/>
                      <a:round/>
                      <a:headEnd type="none" w="med" len="med"/>
                      <a:tailEnd type="none" w="med" len="med"/>
                    </a:lnL>
                    <a:lnR w="64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7363">
                <a:tc>
                  <a:txBody>
                    <a:bodyPr/>
                    <a:lstStyle/>
                    <a:p>
                      <a:pPr marL="0" marR="0" lvl="0" indent="0" algn="l" defTabSz="449263" rtl="0" eaLnBrk="1" fontAlgn="base" latinLnBrk="0" hangingPunct="1">
                        <a:lnSpc>
                          <a:spcPct val="90000"/>
                        </a:lnSpc>
                        <a:spcBef>
                          <a:spcPts val="650"/>
                        </a:spcBef>
                        <a:spcAft>
                          <a:spcPct val="0"/>
                        </a:spcAft>
                        <a:buClrTx/>
                        <a:buSzPct val="8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sz="2600" b="0" i="0" u="none" strike="noStrike" cap="none" normalizeH="0" baseline="0">
                          <a:ln>
                            <a:noFill/>
                          </a:ln>
                          <a:solidFill>
                            <a:srgbClr val="FFFFFF"/>
                          </a:solidFill>
                          <a:effectLst/>
                          <a:latin typeface="Times New Roman" pitchFamily="16" charset="0"/>
                          <a:ea typeface="Microsoft YaHei" charset="0"/>
                          <a:cs typeface="Microsoft YaHei" charset="0"/>
                        </a:rPr>
                        <a:t>UBR</a:t>
                      </a:r>
                    </a:p>
                  </a:txBody>
                  <a:tcPr marL="90000" marR="90000" marT="96120" marB="46800" horzOverflow="overflow">
                    <a:lnL w="64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648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449263" rtl="0" eaLnBrk="1" fontAlgn="base" latinLnBrk="0" hangingPunct="1">
                        <a:lnSpc>
                          <a:spcPct val="90000"/>
                        </a:lnSpc>
                        <a:spcBef>
                          <a:spcPts val="650"/>
                        </a:spcBef>
                        <a:spcAft>
                          <a:spcPct val="0"/>
                        </a:spcAft>
                        <a:buClrTx/>
                        <a:buSzPct val="8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ES" sz="2600" b="0" i="0" u="none" strike="noStrike" cap="none" normalizeH="0" baseline="0" dirty="0">
                          <a:ln>
                            <a:noFill/>
                          </a:ln>
                          <a:solidFill>
                            <a:srgbClr val="FFFFFF"/>
                          </a:solidFill>
                          <a:effectLst/>
                          <a:latin typeface="Times New Roman" pitchFamily="16" charset="0"/>
                          <a:ea typeface="Microsoft YaHei" charset="0"/>
                          <a:cs typeface="Microsoft YaHei" charset="0"/>
                        </a:rPr>
                        <a:t>No asegura nada. Usa caudal sobrante.</a:t>
                      </a:r>
                    </a:p>
                  </a:txBody>
                  <a:tcPr marL="90000" marR="90000" marT="96120" marB="46800" horzOverflow="overflow">
                    <a:lnL w="2880" cap="flat" cmpd="sng" algn="ctr">
                      <a:solidFill>
                        <a:srgbClr val="FFFFFF"/>
                      </a:solidFill>
                      <a:prstDash val="solid"/>
                      <a:round/>
                      <a:headEnd type="none" w="med" len="med"/>
                      <a:tailEnd type="none" w="med" len="med"/>
                    </a:lnL>
                    <a:lnR w="64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648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41985" name="Rectangle 1"/>
          <p:cNvSpPr>
            <a:spLocks noGrp="1" noChangeArrowheads="1"/>
          </p:cNvSpPr>
          <p:nvPr>
            <p:ph type="title" idx="4294967295"/>
          </p:nvPr>
        </p:nvSpPr>
        <p:spPr>
          <a:xfrm>
            <a:off x="457200" y="277813"/>
            <a:ext cx="8229600" cy="1139825"/>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4000"/>
              <a:t>Parámetros de Tráfico</a:t>
            </a:r>
          </a:p>
        </p:txBody>
      </p:sp>
      <p:sp>
        <p:nvSpPr>
          <p:cNvPr id="41986" name="Rectangle 2"/>
          <p:cNvSpPr>
            <a:spLocks noGrp="1" noChangeArrowheads="1"/>
          </p:cNvSpPr>
          <p:nvPr>
            <p:ph type="body" idx="4294967295"/>
          </p:nvPr>
        </p:nvSpPr>
        <p:spPr>
          <a:xfrm>
            <a:off x="457200" y="1600200"/>
            <a:ext cx="8229600" cy="4537075"/>
          </a:xfrm>
          <a:ln/>
        </p:spPr>
        <p:txBody>
          <a:bodyPr/>
          <a:lstStyle/>
          <a:p>
            <a:pPr marL="339725" indent="-339725">
              <a:spcBef>
                <a:spcPts val="700"/>
              </a:spcBef>
              <a:buClr>
                <a:srgbClr val="99FF99"/>
              </a:buClr>
              <a:buSzPct val="8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800" b="1"/>
              <a:t>PCR (Peak Cell Rate en celdas/seg) y CDVT (Cell Delay Variation Tolerance en seg):</a:t>
            </a:r>
            <a:r>
              <a:rPr lang="es-ES" sz="2800"/>
              <a:t> Máximo caudal que permite el VC y tolerancia (pequeña) respecto a este caudal</a:t>
            </a:r>
          </a:p>
          <a:p>
            <a:pPr marL="339725" indent="-339725">
              <a:spcBef>
                <a:spcPts val="700"/>
              </a:spcBef>
              <a:buClr>
                <a:srgbClr val="99FF99"/>
              </a:buClr>
              <a:buSzPct val="8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800" b="1"/>
              <a:t>SCR (Sustainable cell rate) y BT (Burst Tolerance):</a:t>
            </a:r>
            <a:r>
              <a:rPr lang="es-ES" sz="2800"/>
              <a:t> Caudal medio máximo permitido y tolerancia a ráfagas (grande) respecto a este caudal</a:t>
            </a:r>
          </a:p>
          <a:p>
            <a:pPr marL="339725" indent="-339725">
              <a:spcBef>
                <a:spcPts val="700"/>
              </a:spcBef>
              <a:buClr>
                <a:srgbClr val="99FF99"/>
              </a:buClr>
              <a:buSzPct val="8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800" b="1"/>
              <a:t>MCR (Minimum Cell Rate):</a:t>
            </a:r>
            <a:r>
              <a:rPr lang="es-ES" sz="2800"/>
              <a:t> Caudal mínimo que la red considera que puede asegurar en ese VC</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43009" name="Rectangle 1"/>
          <p:cNvSpPr>
            <a:spLocks noGrp="1" noChangeArrowheads="1"/>
          </p:cNvSpPr>
          <p:nvPr>
            <p:ph type="title" idx="4294967295"/>
          </p:nvPr>
        </p:nvSpPr>
        <p:spPr>
          <a:xfrm>
            <a:off x="457200" y="277813"/>
            <a:ext cx="8229600" cy="1139825"/>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3600"/>
              <a:t>Parámetros de Calidad de Servicio</a:t>
            </a:r>
          </a:p>
        </p:txBody>
      </p:sp>
      <p:sp>
        <p:nvSpPr>
          <p:cNvPr id="43010" name="Rectangle 2"/>
          <p:cNvSpPr>
            <a:spLocks noGrp="1" noChangeArrowheads="1"/>
          </p:cNvSpPr>
          <p:nvPr>
            <p:ph type="body" idx="4294967295"/>
          </p:nvPr>
        </p:nvSpPr>
        <p:spPr>
          <a:xfrm>
            <a:off x="457200" y="1600200"/>
            <a:ext cx="8229600" cy="4525963"/>
          </a:xfrm>
          <a:ln/>
        </p:spPr>
        <p:txBody>
          <a:bodyPr/>
          <a:lstStyle/>
          <a:p>
            <a:pPr marL="339725" indent="-339725">
              <a:spcBef>
                <a:spcPts val="700"/>
              </a:spcBef>
              <a:buClr>
                <a:srgbClr val="99FF99"/>
              </a:buClr>
              <a:buSzPct val="8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800" b="1"/>
              <a:t>Max. CTD (Maximum Cell Transfer Delay):</a:t>
            </a:r>
            <a:r>
              <a:rPr lang="es-ES" sz="2800"/>
              <a:t> máximo retardo que puede sufrir una celda (si llega más tarde se considera perdida).</a:t>
            </a:r>
          </a:p>
          <a:p>
            <a:pPr marL="339725" indent="-339725">
              <a:spcBef>
                <a:spcPts val="700"/>
              </a:spcBef>
              <a:buClr>
                <a:srgbClr val="99FF99"/>
              </a:buClr>
              <a:buSzPct val="8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800" b="1"/>
              <a:t>Peak-to-Peak CDV (Peak to Peak Cell Delay Variation):</a:t>
            </a:r>
            <a:r>
              <a:rPr lang="es-ES" sz="2800"/>
              <a:t> máxima fluctuación que puede sufrir el retardo en el envío de una celda. Equivalente al jitter</a:t>
            </a:r>
          </a:p>
          <a:p>
            <a:pPr marL="339725" indent="-339725">
              <a:spcBef>
                <a:spcPts val="700"/>
              </a:spcBef>
              <a:buClr>
                <a:srgbClr val="99FF99"/>
              </a:buClr>
              <a:buSzPct val="8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800" b="1"/>
              <a:t>CLR (Cell Loss Ratio):</a:t>
            </a:r>
            <a:r>
              <a:rPr lang="es-ES" sz="2800"/>
              <a:t> tasa máxima aceptable de celdas perdidas</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7169" name="Rectangle 1"/>
          <p:cNvSpPr>
            <a:spLocks noGrp="1" noChangeArrowheads="1"/>
          </p:cNvSpPr>
          <p:nvPr>
            <p:ph type="title" idx="4294967295"/>
          </p:nvPr>
        </p:nvSpPr>
        <p:spPr>
          <a:xfrm>
            <a:off x="381000" y="379413"/>
            <a:ext cx="8077200" cy="763587"/>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t>ATM: Características generales</a:t>
            </a:r>
          </a:p>
        </p:txBody>
      </p:sp>
      <p:sp>
        <p:nvSpPr>
          <p:cNvPr id="7170" name="Rectangle 2"/>
          <p:cNvSpPr>
            <a:spLocks noGrp="1" noChangeArrowheads="1"/>
          </p:cNvSpPr>
          <p:nvPr>
            <p:ph type="body" idx="4294967295"/>
          </p:nvPr>
        </p:nvSpPr>
        <p:spPr>
          <a:xfrm>
            <a:off x="304800" y="1143000"/>
            <a:ext cx="8610600" cy="5486400"/>
          </a:xfrm>
          <a:ln/>
        </p:spPr>
        <p:txBody>
          <a:bodyPr/>
          <a:lstStyle/>
          <a:p>
            <a:pPr marL="341313" indent="-339725">
              <a:spcBef>
                <a:spcPts val="200"/>
              </a:spcBef>
              <a:buClrTx/>
              <a:buSzPct val="80000"/>
              <a:buFontTx/>
              <a:buNone/>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s-ES" sz="800"/>
          </a:p>
          <a:p>
            <a:pPr marL="341313" indent="-339725">
              <a:spcBef>
                <a:spcPts val="900"/>
              </a:spcBef>
              <a:buClr>
                <a:srgbClr val="99FF99"/>
              </a:buClr>
              <a:buSzPct val="80000"/>
              <a:buFont typeface="Arial" charset="0"/>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ES" sz="3600"/>
              <a:t>Las celdas pequeñas de tamaño fijo tienen las siguientes ventajas.</a:t>
            </a:r>
          </a:p>
          <a:p>
            <a:pPr marL="739775" lvl="1" indent="-282575">
              <a:spcBef>
                <a:spcPts val="825"/>
              </a:spcBef>
              <a:buClr>
                <a:srgbClr val="CCECFF"/>
              </a:buClr>
              <a:buSzPct val="50000"/>
              <a:buFont typeface="Arial" charset="0"/>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ES" sz="3200"/>
              <a:t>Reduce el retardo en las colas de espera de los nodos para una celda de alta prioridad.</a:t>
            </a:r>
          </a:p>
          <a:p>
            <a:pPr marL="739775" lvl="1" indent="-282575">
              <a:spcBef>
                <a:spcPts val="825"/>
              </a:spcBef>
              <a:buClr>
                <a:srgbClr val="CCECFF"/>
              </a:buClr>
              <a:buSzPct val="50000"/>
              <a:buFont typeface="Arial" charset="0"/>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ES" sz="3200"/>
              <a:t>Las celdas de tamaño fijo pueden ser conmutadas en  forma más eficiente (generalmente por Hardware).</a:t>
            </a:r>
          </a:p>
          <a:p>
            <a:pPr marL="739775" lvl="1" indent="-282575">
              <a:spcBef>
                <a:spcPts val="825"/>
              </a:spcBef>
              <a:buClr>
                <a:srgbClr val="CCECFF"/>
              </a:buClr>
              <a:buSzPct val="50000"/>
              <a:buFont typeface="Arial" charset="0"/>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s-ES" sz="3200"/>
              <a:t>Facilita predecir los delays.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44033" name="Text Box 1"/>
          <p:cNvSpPr txBox="1">
            <a:spLocks noChangeArrowheads="1"/>
          </p:cNvSpPr>
          <p:nvPr/>
        </p:nvSpPr>
        <p:spPr bwMode="auto">
          <a:xfrm>
            <a:off x="3505200" y="2692400"/>
            <a:ext cx="1752600" cy="336550"/>
          </a:xfrm>
          <a:prstGeom prst="rect">
            <a:avLst/>
          </a:prstGeom>
          <a:solidFill>
            <a:srgbClr val="0068AE"/>
          </a:solidFill>
          <a:ln w="9525">
            <a:noFill/>
            <a:round/>
            <a:headEnd/>
            <a:tailEnd/>
          </a:ln>
          <a:effectLst/>
        </p:spPr>
        <p:txBody>
          <a:bodyPr lIns="90000" tIns="46800" rIns="90000" bIns="46800">
            <a:spAutoFit/>
          </a:bodyPr>
          <a:lstStyle/>
          <a:p>
            <a:pPr eaLnBrk="1" hangingPunct="1">
              <a:spcBef>
                <a:spcPts val="10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a:solidFill>
                  <a:srgbClr val="FFFFFF"/>
                </a:solidFill>
                <a:ea typeface="Microsoft YaHei" charset="0"/>
                <a:cs typeface="Microsoft YaHei" charset="0"/>
              </a:rPr>
              <a:t>Peak-to-Peak CDV</a:t>
            </a:r>
          </a:p>
        </p:txBody>
      </p:sp>
      <p:sp>
        <p:nvSpPr>
          <p:cNvPr id="44034" name="Text Box 2"/>
          <p:cNvSpPr txBox="1">
            <a:spLocks noChangeArrowheads="1"/>
          </p:cNvSpPr>
          <p:nvPr/>
        </p:nvSpPr>
        <p:spPr bwMode="auto">
          <a:xfrm>
            <a:off x="1981200" y="2971800"/>
            <a:ext cx="2819400" cy="336550"/>
          </a:xfrm>
          <a:prstGeom prst="rect">
            <a:avLst/>
          </a:prstGeom>
          <a:solidFill>
            <a:srgbClr val="0068AE"/>
          </a:solidFill>
          <a:ln w="9525">
            <a:noFill/>
            <a:round/>
            <a:headEnd/>
            <a:tailEnd/>
          </a:ln>
          <a:effectLst/>
        </p:spPr>
        <p:txBody>
          <a:bodyPr lIns="90000" tIns="46800" rIns="90000" bIns="46800">
            <a:spAutoFit/>
          </a:bodyPr>
          <a:lstStyle/>
          <a:p>
            <a:pPr eaLnBrk="1" hangingPunct="1">
              <a:spcBef>
                <a:spcPts val="10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a:solidFill>
                  <a:srgbClr val="FFFFFF"/>
                </a:solidFill>
                <a:ea typeface="Microsoft YaHei" charset="0"/>
                <a:cs typeface="Microsoft YaHei" charset="0"/>
              </a:rPr>
              <a:t>Max CTD (Cell Transfer Delay)</a:t>
            </a:r>
          </a:p>
        </p:txBody>
      </p:sp>
      <p:sp>
        <p:nvSpPr>
          <p:cNvPr id="44035" name="Text Box 3"/>
          <p:cNvSpPr txBox="1">
            <a:spLocks noChangeArrowheads="1"/>
          </p:cNvSpPr>
          <p:nvPr/>
        </p:nvSpPr>
        <p:spPr bwMode="auto">
          <a:xfrm>
            <a:off x="6172200" y="2743200"/>
            <a:ext cx="2514600" cy="581025"/>
          </a:xfrm>
          <a:prstGeom prst="rect">
            <a:avLst/>
          </a:prstGeom>
          <a:solidFill>
            <a:srgbClr val="0068AE"/>
          </a:solidFill>
          <a:ln w="9525">
            <a:noFill/>
            <a:round/>
            <a:headEnd/>
            <a:tailEnd/>
          </a:ln>
          <a:effectLst/>
        </p:spPr>
        <p:txBody>
          <a:bodyPr lIns="90000" tIns="46800" rIns="90000" bIns="46800">
            <a:spAutoFit/>
          </a:bodyPr>
          <a:lstStyle/>
          <a:p>
            <a:pPr algn="ctr" eaLnBrk="1" hangingPunct="1">
              <a:spcBef>
                <a:spcPts val="10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a:solidFill>
                  <a:srgbClr val="FFFFFF"/>
                </a:solidFill>
                <a:ea typeface="Microsoft YaHei" charset="0"/>
                <a:cs typeface="Microsoft YaHei" charset="0"/>
              </a:rPr>
              <a:t>Celdas perdidas o entregadas demasiado tarde</a:t>
            </a:r>
          </a:p>
        </p:txBody>
      </p:sp>
      <p:sp>
        <p:nvSpPr>
          <p:cNvPr id="44036" name="Text Box 4"/>
          <p:cNvSpPr txBox="1">
            <a:spLocks noChangeArrowheads="1"/>
          </p:cNvSpPr>
          <p:nvPr/>
        </p:nvSpPr>
        <p:spPr bwMode="auto">
          <a:xfrm>
            <a:off x="1071563" y="2692400"/>
            <a:ext cx="914400" cy="336550"/>
          </a:xfrm>
          <a:prstGeom prst="rect">
            <a:avLst/>
          </a:prstGeom>
          <a:solidFill>
            <a:srgbClr val="0068AE"/>
          </a:solidFill>
          <a:ln w="9525">
            <a:noFill/>
            <a:round/>
            <a:headEnd/>
            <a:tailEnd/>
          </a:ln>
          <a:effectLst/>
        </p:spPr>
        <p:txBody>
          <a:bodyPr lIns="90000" tIns="46800" rIns="90000" bIns="46800">
            <a:spAutoFit/>
          </a:bodyPr>
          <a:lstStyle/>
          <a:p>
            <a:pPr eaLnBrk="1" hangingPunct="1">
              <a:spcBef>
                <a:spcPts val="10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a:solidFill>
                  <a:srgbClr val="FFFFFF"/>
                </a:solidFill>
                <a:ea typeface="Microsoft YaHei" charset="0"/>
                <a:cs typeface="Microsoft YaHei" charset="0"/>
              </a:rPr>
              <a:t>Mínimo</a:t>
            </a:r>
          </a:p>
        </p:txBody>
      </p:sp>
      <p:sp>
        <p:nvSpPr>
          <p:cNvPr id="44037" name="Text Box 5"/>
          <p:cNvSpPr txBox="1">
            <a:spLocks noChangeArrowheads="1"/>
          </p:cNvSpPr>
          <p:nvPr/>
        </p:nvSpPr>
        <p:spPr bwMode="auto">
          <a:xfrm>
            <a:off x="304800" y="3662363"/>
            <a:ext cx="4038600" cy="482600"/>
          </a:xfrm>
          <a:prstGeom prst="rect">
            <a:avLst/>
          </a:prstGeom>
          <a:solidFill>
            <a:srgbClr val="0068AE"/>
          </a:solidFill>
          <a:ln w="9525">
            <a:noFill/>
            <a:round/>
            <a:headEnd/>
            <a:tailEnd/>
          </a:ln>
          <a:effectLst/>
        </p:spPr>
        <p:txBody>
          <a:bodyPr lIns="90000" tIns="46800" rIns="90000" bIns="46800">
            <a:spAutoFit/>
          </a:bodyPr>
          <a:lstStyle/>
          <a:p>
            <a:pPr algn="ctr" eaLnBrk="1" hangingPunct="1">
              <a:lnSpc>
                <a:spcPct val="80000"/>
              </a:lnSpc>
              <a:spcBef>
                <a:spcPts val="10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a:solidFill>
                  <a:srgbClr val="FFFFFF"/>
                </a:solidFill>
                <a:ea typeface="Microsoft YaHei" charset="0"/>
                <a:cs typeface="Microsoft YaHei" charset="0"/>
              </a:rPr>
              <a:t>El tiempo mínimo de transferencia depende de las características físicas de la red</a:t>
            </a:r>
          </a:p>
        </p:txBody>
      </p:sp>
      <p:sp>
        <p:nvSpPr>
          <p:cNvPr id="44038" name="Line 6"/>
          <p:cNvSpPr>
            <a:spLocks noChangeShapeType="1"/>
          </p:cNvSpPr>
          <p:nvPr/>
        </p:nvSpPr>
        <p:spPr bwMode="auto">
          <a:xfrm flipV="1">
            <a:off x="1447800" y="2968625"/>
            <a:ext cx="1588" cy="692150"/>
          </a:xfrm>
          <a:prstGeom prst="line">
            <a:avLst/>
          </a:prstGeom>
          <a:noFill/>
          <a:ln w="9360">
            <a:solidFill>
              <a:srgbClr val="FFFFFF"/>
            </a:solidFill>
            <a:miter lim="800000"/>
            <a:headEnd/>
            <a:tailEnd type="triangle" w="med" len="med"/>
          </a:ln>
          <a:effectLst/>
        </p:spPr>
        <p:txBody>
          <a:bodyPr/>
          <a:lstStyle/>
          <a:p>
            <a:endParaRPr lang="es-AR"/>
          </a:p>
        </p:txBody>
      </p:sp>
      <p:sp>
        <p:nvSpPr>
          <p:cNvPr id="44039" name="Line 7"/>
          <p:cNvSpPr>
            <a:spLocks noChangeShapeType="1"/>
          </p:cNvSpPr>
          <p:nvPr/>
        </p:nvSpPr>
        <p:spPr bwMode="auto">
          <a:xfrm>
            <a:off x="533400" y="2743200"/>
            <a:ext cx="1588" cy="457200"/>
          </a:xfrm>
          <a:prstGeom prst="line">
            <a:avLst/>
          </a:prstGeom>
          <a:noFill/>
          <a:ln w="19080">
            <a:solidFill>
              <a:srgbClr val="FFFFFF"/>
            </a:solidFill>
            <a:miter lim="800000"/>
            <a:headEnd/>
            <a:tailEnd/>
          </a:ln>
          <a:effectLst/>
        </p:spPr>
        <p:txBody>
          <a:bodyPr/>
          <a:lstStyle/>
          <a:p>
            <a:endParaRPr lang="es-AR"/>
          </a:p>
        </p:txBody>
      </p:sp>
      <p:sp>
        <p:nvSpPr>
          <p:cNvPr id="44040" name="Line 8"/>
          <p:cNvSpPr>
            <a:spLocks noChangeShapeType="1"/>
          </p:cNvSpPr>
          <p:nvPr/>
        </p:nvSpPr>
        <p:spPr bwMode="auto">
          <a:xfrm>
            <a:off x="2514600" y="2743200"/>
            <a:ext cx="1588" cy="228600"/>
          </a:xfrm>
          <a:prstGeom prst="line">
            <a:avLst/>
          </a:prstGeom>
          <a:noFill/>
          <a:ln w="19080">
            <a:solidFill>
              <a:srgbClr val="FFFFFF"/>
            </a:solidFill>
            <a:miter lim="800000"/>
            <a:headEnd/>
            <a:tailEnd/>
          </a:ln>
          <a:effectLst/>
        </p:spPr>
        <p:txBody>
          <a:bodyPr/>
          <a:lstStyle/>
          <a:p>
            <a:endParaRPr lang="es-AR"/>
          </a:p>
        </p:txBody>
      </p:sp>
      <p:sp>
        <p:nvSpPr>
          <p:cNvPr id="44041" name="Line 9"/>
          <p:cNvSpPr>
            <a:spLocks noChangeShapeType="1"/>
          </p:cNvSpPr>
          <p:nvPr/>
        </p:nvSpPr>
        <p:spPr bwMode="auto">
          <a:xfrm>
            <a:off x="6096000" y="2743200"/>
            <a:ext cx="1588" cy="533400"/>
          </a:xfrm>
          <a:prstGeom prst="line">
            <a:avLst/>
          </a:prstGeom>
          <a:noFill/>
          <a:ln w="19080">
            <a:solidFill>
              <a:srgbClr val="FFFFFF"/>
            </a:solidFill>
            <a:miter lim="800000"/>
            <a:headEnd/>
            <a:tailEnd/>
          </a:ln>
          <a:effectLst/>
        </p:spPr>
        <p:txBody>
          <a:bodyPr/>
          <a:lstStyle/>
          <a:p>
            <a:endParaRPr lang="es-AR"/>
          </a:p>
        </p:txBody>
      </p:sp>
      <p:sp>
        <p:nvSpPr>
          <p:cNvPr id="44042" name="Line 10"/>
          <p:cNvSpPr>
            <a:spLocks noChangeShapeType="1"/>
          </p:cNvSpPr>
          <p:nvPr/>
        </p:nvSpPr>
        <p:spPr bwMode="auto">
          <a:xfrm flipH="1">
            <a:off x="530225" y="2854325"/>
            <a:ext cx="539750" cy="1588"/>
          </a:xfrm>
          <a:prstGeom prst="line">
            <a:avLst/>
          </a:prstGeom>
          <a:noFill/>
          <a:ln w="19080">
            <a:solidFill>
              <a:srgbClr val="FFFFFF"/>
            </a:solidFill>
            <a:miter lim="800000"/>
            <a:headEnd/>
            <a:tailEnd type="triangle" w="med" len="med"/>
          </a:ln>
          <a:effectLst/>
        </p:spPr>
        <p:txBody>
          <a:bodyPr/>
          <a:lstStyle/>
          <a:p>
            <a:endParaRPr lang="es-AR"/>
          </a:p>
        </p:txBody>
      </p:sp>
      <p:sp>
        <p:nvSpPr>
          <p:cNvPr id="44043" name="Line 11"/>
          <p:cNvSpPr>
            <a:spLocks noChangeShapeType="1"/>
          </p:cNvSpPr>
          <p:nvPr/>
        </p:nvSpPr>
        <p:spPr bwMode="auto">
          <a:xfrm>
            <a:off x="1985963" y="2859088"/>
            <a:ext cx="533400" cy="1587"/>
          </a:xfrm>
          <a:prstGeom prst="line">
            <a:avLst/>
          </a:prstGeom>
          <a:noFill/>
          <a:ln w="19080">
            <a:solidFill>
              <a:srgbClr val="FFFFFF"/>
            </a:solidFill>
            <a:miter lim="800000"/>
            <a:headEnd/>
            <a:tailEnd type="triangle" w="med" len="med"/>
          </a:ln>
          <a:effectLst/>
        </p:spPr>
        <p:txBody>
          <a:bodyPr/>
          <a:lstStyle/>
          <a:p>
            <a:endParaRPr lang="es-AR"/>
          </a:p>
        </p:txBody>
      </p:sp>
      <p:sp>
        <p:nvSpPr>
          <p:cNvPr id="44044" name="Line 12"/>
          <p:cNvSpPr>
            <a:spLocks noChangeShapeType="1"/>
          </p:cNvSpPr>
          <p:nvPr/>
        </p:nvSpPr>
        <p:spPr bwMode="auto">
          <a:xfrm flipH="1">
            <a:off x="542925" y="3143250"/>
            <a:ext cx="1441450" cy="1588"/>
          </a:xfrm>
          <a:prstGeom prst="line">
            <a:avLst/>
          </a:prstGeom>
          <a:noFill/>
          <a:ln w="19080">
            <a:solidFill>
              <a:srgbClr val="FFFFFF"/>
            </a:solidFill>
            <a:miter lim="800000"/>
            <a:headEnd/>
            <a:tailEnd type="triangle" w="med" len="med"/>
          </a:ln>
          <a:effectLst/>
        </p:spPr>
        <p:txBody>
          <a:bodyPr/>
          <a:lstStyle/>
          <a:p>
            <a:endParaRPr lang="es-AR"/>
          </a:p>
        </p:txBody>
      </p:sp>
      <p:sp>
        <p:nvSpPr>
          <p:cNvPr id="44045" name="Line 13"/>
          <p:cNvSpPr>
            <a:spLocks noChangeShapeType="1"/>
          </p:cNvSpPr>
          <p:nvPr/>
        </p:nvSpPr>
        <p:spPr bwMode="auto">
          <a:xfrm>
            <a:off x="4762500" y="3136900"/>
            <a:ext cx="1333500" cy="1588"/>
          </a:xfrm>
          <a:prstGeom prst="line">
            <a:avLst/>
          </a:prstGeom>
          <a:noFill/>
          <a:ln w="19080">
            <a:solidFill>
              <a:srgbClr val="FFFFFF"/>
            </a:solidFill>
            <a:miter lim="800000"/>
            <a:headEnd/>
            <a:tailEnd type="triangle" w="med" len="med"/>
          </a:ln>
          <a:effectLst/>
        </p:spPr>
        <p:txBody>
          <a:bodyPr/>
          <a:lstStyle/>
          <a:p>
            <a:endParaRPr lang="es-AR"/>
          </a:p>
        </p:txBody>
      </p:sp>
      <p:sp>
        <p:nvSpPr>
          <p:cNvPr id="44046" name="Line 14"/>
          <p:cNvSpPr>
            <a:spLocks noChangeShapeType="1"/>
          </p:cNvSpPr>
          <p:nvPr/>
        </p:nvSpPr>
        <p:spPr bwMode="auto">
          <a:xfrm flipH="1" flipV="1">
            <a:off x="2524125" y="2847975"/>
            <a:ext cx="1016000" cy="12700"/>
          </a:xfrm>
          <a:prstGeom prst="line">
            <a:avLst/>
          </a:prstGeom>
          <a:noFill/>
          <a:ln w="19080">
            <a:solidFill>
              <a:srgbClr val="FFFFFF"/>
            </a:solidFill>
            <a:miter lim="800000"/>
            <a:headEnd/>
            <a:tailEnd type="triangle" w="med" len="med"/>
          </a:ln>
          <a:effectLst/>
        </p:spPr>
        <p:txBody>
          <a:bodyPr/>
          <a:lstStyle/>
          <a:p>
            <a:endParaRPr lang="es-AR"/>
          </a:p>
        </p:txBody>
      </p:sp>
      <p:sp>
        <p:nvSpPr>
          <p:cNvPr id="44047" name="Line 15"/>
          <p:cNvSpPr>
            <a:spLocks noChangeShapeType="1"/>
          </p:cNvSpPr>
          <p:nvPr/>
        </p:nvSpPr>
        <p:spPr bwMode="auto">
          <a:xfrm>
            <a:off x="5213350" y="2851150"/>
            <a:ext cx="882650" cy="1588"/>
          </a:xfrm>
          <a:prstGeom prst="line">
            <a:avLst/>
          </a:prstGeom>
          <a:noFill/>
          <a:ln w="19080">
            <a:solidFill>
              <a:srgbClr val="FFFFFF"/>
            </a:solidFill>
            <a:miter lim="800000"/>
            <a:headEnd/>
            <a:tailEnd type="triangle" w="med" len="med"/>
          </a:ln>
          <a:effectLst/>
        </p:spPr>
        <p:txBody>
          <a:bodyPr/>
          <a:lstStyle/>
          <a:p>
            <a:endParaRPr lang="es-AR"/>
          </a:p>
        </p:txBody>
      </p:sp>
      <p:sp>
        <p:nvSpPr>
          <p:cNvPr id="44048" name="Line 16"/>
          <p:cNvSpPr>
            <a:spLocks noChangeShapeType="1"/>
          </p:cNvSpPr>
          <p:nvPr/>
        </p:nvSpPr>
        <p:spPr bwMode="auto">
          <a:xfrm>
            <a:off x="533400" y="2438400"/>
            <a:ext cx="8229600" cy="1588"/>
          </a:xfrm>
          <a:prstGeom prst="line">
            <a:avLst/>
          </a:prstGeom>
          <a:noFill/>
          <a:ln w="19080">
            <a:solidFill>
              <a:srgbClr val="FFFFFF"/>
            </a:solidFill>
            <a:miter lim="800000"/>
            <a:headEnd/>
            <a:tailEnd type="triangle" w="med" len="med"/>
          </a:ln>
          <a:effectLst/>
        </p:spPr>
        <p:txBody>
          <a:bodyPr/>
          <a:lstStyle/>
          <a:p>
            <a:endParaRPr lang="es-AR"/>
          </a:p>
        </p:txBody>
      </p:sp>
      <p:sp>
        <p:nvSpPr>
          <p:cNvPr id="44049" name="Rectangle 17"/>
          <p:cNvSpPr>
            <a:spLocks noChangeArrowheads="1"/>
          </p:cNvSpPr>
          <p:nvPr/>
        </p:nvSpPr>
        <p:spPr bwMode="auto">
          <a:xfrm>
            <a:off x="228600" y="1828800"/>
            <a:ext cx="8686800" cy="2438400"/>
          </a:xfrm>
          <a:prstGeom prst="rect">
            <a:avLst/>
          </a:prstGeom>
          <a:noFill/>
          <a:ln w="9360">
            <a:solidFill>
              <a:srgbClr val="000000"/>
            </a:solidFill>
            <a:miter lim="800000"/>
            <a:headEnd/>
            <a:tailEnd/>
          </a:ln>
          <a:effectLst/>
        </p:spPr>
        <p:txBody>
          <a:bodyPr wrap="none" anchor="ctr"/>
          <a:lstStyle/>
          <a:p>
            <a:endParaRPr lang="es-AR"/>
          </a:p>
        </p:txBody>
      </p:sp>
      <p:sp>
        <p:nvSpPr>
          <p:cNvPr id="44050" name="Text Box 18"/>
          <p:cNvSpPr txBox="1">
            <a:spLocks noChangeArrowheads="1"/>
          </p:cNvSpPr>
          <p:nvPr/>
        </p:nvSpPr>
        <p:spPr bwMode="auto">
          <a:xfrm>
            <a:off x="7391400" y="1905000"/>
            <a:ext cx="1295400" cy="398463"/>
          </a:xfrm>
          <a:prstGeom prst="rect">
            <a:avLst/>
          </a:prstGeom>
          <a:noFill/>
          <a:ln w="9525">
            <a:noFill/>
            <a:round/>
            <a:headEnd/>
            <a:tailEnd/>
          </a:ln>
          <a:effectLst/>
        </p:spPr>
        <p:txBody>
          <a:bodyPr lIns="90000" tIns="46800" rIns="90000" bIns="46800">
            <a:spAutoFit/>
          </a:bodyPr>
          <a:lstStyle/>
          <a:p>
            <a:pPr>
              <a:spcBef>
                <a:spcPts val="12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2000">
                <a:solidFill>
                  <a:srgbClr val="FFFFFF"/>
                </a:solidFill>
                <a:ea typeface="Microsoft YaHei" charset="0"/>
                <a:cs typeface="Microsoft YaHei" charset="0"/>
              </a:rPr>
              <a:t>tiempo</a:t>
            </a:r>
          </a:p>
        </p:txBody>
      </p:sp>
      <p:sp>
        <p:nvSpPr>
          <p:cNvPr id="44051" name="Rectangle 19"/>
          <p:cNvSpPr>
            <a:spLocks noChangeArrowheads="1"/>
          </p:cNvSpPr>
          <p:nvPr/>
        </p:nvSpPr>
        <p:spPr bwMode="auto">
          <a:xfrm>
            <a:off x="538163" y="342900"/>
            <a:ext cx="8023225" cy="703263"/>
          </a:xfrm>
          <a:prstGeom prst="rect">
            <a:avLst/>
          </a:prstGeom>
          <a:noFill/>
          <a:ln w="9525">
            <a:noFill/>
            <a:round/>
            <a:headEnd/>
            <a:tailEnd/>
          </a:ln>
          <a:effectLst/>
        </p:spPr>
        <p:txBody>
          <a:bodyPr wrap="none"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4000">
                <a:solidFill>
                  <a:srgbClr val="CCECFF"/>
                </a:solidFill>
                <a:effectLst>
                  <a:outerShdw blurRad="38100" dist="38100" dir="2700000" algn="tl">
                    <a:srgbClr val="000000"/>
                  </a:outerShdw>
                </a:effectLst>
                <a:latin typeface="Arial" charset="0"/>
                <a:ea typeface="Microsoft YaHei" charset="0"/>
                <a:cs typeface="Microsoft YaHei" charset="0"/>
              </a:rPr>
              <a:t>Parámetros de Calidad de Servicio</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46081" name="Rectangle 1"/>
          <p:cNvSpPr>
            <a:spLocks noChangeArrowheads="1"/>
          </p:cNvSpPr>
          <p:nvPr/>
        </p:nvSpPr>
        <p:spPr bwMode="auto">
          <a:xfrm>
            <a:off x="685800" y="6248400"/>
            <a:ext cx="1905000" cy="457200"/>
          </a:xfrm>
          <a:prstGeom prst="rect">
            <a:avLst/>
          </a:prstGeom>
          <a:noFill/>
          <a:ln w="9525">
            <a:noFill/>
            <a:round/>
            <a:headEnd/>
            <a:tailEnd/>
          </a:ln>
          <a:effectLst/>
        </p:spPr>
        <p:txBody>
          <a:bodyPr wrap="none" anchor="ctr"/>
          <a:lstStyle/>
          <a:p>
            <a:endParaRPr lang="es-AR"/>
          </a:p>
        </p:txBody>
      </p:sp>
      <p:sp>
        <p:nvSpPr>
          <p:cNvPr id="46082" name="Rectangle 2"/>
          <p:cNvSpPr>
            <a:spLocks noChangeArrowheads="1"/>
          </p:cNvSpPr>
          <p:nvPr/>
        </p:nvSpPr>
        <p:spPr bwMode="auto">
          <a:xfrm>
            <a:off x="3124200" y="6248400"/>
            <a:ext cx="2895600" cy="457200"/>
          </a:xfrm>
          <a:prstGeom prst="rect">
            <a:avLst/>
          </a:prstGeom>
          <a:noFill/>
          <a:ln w="9525">
            <a:noFill/>
            <a:round/>
            <a:headEnd/>
            <a:tailEnd/>
          </a:ln>
          <a:effectLst/>
        </p:spPr>
        <p:txBody>
          <a:bodyPr wrap="none" anchor="ctr"/>
          <a:lstStyle/>
          <a:p>
            <a:endParaRPr lang="es-AR"/>
          </a:p>
        </p:txBody>
      </p:sp>
      <p:sp>
        <p:nvSpPr>
          <p:cNvPr id="46083" name="Rectangle 3"/>
          <p:cNvSpPr>
            <a:spLocks noChangeArrowheads="1"/>
          </p:cNvSpPr>
          <p:nvPr/>
        </p:nvSpPr>
        <p:spPr bwMode="auto">
          <a:xfrm>
            <a:off x="1154113" y="1338263"/>
            <a:ext cx="1404937" cy="377825"/>
          </a:xfrm>
          <a:prstGeom prst="rect">
            <a:avLst/>
          </a:prstGeom>
          <a:noFill/>
          <a:ln w="9525">
            <a:noFill/>
            <a:round/>
            <a:headEnd/>
            <a:tailEnd/>
          </a:ln>
          <a:effectLst/>
        </p:spPr>
        <p:txBody>
          <a:bodyPr wrap="none" lIns="90360" tIns="44280" rIns="90360" bIns="4428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900">
                <a:solidFill>
                  <a:srgbClr val="FFFFFF"/>
                </a:solidFill>
                <a:ea typeface="Microsoft YaHei" charset="0"/>
                <a:cs typeface="Microsoft YaHei" charset="0"/>
              </a:rPr>
              <a:t>Categoría de</a:t>
            </a:r>
          </a:p>
        </p:txBody>
      </p:sp>
      <p:sp>
        <p:nvSpPr>
          <p:cNvPr id="46084" name="Rectangle 4"/>
          <p:cNvSpPr>
            <a:spLocks noChangeArrowheads="1"/>
          </p:cNvSpPr>
          <p:nvPr/>
        </p:nvSpPr>
        <p:spPr bwMode="auto">
          <a:xfrm>
            <a:off x="1401763" y="1628775"/>
            <a:ext cx="942975" cy="377825"/>
          </a:xfrm>
          <a:prstGeom prst="rect">
            <a:avLst/>
          </a:prstGeom>
          <a:noFill/>
          <a:ln w="9525">
            <a:noFill/>
            <a:round/>
            <a:headEnd/>
            <a:tailEnd/>
          </a:ln>
          <a:effectLst/>
        </p:spPr>
        <p:txBody>
          <a:bodyPr wrap="none" lIns="90360" tIns="44280" rIns="90360" bIns="4428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900">
                <a:solidFill>
                  <a:srgbClr val="FFFFFF"/>
                </a:solidFill>
                <a:ea typeface="Microsoft YaHei" charset="0"/>
                <a:cs typeface="Microsoft YaHei" charset="0"/>
              </a:rPr>
              <a:t>servicio</a:t>
            </a:r>
          </a:p>
        </p:txBody>
      </p:sp>
      <p:sp>
        <p:nvSpPr>
          <p:cNvPr id="46085" name="Rectangle 5"/>
          <p:cNvSpPr>
            <a:spLocks noChangeArrowheads="1"/>
          </p:cNvSpPr>
          <p:nvPr/>
        </p:nvSpPr>
        <p:spPr bwMode="auto">
          <a:xfrm>
            <a:off x="2660650" y="1350963"/>
            <a:ext cx="1549400" cy="377825"/>
          </a:xfrm>
          <a:prstGeom prst="rect">
            <a:avLst/>
          </a:prstGeom>
          <a:noFill/>
          <a:ln w="9525">
            <a:noFill/>
            <a:round/>
            <a:headEnd/>
            <a:tailEnd/>
          </a:ln>
          <a:effectLst/>
        </p:spPr>
        <p:txBody>
          <a:bodyPr wrap="none" lIns="90360" tIns="44280" rIns="90360" bIns="4428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900">
                <a:solidFill>
                  <a:srgbClr val="FFFFFF"/>
                </a:solidFill>
                <a:ea typeface="Microsoft YaHei" charset="0"/>
                <a:cs typeface="Microsoft YaHei" charset="0"/>
              </a:rPr>
              <a:t>Parámetros de</a:t>
            </a:r>
          </a:p>
        </p:txBody>
      </p:sp>
      <p:sp>
        <p:nvSpPr>
          <p:cNvPr id="46086" name="Rectangle 6"/>
          <p:cNvSpPr>
            <a:spLocks noChangeArrowheads="1"/>
          </p:cNvSpPr>
          <p:nvPr/>
        </p:nvSpPr>
        <p:spPr bwMode="auto">
          <a:xfrm>
            <a:off x="2979738" y="1641475"/>
            <a:ext cx="871537" cy="377825"/>
          </a:xfrm>
          <a:prstGeom prst="rect">
            <a:avLst/>
          </a:prstGeom>
          <a:noFill/>
          <a:ln w="9525">
            <a:noFill/>
            <a:round/>
            <a:headEnd/>
            <a:tailEnd/>
          </a:ln>
          <a:effectLst/>
        </p:spPr>
        <p:txBody>
          <a:bodyPr wrap="none" lIns="90360" tIns="44280" rIns="90360" bIns="4428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900">
                <a:solidFill>
                  <a:srgbClr val="FFFFFF"/>
                </a:solidFill>
                <a:ea typeface="Microsoft YaHei" charset="0"/>
                <a:cs typeface="Microsoft YaHei" charset="0"/>
              </a:rPr>
              <a:t> tráfico</a:t>
            </a:r>
          </a:p>
        </p:txBody>
      </p:sp>
      <p:sp>
        <p:nvSpPr>
          <p:cNvPr id="46087" name="Rectangle 7"/>
          <p:cNvSpPr>
            <a:spLocks noChangeArrowheads="1"/>
          </p:cNvSpPr>
          <p:nvPr/>
        </p:nvSpPr>
        <p:spPr bwMode="auto">
          <a:xfrm>
            <a:off x="4279900" y="1350963"/>
            <a:ext cx="1549400" cy="377825"/>
          </a:xfrm>
          <a:prstGeom prst="rect">
            <a:avLst/>
          </a:prstGeom>
          <a:noFill/>
          <a:ln w="9525">
            <a:noFill/>
            <a:round/>
            <a:headEnd/>
            <a:tailEnd/>
          </a:ln>
          <a:effectLst/>
        </p:spPr>
        <p:txBody>
          <a:bodyPr wrap="none" lIns="90360" tIns="44280" rIns="90360" bIns="4428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900">
                <a:solidFill>
                  <a:srgbClr val="FFFFFF"/>
                </a:solidFill>
                <a:ea typeface="Microsoft YaHei" charset="0"/>
                <a:cs typeface="Microsoft YaHei" charset="0"/>
              </a:rPr>
              <a:t>Parámetros de</a:t>
            </a:r>
          </a:p>
        </p:txBody>
      </p:sp>
      <p:sp>
        <p:nvSpPr>
          <p:cNvPr id="46088" name="Rectangle 8"/>
          <p:cNvSpPr>
            <a:spLocks noChangeArrowheads="1"/>
          </p:cNvSpPr>
          <p:nvPr/>
        </p:nvSpPr>
        <p:spPr bwMode="auto">
          <a:xfrm>
            <a:off x="4772025" y="1643063"/>
            <a:ext cx="609600" cy="377825"/>
          </a:xfrm>
          <a:prstGeom prst="rect">
            <a:avLst/>
          </a:prstGeom>
          <a:noFill/>
          <a:ln w="9525">
            <a:noFill/>
            <a:round/>
            <a:headEnd/>
            <a:tailEnd/>
          </a:ln>
          <a:effectLst/>
        </p:spPr>
        <p:txBody>
          <a:bodyPr wrap="none" lIns="90360" tIns="44280" rIns="90360" bIns="4428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900">
                <a:solidFill>
                  <a:srgbClr val="FFFFFF"/>
                </a:solidFill>
                <a:ea typeface="Microsoft YaHei" charset="0"/>
                <a:cs typeface="Microsoft YaHei" charset="0"/>
              </a:rPr>
              <a:t>QoS</a:t>
            </a:r>
          </a:p>
        </p:txBody>
      </p:sp>
      <p:sp>
        <p:nvSpPr>
          <p:cNvPr id="46089" name="Rectangle 9"/>
          <p:cNvSpPr>
            <a:spLocks noChangeArrowheads="1"/>
          </p:cNvSpPr>
          <p:nvPr/>
        </p:nvSpPr>
        <p:spPr bwMode="auto">
          <a:xfrm>
            <a:off x="5962650" y="1350963"/>
            <a:ext cx="2160588" cy="377825"/>
          </a:xfrm>
          <a:prstGeom prst="rect">
            <a:avLst/>
          </a:prstGeom>
          <a:noFill/>
          <a:ln w="9525">
            <a:noFill/>
            <a:round/>
            <a:headEnd/>
            <a:tailEnd/>
          </a:ln>
          <a:effectLst/>
        </p:spPr>
        <p:txBody>
          <a:bodyPr wrap="none" lIns="90360" tIns="44280" rIns="90360" bIns="4428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900">
                <a:solidFill>
                  <a:srgbClr val="FFFFFF"/>
                </a:solidFill>
                <a:ea typeface="Microsoft YaHei" charset="0"/>
                <a:cs typeface="Microsoft YaHei" charset="0"/>
              </a:rPr>
              <a:t>Tipo de información</a:t>
            </a:r>
          </a:p>
        </p:txBody>
      </p:sp>
      <p:sp>
        <p:nvSpPr>
          <p:cNvPr id="46090" name="Rectangle 10"/>
          <p:cNvSpPr>
            <a:spLocks noChangeArrowheads="1"/>
          </p:cNvSpPr>
          <p:nvPr/>
        </p:nvSpPr>
        <p:spPr bwMode="auto">
          <a:xfrm>
            <a:off x="1146175" y="1333500"/>
            <a:ext cx="11113" cy="53975"/>
          </a:xfrm>
          <a:prstGeom prst="rect">
            <a:avLst/>
          </a:prstGeom>
          <a:solidFill>
            <a:srgbClr val="000000"/>
          </a:solidFill>
          <a:ln w="9525">
            <a:noFill/>
            <a:round/>
            <a:headEnd/>
            <a:tailEnd/>
          </a:ln>
          <a:effectLst/>
        </p:spPr>
        <p:txBody>
          <a:bodyPr wrap="none" anchor="ctr"/>
          <a:lstStyle/>
          <a:p>
            <a:endParaRPr lang="es-AR"/>
          </a:p>
        </p:txBody>
      </p:sp>
      <p:sp>
        <p:nvSpPr>
          <p:cNvPr id="46091" name="Rectangle 11"/>
          <p:cNvSpPr>
            <a:spLocks noChangeArrowheads="1"/>
          </p:cNvSpPr>
          <p:nvPr/>
        </p:nvSpPr>
        <p:spPr bwMode="auto">
          <a:xfrm>
            <a:off x="1146175" y="1333500"/>
            <a:ext cx="34925" cy="17463"/>
          </a:xfrm>
          <a:prstGeom prst="rect">
            <a:avLst/>
          </a:prstGeom>
          <a:solidFill>
            <a:srgbClr val="000000"/>
          </a:solidFill>
          <a:ln w="9525">
            <a:noFill/>
            <a:round/>
            <a:headEnd/>
            <a:tailEnd/>
          </a:ln>
          <a:effectLst/>
        </p:spPr>
        <p:txBody>
          <a:bodyPr wrap="none" anchor="ctr"/>
          <a:lstStyle/>
          <a:p>
            <a:endParaRPr lang="es-AR"/>
          </a:p>
        </p:txBody>
      </p:sp>
      <p:sp>
        <p:nvSpPr>
          <p:cNvPr id="46092" name="Rectangle 12"/>
          <p:cNvSpPr>
            <a:spLocks noChangeArrowheads="1"/>
          </p:cNvSpPr>
          <p:nvPr/>
        </p:nvSpPr>
        <p:spPr bwMode="auto">
          <a:xfrm>
            <a:off x="1169988" y="1368425"/>
            <a:ext cx="11112" cy="17463"/>
          </a:xfrm>
          <a:prstGeom prst="rect">
            <a:avLst/>
          </a:prstGeom>
          <a:solidFill>
            <a:srgbClr val="000000"/>
          </a:solidFill>
          <a:ln w="9525">
            <a:noFill/>
            <a:round/>
            <a:headEnd/>
            <a:tailEnd/>
          </a:ln>
          <a:effectLst/>
        </p:spPr>
        <p:txBody>
          <a:bodyPr wrap="none" anchor="ctr"/>
          <a:lstStyle/>
          <a:p>
            <a:endParaRPr lang="es-AR"/>
          </a:p>
        </p:txBody>
      </p:sp>
      <p:sp>
        <p:nvSpPr>
          <p:cNvPr id="46093" name="Rectangle 13"/>
          <p:cNvSpPr>
            <a:spLocks noChangeArrowheads="1"/>
          </p:cNvSpPr>
          <p:nvPr/>
        </p:nvSpPr>
        <p:spPr bwMode="auto">
          <a:xfrm>
            <a:off x="1169988" y="1368425"/>
            <a:ext cx="11112" cy="17463"/>
          </a:xfrm>
          <a:prstGeom prst="rect">
            <a:avLst/>
          </a:prstGeom>
          <a:solidFill>
            <a:srgbClr val="000000"/>
          </a:solidFill>
          <a:ln w="9525">
            <a:noFill/>
            <a:round/>
            <a:headEnd/>
            <a:tailEnd/>
          </a:ln>
          <a:effectLst/>
        </p:spPr>
        <p:txBody>
          <a:bodyPr wrap="none" anchor="ctr"/>
          <a:lstStyle/>
          <a:p>
            <a:endParaRPr lang="es-AR"/>
          </a:p>
        </p:txBody>
      </p:sp>
      <p:sp>
        <p:nvSpPr>
          <p:cNvPr id="46094" name="Rectangle 14"/>
          <p:cNvSpPr>
            <a:spLocks noChangeArrowheads="1"/>
          </p:cNvSpPr>
          <p:nvPr/>
        </p:nvSpPr>
        <p:spPr bwMode="auto">
          <a:xfrm>
            <a:off x="1182688" y="1333500"/>
            <a:ext cx="1336675" cy="17463"/>
          </a:xfrm>
          <a:prstGeom prst="rect">
            <a:avLst/>
          </a:prstGeom>
          <a:solidFill>
            <a:srgbClr val="000000"/>
          </a:solidFill>
          <a:ln w="9525">
            <a:noFill/>
            <a:round/>
            <a:headEnd/>
            <a:tailEnd/>
          </a:ln>
          <a:effectLst/>
        </p:spPr>
        <p:txBody>
          <a:bodyPr wrap="none" anchor="ctr"/>
          <a:lstStyle/>
          <a:p>
            <a:endParaRPr lang="es-AR"/>
          </a:p>
        </p:txBody>
      </p:sp>
      <p:sp>
        <p:nvSpPr>
          <p:cNvPr id="46095" name="Rectangle 15"/>
          <p:cNvSpPr>
            <a:spLocks noChangeArrowheads="1"/>
          </p:cNvSpPr>
          <p:nvPr/>
        </p:nvSpPr>
        <p:spPr bwMode="auto">
          <a:xfrm>
            <a:off x="1182688" y="1368425"/>
            <a:ext cx="1336675" cy="17463"/>
          </a:xfrm>
          <a:prstGeom prst="rect">
            <a:avLst/>
          </a:prstGeom>
          <a:solidFill>
            <a:srgbClr val="000000"/>
          </a:solidFill>
          <a:ln w="9525">
            <a:noFill/>
            <a:round/>
            <a:headEnd/>
            <a:tailEnd/>
          </a:ln>
          <a:effectLst/>
        </p:spPr>
        <p:txBody>
          <a:bodyPr wrap="none" anchor="ctr"/>
          <a:lstStyle/>
          <a:p>
            <a:endParaRPr lang="es-AR"/>
          </a:p>
        </p:txBody>
      </p:sp>
      <p:sp>
        <p:nvSpPr>
          <p:cNvPr id="46096" name="Rectangle 16"/>
          <p:cNvSpPr>
            <a:spLocks noChangeArrowheads="1"/>
          </p:cNvSpPr>
          <p:nvPr/>
        </p:nvSpPr>
        <p:spPr bwMode="auto">
          <a:xfrm>
            <a:off x="2519363" y="1333500"/>
            <a:ext cx="34925" cy="17463"/>
          </a:xfrm>
          <a:prstGeom prst="rect">
            <a:avLst/>
          </a:prstGeom>
          <a:solidFill>
            <a:srgbClr val="000000"/>
          </a:solidFill>
          <a:ln w="9525">
            <a:noFill/>
            <a:round/>
            <a:headEnd/>
            <a:tailEnd/>
          </a:ln>
          <a:effectLst/>
        </p:spPr>
        <p:txBody>
          <a:bodyPr wrap="none" anchor="ctr"/>
          <a:lstStyle/>
          <a:p>
            <a:endParaRPr lang="es-AR"/>
          </a:p>
        </p:txBody>
      </p:sp>
      <p:sp>
        <p:nvSpPr>
          <p:cNvPr id="46097" name="Rectangle 17"/>
          <p:cNvSpPr>
            <a:spLocks noChangeArrowheads="1"/>
          </p:cNvSpPr>
          <p:nvPr/>
        </p:nvSpPr>
        <p:spPr bwMode="auto">
          <a:xfrm>
            <a:off x="2519363" y="1368425"/>
            <a:ext cx="34925" cy="17463"/>
          </a:xfrm>
          <a:prstGeom prst="rect">
            <a:avLst/>
          </a:prstGeom>
          <a:solidFill>
            <a:srgbClr val="000000"/>
          </a:solidFill>
          <a:ln w="9525">
            <a:noFill/>
            <a:round/>
            <a:headEnd/>
            <a:tailEnd/>
          </a:ln>
          <a:effectLst/>
        </p:spPr>
        <p:txBody>
          <a:bodyPr wrap="none" anchor="ctr"/>
          <a:lstStyle/>
          <a:p>
            <a:endParaRPr lang="es-AR"/>
          </a:p>
        </p:txBody>
      </p:sp>
      <p:sp>
        <p:nvSpPr>
          <p:cNvPr id="46098" name="Rectangle 18"/>
          <p:cNvSpPr>
            <a:spLocks noChangeArrowheads="1"/>
          </p:cNvSpPr>
          <p:nvPr/>
        </p:nvSpPr>
        <p:spPr bwMode="auto">
          <a:xfrm>
            <a:off x="2554288" y="1333500"/>
            <a:ext cx="1698625" cy="17463"/>
          </a:xfrm>
          <a:prstGeom prst="rect">
            <a:avLst/>
          </a:prstGeom>
          <a:solidFill>
            <a:srgbClr val="000000"/>
          </a:solidFill>
          <a:ln w="9525">
            <a:noFill/>
            <a:round/>
            <a:headEnd/>
            <a:tailEnd/>
          </a:ln>
          <a:effectLst/>
        </p:spPr>
        <p:txBody>
          <a:bodyPr wrap="none" anchor="ctr"/>
          <a:lstStyle/>
          <a:p>
            <a:endParaRPr lang="es-AR"/>
          </a:p>
        </p:txBody>
      </p:sp>
      <p:sp>
        <p:nvSpPr>
          <p:cNvPr id="46099" name="Rectangle 19"/>
          <p:cNvSpPr>
            <a:spLocks noChangeArrowheads="1"/>
          </p:cNvSpPr>
          <p:nvPr/>
        </p:nvSpPr>
        <p:spPr bwMode="auto">
          <a:xfrm>
            <a:off x="2554288" y="1368425"/>
            <a:ext cx="1698625" cy="17463"/>
          </a:xfrm>
          <a:prstGeom prst="rect">
            <a:avLst/>
          </a:prstGeom>
          <a:solidFill>
            <a:srgbClr val="000000"/>
          </a:solidFill>
          <a:ln w="9525">
            <a:noFill/>
            <a:round/>
            <a:headEnd/>
            <a:tailEnd/>
          </a:ln>
          <a:effectLst/>
        </p:spPr>
        <p:txBody>
          <a:bodyPr wrap="none" anchor="ctr"/>
          <a:lstStyle/>
          <a:p>
            <a:endParaRPr lang="es-AR"/>
          </a:p>
        </p:txBody>
      </p:sp>
      <p:sp>
        <p:nvSpPr>
          <p:cNvPr id="46100" name="Rectangle 20"/>
          <p:cNvSpPr>
            <a:spLocks noChangeArrowheads="1"/>
          </p:cNvSpPr>
          <p:nvPr/>
        </p:nvSpPr>
        <p:spPr bwMode="auto">
          <a:xfrm>
            <a:off x="4252913" y="1333500"/>
            <a:ext cx="34925" cy="17463"/>
          </a:xfrm>
          <a:prstGeom prst="rect">
            <a:avLst/>
          </a:prstGeom>
          <a:solidFill>
            <a:srgbClr val="000000"/>
          </a:solidFill>
          <a:ln w="9525">
            <a:noFill/>
            <a:round/>
            <a:headEnd/>
            <a:tailEnd/>
          </a:ln>
          <a:effectLst/>
        </p:spPr>
        <p:txBody>
          <a:bodyPr wrap="none" anchor="ctr"/>
          <a:lstStyle/>
          <a:p>
            <a:endParaRPr lang="es-AR"/>
          </a:p>
        </p:txBody>
      </p:sp>
      <p:sp>
        <p:nvSpPr>
          <p:cNvPr id="46101" name="Rectangle 21"/>
          <p:cNvSpPr>
            <a:spLocks noChangeArrowheads="1"/>
          </p:cNvSpPr>
          <p:nvPr/>
        </p:nvSpPr>
        <p:spPr bwMode="auto">
          <a:xfrm>
            <a:off x="4252913" y="1368425"/>
            <a:ext cx="34925" cy="17463"/>
          </a:xfrm>
          <a:prstGeom prst="rect">
            <a:avLst/>
          </a:prstGeom>
          <a:solidFill>
            <a:srgbClr val="000000"/>
          </a:solidFill>
          <a:ln w="9525">
            <a:noFill/>
            <a:round/>
            <a:headEnd/>
            <a:tailEnd/>
          </a:ln>
          <a:effectLst/>
        </p:spPr>
        <p:txBody>
          <a:bodyPr wrap="none" anchor="ctr"/>
          <a:lstStyle/>
          <a:p>
            <a:endParaRPr lang="es-AR"/>
          </a:p>
        </p:txBody>
      </p:sp>
      <p:sp>
        <p:nvSpPr>
          <p:cNvPr id="46102" name="Rectangle 22"/>
          <p:cNvSpPr>
            <a:spLocks noChangeArrowheads="1"/>
          </p:cNvSpPr>
          <p:nvPr/>
        </p:nvSpPr>
        <p:spPr bwMode="auto">
          <a:xfrm>
            <a:off x="4287838" y="1333500"/>
            <a:ext cx="1468437" cy="17463"/>
          </a:xfrm>
          <a:prstGeom prst="rect">
            <a:avLst/>
          </a:prstGeom>
          <a:solidFill>
            <a:srgbClr val="000000"/>
          </a:solidFill>
          <a:ln w="9525">
            <a:noFill/>
            <a:round/>
            <a:headEnd/>
            <a:tailEnd/>
          </a:ln>
          <a:effectLst/>
        </p:spPr>
        <p:txBody>
          <a:bodyPr wrap="none" anchor="ctr"/>
          <a:lstStyle/>
          <a:p>
            <a:endParaRPr lang="es-AR"/>
          </a:p>
        </p:txBody>
      </p:sp>
      <p:sp>
        <p:nvSpPr>
          <p:cNvPr id="46103" name="Rectangle 23"/>
          <p:cNvSpPr>
            <a:spLocks noChangeArrowheads="1"/>
          </p:cNvSpPr>
          <p:nvPr/>
        </p:nvSpPr>
        <p:spPr bwMode="auto">
          <a:xfrm>
            <a:off x="4287838" y="1368425"/>
            <a:ext cx="1468437" cy="17463"/>
          </a:xfrm>
          <a:prstGeom prst="rect">
            <a:avLst/>
          </a:prstGeom>
          <a:solidFill>
            <a:srgbClr val="000000"/>
          </a:solidFill>
          <a:ln w="9525">
            <a:noFill/>
            <a:round/>
            <a:headEnd/>
            <a:tailEnd/>
          </a:ln>
          <a:effectLst/>
        </p:spPr>
        <p:txBody>
          <a:bodyPr wrap="none" anchor="ctr"/>
          <a:lstStyle/>
          <a:p>
            <a:endParaRPr lang="es-AR"/>
          </a:p>
        </p:txBody>
      </p:sp>
      <p:sp>
        <p:nvSpPr>
          <p:cNvPr id="46104" name="Rectangle 24"/>
          <p:cNvSpPr>
            <a:spLocks noChangeArrowheads="1"/>
          </p:cNvSpPr>
          <p:nvPr/>
        </p:nvSpPr>
        <p:spPr bwMode="auto">
          <a:xfrm>
            <a:off x="5756275" y="1333500"/>
            <a:ext cx="34925" cy="17463"/>
          </a:xfrm>
          <a:prstGeom prst="rect">
            <a:avLst/>
          </a:prstGeom>
          <a:solidFill>
            <a:srgbClr val="000000"/>
          </a:solidFill>
          <a:ln w="9525">
            <a:noFill/>
            <a:round/>
            <a:headEnd/>
            <a:tailEnd/>
          </a:ln>
          <a:effectLst/>
        </p:spPr>
        <p:txBody>
          <a:bodyPr wrap="none" anchor="ctr"/>
          <a:lstStyle/>
          <a:p>
            <a:endParaRPr lang="es-AR"/>
          </a:p>
        </p:txBody>
      </p:sp>
      <p:sp>
        <p:nvSpPr>
          <p:cNvPr id="46105" name="Rectangle 25"/>
          <p:cNvSpPr>
            <a:spLocks noChangeArrowheads="1"/>
          </p:cNvSpPr>
          <p:nvPr/>
        </p:nvSpPr>
        <p:spPr bwMode="auto">
          <a:xfrm>
            <a:off x="5756275" y="1368425"/>
            <a:ext cx="34925" cy="17463"/>
          </a:xfrm>
          <a:prstGeom prst="rect">
            <a:avLst/>
          </a:prstGeom>
          <a:solidFill>
            <a:srgbClr val="000000"/>
          </a:solidFill>
          <a:ln w="9525">
            <a:noFill/>
            <a:round/>
            <a:headEnd/>
            <a:tailEnd/>
          </a:ln>
          <a:effectLst/>
        </p:spPr>
        <p:txBody>
          <a:bodyPr wrap="none" anchor="ctr"/>
          <a:lstStyle/>
          <a:p>
            <a:endParaRPr lang="es-AR"/>
          </a:p>
        </p:txBody>
      </p:sp>
      <p:sp>
        <p:nvSpPr>
          <p:cNvPr id="46106" name="Rectangle 26"/>
          <p:cNvSpPr>
            <a:spLocks noChangeArrowheads="1"/>
          </p:cNvSpPr>
          <p:nvPr/>
        </p:nvSpPr>
        <p:spPr bwMode="auto">
          <a:xfrm>
            <a:off x="5791200" y="1333500"/>
            <a:ext cx="2495550" cy="17463"/>
          </a:xfrm>
          <a:prstGeom prst="rect">
            <a:avLst/>
          </a:prstGeom>
          <a:solidFill>
            <a:srgbClr val="000000"/>
          </a:solidFill>
          <a:ln w="9525">
            <a:noFill/>
            <a:round/>
            <a:headEnd/>
            <a:tailEnd/>
          </a:ln>
          <a:effectLst/>
        </p:spPr>
        <p:txBody>
          <a:bodyPr wrap="none" anchor="ctr"/>
          <a:lstStyle/>
          <a:p>
            <a:endParaRPr lang="es-AR"/>
          </a:p>
        </p:txBody>
      </p:sp>
      <p:sp>
        <p:nvSpPr>
          <p:cNvPr id="46107" name="Rectangle 27"/>
          <p:cNvSpPr>
            <a:spLocks noChangeArrowheads="1"/>
          </p:cNvSpPr>
          <p:nvPr/>
        </p:nvSpPr>
        <p:spPr bwMode="auto">
          <a:xfrm>
            <a:off x="5791200" y="1368425"/>
            <a:ext cx="2495550" cy="17463"/>
          </a:xfrm>
          <a:prstGeom prst="rect">
            <a:avLst/>
          </a:prstGeom>
          <a:solidFill>
            <a:srgbClr val="000000"/>
          </a:solidFill>
          <a:ln w="9525">
            <a:noFill/>
            <a:round/>
            <a:headEnd/>
            <a:tailEnd/>
          </a:ln>
          <a:effectLst/>
        </p:spPr>
        <p:txBody>
          <a:bodyPr wrap="none" anchor="ctr"/>
          <a:lstStyle/>
          <a:p>
            <a:endParaRPr lang="es-AR"/>
          </a:p>
        </p:txBody>
      </p:sp>
      <p:sp>
        <p:nvSpPr>
          <p:cNvPr id="46108" name="Rectangle 28"/>
          <p:cNvSpPr>
            <a:spLocks noChangeArrowheads="1"/>
          </p:cNvSpPr>
          <p:nvPr/>
        </p:nvSpPr>
        <p:spPr bwMode="auto">
          <a:xfrm>
            <a:off x="8310563" y="1333500"/>
            <a:ext cx="11112" cy="53975"/>
          </a:xfrm>
          <a:prstGeom prst="rect">
            <a:avLst/>
          </a:prstGeom>
          <a:solidFill>
            <a:srgbClr val="000000"/>
          </a:solidFill>
          <a:ln w="9525">
            <a:noFill/>
            <a:round/>
            <a:headEnd/>
            <a:tailEnd/>
          </a:ln>
          <a:effectLst/>
        </p:spPr>
        <p:txBody>
          <a:bodyPr wrap="none" anchor="ctr"/>
          <a:lstStyle/>
          <a:p>
            <a:endParaRPr lang="es-AR"/>
          </a:p>
        </p:txBody>
      </p:sp>
      <p:sp>
        <p:nvSpPr>
          <p:cNvPr id="46109" name="Rectangle 29"/>
          <p:cNvSpPr>
            <a:spLocks noChangeArrowheads="1"/>
          </p:cNvSpPr>
          <p:nvPr/>
        </p:nvSpPr>
        <p:spPr bwMode="auto">
          <a:xfrm>
            <a:off x="8286750" y="1333500"/>
            <a:ext cx="34925" cy="17463"/>
          </a:xfrm>
          <a:prstGeom prst="rect">
            <a:avLst/>
          </a:prstGeom>
          <a:solidFill>
            <a:srgbClr val="000000"/>
          </a:solidFill>
          <a:ln w="9525">
            <a:noFill/>
            <a:round/>
            <a:headEnd/>
            <a:tailEnd/>
          </a:ln>
          <a:effectLst/>
        </p:spPr>
        <p:txBody>
          <a:bodyPr wrap="none" anchor="ctr"/>
          <a:lstStyle/>
          <a:p>
            <a:endParaRPr lang="es-AR"/>
          </a:p>
        </p:txBody>
      </p:sp>
      <p:sp>
        <p:nvSpPr>
          <p:cNvPr id="46110" name="Rectangle 30"/>
          <p:cNvSpPr>
            <a:spLocks noChangeArrowheads="1"/>
          </p:cNvSpPr>
          <p:nvPr/>
        </p:nvSpPr>
        <p:spPr bwMode="auto">
          <a:xfrm>
            <a:off x="8286750" y="1368425"/>
            <a:ext cx="11113" cy="17463"/>
          </a:xfrm>
          <a:prstGeom prst="rect">
            <a:avLst/>
          </a:prstGeom>
          <a:solidFill>
            <a:srgbClr val="000000"/>
          </a:solidFill>
          <a:ln w="9525">
            <a:noFill/>
            <a:round/>
            <a:headEnd/>
            <a:tailEnd/>
          </a:ln>
          <a:effectLst/>
        </p:spPr>
        <p:txBody>
          <a:bodyPr wrap="none" anchor="ctr"/>
          <a:lstStyle/>
          <a:p>
            <a:endParaRPr lang="es-AR"/>
          </a:p>
        </p:txBody>
      </p:sp>
      <p:sp>
        <p:nvSpPr>
          <p:cNvPr id="46111" name="Rectangle 31"/>
          <p:cNvSpPr>
            <a:spLocks noChangeArrowheads="1"/>
          </p:cNvSpPr>
          <p:nvPr/>
        </p:nvSpPr>
        <p:spPr bwMode="auto">
          <a:xfrm>
            <a:off x="8286750" y="1368425"/>
            <a:ext cx="11113" cy="17463"/>
          </a:xfrm>
          <a:prstGeom prst="rect">
            <a:avLst/>
          </a:prstGeom>
          <a:solidFill>
            <a:srgbClr val="000000"/>
          </a:solidFill>
          <a:ln w="9525">
            <a:noFill/>
            <a:round/>
            <a:headEnd/>
            <a:tailEnd/>
          </a:ln>
          <a:effectLst/>
        </p:spPr>
        <p:txBody>
          <a:bodyPr wrap="none" anchor="ctr"/>
          <a:lstStyle/>
          <a:p>
            <a:endParaRPr lang="es-AR"/>
          </a:p>
        </p:txBody>
      </p:sp>
      <p:sp>
        <p:nvSpPr>
          <p:cNvPr id="46112" name="Rectangle 32"/>
          <p:cNvSpPr>
            <a:spLocks noChangeArrowheads="1"/>
          </p:cNvSpPr>
          <p:nvPr/>
        </p:nvSpPr>
        <p:spPr bwMode="auto">
          <a:xfrm>
            <a:off x="1146175" y="1387475"/>
            <a:ext cx="11113" cy="581025"/>
          </a:xfrm>
          <a:prstGeom prst="rect">
            <a:avLst/>
          </a:prstGeom>
          <a:solidFill>
            <a:srgbClr val="000000"/>
          </a:solidFill>
          <a:ln w="9525">
            <a:noFill/>
            <a:round/>
            <a:headEnd/>
            <a:tailEnd/>
          </a:ln>
          <a:effectLst/>
        </p:spPr>
        <p:txBody>
          <a:bodyPr wrap="none" anchor="ctr"/>
          <a:lstStyle/>
          <a:p>
            <a:endParaRPr lang="es-AR"/>
          </a:p>
        </p:txBody>
      </p:sp>
      <p:sp>
        <p:nvSpPr>
          <p:cNvPr id="46113" name="Rectangle 33"/>
          <p:cNvSpPr>
            <a:spLocks noChangeArrowheads="1"/>
          </p:cNvSpPr>
          <p:nvPr/>
        </p:nvSpPr>
        <p:spPr bwMode="auto">
          <a:xfrm>
            <a:off x="1169988" y="1387475"/>
            <a:ext cx="11112" cy="581025"/>
          </a:xfrm>
          <a:prstGeom prst="rect">
            <a:avLst/>
          </a:prstGeom>
          <a:solidFill>
            <a:srgbClr val="000000"/>
          </a:solidFill>
          <a:ln w="9525">
            <a:noFill/>
            <a:round/>
            <a:headEnd/>
            <a:tailEnd/>
          </a:ln>
          <a:effectLst/>
        </p:spPr>
        <p:txBody>
          <a:bodyPr wrap="none" anchor="ctr"/>
          <a:lstStyle/>
          <a:p>
            <a:endParaRPr lang="es-AR"/>
          </a:p>
        </p:txBody>
      </p:sp>
      <p:sp>
        <p:nvSpPr>
          <p:cNvPr id="46114" name="Rectangle 34"/>
          <p:cNvSpPr>
            <a:spLocks noChangeArrowheads="1"/>
          </p:cNvSpPr>
          <p:nvPr/>
        </p:nvSpPr>
        <p:spPr bwMode="auto">
          <a:xfrm>
            <a:off x="2519363" y="1387475"/>
            <a:ext cx="11112" cy="581025"/>
          </a:xfrm>
          <a:prstGeom prst="rect">
            <a:avLst/>
          </a:prstGeom>
          <a:solidFill>
            <a:srgbClr val="000000"/>
          </a:solidFill>
          <a:ln w="9525">
            <a:noFill/>
            <a:round/>
            <a:headEnd/>
            <a:tailEnd/>
          </a:ln>
          <a:effectLst/>
        </p:spPr>
        <p:txBody>
          <a:bodyPr wrap="none" anchor="ctr"/>
          <a:lstStyle/>
          <a:p>
            <a:endParaRPr lang="es-AR"/>
          </a:p>
        </p:txBody>
      </p:sp>
      <p:sp>
        <p:nvSpPr>
          <p:cNvPr id="46115" name="Rectangle 35"/>
          <p:cNvSpPr>
            <a:spLocks noChangeArrowheads="1"/>
          </p:cNvSpPr>
          <p:nvPr/>
        </p:nvSpPr>
        <p:spPr bwMode="auto">
          <a:xfrm>
            <a:off x="4252913" y="1387475"/>
            <a:ext cx="11112" cy="581025"/>
          </a:xfrm>
          <a:prstGeom prst="rect">
            <a:avLst/>
          </a:prstGeom>
          <a:solidFill>
            <a:srgbClr val="000000"/>
          </a:solidFill>
          <a:ln w="9525">
            <a:noFill/>
            <a:round/>
            <a:headEnd/>
            <a:tailEnd/>
          </a:ln>
          <a:effectLst/>
        </p:spPr>
        <p:txBody>
          <a:bodyPr wrap="none" anchor="ctr"/>
          <a:lstStyle/>
          <a:p>
            <a:endParaRPr lang="es-AR"/>
          </a:p>
        </p:txBody>
      </p:sp>
      <p:sp>
        <p:nvSpPr>
          <p:cNvPr id="46116" name="Rectangle 36"/>
          <p:cNvSpPr>
            <a:spLocks noChangeArrowheads="1"/>
          </p:cNvSpPr>
          <p:nvPr/>
        </p:nvSpPr>
        <p:spPr bwMode="auto">
          <a:xfrm>
            <a:off x="5756275" y="1387475"/>
            <a:ext cx="11113" cy="581025"/>
          </a:xfrm>
          <a:prstGeom prst="rect">
            <a:avLst/>
          </a:prstGeom>
          <a:solidFill>
            <a:srgbClr val="000000"/>
          </a:solidFill>
          <a:ln w="9525">
            <a:noFill/>
            <a:round/>
            <a:headEnd/>
            <a:tailEnd/>
          </a:ln>
          <a:effectLst/>
        </p:spPr>
        <p:txBody>
          <a:bodyPr wrap="none" anchor="ctr"/>
          <a:lstStyle/>
          <a:p>
            <a:endParaRPr lang="es-AR"/>
          </a:p>
        </p:txBody>
      </p:sp>
      <p:sp>
        <p:nvSpPr>
          <p:cNvPr id="46117" name="Rectangle 37"/>
          <p:cNvSpPr>
            <a:spLocks noChangeArrowheads="1"/>
          </p:cNvSpPr>
          <p:nvPr/>
        </p:nvSpPr>
        <p:spPr bwMode="auto">
          <a:xfrm>
            <a:off x="8286750" y="1387475"/>
            <a:ext cx="11113" cy="581025"/>
          </a:xfrm>
          <a:prstGeom prst="rect">
            <a:avLst/>
          </a:prstGeom>
          <a:solidFill>
            <a:srgbClr val="000000"/>
          </a:solidFill>
          <a:ln w="9525">
            <a:noFill/>
            <a:round/>
            <a:headEnd/>
            <a:tailEnd/>
          </a:ln>
          <a:effectLst/>
        </p:spPr>
        <p:txBody>
          <a:bodyPr wrap="none" anchor="ctr"/>
          <a:lstStyle/>
          <a:p>
            <a:endParaRPr lang="es-AR"/>
          </a:p>
        </p:txBody>
      </p:sp>
      <p:sp>
        <p:nvSpPr>
          <p:cNvPr id="46118" name="Rectangle 38"/>
          <p:cNvSpPr>
            <a:spLocks noChangeArrowheads="1"/>
          </p:cNvSpPr>
          <p:nvPr/>
        </p:nvSpPr>
        <p:spPr bwMode="auto">
          <a:xfrm>
            <a:off x="8310563" y="1387475"/>
            <a:ext cx="11112" cy="581025"/>
          </a:xfrm>
          <a:prstGeom prst="rect">
            <a:avLst/>
          </a:prstGeom>
          <a:solidFill>
            <a:srgbClr val="000000"/>
          </a:solidFill>
          <a:ln w="9525">
            <a:noFill/>
            <a:round/>
            <a:headEnd/>
            <a:tailEnd/>
          </a:ln>
          <a:effectLst/>
        </p:spPr>
        <p:txBody>
          <a:bodyPr wrap="none" anchor="ctr"/>
          <a:lstStyle/>
          <a:p>
            <a:endParaRPr lang="es-AR"/>
          </a:p>
        </p:txBody>
      </p:sp>
      <p:sp>
        <p:nvSpPr>
          <p:cNvPr id="46119" name="Rectangle 39"/>
          <p:cNvSpPr>
            <a:spLocks noChangeArrowheads="1"/>
          </p:cNvSpPr>
          <p:nvPr/>
        </p:nvSpPr>
        <p:spPr bwMode="auto">
          <a:xfrm>
            <a:off x="1157288" y="2276475"/>
            <a:ext cx="661987" cy="377825"/>
          </a:xfrm>
          <a:prstGeom prst="rect">
            <a:avLst/>
          </a:prstGeom>
          <a:noFill/>
          <a:ln w="9525">
            <a:noFill/>
            <a:round/>
            <a:headEnd/>
            <a:tailEnd/>
          </a:ln>
          <a:effectLst/>
        </p:spPr>
        <p:txBody>
          <a:bodyPr wrap="none" lIns="90360" tIns="44280" rIns="90360" bIns="4428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1900">
                <a:solidFill>
                  <a:srgbClr val="FFFFFF"/>
                </a:solidFill>
                <a:ea typeface="Microsoft YaHei" charset="0"/>
                <a:cs typeface="Microsoft YaHei" charset="0"/>
              </a:rPr>
              <a:t>CBR</a:t>
            </a:r>
          </a:p>
        </p:txBody>
      </p:sp>
      <p:sp>
        <p:nvSpPr>
          <p:cNvPr id="46120" name="Rectangle 40"/>
          <p:cNvSpPr>
            <a:spLocks noChangeArrowheads="1"/>
          </p:cNvSpPr>
          <p:nvPr/>
        </p:nvSpPr>
        <p:spPr bwMode="auto">
          <a:xfrm>
            <a:off x="3081338" y="2247900"/>
            <a:ext cx="635000" cy="377825"/>
          </a:xfrm>
          <a:prstGeom prst="rect">
            <a:avLst/>
          </a:prstGeom>
          <a:noFill/>
          <a:ln w="9525">
            <a:noFill/>
            <a:round/>
            <a:headEnd/>
            <a:tailEnd/>
          </a:ln>
          <a:effectLst/>
        </p:spPr>
        <p:txBody>
          <a:bodyPr wrap="none" lIns="90360" tIns="44280" rIns="90360" bIns="4428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1900">
                <a:solidFill>
                  <a:srgbClr val="FFFFFF"/>
                </a:solidFill>
                <a:ea typeface="Microsoft YaHei" charset="0"/>
                <a:cs typeface="Microsoft YaHei" charset="0"/>
              </a:rPr>
              <a:t>PCR</a:t>
            </a:r>
          </a:p>
        </p:txBody>
      </p:sp>
      <p:sp>
        <p:nvSpPr>
          <p:cNvPr id="46121" name="Rectangle 41"/>
          <p:cNvSpPr>
            <a:spLocks noChangeArrowheads="1"/>
          </p:cNvSpPr>
          <p:nvPr/>
        </p:nvSpPr>
        <p:spPr bwMode="auto">
          <a:xfrm>
            <a:off x="4251325" y="1985963"/>
            <a:ext cx="663575" cy="377825"/>
          </a:xfrm>
          <a:prstGeom prst="rect">
            <a:avLst/>
          </a:prstGeom>
          <a:noFill/>
          <a:ln w="9525">
            <a:noFill/>
            <a:round/>
            <a:headEnd/>
            <a:tailEnd/>
          </a:ln>
          <a:effectLst/>
        </p:spPr>
        <p:txBody>
          <a:bodyPr wrap="none" lIns="90360" tIns="44280" rIns="90360" bIns="4428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1900">
                <a:solidFill>
                  <a:srgbClr val="FFFFFF"/>
                </a:solidFill>
                <a:ea typeface="Microsoft YaHei" charset="0"/>
                <a:cs typeface="Microsoft YaHei" charset="0"/>
              </a:rPr>
              <a:t>CTD</a:t>
            </a:r>
          </a:p>
        </p:txBody>
      </p:sp>
      <p:sp>
        <p:nvSpPr>
          <p:cNvPr id="46122" name="Rectangle 42"/>
          <p:cNvSpPr>
            <a:spLocks noChangeArrowheads="1"/>
          </p:cNvSpPr>
          <p:nvPr/>
        </p:nvSpPr>
        <p:spPr bwMode="auto">
          <a:xfrm>
            <a:off x="4251325" y="2276475"/>
            <a:ext cx="688975" cy="377825"/>
          </a:xfrm>
          <a:prstGeom prst="rect">
            <a:avLst/>
          </a:prstGeom>
          <a:noFill/>
          <a:ln w="9525">
            <a:noFill/>
            <a:round/>
            <a:headEnd/>
            <a:tailEnd/>
          </a:ln>
          <a:effectLst/>
        </p:spPr>
        <p:txBody>
          <a:bodyPr wrap="none" lIns="90360" tIns="44280" rIns="90360" bIns="4428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1900">
                <a:solidFill>
                  <a:srgbClr val="FFFFFF"/>
                </a:solidFill>
                <a:ea typeface="Microsoft YaHei" charset="0"/>
                <a:cs typeface="Microsoft YaHei" charset="0"/>
              </a:rPr>
              <a:t>CDV</a:t>
            </a:r>
          </a:p>
        </p:txBody>
      </p:sp>
      <p:sp>
        <p:nvSpPr>
          <p:cNvPr id="46123" name="Rectangle 43"/>
          <p:cNvSpPr>
            <a:spLocks noChangeArrowheads="1"/>
          </p:cNvSpPr>
          <p:nvPr/>
        </p:nvSpPr>
        <p:spPr bwMode="auto">
          <a:xfrm>
            <a:off x="4251325" y="2566988"/>
            <a:ext cx="649288" cy="377825"/>
          </a:xfrm>
          <a:prstGeom prst="rect">
            <a:avLst/>
          </a:prstGeom>
          <a:noFill/>
          <a:ln w="9525">
            <a:noFill/>
            <a:round/>
            <a:headEnd/>
            <a:tailEnd/>
          </a:ln>
          <a:effectLst/>
        </p:spPr>
        <p:txBody>
          <a:bodyPr wrap="none" lIns="90360" tIns="44280" rIns="90360" bIns="4428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1900">
                <a:solidFill>
                  <a:srgbClr val="FFFFFF"/>
                </a:solidFill>
                <a:ea typeface="Microsoft YaHei" charset="0"/>
                <a:cs typeface="Microsoft YaHei" charset="0"/>
              </a:rPr>
              <a:t>CLR</a:t>
            </a:r>
          </a:p>
        </p:txBody>
      </p:sp>
      <p:sp>
        <p:nvSpPr>
          <p:cNvPr id="46124" name="Rectangle 44"/>
          <p:cNvSpPr>
            <a:spLocks noChangeArrowheads="1"/>
          </p:cNvSpPr>
          <p:nvPr/>
        </p:nvSpPr>
        <p:spPr bwMode="auto">
          <a:xfrm>
            <a:off x="5751513" y="1985963"/>
            <a:ext cx="1360487" cy="377825"/>
          </a:xfrm>
          <a:prstGeom prst="rect">
            <a:avLst/>
          </a:prstGeom>
          <a:noFill/>
          <a:ln w="9525">
            <a:noFill/>
            <a:round/>
            <a:headEnd/>
            <a:tailEnd/>
          </a:ln>
          <a:effectLst/>
        </p:spPr>
        <p:txBody>
          <a:bodyPr wrap="none" lIns="90360" tIns="44280" rIns="90360" bIns="4428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900">
                <a:solidFill>
                  <a:srgbClr val="FFFFFF"/>
                </a:solidFill>
                <a:ea typeface="Microsoft YaHei" charset="0"/>
                <a:cs typeface="Microsoft YaHei" charset="0"/>
              </a:rPr>
              <a:t>Video y voz</a:t>
            </a:r>
          </a:p>
        </p:txBody>
      </p:sp>
      <p:sp>
        <p:nvSpPr>
          <p:cNvPr id="46125" name="Rectangle 45"/>
          <p:cNvSpPr>
            <a:spLocks noChangeArrowheads="1"/>
          </p:cNvSpPr>
          <p:nvPr/>
        </p:nvSpPr>
        <p:spPr bwMode="auto">
          <a:xfrm>
            <a:off x="1169988" y="1966913"/>
            <a:ext cx="11112" cy="53975"/>
          </a:xfrm>
          <a:prstGeom prst="rect">
            <a:avLst/>
          </a:prstGeom>
          <a:solidFill>
            <a:srgbClr val="000000"/>
          </a:solidFill>
          <a:ln w="9525">
            <a:noFill/>
            <a:round/>
            <a:headEnd/>
            <a:tailEnd/>
          </a:ln>
          <a:effectLst/>
        </p:spPr>
        <p:txBody>
          <a:bodyPr wrap="none" anchor="ctr"/>
          <a:lstStyle/>
          <a:p>
            <a:endParaRPr lang="es-AR"/>
          </a:p>
        </p:txBody>
      </p:sp>
      <p:sp>
        <p:nvSpPr>
          <p:cNvPr id="46126" name="Rectangle 46"/>
          <p:cNvSpPr>
            <a:spLocks noChangeArrowheads="1"/>
          </p:cNvSpPr>
          <p:nvPr/>
        </p:nvSpPr>
        <p:spPr bwMode="auto">
          <a:xfrm>
            <a:off x="1146175" y="1966913"/>
            <a:ext cx="11113" cy="53975"/>
          </a:xfrm>
          <a:prstGeom prst="rect">
            <a:avLst/>
          </a:prstGeom>
          <a:solidFill>
            <a:srgbClr val="000000"/>
          </a:solidFill>
          <a:ln w="9525">
            <a:noFill/>
            <a:round/>
            <a:headEnd/>
            <a:tailEnd/>
          </a:ln>
          <a:effectLst/>
        </p:spPr>
        <p:txBody>
          <a:bodyPr wrap="none" anchor="ctr"/>
          <a:lstStyle/>
          <a:p>
            <a:endParaRPr lang="es-AR"/>
          </a:p>
        </p:txBody>
      </p:sp>
      <p:sp>
        <p:nvSpPr>
          <p:cNvPr id="46127" name="Rectangle 47"/>
          <p:cNvSpPr>
            <a:spLocks noChangeArrowheads="1"/>
          </p:cNvSpPr>
          <p:nvPr/>
        </p:nvSpPr>
        <p:spPr bwMode="auto">
          <a:xfrm>
            <a:off x="1182688" y="1966913"/>
            <a:ext cx="1336675" cy="17462"/>
          </a:xfrm>
          <a:prstGeom prst="rect">
            <a:avLst/>
          </a:prstGeom>
          <a:solidFill>
            <a:srgbClr val="000000"/>
          </a:solidFill>
          <a:ln w="9525">
            <a:noFill/>
            <a:round/>
            <a:headEnd/>
            <a:tailEnd/>
          </a:ln>
          <a:effectLst/>
        </p:spPr>
        <p:txBody>
          <a:bodyPr wrap="none" anchor="ctr"/>
          <a:lstStyle/>
          <a:p>
            <a:endParaRPr lang="es-AR"/>
          </a:p>
        </p:txBody>
      </p:sp>
      <p:sp>
        <p:nvSpPr>
          <p:cNvPr id="46128" name="Rectangle 48"/>
          <p:cNvSpPr>
            <a:spLocks noChangeArrowheads="1"/>
          </p:cNvSpPr>
          <p:nvPr/>
        </p:nvSpPr>
        <p:spPr bwMode="auto">
          <a:xfrm>
            <a:off x="1182688" y="2003425"/>
            <a:ext cx="1336675" cy="17463"/>
          </a:xfrm>
          <a:prstGeom prst="rect">
            <a:avLst/>
          </a:prstGeom>
          <a:solidFill>
            <a:srgbClr val="000000"/>
          </a:solidFill>
          <a:ln w="9525">
            <a:noFill/>
            <a:round/>
            <a:headEnd/>
            <a:tailEnd/>
          </a:ln>
          <a:effectLst/>
        </p:spPr>
        <p:txBody>
          <a:bodyPr wrap="none" anchor="ctr"/>
          <a:lstStyle/>
          <a:p>
            <a:endParaRPr lang="es-AR"/>
          </a:p>
        </p:txBody>
      </p:sp>
      <p:sp>
        <p:nvSpPr>
          <p:cNvPr id="46129" name="Rectangle 49"/>
          <p:cNvSpPr>
            <a:spLocks noChangeArrowheads="1"/>
          </p:cNvSpPr>
          <p:nvPr/>
        </p:nvSpPr>
        <p:spPr bwMode="auto">
          <a:xfrm>
            <a:off x="2519363" y="1966913"/>
            <a:ext cx="34925" cy="17462"/>
          </a:xfrm>
          <a:prstGeom prst="rect">
            <a:avLst/>
          </a:prstGeom>
          <a:solidFill>
            <a:srgbClr val="000000"/>
          </a:solidFill>
          <a:ln w="9525">
            <a:noFill/>
            <a:round/>
            <a:headEnd/>
            <a:tailEnd/>
          </a:ln>
          <a:effectLst/>
        </p:spPr>
        <p:txBody>
          <a:bodyPr wrap="none" anchor="ctr"/>
          <a:lstStyle/>
          <a:p>
            <a:endParaRPr lang="es-AR"/>
          </a:p>
        </p:txBody>
      </p:sp>
      <p:sp>
        <p:nvSpPr>
          <p:cNvPr id="46130" name="Rectangle 50"/>
          <p:cNvSpPr>
            <a:spLocks noChangeArrowheads="1"/>
          </p:cNvSpPr>
          <p:nvPr/>
        </p:nvSpPr>
        <p:spPr bwMode="auto">
          <a:xfrm>
            <a:off x="2519363" y="2003425"/>
            <a:ext cx="34925" cy="17463"/>
          </a:xfrm>
          <a:prstGeom prst="rect">
            <a:avLst/>
          </a:prstGeom>
          <a:solidFill>
            <a:srgbClr val="000000"/>
          </a:solidFill>
          <a:ln w="9525">
            <a:noFill/>
            <a:round/>
            <a:headEnd/>
            <a:tailEnd/>
          </a:ln>
          <a:effectLst/>
        </p:spPr>
        <p:txBody>
          <a:bodyPr wrap="none" anchor="ctr"/>
          <a:lstStyle/>
          <a:p>
            <a:endParaRPr lang="es-AR"/>
          </a:p>
        </p:txBody>
      </p:sp>
      <p:sp>
        <p:nvSpPr>
          <p:cNvPr id="46131" name="Rectangle 51"/>
          <p:cNvSpPr>
            <a:spLocks noChangeArrowheads="1"/>
          </p:cNvSpPr>
          <p:nvPr/>
        </p:nvSpPr>
        <p:spPr bwMode="auto">
          <a:xfrm>
            <a:off x="2554288" y="1966913"/>
            <a:ext cx="1698625" cy="17462"/>
          </a:xfrm>
          <a:prstGeom prst="rect">
            <a:avLst/>
          </a:prstGeom>
          <a:solidFill>
            <a:srgbClr val="000000"/>
          </a:solidFill>
          <a:ln w="9525">
            <a:noFill/>
            <a:round/>
            <a:headEnd/>
            <a:tailEnd/>
          </a:ln>
          <a:effectLst/>
        </p:spPr>
        <p:txBody>
          <a:bodyPr wrap="none" anchor="ctr"/>
          <a:lstStyle/>
          <a:p>
            <a:endParaRPr lang="es-AR"/>
          </a:p>
        </p:txBody>
      </p:sp>
      <p:sp>
        <p:nvSpPr>
          <p:cNvPr id="46132" name="Rectangle 52"/>
          <p:cNvSpPr>
            <a:spLocks noChangeArrowheads="1"/>
          </p:cNvSpPr>
          <p:nvPr/>
        </p:nvSpPr>
        <p:spPr bwMode="auto">
          <a:xfrm>
            <a:off x="2554288" y="2003425"/>
            <a:ext cx="1698625" cy="17463"/>
          </a:xfrm>
          <a:prstGeom prst="rect">
            <a:avLst/>
          </a:prstGeom>
          <a:solidFill>
            <a:srgbClr val="000000"/>
          </a:solidFill>
          <a:ln w="9525">
            <a:noFill/>
            <a:round/>
            <a:headEnd/>
            <a:tailEnd/>
          </a:ln>
          <a:effectLst/>
        </p:spPr>
        <p:txBody>
          <a:bodyPr wrap="none" anchor="ctr"/>
          <a:lstStyle/>
          <a:p>
            <a:endParaRPr lang="es-AR"/>
          </a:p>
        </p:txBody>
      </p:sp>
      <p:sp>
        <p:nvSpPr>
          <p:cNvPr id="46133" name="Rectangle 53"/>
          <p:cNvSpPr>
            <a:spLocks noChangeArrowheads="1"/>
          </p:cNvSpPr>
          <p:nvPr/>
        </p:nvSpPr>
        <p:spPr bwMode="auto">
          <a:xfrm>
            <a:off x="4252913" y="1966913"/>
            <a:ext cx="34925" cy="17462"/>
          </a:xfrm>
          <a:prstGeom prst="rect">
            <a:avLst/>
          </a:prstGeom>
          <a:solidFill>
            <a:srgbClr val="000000"/>
          </a:solidFill>
          <a:ln w="9525">
            <a:noFill/>
            <a:round/>
            <a:headEnd/>
            <a:tailEnd/>
          </a:ln>
          <a:effectLst/>
        </p:spPr>
        <p:txBody>
          <a:bodyPr wrap="none" anchor="ctr"/>
          <a:lstStyle/>
          <a:p>
            <a:endParaRPr lang="es-AR"/>
          </a:p>
        </p:txBody>
      </p:sp>
      <p:sp>
        <p:nvSpPr>
          <p:cNvPr id="46134" name="Rectangle 54"/>
          <p:cNvSpPr>
            <a:spLocks noChangeArrowheads="1"/>
          </p:cNvSpPr>
          <p:nvPr/>
        </p:nvSpPr>
        <p:spPr bwMode="auto">
          <a:xfrm>
            <a:off x="4252913" y="2003425"/>
            <a:ext cx="34925" cy="17463"/>
          </a:xfrm>
          <a:prstGeom prst="rect">
            <a:avLst/>
          </a:prstGeom>
          <a:solidFill>
            <a:srgbClr val="000000"/>
          </a:solidFill>
          <a:ln w="9525">
            <a:noFill/>
            <a:round/>
            <a:headEnd/>
            <a:tailEnd/>
          </a:ln>
          <a:effectLst/>
        </p:spPr>
        <p:txBody>
          <a:bodyPr wrap="none" anchor="ctr"/>
          <a:lstStyle/>
          <a:p>
            <a:endParaRPr lang="es-AR"/>
          </a:p>
        </p:txBody>
      </p:sp>
      <p:sp>
        <p:nvSpPr>
          <p:cNvPr id="46135" name="Rectangle 55"/>
          <p:cNvSpPr>
            <a:spLocks noChangeArrowheads="1"/>
          </p:cNvSpPr>
          <p:nvPr/>
        </p:nvSpPr>
        <p:spPr bwMode="auto">
          <a:xfrm>
            <a:off x="4287838" y="1966913"/>
            <a:ext cx="1468437" cy="17462"/>
          </a:xfrm>
          <a:prstGeom prst="rect">
            <a:avLst/>
          </a:prstGeom>
          <a:solidFill>
            <a:srgbClr val="000000"/>
          </a:solidFill>
          <a:ln w="9525">
            <a:noFill/>
            <a:round/>
            <a:headEnd/>
            <a:tailEnd/>
          </a:ln>
          <a:effectLst/>
        </p:spPr>
        <p:txBody>
          <a:bodyPr wrap="none" anchor="ctr"/>
          <a:lstStyle/>
          <a:p>
            <a:endParaRPr lang="es-AR"/>
          </a:p>
        </p:txBody>
      </p:sp>
      <p:sp>
        <p:nvSpPr>
          <p:cNvPr id="46136" name="Rectangle 56"/>
          <p:cNvSpPr>
            <a:spLocks noChangeArrowheads="1"/>
          </p:cNvSpPr>
          <p:nvPr/>
        </p:nvSpPr>
        <p:spPr bwMode="auto">
          <a:xfrm>
            <a:off x="4287838" y="2003425"/>
            <a:ext cx="1468437" cy="17463"/>
          </a:xfrm>
          <a:prstGeom prst="rect">
            <a:avLst/>
          </a:prstGeom>
          <a:solidFill>
            <a:srgbClr val="000000"/>
          </a:solidFill>
          <a:ln w="9525">
            <a:noFill/>
            <a:round/>
            <a:headEnd/>
            <a:tailEnd/>
          </a:ln>
          <a:effectLst/>
        </p:spPr>
        <p:txBody>
          <a:bodyPr wrap="none" anchor="ctr"/>
          <a:lstStyle/>
          <a:p>
            <a:endParaRPr lang="es-AR"/>
          </a:p>
        </p:txBody>
      </p:sp>
      <p:sp>
        <p:nvSpPr>
          <p:cNvPr id="46137" name="Rectangle 57"/>
          <p:cNvSpPr>
            <a:spLocks noChangeArrowheads="1"/>
          </p:cNvSpPr>
          <p:nvPr/>
        </p:nvSpPr>
        <p:spPr bwMode="auto">
          <a:xfrm>
            <a:off x="5756275" y="1966913"/>
            <a:ext cx="34925" cy="17462"/>
          </a:xfrm>
          <a:prstGeom prst="rect">
            <a:avLst/>
          </a:prstGeom>
          <a:solidFill>
            <a:srgbClr val="000000"/>
          </a:solidFill>
          <a:ln w="9525">
            <a:noFill/>
            <a:round/>
            <a:headEnd/>
            <a:tailEnd/>
          </a:ln>
          <a:effectLst/>
        </p:spPr>
        <p:txBody>
          <a:bodyPr wrap="none" anchor="ctr"/>
          <a:lstStyle/>
          <a:p>
            <a:endParaRPr lang="es-AR"/>
          </a:p>
        </p:txBody>
      </p:sp>
      <p:sp>
        <p:nvSpPr>
          <p:cNvPr id="46138" name="Rectangle 58"/>
          <p:cNvSpPr>
            <a:spLocks noChangeArrowheads="1"/>
          </p:cNvSpPr>
          <p:nvPr/>
        </p:nvSpPr>
        <p:spPr bwMode="auto">
          <a:xfrm>
            <a:off x="5756275" y="2003425"/>
            <a:ext cx="34925" cy="17463"/>
          </a:xfrm>
          <a:prstGeom prst="rect">
            <a:avLst/>
          </a:prstGeom>
          <a:solidFill>
            <a:srgbClr val="000000"/>
          </a:solidFill>
          <a:ln w="9525">
            <a:noFill/>
            <a:round/>
            <a:headEnd/>
            <a:tailEnd/>
          </a:ln>
          <a:effectLst/>
        </p:spPr>
        <p:txBody>
          <a:bodyPr wrap="none" anchor="ctr"/>
          <a:lstStyle/>
          <a:p>
            <a:endParaRPr lang="es-AR"/>
          </a:p>
        </p:txBody>
      </p:sp>
      <p:sp>
        <p:nvSpPr>
          <p:cNvPr id="46139" name="Rectangle 59"/>
          <p:cNvSpPr>
            <a:spLocks noChangeArrowheads="1"/>
          </p:cNvSpPr>
          <p:nvPr/>
        </p:nvSpPr>
        <p:spPr bwMode="auto">
          <a:xfrm>
            <a:off x="5791200" y="1966913"/>
            <a:ext cx="2495550" cy="17462"/>
          </a:xfrm>
          <a:prstGeom prst="rect">
            <a:avLst/>
          </a:prstGeom>
          <a:solidFill>
            <a:srgbClr val="000000"/>
          </a:solidFill>
          <a:ln w="9525">
            <a:noFill/>
            <a:round/>
            <a:headEnd/>
            <a:tailEnd/>
          </a:ln>
          <a:effectLst/>
        </p:spPr>
        <p:txBody>
          <a:bodyPr wrap="none" anchor="ctr"/>
          <a:lstStyle/>
          <a:p>
            <a:endParaRPr lang="es-AR"/>
          </a:p>
        </p:txBody>
      </p:sp>
      <p:sp>
        <p:nvSpPr>
          <p:cNvPr id="46140" name="Rectangle 60"/>
          <p:cNvSpPr>
            <a:spLocks noChangeArrowheads="1"/>
          </p:cNvSpPr>
          <p:nvPr/>
        </p:nvSpPr>
        <p:spPr bwMode="auto">
          <a:xfrm>
            <a:off x="5791200" y="2003425"/>
            <a:ext cx="2495550" cy="17463"/>
          </a:xfrm>
          <a:prstGeom prst="rect">
            <a:avLst/>
          </a:prstGeom>
          <a:solidFill>
            <a:srgbClr val="000000"/>
          </a:solidFill>
          <a:ln w="9525">
            <a:noFill/>
            <a:round/>
            <a:headEnd/>
            <a:tailEnd/>
          </a:ln>
          <a:effectLst/>
        </p:spPr>
        <p:txBody>
          <a:bodyPr wrap="none" anchor="ctr"/>
          <a:lstStyle/>
          <a:p>
            <a:endParaRPr lang="es-AR"/>
          </a:p>
        </p:txBody>
      </p:sp>
      <p:sp>
        <p:nvSpPr>
          <p:cNvPr id="46141" name="Rectangle 61"/>
          <p:cNvSpPr>
            <a:spLocks noChangeArrowheads="1"/>
          </p:cNvSpPr>
          <p:nvPr/>
        </p:nvSpPr>
        <p:spPr bwMode="auto">
          <a:xfrm>
            <a:off x="8310563" y="1966913"/>
            <a:ext cx="11112" cy="53975"/>
          </a:xfrm>
          <a:prstGeom prst="rect">
            <a:avLst/>
          </a:prstGeom>
          <a:solidFill>
            <a:srgbClr val="000000"/>
          </a:solidFill>
          <a:ln w="9525">
            <a:noFill/>
            <a:round/>
            <a:headEnd/>
            <a:tailEnd/>
          </a:ln>
          <a:effectLst/>
        </p:spPr>
        <p:txBody>
          <a:bodyPr wrap="none" anchor="ctr"/>
          <a:lstStyle/>
          <a:p>
            <a:endParaRPr lang="es-AR"/>
          </a:p>
        </p:txBody>
      </p:sp>
      <p:sp>
        <p:nvSpPr>
          <p:cNvPr id="46142" name="Rectangle 62"/>
          <p:cNvSpPr>
            <a:spLocks noChangeArrowheads="1"/>
          </p:cNvSpPr>
          <p:nvPr/>
        </p:nvSpPr>
        <p:spPr bwMode="auto">
          <a:xfrm>
            <a:off x="8286750" y="1966913"/>
            <a:ext cx="11113" cy="53975"/>
          </a:xfrm>
          <a:prstGeom prst="rect">
            <a:avLst/>
          </a:prstGeom>
          <a:solidFill>
            <a:srgbClr val="000000"/>
          </a:solidFill>
          <a:ln w="9525">
            <a:noFill/>
            <a:round/>
            <a:headEnd/>
            <a:tailEnd/>
          </a:ln>
          <a:effectLst/>
        </p:spPr>
        <p:txBody>
          <a:bodyPr wrap="none" anchor="ctr"/>
          <a:lstStyle/>
          <a:p>
            <a:endParaRPr lang="es-AR"/>
          </a:p>
        </p:txBody>
      </p:sp>
      <p:sp>
        <p:nvSpPr>
          <p:cNvPr id="46143" name="Rectangle 63"/>
          <p:cNvSpPr>
            <a:spLocks noChangeArrowheads="1"/>
          </p:cNvSpPr>
          <p:nvPr/>
        </p:nvSpPr>
        <p:spPr bwMode="auto">
          <a:xfrm>
            <a:off x="1146175" y="2020888"/>
            <a:ext cx="11113" cy="871537"/>
          </a:xfrm>
          <a:prstGeom prst="rect">
            <a:avLst/>
          </a:prstGeom>
          <a:solidFill>
            <a:srgbClr val="000000"/>
          </a:solidFill>
          <a:ln w="9525">
            <a:noFill/>
            <a:round/>
            <a:headEnd/>
            <a:tailEnd/>
          </a:ln>
          <a:effectLst/>
        </p:spPr>
        <p:txBody>
          <a:bodyPr wrap="none" anchor="ctr"/>
          <a:lstStyle/>
          <a:p>
            <a:endParaRPr lang="es-AR"/>
          </a:p>
        </p:txBody>
      </p:sp>
      <p:sp>
        <p:nvSpPr>
          <p:cNvPr id="46144" name="Rectangle 64"/>
          <p:cNvSpPr>
            <a:spLocks noChangeArrowheads="1"/>
          </p:cNvSpPr>
          <p:nvPr/>
        </p:nvSpPr>
        <p:spPr bwMode="auto">
          <a:xfrm>
            <a:off x="1169988" y="2020888"/>
            <a:ext cx="11112" cy="871537"/>
          </a:xfrm>
          <a:prstGeom prst="rect">
            <a:avLst/>
          </a:prstGeom>
          <a:solidFill>
            <a:srgbClr val="000000"/>
          </a:solidFill>
          <a:ln w="9525">
            <a:noFill/>
            <a:round/>
            <a:headEnd/>
            <a:tailEnd/>
          </a:ln>
          <a:effectLst/>
        </p:spPr>
        <p:txBody>
          <a:bodyPr wrap="none" anchor="ctr"/>
          <a:lstStyle/>
          <a:p>
            <a:endParaRPr lang="es-AR"/>
          </a:p>
        </p:txBody>
      </p:sp>
      <p:sp>
        <p:nvSpPr>
          <p:cNvPr id="46145" name="Rectangle 65"/>
          <p:cNvSpPr>
            <a:spLocks noChangeArrowheads="1"/>
          </p:cNvSpPr>
          <p:nvPr/>
        </p:nvSpPr>
        <p:spPr bwMode="auto">
          <a:xfrm>
            <a:off x="2519363" y="2020888"/>
            <a:ext cx="11112" cy="871537"/>
          </a:xfrm>
          <a:prstGeom prst="rect">
            <a:avLst/>
          </a:prstGeom>
          <a:solidFill>
            <a:srgbClr val="000000"/>
          </a:solidFill>
          <a:ln w="9525">
            <a:solidFill>
              <a:schemeClr val="tx1"/>
            </a:solidFill>
            <a:round/>
            <a:headEnd/>
            <a:tailEnd/>
          </a:ln>
          <a:effectLst/>
        </p:spPr>
        <p:txBody>
          <a:bodyPr wrap="none" anchor="ctr"/>
          <a:lstStyle/>
          <a:p>
            <a:endParaRPr lang="es-AR"/>
          </a:p>
        </p:txBody>
      </p:sp>
      <p:sp>
        <p:nvSpPr>
          <p:cNvPr id="46146" name="Rectangle 66"/>
          <p:cNvSpPr>
            <a:spLocks noChangeArrowheads="1"/>
          </p:cNvSpPr>
          <p:nvPr/>
        </p:nvSpPr>
        <p:spPr bwMode="auto">
          <a:xfrm>
            <a:off x="4252913" y="2020888"/>
            <a:ext cx="11112" cy="871537"/>
          </a:xfrm>
          <a:prstGeom prst="rect">
            <a:avLst/>
          </a:prstGeom>
          <a:solidFill>
            <a:srgbClr val="000000"/>
          </a:solidFill>
          <a:ln w="9525">
            <a:noFill/>
            <a:round/>
            <a:headEnd/>
            <a:tailEnd/>
          </a:ln>
          <a:effectLst/>
        </p:spPr>
        <p:txBody>
          <a:bodyPr wrap="none" anchor="ctr"/>
          <a:lstStyle/>
          <a:p>
            <a:endParaRPr lang="es-AR"/>
          </a:p>
        </p:txBody>
      </p:sp>
      <p:sp>
        <p:nvSpPr>
          <p:cNvPr id="46147" name="Rectangle 67"/>
          <p:cNvSpPr>
            <a:spLocks noChangeArrowheads="1"/>
          </p:cNvSpPr>
          <p:nvPr/>
        </p:nvSpPr>
        <p:spPr bwMode="auto">
          <a:xfrm>
            <a:off x="5756275" y="2020888"/>
            <a:ext cx="11113" cy="871537"/>
          </a:xfrm>
          <a:prstGeom prst="rect">
            <a:avLst/>
          </a:prstGeom>
          <a:solidFill>
            <a:srgbClr val="000000"/>
          </a:solidFill>
          <a:ln w="9525">
            <a:solidFill>
              <a:schemeClr val="tx1"/>
            </a:solidFill>
            <a:round/>
            <a:headEnd/>
            <a:tailEnd/>
          </a:ln>
          <a:effectLst/>
        </p:spPr>
        <p:txBody>
          <a:bodyPr wrap="none" anchor="ctr"/>
          <a:lstStyle/>
          <a:p>
            <a:endParaRPr lang="es-AR"/>
          </a:p>
        </p:txBody>
      </p:sp>
      <p:sp>
        <p:nvSpPr>
          <p:cNvPr id="46148" name="Rectangle 68"/>
          <p:cNvSpPr>
            <a:spLocks noChangeArrowheads="1"/>
          </p:cNvSpPr>
          <p:nvPr/>
        </p:nvSpPr>
        <p:spPr bwMode="auto">
          <a:xfrm>
            <a:off x="8286750" y="2020888"/>
            <a:ext cx="11113" cy="871537"/>
          </a:xfrm>
          <a:prstGeom prst="rect">
            <a:avLst/>
          </a:prstGeom>
          <a:solidFill>
            <a:srgbClr val="000000"/>
          </a:solidFill>
          <a:ln w="9525">
            <a:noFill/>
            <a:round/>
            <a:headEnd/>
            <a:tailEnd/>
          </a:ln>
          <a:effectLst/>
        </p:spPr>
        <p:txBody>
          <a:bodyPr wrap="none" anchor="ctr"/>
          <a:lstStyle/>
          <a:p>
            <a:endParaRPr lang="es-AR"/>
          </a:p>
        </p:txBody>
      </p:sp>
      <p:sp>
        <p:nvSpPr>
          <p:cNvPr id="46149" name="Rectangle 69"/>
          <p:cNvSpPr>
            <a:spLocks noChangeArrowheads="1"/>
          </p:cNvSpPr>
          <p:nvPr/>
        </p:nvSpPr>
        <p:spPr bwMode="auto">
          <a:xfrm>
            <a:off x="8310563" y="2020888"/>
            <a:ext cx="11112" cy="871537"/>
          </a:xfrm>
          <a:prstGeom prst="rect">
            <a:avLst/>
          </a:prstGeom>
          <a:solidFill>
            <a:srgbClr val="000000"/>
          </a:solidFill>
          <a:ln w="9525">
            <a:noFill/>
            <a:round/>
            <a:headEnd/>
            <a:tailEnd/>
          </a:ln>
          <a:effectLst/>
        </p:spPr>
        <p:txBody>
          <a:bodyPr wrap="none" anchor="ctr"/>
          <a:lstStyle/>
          <a:p>
            <a:endParaRPr lang="es-AR"/>
          </a:p>
        </p:txBody>
      </p:sp>
      <p:sp>
        <p:nvSpPr>
          <p:cNvPr id="46150" name="Rectangle 70"/>
          <p:cNvSpPr>
            <a:spLocks noChangeArrowheads="1"/>
          </p:cNvSpPr>
          <p:nvPr/>
        </p:nvSpPr>
        <p:spPr bwMode="auto">
          <a:xfrm>
            <a:off x="1158875" y="3165475"/>
            <a:ext cx="1063625" cy="377825"/>
          </a:xfrm>
          <a:prstGeom prst="rect">
            <a:avLst/>
          </a:prstGeom>
          <a:noFill/>
          <a:ln w="9525">
            <a:noFill/>
            <a:round/>
            <a:headEnd/>
            <a:tailEnd/>
          </a:ln>
          <a:effectLst/>
        </p:spPr>
        <p:txBody>
          <a:bodyPr wrap="none" lIns="90360" tIns="44280" rIns="90360" bIns="4428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1900">
                <a:solidFill>
                  <a:srgbClr val="FFFFFF"/>
                </a:solidFill>
                <a:ea typeface="Microsoft YaHei" charset="0"/>
                <a:cs typeface="Microsoft YaHei" charset="0"/>
              </a:rPr>
              <a:t>RT-VBR</a:t>
            </a:r>
          </a:p>
        </p:txBody>
      </p:sp>
      <p:sp>
        <p:nvSpPr>
          <p:cNvPr id="46151" name="Rectangle 71"/>
          <p:cNvSpPr>
            <a:spLocks noChangeArrowheads="1"/>
          </p:cNvSpPr>
          <p:nvPr/>
        </p:nvSpPr>
        <p:spPr bwMode="auto">
          <a:xfrm>
            <a:off x="3081338" y="2857500"/>
            <a:ext cx="688975" cy="957263"/>
          </a:xfrm>
          <a:prstGeom prst="rect">
            <a:avLst/>
          </a:prstGeom>
          <a:noFill/>
          <a:ln w="9525">
            <a:noFill/>
            <a:round/>
            <a:headEnd/>
            <a:tailEnd/>
          </a:ln>
          <a:effectLst/>
        </p:spPr>
        <p:txBody>
          <a:bodyPr wrap="none" lIns="90360" tIns="44280" rIns="90360" bIns="4428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900">
                <a:solidFill>
                  <a:srgbClr val="FFFFFF"/>
                </a:solidFill>
                <a:ea typeface="Microsoft YaHei" charset="0"/>
                <a:cs typeface="Microsoft YaHei" charset="0"/>
              </a:rPr>
              <a:t>PCR</a:t>
            </a:r>
          </a:p>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900">
                <a:solidFill>
                  <a:srgbClr val="FFFFFF"/>
                </a:solidFill>
                <a:ea typeface="Microsoft YaHei" charset="0"/>
                <a:cs typeface="Microsoft YaHei" charset="0"/>
              </a:rPr>
              <a:t>MBS</a:t>
            </a:r>
          </a:p>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900">
                <a:solidFill>
                  <a:srgbClr val="FFFFFF"/>
                </a:solidFill>
                <a:ea typeface="Microsoft YaHei" charset="0"/>
                <a:cs typeface="Microsoft YaHei" charset="0"/>
              </a:rPr>
              <a:t>SCR</a:t>
            </a:r>
          </a:p>
        </p:txBody>
      </p:sp>
      <p:sp>
        <p:nvSpPr>
          <p:cNvPr id="46152" name="Rectangle 72"/>
          <p:cNvSpPr>
            <a:spLocks noChangeArrowheads="1"/>
          </p:cNvSpPr>
          <p:nvPr/>
        </p:nvSpPr>
        <p:spPr bwMode="auto">
          <a:xfrm>
            <a:off x="4251325" y="2874963"/>
            <a:ext cx="663575" cy="377825"/>
          </a:xfrm>
          <a:prstGeom prst="rect">
            <a:avLst/>
          </a:prstGeom>
          <a:noFill/>
          <a:ln w="9525">
            <a:noFill/>
            <a:round/>
            <a:headEnd/>
            <a:tailEnd/>
          </a:ln>
          <a:effectLst/>
        </p:spPr>
        <p:txBody>
          <a:bodyPr wrap="none" lIns="90360" tIns="44280" rIns="90360" bIns="4428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1900">
                <a:solidFill>
                  <a:srgbClr val="FFFFFF"/>
                </a:solidFill>
                <a:ea typeface="Microsoft YaHei" charset="0"/>
                <a:cs typeface="Microsoft YaHei" charset="0"/>
              </a:rPr>
              <a:t>CTD</a:t>
            </a:r>
          </a:p>
        </p:txBody>
      </p:sp>
      <p:sp>
        <p:nvSpPr>
          <p:cNvPr id="46153" name="Rectangle 73"/>
          <p:cNvSpPr>
            <a:spLocks noChangeArrowheads="1"/>
          </p:cNvSpPr>
          <p:nvPr/>
        </p:nvSpPr>
        <p:spPr bwMode="auto">
          <a:xfrm>
            <a:off x="4251325" y="3165475"/>
            <a:ext cx="688975" cy="377825"/>
          </a:xfrm>
          <a:prstGeom prst="rect">
            <a:avLst/>
          </a:prstGeom>
          <a:noFill/>
          <a:ln w="9525">
            <a:noFill/>
            <a:round/>
            <a:headEnd/>
            <a:tailEnd/>
          </a:ln>
          <a:effectLst/>
        </p:spPr>
        <p:txBody>
          <a:bodyPr wrap="none" lIns="90360" tIns="44280" rIns="90360" bIns="4428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1900">
                <a:solidFill>
                  <a:srgbClr val="FFFFFF"/>
                </a:solidFill>
                <a:ea typeface="Microsoft YaHei" charset="0"/>
                <a:cs typeface="Microsoft YaHei" charset="0"/>
              </a:rPr>
              <a:t>CDV</a:t>
            </a:r>
          </a:p>
        </p:txBody>
      </p:sp>
      <p:sp>
        <p:nvSpPr>
          <p:cNvPr id="46154" name="Rectangle 74"/>
          <p:cNvSpPr>
            <a:spLocks noChangeArrowheads="1"/>
          </p:cNvSpPr>
          <p:nvPr/>
        </p:nvSpPr>
        <p:spPr bwMode="auto">
          <a:xfrm>
            <a:off x="4251325" y="3455988"/>
            <a:ext cx="649288" cy="377825"/>
          </a:xfrm>
          <a:prstGeom prst="rect">
            <a:avLst/>
          </a:prstGeom>
          <a:noFill/>
          <a:ln w="9525">
            <a:noFill/>
            <a:round/>
            <a:headEnd/>
            <a:tailEnd/>
          </a:ln>
          <a:effectLst/>
        </p:spPr>
        <p:txBody>
          <a:bodyPr wrap="none" lIns="90360" tIns="44280" rIns="90360" bIns="4428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1900">
                <a:solidFill>
                  <a:srgbClr val="FFFFFF"/>
                </a:solidFill>
                <a:ea typeface="Microsoft YaHei" charset="0"/>
                <a:cs typeface="Microsoft YaHei" charset="0"/>
              </a:rPr>
              <a:t>CLR</a:t>
            </a:r>
          </a:p>
        </p:txBody>
      </p:sp>
      <p:sp>
        <p:nvSpPr>
          <p:cNvPr id="46155" name="Rectangle 75"/>
          <p:cNvSpPr>
            <a:spLocks noChangeArrowheads="1"/>
          </p:cNvSpPr>
          <p:nvPr/>
        </p:nvSpPr>
        <p:spPr bwMode="auto">
          <a:xfrm>
            <a:off x="5754688" y="2874963"/>
            <a:ext cx="2459037" cy="377825"/>
          </a:xfrm>
          <a:prstGeom prst="rect">
            <a:avLst/>
          </a:prstGeom>
          <a:noFill/>
          <a:ln w="9525">
            <a:noFill/>
            <a:round/>
            <a:headEnd/>
            <a:tailEnd/>
          </a:ln>
          <a:effectLst/>
        </p:spPr>
        <p:txBody>
          <a:bodyPr wrap="none" lIns="90360" tIns="44280" rIns="90360" bIns="4428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900">
                <a:solidFill>
                  <a:srgbClr val="FFFFFF"/>
                </a:solidFill>
                <a:ea typeface="Microsoft YaHei" charset="0"/>
                <a:cs typeface="Microsoft YaHei" charset="0"/>
              </a:rPr>
              <a:t>Voz comprimida, video</a:t>
            </a:r>
          </a:p>
        </p:txBody>
      </p:sp>
      <p:sp>
        <p:nvSpPr>
          <p:cNvPr id="46156" name="Rectangle 76"/>
          <p:cNvSpPr>
            <a:spLocks noChangeArrowheads="1"/>
          </p:cNvSpPr>
          <p:nvPr/>
        </p:nvSpPr>
        <p:spPr bwMode="auto">
          <a:xfrm>
            <a:off x="5756275" y="3165475"/>
            <a:ext cx="1352550" cy="377825"/>
          </a:xfrm>
          <a:prstGeom prst="rect">
            <a:avLst/>
          </a:prstGeom>
          <a:noFill/>
          <a:ln w="9525">
            <a:noFill/>
            <a:round/>
            <a:headEnd/>
            <a:tailEnd/>
          </a:ln>
          <a:effectLst/>
        </p:spPr>
        <p:txBody>
          <a:bodyPr wrap="none" lIns="90360" tIns="44280" rIns="90360" bIns="4428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900">
                <a:solidFill>
                  <a:srgbClr val="FFFFFF"/>
                </a:solidFill>
                <a:ea typeface="Microsoft YaHei" charset="0"/>
                <a:cs typeface="Microsoft YaHei" charset="0"/>
              </a:rPr>
              <a:t>comprimido</a:t>
            </a:r>
          </a:p>
        </p:txBody>
      </p:sp>
      <p:sp>
        <p:nvSpPr>
          <p:cNvPr id="46157" name="Rectangle 77"/>
          <p:cNvSpPr>
            <a:spLocks noChangeArrowheads="1"/>
          </p:cNvSpPr>
          <p:nvPr/>
        </p:nvSpPr>
        <p:spPr bwMode="auto">
          <a:xfrm>
            <a:off x="1169988" y="2892425"/>
            <a:ext cx="11112" cy="17463"/>
          </a:xfrm>
          <a:prstGeom prst="rect">
            <a:avLst/>
          </a:prstGeom>
          <a:solidFill>
            <a:srgbClr val="000000"/>
          </a:solidFill>
          <a:ln w="9525">
            <a:noFill/>
            <a:round/>
            <a:headEnd/>
            <a:tailEnd/>
          </a:ln>
          <a:effectLst/>
        </p:spPr>
        <p:txBody>
          <a:bodyPr wrap="none" anchor="ctr"/>
          <a:lstStyle/>
          <a:p>
            <a:endParaRPr lang="es-AR"/>
          </a:p>
        </p:txBody>
      </p:sp>
      <p:sp>
        <p:nvSpPr>
          <p:cNvPr id="46158" name="Rectangle 78"/>
          <p:cNvSpPr>
            <a:spLocks noChangeArrowheads="1"/>
          </p:cNvSpPr>
          <p:nvPr/>
        </p:nvSpPr>
        <p:spPr bwMode="auto">
          <a:xfrm>
            <a:off x="1146175" y="2892425"/>
            <a:ext cx="11113" cy="17463"/>
          </a:xfrm>
          <a:prstGeom prst="rect">
            <a:avLst/>
          </a:prstGeom>
          <a:solidFill>
            <a:srgbClr val="000000"/>
          </a:solidFill>
          <a:ln w="9525">
            <a:noFill/>
            <a:round/>
            <a:headEnd/>
            <a:tailEnd/>
          </a:ln>
          <a:effectLst/>
        </p:spPr>
        <p:txBody>
          <a:bodyPr wrap="none" anchor="ctr"/>
          <a:lstStyle/>
          <a:p>
            <a:endParaRPr lang="es-AR"/>
          </a:p>
        </p:txBody>
      </p:sp>
      <p:sp>
        <p:nvSpPr>
          <p:cNvPr id="46159" name="Rectangle 79"/>
          <p:cNvSpPr>
            <a:spLocks noChangeArrowheads="1"/>
          </p:cNvSpPr>
          <p:nvPr/>
        </p:nvSpPr>
        <p:spPr bwMode="auto">
          <a:xfrm>
            <a:off x="1182688" y="2892425"/>
            <a:ext cx="1336675" cy="17463"/>
          </a:xfrm>
          <a:prstGeom prst="rect">
            <a:avLst/>
          </a:prstGeom>
          <a:solidFill>
            <a:srgbClr val="000000"/>
          </a:solidFill>
          <a:ln w="9525">
            <a:noFill/>
            <a:round/>
            <a:headEnd/>
            <a:tailEnd/>
          </a:ln>
          <a:effectLst/>
        </p:spPr>
        <p:txBody>
          <a:bodyPr wrap="none" anchor="ctr"/>
          <a:lstStyle/>
          <a:p>
            <a:endParaRPr lang="es-AR"/>
          </a:p>
        </p:txBody>
      </p:sp>
      <p:sp>
        <p:nvSpPr>
          <p:cNvPr id="46160" name="Rectangle 80"/>
          <p:cNvSpPr>
            <a:spLocks noChangeArrowheads="1"/>
          </p:cNvSpPr>
          <p:nvPr/>
        </p:nvSpPr>
        <p:spPr bwMode="auto">
          <a:xfrm>
            <a:off x="2519363" y="2892425"/>
            <a:ext cx="11112" cy="17463"/>
          </a:xfrm>
          <a:prstGeom prst="rect">
            <a:avLst/>
          </a:prstGeom>
          <a:solidFill>
            <a:srgbClr val="000000"/>
          </a:solidFill>
          <a:ln w="9525">
            <a:noFill/>
            <a:round/>
            <a:headEnd/>
            <a:tailEnd/>
          </a:ln>
          <a:effectLst/>
        </p:spPr>
        <p:txBody>
          <a:bodyPr wrap="none" anchor="ctr"/>
          <a:lstStyle/>
          <a:p>
            <a:endParaRPr lang="es-AR"/>
          </a:p>
        </p:txBody>
      </p:sp>
      <p:sp>
        <p:nvSpPr>
          <p:cNvPr id="46161" name="Rectangle 81"/>
          <p:cNvSpPr>
            <a:spLocks noChangeArrowheads="1"/>
          </p:cNvSpPr>
          <p:nvPr/>
        </p:nvSpPr>
        <p:spPr bwMode="auto">
          <a:xfrm>
            <a:off x="2530475" y="2892425"/>
            <a:ext cx="1722438" cy="17463"/>
          </a:xfrm>
          <a:prstGeom prst="rect">
            <a:avLst/>
          </a:prstGeom>
          <a:solidFill>
            <a:srgbClr val="000000"/>
          </a:solidFill>
          <a:ln w="9525">
            <a:noFill/>
            <a:round/>
            <a:headEnd/>
            <a:tailEnd/>
          </a:ln>
          <a:effectLst/>
        </p:spPr>
        <p:txBody>
          <a:bodyPr wrap="none" anchor="ctr"/>
          <a:lstStyle/>
          <a:p>
            <a:endParaRPr lang="es-AR"/>
          </a:p>
        </p:txBody>
      </p:sp>
      <p:sp>
        <p:nvSpPr>
          <p:cNvPr id="46162" name="Rectangle 82"/>
          <p:cNvSpPr>
            <a:spLocks noChangeArrowheads="1"/>
          </p:cNvSpPr>
          <p:nvPr/>
        </p:nvSpPr>
        <p:spPr bwMode="auto">
          <a:xfrm>
            <a:off x="4252913" y="2892425"/>
            <a:ext cx="11112" cy="17463"/>
          </a:xfrm>
          <a:prstGeom prst="rect">
            <a:avLst/>
          </a:prstGeom>
          <a:solidFill>
            <a:srgbClr val="000000"/>
          </a:solidFill>
          <a:ln w="9525">
            <a:noFill/>
            <a:round/>
            <a:headEnd/>
            <a:tailEnd/>
          </a:ln>
          <a:effectLst/>
        </p:spPr>
        <p:txBody>
          <a:bodyPr wrap="none" anchor="ctr"/>
          <a:lstStyle/>
          <a:p>
            <a:endParaRPr lang="es-AR"/>
          </a:p>
        </p:txBody>
      </p:sp>
      <p:sp>
        <p:nvSpPr>
          <p:cNvPr id="46163" name="Rectangle 83"/>
          <p:cNvSpPr>
            <a:spLocks noChangeArrowheads="1"/>
          </p:cNvSpPr>
          <p:nvPr/>
        </p:nvSpPr>
        <p:spPr bwMode="auto">
          <a:xfrm>
            <a:off x="4264025" y="2892425"/>
            <a:ext cx="1490663" cy="17463"/>
          </a:xfrm>
          <a:prstGeom prst="rect">
            <a:avLst/>
          </a:prstGeom>
          <a:solidFill>
            <a:srgbClr val="000000"/>
          </a:solidFill>
          <a:ln w="9525">
            <a:noFill/>
            <a:round/>
            <a:headEnd/>
            <a:tailEnd/>
          </a:ln>
          <a:effectLst/>
        </p:spPr>
        <p:txBody>
          <a:bodyPr wrap="none" anchor="ctr"/>
          <a:lstStyle/>
          <a:p>
            <a:endParaRPr lang="es-AR"/>
          </a:p>
        </p:txBody>
      </p:sp>
      <p:sp>
        <p:nvSpPr>
          <p:cNvPr id="46164" name="Rectangle 84"/>
          <p:cNvSpPr>
            <a:spLocks noChangeArrowheads="1"/>
          </p:cNvSpPr>
          <p:nvPr/>
        </p:nvSpPr>
        <p:spPr bwMode="auto">
          <a:xfrm>
            <a:off x="5756275" y="2892425"/>
            <a:ext cx="11113" cy="17463"/>
          </a:xfrm>
          <a:prstGeom prst="rect">
            <a:avLst/>
          </a:prstGeom>
          <a:solidFill>
            <a:srgbClr val="000000"/>
          </a:solidFill>
          <a:ln w="9525">
            <a:noFill/>
            <a:round/>
            <a:headEnd/>
            <a:tailEnd/>
          </a:ln>
          <a:effectLst/>
        </p:spPr>
        <p:txBody>
          <a:bodyPr wrap="none" anchor="ctr"/>
          <a:lstStyle/>
          <a:p>
            <a:endParaRPr lang="es-AR"/>
          </a:p>
        </p:txBody>
      </p:sp>
      <p:sp>
        <p:nvSpPr>
          <p:cNvPr id="46165" name="Rectangle 85"/>
          <p:cNvSpPr>
            <a:spLocks noChangeArrowheads="1"/>
          </p:cNvSpPr>
          <p:nvPr/>
        </p:nvSpPr>
        <p:spPr bwMode="auto">
          <a:xfrm>
            <a:off x="5767388" y="2892425"/>
            <a:ext cx="2519362" cy="17463"/>
          </a:xfrm>
          <a:prstGeom prst="rect">
            <a:avLst/>
          </a:prstGeom>
          <a:solidFill>
            <a:srgbClr val="000000"/>
          </a:solidFill>
          <a:ln w="9525">
            <a:noFill/>
            <a:round/>
            <a:headEnd/>
            <a:tailEnd/>
          </a:ln>
          <a:effectLst/>
        </p:spPr>
        <p:txBody>
          <a:bodyPr wrap="none" anchor="ctr"/>
          <a:lstStyle/>
          <a:p>
            <a:endParaRPr lang="es-AR"/>
          </a:p>
        </p:txBody>
      </p:sp>
      <p:sp>
        <p:nvSpPr>
          <p:cNvPr id="46166" name="Rectangle 86"/>
          <p:cNvSpPr>
            <a:spLocks noChangeArrowheads="1"/>
          </p:cNvSpPr>
          <p:nvPr/>
        </p:nvSpPr>
        <p:spPr bwMode="auto">
          <a:xfrm>
            <a:off x="8310563" y="2892425"/>
            <a:ext cx="11112" cy="17463"/>
          </a:xfrm>
          <a:prstGeom prst="rect">
            <a:avLst/>
          </a:prstGeom>
          <a:solidFill>
            <a:srgbClr val="000000"/>
          </a:solidFill>
          <a:ln w="9525">
            <a:noFill/>
            <a:round/>
            <a:headEnd/>
            <a:tailEnd/>
          </a:ln>
          <a:effectLst/>
        </p:spPr>
        <p:txBody>
          <a:bodyPr wrap="none" anchor="ctr"/>
          <a:lstStyle/>
          <a:p>
            <a:endParaRPr lang="es-AR"/>
          </a:p>
        </p:txBody>
      </p:sp>
      <p:sp>
        <p:nvSpPr>
          <p:cNvPr id="46167" name="Rectangle 87"/>
          <p:cNvSpPr>
            <a:spLocks noChangeArrowheads="1"/>
          </p:cNvSpPr>
          <p:nvPr/>
        </p:nvSpPr>
        <p:spPr bwMode="auto">
          <a:xfrm>
            <a:off x="8286750" y="2892425"/>
            <a:ext cx="11113" cy="17463"/>
          </a:xfrm>
          <a:prstGeom prst="rect">
            <a:avLst/>
          </a:prstGeom>
          <a:solidFill>
            <a:srgbClr val="000000"/>
          </a:solidFill>
          <a:ln w="9525">
            <a:noFill/>
            <a:round/>
            <a:headEnd/>
            <a:tailEnd/>
          </a:ln>
          <a:effectLst/>
        </p:spPr>
        <p:txBody>
          <a:bodyPr wrap="none" anchor="ctr"/>
          <a:lstStyle/>
          <a:p>
            <a:endParaRPr lang="es-AR"/>
          </a:p>
        </p:txBody>
      </p:sp>
      <p:sp>
        <p:nvSpPr>
          <p:cNvPr id="46168" name="Rectangle 88"/>
          <p:cNvSpPr>
            <a:spLocks noChangeArrowheads="1"/>
          </p:cNvSpPr>
          <p:nvPr/>
        </p:nvSpPr>
        <p:spPr bwMode="auto">
          <a:xfrm>
            <a:off x="1146175" y="2909888"/>
            <a:ext cx="11113" cy="871537"/>
          </a:xfrm>
          <a:prstGeom prst="rect">
            <a:avLst/>
          </a:prstGeom>
          <a:solidFill>
            <a:srgbClr val="000000"/>
          </a:solidFill>
          <a:ln w="9525">
            <a:noFill/>
            <a:round/>
            <a:headEnd/>
            <a:tailEnd/>
          </a:ln>
          <a:effectLst/>
        </p:spPr>
        <p:txBody>
          <a:bodyPr wrap="none" anchor="ctr"/>
          <a:lstStyle/>
          <a:p>
            <a:endParaRPr lang="es-AR"/>
          </a:p>
        </p:txBody>
      </p:sp>
      <p:sp>
        <p:nvSpPr>
          <p:cNvPr id="46169" name="Rectangle 89"/>
          <p:cNvSpPr>
            <a:spLocks noChangeArrowheads="1"/>
          </p:cNvSpPr>
          <p:nvPr/>
        </p:nvSpPr>
        <p:spPr bwMode="auto">
          <a:xfrm>
            <a:off x="1169988" y="2909888"/>
            <a:ext cx="11112" cy="871537"/>
          </a:xfrm>
          <a:prstGeom prst="rect">
            <a:avLst/>
          </a:prstGeom>
          <a:solidFill>
            <a:srgbClr val="000000"/>
          </a:solidFill>
          <a:ln w="9525">
            <a:noFill/>
            <a:round/>
            <a:headEnd/>
            <a:tailEnd/>
          </a:ln>
          <a:effectLst/>
        </p:spPr>
        <p:txBody>
          <a:bodyPr wrap="none" anchor="ctr"/>
          <a:lstStyle/>
          <a:p>
            <a:endParaRPr lang="es-AR"/>
          </a:p>
        </p:txBody>
      </p:sp>
      <p:sp>
        <p:nvSpPr>
          <p:cNvPr id="46170" name="Rectangle 90"/>
          <p:cNvSpPr>
            <a:spLocks noChangeArrowheads="1"/>
          </p:cNvSpPr>
          <p:nvPr/>
        </p:nvSpPr>
        <p:spPr bwMode="auto">
          <a:xfrm>
            <a:off x="2519363" y="2909888"/>
            <a:ext cx="11112" cy="871537"/>
          </a:xfrm>
          <a:prstGeom prst="rect">
            <a:avLst/>
          </a:prstGeom>
          <a:solidFill>
            <a:srgbClr val="000000"/>
          </a:solidFill>
          <a:ln w="9525">
            <a:solidFill>
              <a:schemeClr val="tx1"/>
            </a:solidFill>
            <a:round/>
            <a:headEnd/>
            <a:tailEnd/>
          </a:ln>
          <a:effectLst/>
        </p:spPr>
        <p:txBody>
          <a:bodyPr wrap="none" anchor="ctr"/>
          <a:lstStyle/>
          <a:p>
            <a:endParaRPr lang="es-AR"/>
          </a:p>
        </p:txBody>
      </p:sp>
      <p:sp>
        <p:nvSpPr>
          <p:cNvPr id="46171" name="Rectangle 91"/>
          <p:cNvSpPr>
            <a:spLocks noChangeArrowheads="1"/>
          </p:cNvSpPr>
          <p:nvPr/>
        </p:nvSpPr>
        <p:spPr bwMode="auto">
          <a:xfrm>
            <a:off x="4252913" y="2909888"/>
            <a:ext cx="11112" cy="871537"/>
          </a:xfrm>
          <a:prstGeom prst="rect">
            <a:avLst/>
          </a:prstGeom>
          <a:solidFill>
            <a:srgbClr val="000000"/>
          </a:solidFill>
          <a:ln w="9525">
            <a:noFill/>
            <a:round/>
            <a:headEnd/>
            <a:tailEnd/>
          </a:ln>
          <a:effectLst/>
        </p:spPr>
        <p:txBody>
          <a:bodyPr wrap="none" anchor="ctr"/>
          <a:lstStyle/>
          <a:p>
            <a:endParaRPr lang="es-AR"/>
          </a:p>
        </p:txBody>
      </p:sp>
      <p:sp>
        <p:nvSpPr>
          <p:cNvPr id="46172" name="Rectangle 92"/>
          <p:cNvSpPr>
            <a:spLocks noChangeArrowheads="1"/>
          </p:cNvSpPr>
          <p:nvPr/>
        </p:nvSpPr>
        <p:spPr bwMode="auto">
          <a:xfrm>
            <a:off x="5756275" y="2909888"/>
            <a:ext cx="11113" cy="871537"/>
          </a:xfrm>
          <a:prstGeom prst="rect">
            <a:avLst/>
          </a:prstGeom>
          <a:solidFill>
            <a:srgbClr val="000000"/>
          </a:solidFill>
          <a:ln w="9525">
            <a:solidFill>
              <a:schemeClr val="tx1"/>
            </a:solidFill>
            <a:round/>
            <a:headEnd/>
            <a:tailEnd/>
          </a:ln>
          <a:effectLst/>
        </p:spPr>
        <p:txBody>
          <a:bodyPr wrap="none" anchor="ctr"/>
          <a:lstStyle/>
          <a:p>
            <a:endParaRPr lang="es-AR"/>
          </a:p>
        </p:txBody>
      </p:sp>
      <p:sp>
        <p:nvSpPr>
          <p:cNvPr id="46173" name="Rectangle 93"/>
          <p:cNvSpPr>
            <a:spLocks noChangeArrowheads="1"/>
          </p:cNvSpPr>
          <p:nvPr/>
        </p:nvSpPr>
        <p:spPr bwMode="auto">
          <a:xfrm>
            <a:off x="8286750" y="2909888"/>
            <a:ext cx="11113" cy="871537"/>
          </a:xfrm>
          <a:prstGeom prst="rect">
            <a:avLst/>
          </a:prstGeom>
          <a:solidFill>
            <a:srgbClr val="000000"/>
          </a:solidFill>
          <a:ln w="9525">
            <a:noFill/>
            <a:round/>
            <a:headEnd/>
            <a:tailEnd/>
          </a:ln>
          <a:effectLst/>
        </p:spPr>
        <p:txBody>
          <a:bodyPr wrap="none" anchor="ctr"/>
          <a:lstStyle/>
          <a:p>
            <a:endParaRPr lang="es-AR"/>
          </a:p>
        </p:txBody>
      </p:sp>
      <p:sp>
        <p:nvSpPr>
          <p:cNvPr id="46174" name="Rectangle 94"/>
          <p:cNvSpPr>
            <a:spLocks noChangeArrowheads="1"/>
          </p:cNvSpPr>
          <p:nvPr/>
        </p:nvSpPr>
        <p:spPr bwMode="auto">
          <a:xfrm>
            <a:off x="8310563" y="2909888"/>
            <a:ext cx="11112" cy="871537"/>
          </a:xfrm>
          <a:prstGeom prst="rect">
            <a:avLst/>
          </a:prstGeom>
          <a:solidFill>
            <a:srgbClr val="000000"/>
          </a:solidFill>
          <a:ln w="9525">
            <a:noFill/>
            <a:round/>
            <a:headEnd/>
            <a:tailEnd/>
          </a:ln>
          <a:effectLst/>
        </p:spPr>
        <p:txBody>
          <a:bodyPr wrap="none" anchor="ctr"/>
          <a:lstStyle/>
          <a:p>
            <a:endParaRPr lang="es-AR"/>
          </a:p>
        </p:txBody>
      </p:sp>
      <p:sp>
        <p:nvSpPr>
          <p:cNvPr id="46175" name="Rectangle 95"/>
          <p:cNvSpPr>
            <a:spLocks noChangeArrowheads="1"/>
          </p:cNvSpPr>
          <p:nvPr/>
        </p:nvSpPr>
        <p:spPr bwMode="auto">
          <a:xfrm>
            <a:off x="1158875" y="4052888"/>
            <a:ext cx="1238250" cy="377825"/>
          </a:xfrm>
          <a:prstGeom prst="rect">
            <a:avLst/>
          </a:prstGeom>
          <a:noFill/>
          <a:ln w="9525">
            <a:noFill/>
            <a:round/>
            <a:headEnd/>
            <a:tailEnd/>
          </a:ln>
          <a:effectLst/>
        </p:spPr>
        <p:txBody>
          <a:bodyPr wrap="none" lIns="90360" tIns="44280" rIns="90360" bIns="4428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1900">
                <a:solidFill>
                  <a:srgbClr val="FFFFFF"/>
                </a:solidFill>
                <a:ea typeface="Microsoft YaHei" charset="0"/>
                <a:cs typeface="Microsoft YaHei" charset="0"/>
              </a:rPr>
              <a:t>NRT-VBR</a:t>
            </a:r>
          </a:p>
        </p:txBody>
      </p:sp>
      <p:sp>
        <p:nvSpPr>
          <p:cNvPr id="46176" name="Rectangle 96"/>
          <p:cNvSpPr>
            <a:spLocks noChangeArrowheads="1"/>
          </p:cNvSpPr>
          <p:nvPr/>
        </p:nvSpPr>
        <p:spPr bwMode="auto">
          <a:xfrm>
            <a:off x="4251325" y="4052888"/>
            <a:ext cx="649288" cy="377825"/>
          </a:xfrm>
          <a:prstGeom prst="rect">
            <a:avLst/>
          </a:prstGeom>
          <a:noFill/>
          <a:ln w="9525">
            <a:noFill/>
            <a:round/>
            <a:headEnd/>
            <a:tailEnd/>
          </a:ln>
          <a:effectLst/>
        </p:spPr>
        <p:txBody>
          <a:bodyPr wrap="none" lIns="90360" tIns="44280" rIns="90360" bIns="4428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1900">
                <a:solidFill>
                  <a:srgbClr val="FFFFFF"/>
                </a:solidFill>
                <a:ea typeface="Microsoft YaHei" charset="0"/>
                <a:cs typeface="Microsoft YaHei" charset="0"/>
              </a:rPr>
              <a:t>CLR</a:t>
            </a:r>
          </a:p>
        </p:txBody>
      </p:sp>
      <p:sp>
        <p:nvSpPr>
          <p:cNvPr id="46177" name="Rectangle 97"/>
          <p:cNvSpPr>
            <a:spLocks noChangeArrowheads="1"/>
          </p:cNvSpPr>
          <p:nvPr/>
        </p:nvSpPr>
        <p:spPr bwMode="auto">
          <a:xfrm>
            <a:off x="5753100" y="4052888"/>
            <a:ext cx="742950" cy="377825"/>
          </a:xfrm>
          <a:prstGeom prst="rect">
            <a:avLst/>
          </a:prstGeom>
          <a:noFill/>
          <a:ln w="9525">
            <a:noFill/>
            <a:round/>
            <a:headEnd/>
            <a:tailEnd/>
          </a:ln>
          <a:effectLst/>
        </p:spPr>
        <p:txBody>
          <a:bodyPr wrap="none" lIns="90360" tIns="44280" rIns="90360" bIns="4428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900">
                <a:solidFill>
                  <a:srgbClr val="FFFFFF"/>
                </a:solidFill>
                <a:ea typeface="Microsoft YaHei" charset="0"/>
                <a:cs typeface="Microsoft YaHei" charset="0"/>
              </a:rPr>
              <a:t>Datos</a:t>
            </a:r>
          </a:p>
        </p:txBody>
      </p:sp>
      <p:sp>
        <p:nvSpPr>
          <p:cNvPr id="46178" name="Rectangle 98"/>
          <p:cNvSpPr>
            <a:spLocks noChangeArrowheads="1"/>
          </p:cNvSpPr>
          <p:nvPr/>
        </p:nvSpPr>
        <p:spPr bwMode="auto">
          <a:xfrm>
            <a:off x="1169988" y="3781425"/>
            <a:ext cx="11112" cy="17463"/>
          </a:xfrm>
          <a:prstGeom prst="rect">
            <a:avLst/>
          </a:prstGeom>
          <a:solidFill>
            <a:srgbClr val="000000"/>
          </a:solidFill>
          <a:ln w="9525">
            <a:noFill/>
            <a:round/>
            <a:headEnd/>
            <a:tailEnd/>
          </a:ln>
          <a:effectLst/>
        </p:spPr>
        <p:txBody>
          <a:bodyPr wrap="none" anchor="ctr"/>
          <a:lstStyle/>
          <a:p>
            <a:endParaRPr lang="es-AR"/>
          </a:p>
        </p:txBody>
      </p:sp>
      <p:sp>
        <p:nvSpPr>
          <p:cNvPr id="46179" name="Rectangle 99"/>
          <p:cNvSpPr>
            <a:spLocks noChangeArrowheads="1"/>
          </p:cNvSpPr>
          <p:nvPr/>
        </p:nvSpPr>
        <p:spPr bwMode="auto">
          <a:xfrm>
            <a:off x="1146175" y="3781425"/>
            <a:ext cx="11113" cy="17463"/>
          </a:xfrm>
          <a:prstGeom prst="rect">
            <a:avLst/>
          </a:prstGeom>
          <a:solidFill>
            <a:srgbClr val="000000"/>
          </a:solidFill>
          <a:ln w="9525">
            <a:noFill/>
            <a:round/>
            <a:headEnd/>
            <a:tailEnd/>
          </a:ln>
          <a:effectLst/>
        </p:spPr>
        <p:txBody>
          <a:bodyPr wrap="none" anchor="ctr"/>
          <a:lstStyle/>
          <a:p>
            <a:endParaRPr lang="es-AR"/>
          </a:p>
        </p:txBody>
      </p:sp>
      <p:sp>
        <p:nvSpPr>
          <p:cNvPr id="46180" name="Rectangle 100"/>
          <p:cNvSpPr>
            <a:spLocks noChangeArrowheads="1"/>
          </p:cNvSpPr>
          <p:nvPr/>
        </p:nvSpPr>
        <p:spPr bwMode="auto">
          <a:xfrm>
            <a:off x="1182688" y="3781425"/>
            <a:ext cx="1336675" cy="17463"/>
          </a:xfrm>
          <a:prstGeom prst="rect">
            <a:avLst/>
          </a:prstGeom>
          <a:solidFill>
            <a:srgbClr val="000000"/>
          </a:solidFill>
          <a:ln w="9525">
            <a:noFill/>
            <a:round/>
            <a:headEnd/>
            <a:tailEnd/>
          </a:ln>
          <a:effectLst/>
        </p:spPr>
        <p:txBody>
          <a:bodyPr wrap="none" anchor="ctr"/>
          <a:lstStyle/>
          <a:p>
            <a:endParaRPr lang="es-AR"/>
          </a:p>
        </p:txBody>
      </p:sp>
      <p:sp>
        <p:nvSpPr>
          <p:cNvPr id="46181" name="Rectangle 101"/>
          <p:cNvSpPr>
            <a:spLocks noChangeArrowheads="1"/>
          </p:cNvSpPr>
          <p:nvPr/>
        </p:nvSpPr>
        <p:spPr bwMode="auto">
          <a:xfrm>
            <a:off x="2519363" y="3781425"/>
            <a:ext cx="11112" cy="17463"/>
          </a:xfrm>
          <a:prstGeom prst="rect">
            <a:avLst/>
          </a:prstGeom>
          <a:solidFill>
            <a:srgbClr val="000000"/>
          </a:solidFill>
          <a:ln w="9525">
            <a:noFill/>
            <a:round/>
            <a:headEnd/>
            <a:tailEnd/>
          </a:ln>
          <a:effectLst/>
        </p:spPr>
        <p:txBody>
          <a:bodyPr wrap="none" anchor="ctr"/>
          <a:lstStyle/>
          <a:p>
            <a:endParaRPr lang="es-AR"/>
          </a:p>
        </p:txBody>
      </p:sp>
      <p:sp>
        <p:nvSpPr>
          <p:cNvPr id="46182" name="Rectangle 102"/>
          <p:cNvSpPr>
            <a:spLocks noChangeArrowheads="1"/>
          </p:cNvSpPr>
          <p:nvPr/>
        </p:nvSpPr>
        <p:spPr bwMode="auto">
          <a:xfrm>
            <a:off x="2530475" y="3781425"/>
            <a:ext cx="1722438" cy="17463"/>
          </a:xfrm>
          <a:prstGeom prst="rect">
            <a:avLst/>
          </a:prstGeom>
          <a:solidFill>
            <a:srgbClr val="000000"/>
          </a:solidFill>
          <a:ln w="9525">
            <a:noFill/>
            <a:round/>
            <a:headEnd/>
            <a:tailEnd/>
          </a:ln>
          <a:effectLst/>
        </p:spPr>
        <p:txBody>
          <a:bodyPr wrap="none" anchor="ctr"/>
          <a:lstStyle/>
          <a:p>
            <a:endParaRPr lang="es-AR"/>
          </a:p>
        </p:txBody>
      </p:sp>
      <p:sp>
        <p:nvSpPr>
          <p:cNvPr id="46183" name="Rectangle 103"/>
          <p:cNvSpPr>
            <a:spLocks noChangeArrowheads="1"/>
          </p:cNvSpPr>
          <p:nvPr/>
        </p:nvSpPr>
        <p:spPr bwMode="auto">
          <a:xfrm>
            <a:off x="4252913" y="3781425"/>
            <a:ext cx="11112" cy="17463"/>
          </a:xfrm>
          <a:prstGeom prst="rect">
            <a:avLst/>
          </a:prstGeom>
          <a:solidFill>
            <a:srgbClr val="000000"/>
          </a:solidFill>
          <a:ln w="9525">
            <a:noFill/>
            <a:round/>
            <a:headEnd/>
            <a:tailEnd/>
          </a:ln>
          <a:effectLst/>
        </p:spPr>
        <p:txBody>
          <a:bodyPr wrap="none" anchor="ctr"/>
          <a:lstStyle/>
          <a:p>
            <a:endParaRPr lang="es-AR"/>
          </a:p>
        </p:txBody>
      </p:sp>
      <p:sp>
        <p:nvSpPr>
          <p:cNvPr id="46184" name="Rectangle 104"/>
          <p:cNvSpPr>
            <a:spLocks noChangeArrowheads="1"/>
          </p:cNvSpPr>
          <p:nvPr/>
        </p:nvSpPr>
        <p:spPr bwMode="auto">
          <a:xfrm>
            <a:off x="4264025" y="3781425"/>
            <a:ext cx="1490663" cy="17463"/>
          </a:xfrm>
          <a:prstGeom prst="rect">
            <a:avLst/>
          </a:prstGeom>
          <a:solidFill>
            <a:srgbClr val="000000"/>
          </a:solidFill>
          <a:ln w="9525">
            <a:noFill/>
            <a:round/>
            <a:headEnd/>
            <a:tailEnd/>
          </a:ln>
          <a:effectLst/>
        </p:spPr>
        <p:txBody>
          <a:bodyPr wrap="none" anchor="ctr"/>
          <a:lstStyle/>
          <a:p>
            <a:endParaRPr lang="es-AR"/>
          </a:p>
        </p:txBody>
      </p:sp>
      <p:sp>
        <p:nvSpPr>
          <p:cNvPr id="46185" name="Rectangle 105"/>
          <p:cNvSpPr>
            <a:spLocks noChangeArrowheads="1"/>
          </p:cNvSpPr>
          <p:nvPr/>
        </p:nvSpPr>
        <p:spPr bwMode="auto">
          <a:xfrm>
            <a:off x="5756275" y="3781425"/>
            <a:ext cx="11113" cy="17463"/>
          </a:xfrm>
          <a:prstGeom prst="rect">
            <a:avLst/>
          </a:prstGeom>
          <a:solidFill>
            <a:srgbClr val="000000"/>
          </a:solidFill>
          <a:ln w="9525">
            <a:noFill/>
            <a:round/>
            <a:headEnd/>
            <a:tailEnd/>
          </a:ln>
          <a:effectLst/>
        </p:spPr>
        <p:txBody>
          <a:bodyPr wrap="none" anchor="ctr"/>
          <a:lstStyle/>
          <a:p>
            <a:endParaRPr lang="es-AR"/>
          </a:p>
        </p:txBody>
      </p:sp>
      <p:sp>
        <p:nvSpPr>
          <p:cNvPr id="46186" name="Rectangle 106"/>
          <p:cNvSpPr>
            <a:spLocks noChangeArrowheads="1"/>
          </p:cNvSpPr>
          <p:nvPr/>
        </p:nvSpPr>
        <p:spPr bwMode="auto">
          <a:xfrm>
            <a:off x="5767388" y="3781425"/>
            <a:ext cx="2519362" cy="17463"/>
          </a:xfrm>
          <a:prstGeom prst="rect">
            <a:avLst/>
          </a:prstGeom>
          <a:solidFill>
            <a:srgbClr val="000000"/>
          </a:solidFill>
          <a:ln w="9525">
            <a:noFill/>
            <a:round/>
            <a:headEnd/>
            <a:tailEnd/>
          </a:ln>
          <a:effectLst/>
        </p:spPr>
        <p:txBody>
          <a:bodyPr wrap="none" anchor="ctr"/>
          <a:lstStyle/>
          <a:p>
            <a:endParaRPr lang="es-AR"/>
          </a:p>
        </p:txBody>
      </p:sp>
      <p:sp>
        <p:nvSpPr>
          <p:cNvPr id="46187" name="Rectangle 107"/>
          <p:cNvSpPr>
            <a:spLocks noChangeArrowheads="1"/>
          </p:cNvSpPr>
          <p:nvPr/>
        </p:nvSpPr>
        <p:spPr bwMode="auto">
          <a:xfrm>
            <a:off x="8310563" y="3781425"/>
            <a:ext cx="11112" cy="17463"/>
          </a:xfrm>
          <a:prstGeom prst="rect">
            <a:avLst/>
          </a:prstGeom>
          <a:solidFill>
            <a:srgbClr val="000000"/>
          </a:solidFill>
          <a:ln w="9525">
            <a:noFill/>
            <a:round/>
            <a:headEnd/>
            <a:tailEnd/>
          </a:ln>
          <a:effectLst/>
        </p:spPr>
        <p:txBody>
          <a:bodyPr wrap="none" anchor="ctr"/>
          <a:lstStyle/>
          <a:p>
            <a:endParaRPr lang="es-AR"/>
          </a:p>
        </p:txBody>
      </p:sp>
      <p:sp>
        <p:nvSpPr>
          <p:cNvPr id="46188" name="Rectangle 108"/>
          <p:cNvSpPr>
            <a:spLocks noChangeArrowheads="1"/>
          </p:cNvSpPr>
          <p:nvPr/>
        </p:nvSpPr>
        <p:spPr bwMode="auto">
          <a:xfrm>
            <a:off x="8286750" y="3781425"/>
            <a:ext cx="11113" cy="17463"/>
          </a:xfrm>
          <a:prstGeom prst="rect">
            <a:avLst/>
          </a:prstGeom>
          <a:solidFill>
            <a:srgbClr val="000000"/>
          </a:solidFill>
          <a:ln w="9525">
            <a:noFill/>
            <a:round/>
            <a:headEnd/>
            <a:tailEnd/>
          </a:ln>
          <a:effectLst/>
        </p:spPr>
        <p:txBody>
          <a:bodyPr wrap="none" anchor="ctr"/>
          <a:lstStyle/>
          <a:p>
            <a:endParaRPr lang="es-AR"/>
          </a:p>
        </p:txBody>
      </p:sp>
      <p:sp>
        <p:nvSpPr>
          <p:cNvPr id="46189" name="Rectangle 109"/>
          <p:cNvSpPr>
            <a:spLocks noChangeArrowheads="1"/>
          </p:cNvSpPr>
          <p:nvPr/>
        </p:nvSpPr>
        <p:spPr bwMode="auto">
          <a:xfrm>
            <a:off x="1146175" y="3798888"/>
            <a:ext cx="11113" cy="871537"/>
          </a:xfrm>
          <a:prstGeom prst="rect">
            <a:avLst/>
          </a:prstGeom>
          <a:solidFill>
            <a:srgbClr val="000000"/>
          </a:solidFill>
          <a:ln w="9525">
            <a:noFill/>
            <a:round/>
            <a:headEnd/>
            <a:tailEnd/>
          </a:ln>
          <a:effectLst/>
        </p:spPr>
        <p:txBody>
          <a:bodyPr wrap="none" anchor="ctr"/>
          <a:lstStyle/>
          <a:p>
            <a:endParaRPr lang="es-AR"/>
          </a:p>
        </p:txBody>
      </p:sp>
      <p:sp>
        <p:nvSpPr>
          <p:cNvPr id="46190" name="Rectangle 110"/>
          <p:cNvSpPr>
            <a:spLocks noChangeArrowheads="1"/>
          </p:cNvSpPr>
          <p:nvPr/>
        </p:nvSpPr>
        <p:spPr bwMode="auto">
          <a:xfrm>
            <a:off x="1169988" y="3798888"/>
            <a:ext cx="11112" cy="871537"/>
          </a:xfrm>
          <a:prstGeom prst="rect">
            <a:avLst/>
          </a:prstGeom>
          <a:solidFill>
            <a:srgbClr val="000000"/>
          </a:solidFill>
          <a:ln w="9525">
            <a:noFill/>
            <a:round/>
            <a:headEnd/>
            <a:tailEnd/>
          </a:ln>
          <a:effectLst/>
        </p:spPr>
        <p:txBody>
          <a:bodyPr wrap="none" anchor="ctr"/>
          <a:lstStyle/>
          <a:p>
            <a:endParaRPr lang="es-AR"/>
          </a:p>
        </p:txBody>
      </p:sp>
      <p:sp>
        <p:nvSpPr>
          <p:cNvPr id="46191" name="Rectangle 111"/>
          <p:cNvSpPr>
            <a:spLocks noChangeArrowheads="1"/>
          </p:cNvSpPr>
          <p:nvPr/>
        </p:nvSpPr>
        <p:spPr bwMode="auto">
          <a:xfrm>
            <a:off x="2519363" y="3798888"/>
            <a:ext cx="11112" cy="871537"/>
          </a:xfrm>
          <a:prstGeom prst="rect">
            <a:avLst/>
          </a:prstGeom>
          <a:solidFill>
            <a:srgbClr val="000000"/>
          </a:solidFill>
          <a:ln w="9525">
            <a:solidFill>
              <a:schemeClr val="tx1"/>
            </a:solidFill>
            <a:round/>
            <a:headEnd/>
            <a:tailEnd/>
          </a:ln>
          <a:effectLst/>
        </p:spPr>
        <p:txBody>
          <a:bodyPr wrap="none" anchor="ctr"/>
          <a:lstStyle/>
          <a:p>
            <a:endParaRPr lang="es-AR"/>
          </a:p>
        </p:txBody>
      </p:sp>
      <p:sp>
        <p:nvSpPr>
          <p:cNvPr id="46192" name="Rectangle 112"/>
          <p:cNvSpPr>
            <a:spLocks noChangeArrowheads="1"/>
          </p:cNvSpPr>
          <p:nvPr/>
        </p:nvSpPr>
        <p:spPr bwMode="auto">
          <a:xfrm>
            <a:off x="4252913" y="3798888"/>
            <a:ext cx="11112" cy="871537"/>
          </a:xfrm>
          <a:prstGeom prst="rect">
            <a:avLst/>
          </a:prstGeom>
          <a:solidFill>
            <a:srgbClr val="000000"/>
          </a:solidFill>
          <a:ln w="9525">
            <a:noFill/>
            <a:round/>
            <a:headEnd/>
            <a:tailEnd/>
          </a:ln>
          <a:effectLst/>
        </p:spPr>
        <p:txBody>
          <a:bodyPr wrap="none" anchor="ctr"/>
          <a:lstStyle/>
          <a:p>
            <a:endParaRPr lang="es-AR"/>
          </a:p>
        </p:txBody>
      </p:sp>
      <p:sp>
        <p:nvSpPr>
          <p:cNvPr id="46193" name="Rectangle 113"/>
          <p:cNvSpPr>
            <a:spLocks noChangeArrowheads="1"/>
          </p:cNvSpPr>
          <p:nvPr/>
        </p:nvSpPr>
        <p:spPr bwMode="auto">
          <a:xfrm>
            <a:off x="5756275" y="3798888"/>
            <a:ext cx="11113" cy="871537"/>
          </a:xfrm>
          <a:prstGeom prst="rect">
            <a:avLst/>
          </a:prstGeom>
          <a:solidFill>
            <a:srgbClr val="000000"/>
          </a:solidFill>
          <a:ln w="9525">
            <a:solidFill>
              <a:schemeClr val="tx1"/>
            </a:solidFill>
            <a:round/>
            <a:headEnd/>
            <a:tailEnd/>
          </a:ln>
          <a:effectLst/>
        </p:spPr>
        <p:txBody>
          <a:bodyPr wrap="none" anchor="ctr"/>
          <a:lstStyle/>
          <a:p>
            <a:endParaRPr lang="es-AR"/>
          </a:p>
        </p:txBody>
      </p:sp>
      <p:sp>
        <p:nvSpPr>
          <p:cNvPr id="46194" name="Rectangle 114"/>
          <p:cNvSpPr>
            <a:spLocks noChangeArrowheads="1"/>
          </p:cNvSpPr>
          <p:nvPr/>
        </p:nvSpPr>
        <p:spPr bwMode="auto">
          <a:xfrm>
            <a:off x="8286750" y="3798888"/>
            <a:ext cx="11113" cy="871537"/>
          </a:xfrm>
          <a:prstGeom prst="rect">
            <a:avLst/>
          </a:prstGeom>
          <a:solidFill>
            <a:srgbClr val="000000"/>
          </a:solidFill>
          <a:ln w="9525">
            <a:noFill/>
            <a:round/>
            <a:headEnd/>
            <a:tailEnd/>
          </a:ln>
          <a:effectLst/>
        </p:spPr>
        <p:txBody>
          <a:bodyPr wrap="none" anchor="ctr"/>
          <a:lstStyle/>
          <a:p>
            <a:endParaRPr lang="es-AR"/>
          </a:p>
        </p:txBody>
      </p:sp>
      <p:sp>
        <p:nvSpPr>
          <p:cNvPr id="46195" name="Rectangle 115"/>
          <p:cNvSpPr>
            <a:spLocks noChangeArrowheads="1"/>
          </p:cNvSpPr>
          <p:nvPr/>
        </p:nvSpPr>
        <p:spPr bwMode="auto">
          <a:xfrm>
            <a:off x="8310563" y="3798888"/>
            <a:ext cx="11112" cy="871537"/>
          </a:xfrm>
          <a:prstGeom prst="rect">
            <a:avLst/>
          </a:prstGeom>
          <a:solidFill>
            <a:srgbClr val="000000"/>
          </a:solidFill>
          <a:ln w="9525">
            <a:noFill/>
            <a:round/>
            <a:headEnd/>
            <a:tailEnd/>
          </a:ln>
          <a:effectLst/>
        </p:spPr>
        <p:txBody>
          <a:bodyPr wrap="none" anchor="ctr"/>
          <a:lstStyle/>
          <a:p>
            <a:endParaRPr lang="es-AR"/>
          </a:p>
        </p:txBody>
      </p:sp>
      <p:sp>
        <p:nvSpPr>
          <p:cNvPr id="46196" name="Rectangle 116"/>
          <p:cNvSpPr>
            <a:spLocks noChangeArrowheads="1"/>
          </p:cNvSpPr>
          <p:nvPr/>
        </p:nvSpPr>
        <p:spPr bwMode="auto">
          <a:xfrm>
            <a:off x="1157288" y="4651375"/>
            <a:ext cx="674687" cy="377825"/>
          </a:xfrm>
          <a:prstGeom prst="rect">
            <a:avLst/>
          </a:prstGeom>
          <a:noFill/>
          <a:ln w="9525">
            <a:noFill/>
            <a:round/>
            <a:headEnd/>
            <a:tailEnd/>
          </a:ln>
          <a:effectLst/>
        </p:spPr>
        <p:txBody>
          <a:bodyPr wrap="none" lIns="90360" tIns="44280" rIns="90360" bIns="4428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1900">
                <a:solidFill>
                  <a:srgbClr val="FFFFFF"/>
                </a:solidFill>
                <a:ea typeface="Microsoft YaHei" charset="0"/>
                <a:cs typeface="Microsoft YaHei" charset="0"/>
              </a:rPr>
              <a:t>UBR</a:t>
            </a:r>
          </a:p>
        </p:txBody>
      </p:sp>
      <p:sp>
        <p:nvSpPr>
          <p:cNvPr id="46197" name="Rectangle 117"/>
          <p:cNvSpPr>
            <a:spLocks noChangeArrowheads="1"/>
          </p:cNvSpPr>
          <p:nvPr/>
        </p:nvSpPr>
        <p:spPr bwMode="auto">
          <a:xfrm>
            <a:off x="3081338" y="4762500"/>
            <a:ext cx="696912" cy="377825"/>
          </a:xfrm>
          <a:prstGeom prst="rect">
            <a:avLst/>
          </a:prstGeom>
          <a:noFill/>
          <a:ln w="9525">
            <a:noFill/>
            <a:round/>
            <a:headEnd/>
            <a:tailEnd/>
          </a:ln>
          <a:effectLst/>
        </p:spPr>
        <p:txBody>
          <a:bodyPr wrap="none" lIns="90360" tIns="44280" rIns="90360" bIns="4428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1900">
                <a:solidFill>
                  <a:srgbClr val="FFFFFF"/>
                </a:solidFill>
                <a:ea typeface="Microsoft YaHei" charset="0"/>
                <a:cs typeface="Microsoft YaHei" charset="0"/>
              </a:rPr>
              <a:t>PCR </a:t>
            </a:r>
          </a:p>
        </p:txBody>
      </p:sp>
      <p:sp>
        <p:nvSpPr>
          <p:cNvPr id="46198" name="Rectangle 118"/>
          <p:cNvSpPr>
            <a:spLocks noChangeArrowheads="1"/>
          </p:cNvSpPr>
          <p:nvPr/>
        </p:nvSpPr>
        <p:spPr bwMode="auto">
          <a:xfrm>
            <a:off x="4249738" y="4651375"/>
            <a:ext cx="1023937" cy="377825"/>
          </a:xfrm>
          <a:prstGeom prst="rect">
            <a:avLst/>
          </a:prstGeom>
          <a:noFill/>
          <a:ln w="9525">
            <a:noFill/>
            <a:round/>
            <a:headEnd/>
            <a:tailEnd/>
          </a:ln>
          <a:effectLst/>
        </p:spPr>
        <p:txBody>
          <a:bodyPr wrap="none" lIns="90360" tIns="44280" rIns="90360" bIns="4428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900">
                <a:solidFill>
                  <a:srgbClr val="FFFFFF"/>
                </a:solidFill>
                <a:ea typeface="Microsoft YaHei" charset="0"/>
                <a:cs typeface="Microsoft YaHei" charset="0"/>
              </a:rPr>
              <a:t>Ninguno</a:t>
            </a:r>
          </a:p>
        </p:txBody>
      </p:sp>
      <p:sp>
        <p:nvSpPr>
          <p:cNvPr id="46199" name="Rectangle 119"/>
          <p:cNvSpPr>
            <a:spLocks noChangeArrowheads="1"/>
          </p:cNvSpPr>
          <p:nvPr/>
        </p:nvSpPr>
        <p:spPr bwMode="auto">
          <a:xfrm>
            <a:off x="5753100" y="4651375"/>
            <a:ext cx="742950" cy="377825"/>
          </a:xfrm>
          <a:prstGeom prst="rect">
            <a:avLst/>
          </a:prstGeom>
          <a:noFill/>
          <a:ln w="9525">
            <a:noFill/>
            <a:round/>
            <a:headEnd/>
            <a:tailEnd/>
          </a:ln>
          <a:effectLst/>
        </p:spPr>
        <p:txBody>
          <a:bodyPr wrap="none" lIns="90360" tIns="44280" rIns="90360" bIns="4428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900">
                <a:solidFill>
                  <a:srgbClr val="FFFFFF"/>
                </a:solidFill>
                <a:ea typeface="Microsoft YaHei" charset="0"/>
                <a:cs typeface="Microsoft YaHei" charset="0"/>
              </a:rPr>
              <a:t>Datos</a:t>
            </a:r>
          </a:p>
        </p:txBody>
      </p:sp>
      <p:sp>
        <p:nvSpPr>
          <p:cNvPr id="46200" name="Rectangle 120"/>
          <p:cNvSpPr>
            <a:spLocks noChangeArrowheads="1"/>
          </p:cNvSpPr>
          <p:nvPr/>
        </p:nvSpPr>
        <p:spPr bwMode="auto">
          <a:xfrm>
            <a:off x="1169988" y="4670425"/>
            <a:ext cx="11112" cy="17463"/>
          </a:xfrm>
          <a:prstGeom prst="rect">
            <a:avLst/>
          </a:prstGeom>
          <a:solidFill>
            <a:srgbClr val="000000"/>
          </a:solidFill>
          <a:ln w="9525">
            <a:noFill/>
            <a:round/>
            <a:headEnd/>
            <a:tailEnd/>
          </a:ln>
          <a:effectLst/>
        </p:spPr>
        <p:txBody>
          <a:bodyPr wrap="none" anchor="ctr"/>
          <a:lstStyle/>
          <a:p>
            <a:endParaRPr lang="es-AR"/>
          </a:p>
        </p:txBody>
      </p:sp>
      <p:sp>
        <p:nvSpPr>
          <p:cNvPr id="46201" name="Rectangle 121"/>
          <p:cNvSpPr>
            <a:spLocks noChangeArrowheads="1"/>
          </p:cNvSpPr>
          <p:nvPr/>
        </p:nvSpPr>
        <p:spPr bwMode="auto">
          <a:xfrm>
            <a:off x="1146175" y="4670425"/>
            <a:ext cx="11113" cy="17463"/>
          </a:xfrm>
          <a:prstGeom prst="rect">
            <a:avLst/>
          </a:prstGeom>
          <a:solidFill>
            <a:srgbClr val="000000"/>
          </a:solidFill>
          <a:ln w="9525">
            <a:noFill/>
            <a:round/>
            <a:headEnd/>
            <a:tailEnd/>
          </a:ln>
          <a:effectLst/>
        </p:spPr>
        <p:txBody>
          <a:bodyPr wrap="none" anchor="ctr"/>
          <a:lstStyle/>
          <a:p>
            <a:endParaRPr lang="es-AR"/>
          </a:p>
        </p:txBody>
      </p:sp>
      <p:sp>
        <p:nvSpPr>
          <p:cNvPr id="46202" name="Rectangle 122"/>
          <p:cNvSpPr>
            <a:spLocks noChangeArrowheads="1"/>
          </p:cNvSpPr>
          <p:nvPr/>
        </p:nvSpPr>
        <p:spPr bwMode="auto">
          <a:xfrm>
            <a:off x="1182688" y="4670425"/>
            <a:ext cx="1336675" cy="17463"/>
          </a:xfrm>
          <a:prstGeom prst="rect">
            <a:avLst/>
          </a:prstGeom>
          <a:solidFill>
            <a:srgbClr val="000000"/>
          </a:solidFill>
          <a:ln w="9525">
            <a:noFill/>
            <a:round/>
            <a:headEnd/>
            <a:tailEnd/>
          </a:ln>
          <a:effectLst/>
        </p:spPr>
        <p:txBody>
          <a:bodyPr wrap="none" anchor="ctr"/>
          <a:lstStyle/>
          <a:p>
            <a:endParaRPr lang="es-AR"/>
          </a:p>
        </p:txBody>
      </p:sp>
      <p:sp>
        <p:nvSpPr>
          <p:cNvPr id="46203" name="Rectangle 123"/>
          <p:cNvSpPr>
            <a:spLocks noChangeArrowheads="1"/>
          </p:cNvSpPr>
          <p:nvPr/>
        </p:nvSpPr>
        <p:spPr bwMode="auto">
          <a:xfrm>
            <a:off x="2519363" y="4670425"/>
            <a:ext cx="11112" cy="17463"/>
          </a:xfrm>
          <a:prstGeom prst="rect">
            <a:avLst/>
          </a:prstGeom>
          <a:solidFill>
            <a:srgbClr val="000000"/>
          </a:solidFill>
          <a:ln w="9525">
            <a:noFill/>
            <a:round/>
            <a:headEnd/>
            <a:tailEnd/>
          </a:ln>
          <a:effectLst/>
        </p:spPr>
        <p:txBody>
          <a:bodyPr wrap="none" anchor="ctr"/>
          <a:lstStyle/>
          <a:p>
            <a:endParaRPr lang="es-AR"/>
          </a:p>
        </p:txBody>
      </p:sp>
      <p:sp>
        <p:nvSpPr>
          <p:cNvPr id="46204" name="Rectangle 124"/>
          <p:cNvSpPr>
            <a:spLocks noChangeArrowheads="1"/>
          </p:cNvSpPr>
          <p:nvPr/>
        </p:nvSpPr>
        <p:spPr bwMode="auto">
          <a:xfrm>
            <a:off x="2530475" y="4670425"/>
            <a:ext cx="1722438" cy="17463"/>
          </a:xfrm>
          <a:prstGeom prst="rect">
            <a:avLst/>
          </a:prstGeom>
          <a:solidFill>
            <a:srgbClr val="000000"/>
          </a:solidFill>
          <a:ln w="9525">
            <a:noFill/>
            <a:round/>
            <a:headEnd/>
            <a:tailEnd/>
          </a:ln>
          <a:effectLst/>
        </p:spPr>
        <p:txBody>
          <a:bodyPr wrap="none" anchor="ctr"/>
          <a:lstStyle/>
          <a:p>
            <a:endParaRPr lang="es-AR"/>
          </a:p>
        </p:txBody>
      </p:sp>
      <p:sp>
        <p:nvSpPr>
          <p:cNvPr id="46205" name="Rectangle 125"/>
          <p:cNvSpPr>
            <a:spLocks noChangeArrowheads="1"/>
          </p:cNvSpPr>
          <p:nvPr/>
        </p:nvSpPr>
        <p:spPr bwMode="auto">
          <a:xfrm>
            <a:off x="4252913" y="4670425"/>
            <a:ext cx="11112" cy="17463"/>
          </a:xfrm>
          <a:prstGeom prst="rect">
            <a:avLst/>
          </a:prstGeom>
          <a:solidFill>
            <a:srgbClr val="000000"/>
          </a:solidFill>
          <a:ln w="9525">
            <a:noFill/>
            <a:round/>
            <a:headEnd/>
            <a:tailEnd/>
          </a:ln>
          <a:effectLst/>
        </p:spPr>
        <p:txBody>
          <a:bodyPr wrap="none" anchor="ctr"/>
          <a:lstStyle/>
          <a:p>
            <a:endParaRPr lang="es-AR"/>
          </a:p>
        </p:txBody>
      </p:sp>
      <p:sp>
        <p:nvSpPr>
          <p:cNvPr id="46206" name="Rectangle 126"/>
          <p:cNvSpPr>
            <a:spLocks noChangeArrowheads="1"/>
          </p:cNvSpPr>
          <p:nvPr/>
        </p:nvSpPr>
        <p:spPr bwMode="auto">
          <a:xfrm>
            <a:off x="4264025" y="4670425"/>
            <a:ext cx="1490663" cy="17463"/>
          </a:xfrm>
          <a:prstGeom prst="rect">
            <a:avLst/>
          </a:prstGeom>
          <a:solidFill>
            <a:srgbClr val="000000"/>
          </a:solidFill>
          <a:ln w="9525">
            <a:noFill/>
            <a:round/>
            <a:headEnd/>
            <a:tailEnd/>
          </a:ln>
          <a:effectLst/>
        </p:spPr>
        <p:txBody>
          <a:bodyPr wrap="none" anchor="ctr"/>
          <a:lstStyle/>
          <a:p>
            <a:endParaRPr lang="es-AR"/>
          </a:p>
        </p:txBody>
      </p:sp>
      <p:sp>
        <p:nvSpPr>
          <p:cNvPr id="46207" name="Rectangle 127"/>
          <p:cNvSpPr>
            <a:spLocks noChangeArrowheads="1"/>
          </p:cNvSpPr>
          <p:nvPr/>
        </p:nvSpPr>
        <p:spPr bwMode="auto">
          <a:xfrm>
            <a:off x="5756275" y="4670425"/>
            <a:ext cx="11113" cy="17463"/>
          </a:xfrm>
          <a:prstGeom prst="rect">
            <a:avLst/>
          </a:prstGeom>
          <a:solidFill>
            <a:srgbClr val="000000"/>
          </a:solidFill>
          <a:ln w="9525">
            <a:noFill/>
            <a:round/>
            <a:headEnd/>
            <a:tailEnd/>
          </a:ln>
          <a:effectLst/>
        </p:spPr>
        <p:txBody>
          <a:bodyPr wrap="none" anchor="ctr"/>
          <a:lstStyle/>
          <a:p>
            <a:endParaRPr lang="es-AR"/>
          </a:p>
        </p:txBody>
      </p:sp>
      <p:sp>
        <p:nvSpPr>
          <p:cNvPr id="46208" name="Rectangle 128"/>
          <p:cNvSpPr>
            <a:spLocks noChangeArrowheads="1"/>
          </p:cNvSpPr>
          <p:nvPr/>
        </p:nvSpPr>
        <p:spPr bwMode="auto">
          <a:xfrm>
            <a:off x="5767388" y="4670425"/>
            <a:ext cx="2519362" cy="17463"/>
          </a:xfrm>
          <a:prstGeom prst="rect">
            <a:avLst/>
          </a:prstGeom>
          <a:solidFill>
            <a:srgbClr val="000000"/>
          </a:solidFill>
          <a:ln w="9525">
            <a:noFill/>
            <a:round/>
            <a:headEnd/>
            <a:tailEnd/>
          </a:ln>
          <a:effectLst/>
        </p:spPr>
        <p:txBody>
          <a:bodyPr wrap="none" anchor="ctr"/>
          <a:lstStyle/>
          <a:p>
            <a:endParaRPr lang="es-AR"/>
          </a:p>
        </p:txBody>
      </p:sp>
      <p:sp>
        <p:nvSpPr>
          <p:cNvPr id="46209" name="Rectangle 129"/>
          <p:cNvSpPr>
            <a:spLocks noChangeArrowheads="1"/>
          </p:cNvSpPr>
          <p:nvPr/>
        </p:nvSpPr>
        <p:spPr bwMode="auto">
          <a:xfrm>
            <a:off x="8310563" y="4670425"/>
            <a:ext cx="11112" cy="17463"/>
          </a:xfrm>
          <a:prstGeom prst="rect">
            <a:avLst/>
          </a:prstGeom>
          <a:solidFill>
            <a:srgbClr val="000000"/>
          </a:solidFill>
          <a:ln w="9525">
            <a:noFill/>
            <a:round/>
            <a:headEnd/>
            <a:tailEnd/>
          </a:ln>
          <a:effectLst/>
        </p:spPr>
        <p:txBody>
          <a:bodyPr wrap="none" anchor="ctr"/>
          <a:lstStyle/>
          <a:p>
            <a:endParaRPr lang="es-AR"/>
          </a:p>
        </p:txBody>
      </p:sp>
      <p:sp>
        <p:nvSpPr>
          <p:cNvPr id="46210" name="Rectangle 130"/>
          <p:cNvSpPr>
            <a:spLocks noChangeArrowheads="1"/>
          </p:cNvSpPr>
          <p:nvPr/>
        </p:nvSpPr>
        <p:spPr bwMode="auto">
          <a:xfrm>
            <a:off x="8286750" y="4670425"/>
            <a:ext cx="11113" cy="17463"/>
          </a:xfrm>
          <a:prstGeom prst="rect">
            <a:avLst/>
          </a:prstGeom>
          <a:solidFill>
            <a:srgbClr val="000000"/>
          </a:solidFill>
          <a:ln w="9525">
            <a:noFill/>
            <a:round/>
            <a:headEnd/>
            <a:tailEnd/>
          </a:ln>
          <a:effectLst/>
        </p:spPr>
        <p:txBody>
          <a:bodyPr wrap="none" anchor="ctr"/>
          <a:lstStyle/>
          <a:p>
            <a:endParaRPr lang="es-AR"/>
          </a:p>
        </p:txBody>
      </p:sp>
      <p:sp>
        <p:nvSpPr>
          <p:cNvPr id="46211" name="Rectangle 131"/>
          <p:cNvSpPr>
            <a:spLocks noChangeArrowheads="1"/>
          </p:cNvSpPr>
          <p:nvPr/>
        </p:nvSpPr>
        <p:spPr bwMode="auto">
          <a:xfrm>
            <a:off x="1146175" y="4687888"/>
            <a:ext cx="11113" cy="581025"/>
          </a:xfrm>
          <a:prstGeom prst="rect">
            <a:avLst/>
          </a:prstGeom>
          <a:solidFill>
            <a:srgbClr val="000000"/>
          </a:solidFill>
          <a:ln w="9525">
            <a:noFill/>
            <a:round/>
            <a:headEnd/>
            <a:tailEnd/>
          </a:ln>
          <a:effectLst/>
        </p:spPr>
        <p:txBody>
          <a:bodyPr wrap="none" anchor="ctr"/>
          <a:lstStyle/>
          <a:p>
            <a:endParaRPr lang="es-AR"/>
          </a:p>
        </p:txBody>
      </p:sp>
      <p:sp>
        <p:nvSpPr>
          <p:cNvPr id="46212" name="Rectangle 132"/>
          <p:cNvSpPr>
            <a:spLocks noChangeArrowheads="1"/>
          </p:cNvSpPr>
          <p:nvPr/>
        </p:nvSpPr>
        <p:spPr bwMode="auto">
          <a:xfrm>
            <a:off x="1169988" y="4687888"/>
            <a:ext cx="11112" cy="581025"/>
          </a:xfrm>
          <a:prstGeom prst="rect">
            <a:avLst/>
          </a:prstGeom>
          <a:solidFill>
            <a:srgbClr val="000000"/>
          </a:solidFill>
          <a:ln w="9525">
            <a:noFill/>
            <a:round/>
            <a:headEnd/>
            <a:tailEnd/>
          </a:ln>
          <a:effectLst/>
        </p:spPr>
        <p:txBody>
          <a:bodyPr wrap="none" anchor="ctr"/>
          <a:lstStyle/>
          <a:p>
            <a:endParaRPr lang="es-AR"/>
          </a:p>
        </p:txBody>
      </p:sp>
      <p:sp>
        <p:nvSpPr>
          <p:cNvPr id="46213" name="Rectangle 133"/>
          <p:cNvSpPr>
            <a:spLocks noChangeArrowheads="1"/>
          </p:cNvSpPr>
          <p:nvPr/>
        </p:nvSpPr>
        <p:spPr bwMode="auto">
          <a:xfrm>
            <a:off x="2519363" y="4687888"/>
            <a:ext cx="11112" cy="581025"/>
          </a:xfrm>
          <a:prstGeom prst="rect">
            <a:avLst/>
          </a:prstGeom>
          <a:solidFill>
            <a:srgbClr val="000000"/>
          </a:solidFill>
          <a:ln w="9525">
            <a:solidFill>
              <a:schemeClr val="tx1"/>
            </a:solidFill>
            <a:round/>
            <a:headEnd/>
            <a:tailEnd/>
          </a:ln>
          <a:effectLst/>
        </p:spPr>
        <p:txBody>
          <a:bodyPr wrap="none" anchor="ctr"/>
          <a:lstStyle/>
          <a:p>
            <a:endParaRPr lang="es-AR"/>
          </a:p>
        </p:txBody>
      </p:sp>
      <p:sp>
        <p:nvSpPr>
          <p:cNvPr id="46214" name="Rectangle 134"/>
          <p:cNvSpPr>
            <a:spLocks noChangeArrowheads="1"/>
          </p:cNvSpPr>
          <p:nvPr/>
        </p:nvSpPr>
        <p:spPr bwMode="auto">
          <a:xfrm>
            <a:off x="4252913" y="4687888"/>
            <a:ext cx="11112" cy="581025"/>
          </a:xfrm>
          <a:prstGeom prst="rect">
            <a:avLst/>
          </a:prstGeom>
          <a:solidFill>
            <a:srgbClr val="000000"/>
          </a:solidFill>
          <a:ln w="9525">
            <a:noFill/>
            <a:round/>
            <a:headEnd/>
            <a:tailEnd/>
          </a:ln>
          <a:effectLst/>
        </p:spPr>
        <p:txBody>
          <a:bodyPr wrap="none" anchor="ctr"/>
          <a:lstStyle/>
          <a:p>
            <a:endParaRPr lang="es-AR"/>
          </a:p>
        </p:txBody>
      </p:sp>
      <p:sp>
        <p:nvSpPr>
          <p:cNvPr id="46215" name="Rectangle 135"/>
          <p:cNvSpPr>
            <a:spLocks noChangeArrowheads="1"/>
          </p:cNvSpPr>
          <p:nvPr/>
        </p:nvSpPr>
        <p:spPr bwMode="auto">
          <a:xfrm>
            <a:off x="5756275" y="4687888"/>
            <a:ext cx="11113" cy="581025"/>
          </a:xfrm>
          <a:prstGeom prst="rect">
            <a:avLst/>
          </a:prstGeom>
          <a:solidFill>
            <a:srgbClr val="000000"/>
          </a:solidFill>
          <a:ln w="9525">
            <a:solidFill>
              <a:schemeClr val="tx1"/>
            </a:solidFill>
            <a:round/>
            <a:headEnd/>
            <a:tailEnd/>
          </a:ln>
          <a:effectLst/>
        </p:spPr>
        <p:txBody>
          <a:bodyPr wrap="none" anchor="ctr"/>
          <a:lstStyle/>
          <a:p>
            <a:endParaRPr lang="es-AR"/>
          </a:p>
        </p:txBody>
      </p:sp>
      <p:sp>
        <p:nvSpPr>
          <p:cNvPr id="46216" name="Rectangle 136"/>
          <p:cNvSpPr>
            <a:spLocks noChangeArrowheads="1"/>
          </p:cNvSpPr>
          <p:nvPr/>
        </p:nvSpPr>
        <p:spPr bwMode="auto">
          <a:xfrm>
            <a:off x="8286750" y="4687888"/>
            <a:ext cx="11113" cy="581025"/>
          </a:xfrm>
          <a:prstGeom prst="rect">
            <a:avLst/>
          </a:prstGeom>
          <a:solidFill>
            <a:srgbClr val="000000"/>
          </a:solidFill>
          <a:ln w="9525">
            <a:noFill/>
            <a:round/>
            <a:headEnd/>
            <a:tailEnd/>
          </a:ln>
          <a:effectLst/>
        </p:spPr>
        <p:txBody>
          <a:bodyPr wrap="none" anchor="ctr"/>
          <a:lstStyle/>
          <a:p>
            <a:endParaRPr lang="es-AR"/>
          </a:p>
        </p:txBody>
      </p:sp>
      <p:sp>
        <p:nvSpPr>
          <p:cNvPr id="46217" name="Rectangle 137"/>
          <p:cNvSpPr>
            <a:spLocks noChangeArrowheads="1"/>
          </p:cNvSpPr>
          <p:nvPr/>
        </p:nvSpPr>
        <p:spPr bwMode="auto">
          <a:xfrm>
            <a:off x="8310563" y="4687888"/>
            <a:ext cx="11112" cy="581025"/>
          </a:xfrm>
          <a:prstGeom prst="rect">
            <a:avLst/>
          </a:prstGeom>
          <a:solidFill>
            <a:srgbClr val="000000"/>
          </a:solidFill>
          <a:ln w="9525">
            <a:noFill/>
            <a:round/>
            <a:headEnd/>
            <a:tailEnd/>
          </a:ln>
          <a:effectLst/>
        </p:spPr>
        <p:txBody>
          <a:bodyPr wrap="none" anchor="ctr"/>
          <a:lstStyle/>
          <a:p>
            <a:endParaRPr lang="es-AR"/>
          </a:p>
        </p:txBody>
      </p:sp>
      <p:sp>
        <p:nvSpPr>
          <p:cNvPr id="46218" name="Rectangle 138"/>
          <p:cNvSpPr>
            <a:spLocks noChangeArrowheads="1"/>
          </p:cNvSpPr>
          <p:nvPr/>
        </p:nvSpPr>
        <p:spPr bwMode="auto">
          <a:xfrm>
            <a:off x="1157288" y="5249863"/>
            <a:ext cx="674687" cy="377825"/>
          </a:xfrm>
          <a:prstGeom prst="rect">
            <a:avLst/>
          </a:prstGeom>
          <a:noFill/>
          <a:ln w="9525">
            <a:noFill/>
            <a:round/>
            <a:headEnd/>
            <a:tailEnd/>
          </a:ln>
          <a:effectLst/>
        </p:spPr>
        <p:txBody>
          <a:bodyPr wrap="none" lIns="90360" tIns="44280" rIns="90360" bIns="4428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1900">
                <a:solidFill>
                  <a:srgbClr val="FFFFFF"/>
                </a:solidFill>
                <a:ea typeface="Microsoft YaHei" charset="0"/>
                <a:cs typeface="Microsoft YaHei" charset="0"/>
              </a:rPr>
              <a:t>ABR</a:t>
            </a:r>
          </a:p>
        </p:txBody>
      </p:sp>
      <p:sp>
        <p:nvSpPr>
          <p:cNvPr id="46219" name="Rectangle 139"/>
          <p:cNvSpPr>
            <a:spLocks noChangeArrowheads="1"/>
          </p:cNvSpPr>
          <p:nvPr/>
        </p:nvSpPr>
        <p:spPr bwMode="auto">
          <a:xfrm>
            <a:off x="3081338" y="5219700"/>
            <a:ext cx="714375" cy="668338"/>
          </a:xfrm>
          <a:prstGeom prst="rect">
            <a:avLst/>
          </a:prstGeom>
          <a:noFill/>
          <a:ln w="9525">
            <a:noFill/>
            <a:round/>
            <a:headEnd/>
            <a:tailEnd/>
          </a:ln>
          <a:effectLst/>
        </p:spPr>
        <p:txBody>
          <a:bodyPr wrap="none" lIns="90360" tIns="44280" rIns="90360" bIns="4428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900">
                <a:solidFill>
                  <a:srgbClr val="FFFFFF"/>
                </a:solidFill>
                <a:ea typeface="Microsoft YaHei" charset="0"/>
                <a:cs typeface="Microsoft YaHei" charset="0"/>
              </a:rPr>
              <a:t>PCR</a:t>
            </a:r>
          </a:p>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900">
                <a:solidFill>
                  <a:srgbClr val="FFFFFF"/>
                </a:solidFill>
                <a:ea typeface="Microsoft YaHei" charset="0"/>
                <a:cs typeface="Microsoft YaHei" charset="0"/>
              </a:rPr>
              <a:t>MCR</a:t>
            </a:r>
          </a:p>
        </p:txBody>
      </p:sp>
      <p:sp>
        <p:nvSpPr>
          <p:cNvPr id="46220" name="Rectangle 140"/>
          <p:cNvSpPr>
            <a:spLocks noChangeArrowheads="1"/>
          </p:cNvSpPr>
          <p:nvPr/>
        </p:nvSpPr>
        <p:spPr bwMode="auto">
          <a:xfrm>
            <a:off x="4251325" y="5249863"/>
            <a:ext cx="649288" cy="377825"/>
          </a:xfrm>
          <a:prstGeom prst="rect">
            <a:avLst/>
          </a:prstGeom>
          <a:noFill/>
          <a:ln w="9525">
            <a:noFill/>
            <a:round/>
            <a:headEnd/>
            <a:tailEnd/>
          </a:ln>
          <a:effectLst/>
        </p:spPr>
        <p:txBody>
          <a:bodyPr wrap="none" lIns="90360" tIns="44280" rIns="90360" bIns="4428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UY" sz="1900">
                <a:solidFill>
                  <a:srgbClr val="FFFFFF"/>
                </a:solidFill>
                <a:ea typeface="Microsoft YaHei" charset="0"/>
                <a:cs typeface="Microsoft YaHei" charset="0"/>
              </a:rPr>
              <a:t>CLR</a:t>
            </a:r>
          </a:p>
        </p:txBody>
      </p:sp>
      <p:sp>
        <p:nvSpPr>
          <p:cNvPr id="46221" name="Rectangle 141"/>
          <p:cNvSpPr>
            <a:spLocks noChangeArrowheads="1"/>
          </p:cNvSpPr>
          <p:nvPr/>
        </p:nvSpPr>
        <p:spPr bwMode="auto">
          <a:xfrm>
            <a:off x="5753100" y="5249863"/>
            <a:ext cx="742950" cy="377825"/>
          </a:xfrm>
          <a:prstGeom prst="rect">
            <a:avLst/>
          </a:prstGeom>
          <a:noFill/>
          <a:ln w="9525">
            <a:noFill/>
            <a:round/>
            <a:headEnd/>
            <a:tailEnd/>
          </a:ln>
          <a:effectLst/>
        </p:spPr>
        <p:txBody>
          <a:bodyPr wrap="none" lIns="90360" tIns="44280" rIns="90360" bIns="4428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900">
                <a:solidFill>
                  <a:srgbClr val="FFFFFF"/>
                </a:solidFill>
                <a:ea typeface="Microsoft YaHei" charset="0"/>
                <a:cs typeface="Microsoft YaHei" charset="0"/>
              </a:rPr>
              <a:t>Datos</a:t>
            </a:r>
          </a:p>
        </p:txBody>
      </p:sp>
      <p:sp>
        <p:nvSpPr>
          <p:cNvPr id="46222" name="Rectangle 142"/>
          <p:cNvSpPr>
            <a:spLocks noChangeArrowheads="1"/>
          </p:cNvSpPr>
          <p:nvPr/>
        </p:nvSpPr>
        <p:spPr bwMode="auto">
          <a:xfrm>
            <a:off x="1169988" y="5268913"/>
            <a:ext cx="11112" cy="17462"/>
          </a:xfrm>
          <a:prstGeom prst="rect">
            <a:avLst/>
          </a:prstGeom>
          <a:solidFill>
            <a:srgbClr val="000000"/>
          </a:solidFill>
          <a:ln w="9525">
            <a:noFill/>
            <a:round/>
            <a:headEnd/>
            <a:tailEnd/>
          </a:ln>
          <a:effectLst/>
        </p:spPr>
        <p:txBody>
          <a:bodyPr wrap="none" anchor="ctr"/>
          <a:lstStyle/>
          <a:p>
            <a:endParaRPr lang="es-AR"/>
          </a:p>
        </p:txBody>
      </p:sp>
      <p:sp>
        <p:nvSpPr>
          <p:cNvPr id="46223" name="Rectangle 143"/>
          <p:cNvSpPr>
            <a:spLocks noChangeArrowheads="1"/>
          </p:cNvSpPr>
          <p:nvPr/>
        </p:nvSpPr>
        <p:spPr bwMode="auto">
          <a:xfrm>
            <a:off x="1146175" y="5268913"/>
            <a:ext cx="11113" cy="17462"/>
          </a:xfrm>
          <a:prstGeom prst="rect">
            <a:avLst/>
          </a:prstGeom>
          <a:solidFill>
            <a:srgbClr val="000000"/>
          </a:solidFill>
          <a:ln w="9525">
            <a:noFill/>
            <a:round/>
            <a:headEnd/>
            <a:tailEnd/>
          </a:ln>
          <a:effectLst/>
        </p:spPr>
        <p:txBody>
          <a:bodyPr wrap="none" anchor="ctr"/>
          <a:lstStyle/>
          <a:p>
            <a:endParaRPr lang="es-AR"/>
          </a:p>
        </p:txBody>
      </p:sp>
      <p:sp>
        <p:nvSpPr>
          <p:cNvPr id="46224" name="Rectangle 144"/>
          <p:cNvSpPr>
            <a:spLocks noChangeArrowheads="1"/>
          </p:cNvSpPr>
          <p:nvPr/>
        </p:nvSpPr>
        <p:spPr bwMode="auto">
          <a:xfrm>
            <a:off x="1182688" y="5268913"/>
            <a:ext cx="1336675" cy="17462"/>
          </a:xfrm>
          <a:prstGeom prst="rect">
            <a:avLst/>
          </a:prstGeom>
          <a:solidFill>
            <a:srgbClr val="000000"/>
          </a:solidFill>
          <a:ln w="9525">
            <a:noFill/>
            <a:round/>
            <a:headEnd/>
            <a:tailEnd/>
          </a:ln>
          <a:effectLst/>
        </p:spPr>
        <p:txBody>
          <a:bodyPr wrap="none" anchor="ctr"/>
          <a:lstStyle/>
          <a:p>
            <a:endParaRPr lang="es-AR"/>
          </a:p>
        </p:txBody>
      </p:sp>
      <p:sp>
        <p:nvSpPr>
          <p:cNvPr id="46225" name="Rectangle 145"/>
          <p:cNvSpPr>
            <a:spLocks noChangeArrowheads="1"/>
          </p:cNvSpPr>
          <p:nvPr/>
        </p:nvSpPr>
        <p:spPr bwMode="auto">
          <a:xfrm>
            <a:off x="2519363" y="5268913"/>
            <a:ext cx="11112" cy="17462"/>
          </a:xfrm>
          <a:prstGeom prst="rect">
            <a:avLst/>
          </a:prstGeom>
          <a:solidFill>
            <a:srgbClr val="000000"/>
          </a:solidFill>
          <a:ln w="9525">
            <a:noFill/>
            <a:round/>
            <a:headEnd/>
            <a:tailEnd/>
          </a:ln>
          <a:effectLst/>
        </p:spPr>
        <p:txBody>
          <a:bodyPr wrap="none" anchor="ctr"/>
          <a:lstStyle/>
          <a:p>
            <a:endParaRPr lang="es-AR"/>
          </a:p>
        </p:txBody>
      </p:sp>
      <p:sp>
        <p:nvSpPr>
          <p:cNvPr id="46226" name="Rectangle 146"/>
          <p:cNvSpPr>
            <a:spLocks noChangeArrowheads="1"/>
          </p:cNvSpPr>
          <p:nvPr/>
        </p:nvSpPr>
        <p:spPr bwMode="auto">
          <a:xfrm>
            <a:off x="2530475" y="5268913"/>
            <a:ext cx="1722438" cy="17462"/>
          </a:xfrm>
          <a:prstGeom prst="rect">
            <a:avLst/>
          </a:prstGeom>
          <a:solidFill>
            <a:srgbClr val="000000"/>
          </a:solidFill>
          <a:ln w="9525">
            <a:noFill/>
            <a:round/>
            <a:headEnd/>
            <a:tailEnd/>
          </a:ln>
          <a:effectLst/>
        </p:spPr>
        <p:txBody>
          <a:bodyPr wrap="none" anchor="ctr"/>
          <a:lstStyle/>
          <a:p>
            <a:endParaRPr lang="es-AR"/>
          </a:p>
        </p:txBody>
      </p:sp>
      <p:sp>
        <p:nvSpPr>
          <p:cNvPr id="46227" name="Rectangle 147"/>
          <p:cNvSpPr>
            <a:spLocks noChangeArrowheads="1"/>
          </p:cNvSpPr>
          <p:nvPr/>
        </p:nvSpPr>
        <p:spPr bwMode="auto">
          <a:xfrm>
            <a:off x="4252913" y="5268913"/>
            <a:ext cx="11112" cy="17462"/>
          </a:xfrm>
          <a:prstGeom prst="rect">
            <a:avLst/>
          </a:prstGeom>
          <a:solidFill>
            <a:srgbClr val="000000"/>
          </a:solidFill>
          <a:ln w="9525">
            <a:noFill/>
            <a:round/>
            <a:headEnd/>
            <a:tailEnd/>
          </a:ln>
          <a:effectLst/>
        </p:spPr>
        <p:txBody>
          <a:bodyPr wrap="none" anchor="ctr"/>
          <a:lstStyle/>
          <a:p>
            <a:endParaRPr lang="es-AR"/>
          </a:p>
        </p:txBody>
      </p:sp>
      <p:sp>
        <p:nvSpPr>
          <p:cNvPr id="46228" name="Rectangle 148"/>
          <p:cNvSpPr>
            <a:spLocks noChangeArrowheads="1"/>
          </p:cNvSpPr>
          <p:nvPr/>
        </p:nvSpPr>
        <p:spPr bwMode="auto">
          <a:xfrm>
            <a:off x="4264025" y="5268913"/>
            <a:ext cx="1490663" cy="17462"/>
          </a:xfrm>
          <a:prstGeom prst="rect">
            <a:avLst/>
          </a:prstGeom>
          <a:solidFill>
            <a:srgbClr val="000000"/>
          </a:solidFill>
          <a:ln w="9525">
            <a:noFill/>
            <a:round/>
            <a:headEnd/>
            <a:tailEnd/>
          </a:ln>
          <a:effectLst/>
        </p:spPr>
        <p:txBody>
          <a:bodyPr wrap="none" anchor="ctr"/>
          <a:lstStyle/>
          <a:p>
            <a:endParaRPr lang="es-AR"/>
          </a:p>
        </p:txBody>
      </p:sp>
      <p:sp>
        <p:nvSpPr>
          <p:cNvPr id="46229" name="Rectangle 149"/>
          <p:cNvSpPr>
            <a:spLocks noChangeArrowheads="1"/>
          </p:cNvSpPr>
          <p:nvPr/>
        </p:nvSpPr>
        <p:spPr bwMode="auto">
          <a:xfrm>
            <a:off x="5756275" y="5268913"/>
            <a:ext cx="11113" cy="17462"/>
          </a:xfrm>
          <a:prstGeom prst="rect">
            <a:avLst/>
          </a:prstGeom>
          <a:solidFill>
            <a:srgbClr val="000000"/>
          </a:solidFill>
          <a:ln w="9525">
            <a:noFill/>
            <a:round/>
            <a:headEnd/>
            <a:tailEnd/>
          </a:ln>
          <a:effectLst/>
        </p:spPr>
        <p:txBody>
          <a:bodyPr wrap="none" anchor="ctr"/>
          <a:lstStyle/>
          <a:p>
            <a:endParaRPr lang="es-AR"/>
          </a:p>
        </p:txBody>
      </p:sp>
      <p:sp>
        <p:nvSpPr>
          <p:cNvPr id="46230" name="Rectangle 150"/>
          <p:cNvSpPr>
            <a:spLocks noChangeArrowheads="1"/>
          </p:cNvSpPr>
          <p:nvPr/>
        </p:nvSpPr>
        <p:spPr bwMode="auto">
          <a:xfrm>
            <a:off x="5767388" y="5268913"/>
            <a:ext cx="2519362" cy="17462"/>
          </a:xfrm>
          <a:prstGeom prst="rect">
            <a:avLst/>
          </a:prstGeom>
          <a:solidFill>
            <a:srgbClr val="000000"/>
          </a:solidFill>
          <a:ln w="9525">
            <a:noFill/>
            <a:round/>
            <a:headEnd/>
            <a:tailEnd/>
          </a:ln>
          <a:effectLst/>
        </p:spPr>
        <p:txBody>
          <a:bodyPr wrap="none" anchor="ctr"/>
          <a:lstStyle/>
          <a:p>
            <a:endParaRPr lang="es-AR"/>
          </a:p>
        </p:txBody>
      </p:sp>
      <p:sp>
        <p:nvSpPr>
          <p:cNvPr id="46231" name="Rectangle 151"/>
          <p:cNvSpPr>
            <a:spLocks noChangeArrowheads="1"/>
          </p:cNvSpPr>
          <p:nvPr/>
        </p:nvSpPr>
        <p:spPr bwMode="auto">
          <a:xfrm>
            <a:off x="8310563" y="5268913"/>
            <a:ext cx="11112" cy="17462"/>
          </a:xfrm>
          <a:prstGeom prst="rect">
            <a:avLst/>
          </a:prstGeom>
          <a:solidFill>
            <a:srgbClr val="000000"/>
          </a:solidFill>
          <a:ln w="9525">
            <a:noFill/>
            <a:round/>
            <a:headEnd/>
            <a:tailEnd/>
          </a:ln>
          <a:effectLst/>
        </p:spPr>
        <p:txBody>
          <a:bodyPr wrap="none" anchor="ctr"/>
          <a:lstStyle/>
          <a:p>
            <a:endParaRPr lang="es-AR"/>
          </a:p>
        </p:txBody>
      </p:sp>
      <p:sp>
        <p:nvSpPr>
          <p:cNvPr id="46232" name="Rectangle 152"/>
          <p:cNvSpPr>
            <a:spLocks noChangeArrowheads="1"/>
          </p:cNvSpPr>
          <p:nvPr/>
        </p:nvSpPr>
        <p:spPr bwMode="auto">
          <a:xfrm>
            <a:off x="8286750" y="5268913"/>
            <a:ext cx="11113" cy="17462"/>
          </a:xfrm>
          <a:prstGeom prst="rect">
            <a:avLst/>
          </a:prstGeom>
          <a:solidFill>
            <a:srgbClr val="000000"/>
          </a:solidFill>
          <a:ln w="9525">
            <a:noFill/>
            <a:round/>
            <a:headEnd/>
            <a:tailEnd/>
          </a:ln>
          <a:effectLst/>
        </p:spPr>
        <p:txBody>
          <a:bodyPr wrap="none" anchor="ctr"/>
          <a:lstStyle/>
          <a:p>
            <a:endParaRPr lang="es-AR"/>
          </a:p>
        </p:txBody>
      </p:sp>
      <p:sp>
        <p:nvSpPr>
          <p:cNvPr id="46233" name="Rectangle 153"/>
          <p:cNvSpPr>
            <a:spLocks noChangeArrowheads="1"/>
          </p:cNvSpPr>
          <p:nvPr/>
        </p:nvSpPr>
        <p:spPr bwMode="auto">
          <a:xfrm>
            <a:off x="1146175" y="5286375"/>
            <a:ext cx="11113" cy="581025"/>
          </a:xfrm>
          <a:prstGeom prst="rect">
            <a:avLst/>
          </a:prstGeom>
          <a:solidFill>
            <a:srgbClr val="000000"/>
          </a:solidFill>
          <a:ln w="9525">
            <a:noFill/>
            <a:round/>
            <a:headEnd/>
            <a:tailEnd/>
          </a:ln>
          <a:effectLst/>
        </p:spPr>
        <p:txBody>
          <a:bodyPr wrap="none" anchor="ctr"/>
          <a:lstStyle/>
          <a:p>
            <a:endParaRPr lang="es-AR"/>
          </a:p>
        </p:txBody>
      </p:sp>
      <p:sp>
        <p:nvSpPr>
          <p:cNvPr id="46234" name="Rectangle 154"/>
          <p:cNvSpPr>
            <a:spLocks noChangeArrowheads="1"/>
          </p:cNvSpPr>
          <p:nvPr/>
        </p:nvSpPr>
        <p:spPr bwMode="auto">
          <a:xfrm>
            <a:off x="1169988" y="5286375"/>
            <a:ext cx="11112" cy="581025"/>
          </a:xfrm>
          <a:prstGeom prst="rect">
            <a:avLst/>
          </a:prstGeom>
          <a:solidFill>
            <a:srgbClr val="000000"/>
          </a:solidFill>
          <a:ln w="9525">
            <a:noFill/>
            <a:round/>
            <a:headEnd/>
            <a:tailEnd/>
          </a:ln>
          <a:effectLst/>
        </p:spPr>
        <p:txBody>
          <a:bodyPr wrap="none" anchor="ctr"/>
          <a:lstStyle/>
          <a:p>
            <a:endParaRPr lang="es-AR"/>
          </a:p>
        </p:txBody>
      </p:sp>
      <p:sp>
        <p:nvSpPr>
          <p:cNvPr id="46235" name="Rectangle 155"/>
          <p:cNvSpPr>
            <a:spLocks noChangeArrowheads="1"/>
          </p:cNvSpPr>
          <p:nvPr/>
        </p:nvSpPr>
        <p:spPr bwMode="auto">
          <a:xfrm>
            <a:off x="1146175" y="5867400"/>
            <a:ext cx="11113" cy="53975"/>
          </a:xfrm>
          <a:prstGeom prst="rect">
            <a:avLst/>
          </a:prstGeom>
          <a:solidFill>
            <a:srgbClr val="000000"/>
          </a:solidFill>
          <a:ln w="9525">
            <a:noFill/>
            <a:round/>
            <a:headEnd/>
            <a:tailEnd/>
          </a:ln>
          <a:effectLst/>
        </p:spPr>
        <p:txBody>
          <a:bodyPr wrap="none" anchor="ctr"/>
          <a:lstStyle/>
          <a:p>
            <a:endParaRPr lang="es-AR"/>
          </a:p>
        </p:txBody>
      </p:sp>
      <p:sp>
        <p:nvSpPr>
          <p:cNvPr id="46236" name="Rectangle 156"/>
          <p:cNvSpPr>
            <a:spLocks noChangeArrowheads="1"/>
          </p:cNvSpPr>
          <p:nvPr/>
        </p:nvSpPr>
        <p:spPr bwMode="auto">
          <a:xfrm>
            <a:off x="1146175" y="5902325"/>
            <a:ext cx="34925" cy="17463"/>
          </a:xfrm>
          <a:prstGeom prst="rect">
            <a:avLst/>
          </a:prstGeom>
          <a:solidFill>
            <a:srgbClr val="000000"/>
          </a:solidFill>
          <a:ln w="9525">
            <a:noFill/>
            <a:round/>
            <a:headEnd/>
            <a:tailEnd/>
          </a:ln>
          <a:effectLst/>
        </p:spPr>
        <p:txBody>
          <a:bodyPr wrap="none" anchor="ctr"/>
          <a:lstStyle/>
          <a:p>
            <a:endParaRPr lang="es-AR"/>
          </a:p>
        </p:txBody>
      </p:sp>
      <p:sp>
        <p:nvSpPr>
          <p:cNvPr id="46237" name="Rectangle 157"/>
          <p:cNvSpPr>
            <a:spLocks noChangeArrowheads="1"/>
          </p:cNvSpPr>
          <p:nvPr/>
        </p:nvSpPr>
        <p:spPr bwMode="auto">
          <a:xfrm>
            <a:off x="1169988" y="5867400"/>
            <a:ext cx="11112" cy="17463"/>
          </a:xfrm>
          <a:prstGeom prst="rect">
            <a:avLst/>
          </a:prstGeom>
          <a:solidFill>
            <a:srgbClr val="000000"/>
          </a:solidFill>
          <a:ln w="9525">
            <a:noFill/>
            <a:round/>
            <a:headEnd/>
            <a:tailEnd/>
          </a:ln>
          <a:effectLst/>
        </p:spPr>
        <p:txBody>
          <a:bodyPr wrap="none" anchor="ctr"/>
          <a:lstStyle/>
          <a:p>
            <a:endParaRPr lang="es-AR"/>
          </a:p>
        </p:txBody>
      </p:sp>
      <p:sp>
        <p:nvSpPr>
          <p:cNvPr id="46238" name="Rectangle 158"/>
          <p:cNvSpPr>
            <a:spLocks noChangeArrowheads="1"/>
          </p:cNvSpPr>
          <p:nvPr/>
        </p:nvSpPr>
        <p:spPr bwMode="auto">
          <a:xfrm>
            <a:off x="1169988" y="5867400"/>
            <a:ext cx="11112" cy="17463"/>
          </a:xfrm>
          <a:prstGeom prst="rect">
            <a:avLst/>
          </a:prstGeom>
          <a:solidFill>
            <a:srgbClr val="000000"/>
          </a:solidFill>
          <a:ln w="9525">
            <a:noFill/>
            <a:round/>
            <a:headEnd/>
            <a:tailEnd/>
          </a:ln>
          <a:effectLst/>
        </p:spPr>
        <p:txBody>
          <a:bodyPr wrap="none" anchor="ctr"/>
          <a:lstStyle/>
          <a:p>
            <a:endParaRPr lang="es-AR"/>
          </a:p>
        </p:txBody>
      </p:sp>
      <p:sp>
        <p:nvSpPr>
          <p:cNvPr id="46239" name="Rectangle 159"/>
          <p:cNvSpPr>
            <a:spLocks noChangeArrowheads="1"/>
          </p:cNvSpPr>
          <p:nvPr/>
        </p:nvSpPr>
        <p:spPr bwMode="auto">
          <a:xfrm>
            <a:off x="1182688" y="5867400"/>
            <a:ext cx="1336675" cy="17463"/>
          </a:xfrm>
          <a:prstGeom prst="rect">
            <a:avLst/>
          </a:prstGeom>
          <a:solidFill>
            <a:srgbClr val="000000"/>
          </a:solidFill>
          <a:ln w="9525">
            <a:noFill/>
            <a:round/>
            <a:headEnd/>
            <a:tailEnd/>
          </a:ln>
          <a:effectLst/>
        </p:spPr>
        <p:txBody>
          <a:bodyPr wrap="none" anchor="ctr"/>
          <a:lstStyle/>
          <a:p>
            <a:endParaRPr lang="es-AR"/>
          </a:p>
        </p:txBody>
      </p:sp>
      <p:sp>
        <p:nvSpPr>
          <p:cNvPr id="46240" name="Rectangle 160"/>
          <p:cNvSpPr>
            <a:spLocks noChangeArrowheads="1"/>
          </p:cNvSpPr>
          <p:nvPr/>
        </p:nvSpPr>
        <p:spPr bwMode="auto">
          <a:xfrm>
            <a:off x="1182688" y="5902325"/>
            <a:ext cx="1336675" cy="17463"/>
          </a:xfrm>
          <a:prstGeom prst="rect">
            <a:avLst/>
          </a:prstGeom>
          <a:solidFill>
            <a:srgbClr val="000000"/>
          </a:solidFill>
          <a:ln w="9525">
            <a:noFill/>
            <a:round/>
            <a:headEnd/>
            <a:tailEnd/>
          </a:ln>
          <a:effectLst/>
        </p:spPr>
        <p:txBody>
          <a:bodyPr wrap="none" anchor="ctr"/>
          <a:lstStyle/>
          <a:p>
            <a:endParaRPr lang="es-AR"/>
          </a:p>
        </p:txBody>
      </p:sp>
      <p:sp>
        <p:nvSpPr>
          <p:cNvPr id="46241" name="Rectangle 161"/>
          <p:cNvSpPr>
            <a:spLocks noChangeArrowheads="1"/>
          </p:cNvSpPr>
          <p:nvPr/>
        </p:nvSpPr>
        <p:spPr bwMode="auto">
          <a:xfrm>
            <a:off x="2519363" y="5286375"/>
            <a:ext cx="11112" cy="581025"/>
          </a:xfrm>
          <a:prstGeom prst="rect">
            <a:avLst/>
          </a:prstGeom>
          <a:solidFill>
            <a:srgbClr val="000000"/>
          </a:solidFill>
          <a:ln w="9525">
            <a:solidFill>
              <a:schemeClr val="tx1"/>
            </a:solidFill>
            <a:round/>
            <a:headEnd/>
            <a:tailEnd/>
          </a:ln>
          <a:effectLst/>
        </p:spPr>
        <p:txBody>
          <a:bodyPr wrap="none" anchor="ctr"/>
          <a:lstStyle/>
          <a:p>
            <a:endParaRPr lang="es-AR"/>
          </a:p>
        </p:txBody>
      </p:sp>
      <p:sp>
        <p:nvSpPr>
          <p:cNvPr id="46242" name="Rectangle 162"/>
          <p:cNvSpPr>
            <a:spLocks noChangeArrowheads="1"/>
          </p:cNvSpPr>
          <p:nvPr/>
        </p:nvSpPr>
        <p:spPr bwMode="auto">
          <a:xfrm>
            <a:off x="2519363" y="5867400"/>
            <a:ext cx="34925" cy="17463"/>
          </a:xfrm>
          <a:prstGeom prst="rect">
            <a:avLst/>
          </a:prstGeom>
          <a:solidFill>
            <a:srgbClr val="000000"/>
          </a:solidFill>
          <a:ln w="9525">
            <a:noFill/>
            <a:round/>
            <a:headEnd/>
            <a:tailEnd/>
          </a:ln>
          <a:effectLst/>
        </p:spPr>
        <p:txBody>
          <a:bodyPr wrap="none" anchor="ctr"/>
          <a:lstStyle/>
          <a:p>
            <a:endParaRPr lang="es-AR"/>
          </a:p>
        </p:txBody>
      </p:sp>
      <p:sp>
        <p:nvSpPr>
          <p:cNvPr id="46243" name="Rectangle 163"/>
          <p:cNvSpPr>
            <a:spLocks noChangeArrowheads="1"/>
          </p:cNvSpPr>
          <p:nvPr/>
        </p:nvSpPr>
        <p:spPr bwMode="auto">
          <a:xfrm>
            <a:off x="2519363" y="5902325"/>
            <a:ext cx="34925" cy="17463"/>
          </a:xfrm>
          <a:prstGeom prst="rect">
            <a:avLst/>
          </a:prstGeom>
          <a:solidFill>
            <a:srgbClr val="000000"/>
          </a:solidFill>
          <a:ln w="9525">
            <a:noFill/>
            <a:round/>
            <a:headEnd/>
            <a:tailEnd/>
          </a:ln>
          <a:effectLst/>
        </p:spPr>
        <p:txBody>
          <a:bodyPr wrap="none" anchor="ctr"/>
          <a:lstStyle/>
          <a:p>
            <a:endParaRPr lang="es-AR"/>
          </a:p>
        </p:txBody>
      </p:sp>
      <p:sp>
        <p:nvSpPr>
          <p:cNvPr id="46244" name="Rectangle 164"/>
          <p:cNvSpPr>
            <a:spLocks noChangeArrowheads="1"/>
          </p:cNvSpPr>
          <p:nvPr/>
        </p:nvSpPr>
        <p:spPr bwMode="auto">
          <a:xfrm>
            <a:off x="2554288" y="5867400"/>
            <a:ext cx="1698625" cy="17463"/>
          </a:xfrm>
          <a:prstGeom prst="rect">
            <a:avLst/>
          </a:prstGeom>
          <a:solidFill>
            <a:srgbClr val="000000"/>
          </a:solidFill>
          <a:ln w="9525">
            <a:noFill/>
            <a:round/>
            <a:headEnd/>
            <a:tailEnd/>
          </a:ln>
          <a:effectLst/>
        </p:spPr>
        <p:txBody>
          <a:bodyPr wrap="none" anchor="ctr"/>
          <a:lstStyle/>
          <a:p>
            <a:endParaRPr lang="es-AR"/>
          </a:p>
        </p:txBody>
      </p:sp>
      <p:sp>
        <p:nvSpPr>
          <p:cNvPr id="46245" name="Rectangle 165"/>
          <p:cNvSpPr>
            <a:spLocks noChangeArrowheads="1"/>
          </p:cNvSpPr>
          <p:nvPr/>
        </p:nvSpPr>
        <p:spPr bwMode="auto">
          <a:xfrm>
            <a:off x="2554288" y="5902325"/>
            <a:ext cx="1698625" cy="17463"/>
          </a:xfrm>
          <a:prstGeom prst="rect">
            <a:avLst/>
          </a:prstGeom>
          <a:solidFill>
            <a:srgbClr val="000000"/>
          </a:solidFill>
          <a:ln w="9525">
            <a:noFill/>
            <a:round/>
            <a:headEnd/>
            <a:tailEnd/>
          </a:ln>
          <a:effectLst/>
        </p:spPr>
        <p:txBody>
          <a:bodyPr wrap="none" anchor="ctr"/>
          <a:lstStyle/>
          <a:p>
            <a:endParaRPr lang="es-AR"/>
          </a:p>
        </p:txBody>
      </p:sp>
      <p:sp>
        <p:nvSpPr>
          <p:cNvPr id="46246" name="Rectangle 166"/>
          <p:cNvSpPr>
            <a:spLocks noChangeArrowheads="1"/>
          </p:cNvSpPr>
          <p:nvPr/>
        </p:nvSpPr>
        <p:spPr bwMode="auto">
          <a:xfrm>
            <a:off x="4252913" y="5286375"/>
            <a:ext cx="11112" cy="581025"/>
          </a:xfrm>
          <a:prstGeom prst="rect">
            <a:avLst/>
          </a:prstGeom>
          <a:solidFill>
            <a:srgbClr val="000000"/>
          </a:solidFill>
          <a:ln w="9525">
            <a:noFill/>
            <a:round/>
            <a:headEnd/>
            <a:tailEnd/>
          </a:ln>
          <a:effectLst/>
        </p:spPr>
        <p:txBody>
          <a:bodyPr wrap="none" anchor="ctr"/>
          <a:lstStyle/>
          <a:p>
            <a:endParaRPr lang="es-AR"/>
          </a:p>
        </p:txBody>
      </p:sp>
      <p:sp>
        <p:nvSpPr>
          <p:cNvPr id="46247" name="Rectangle 167"/>
          <p:cNvSpPr>
            <a:spLocks noChangeArrowheads="1"/>
          </p:cNvSpPr>
          <p:nvPr/>
        </p:nvSpPr>
        <p:spPr bwMode="auto">
          <a:xfrm>
            <a:off x="4252913" y="5867400"/>
            <a:ext cx="34925" cy="17463"/>
          </a:xfrm>
          <a:prstGeom prst="rect">
            <a:avLst/>
          </a:prstGeom>
          <a:solidFill>
            <a:srgbClr val="000000"/>
          </a:solidFill>
          <a:ln w="9525">
            <a:noFill/>
            <a:round/>
            <a:headEnd/>
            <a:tailEnd/>
          </a:ln>
          <a:effectLst/>
        </p:spPr>
        <p:txBody>
          <a:bodyPr wrap="none" anchor="ctr"/>
          <a:lstStyle/>
          <a:p>
            <a:endParaRPr lang="es-AR"/>
          </a:p>
        </p:txBody>
      </p:sp>
      <p:sp>
        <p:nvSpPr>
          <p:cNvPr id="46248" name="Rectangle 168"/>
          <p:cNvSpPr>
            <a:spLocks noChangeArrowheads="1"/>
          </p:cNvSpPr>
          <p:nvPr/>
        </p:nvSpPr>
        <p:spPr bwMode="auto">
          <a:xfrm>
            <a:off x="4252913" y="5902325"/>
            <a:ext cx="34925" cy="17463"/>
          </a:xfrm>
          <a:prstGeom prst="rect">
            <a:avLst/>
          </a:prstGeom>
          <a:solidFill>
            <a:srgbClr val="000000"/>
          </a:solidFill>
          <a:ln w="9525">
            <a:noFill/>
            <a:round/>
            <a:headEnd/>
            <a:tailEnd/>
          </a:ln>
          <a:effectLst/>
        </p:spPr>
        <p:txBody>
          <a:bodyPr wrap="none" anchor="ctr"/>
          <a:lstStyle/>
          <a:p>
            <a:endParaRPr lang="es-AR"/>
          </a:p>
        </p:txBody>
      </p:sp>
      <p:sp>
        <p:nvSpPr>
          <p:cNvPr id="46249" name="Rectangle 169"/>
          <p:cNvSpPr>
            <a:spLocks noChangeArrowheads="1"/>
          </p:cNvSpPr>
          <p:nvPr/>
        </p:nvSpPr>
        <p:spPr bwMode="auto">
          <a:xfrm>
            <a:off x="4287838" y="5867400"/>
            <a:ext cx="1468437" cy="17463"/>
          </a:xfrm>
          <a:prstGeom prst="rect">
            <a:avLst/>
          </a:prstGeom>
          <a:solidFill>
            <a:srgbClr val="000000"/>
          </a:solidFill>
          <a:ln w="9525">
            <a:noFill/>
            <a:round/>
            <a:headEnd/>
            <a:tailEnd/>
          </a:ln>
          <a:effectLst/>
        </p:spPr>
        <p:txBody>
          <a:bodyPr wrap="none" anchor="ctr"/>
          <a:lstStyle/>
          <a:p>
            <a:endParaRPr lang="es-AR"/>
          </a:p>
        </p:txBody>
      </p:sp>
      <p:sp>
        <p:nvSpPr>
          <p:cNvPr id="46250" name="Rectangle 170"/>
          <p:cNvSpPr>
            <a:spLocks noChangeArrowheads="1"/>
          </p:cNvSpPr>
          <p:nvPr/>
        </p:nvSpPr>
        <p:spPr bwMode="auto">
          <a:xfrm>
            <a:off x="4287838" y="5902325"/>
            <a:ext cx="1468437" cy="17463"/>
          </a:xfrm>
          <a:prstGeom prst="rect">
            <a:avLst/>
          </a:prstGeom>
          <a:solidFill>
            <a:srgbClr val="000000"/>
          </a:solidFill>
          <a:ln w="9525">
            <a:noFill/>
            <a:round/>
            <a:headEnd/>
            <a:tailEnd/>
          </a:ln>
          <a:effectLst/>
        </p:spPr>
        <p:txBody>
          <a:bodyPr wrap="none" anchor="ctr"/>
          <a:lstStyle/>
          <a:p>
            <a:endParaRPr lang="es-AR"/>
          </a:p>
        </p:txBody>
      </p:sp>
      <p:sp>
        <p:nvSpPr>
          <p:cNvPr id="46251" name="Rectangle 171"/>
          <p:cNvSpPr>
            <a:spLocks noChangeArrowheads="1"/>
          </p:cNvSpPr>
          <p:nvPr/>
        </p:nvSpPr>
        <p:spPr bwMode="auto">
          <a:xfrm>
            <a:off x="5756275" y="5286375"/>
            <a:ext cx="11113" cy="581025"/>
          </a:xfrm>
          <a:prstGeom prst="rect">
            <a:avLst/>
          </a:prstGeom>
          <a:solidFill>
            <a:srgbClr val="000000"/>
          </a:solidFill>
          <a:ln w="9525">
            <a:solidFill>
              <a:schemeClr val="tx1"/>
            </a:solidFill>
            <a:round/>
            <a:headEnd/>
            <a:tailEnd/>
          </a:ln>
          <a:effectLst/>
        </p:spPr>
        <p:txBody>
          <a:bodyPr wrap="none" anchor="ctr"/>
          <a:lstStyle/>
          <a:p>
            <a:endParaRPr lang="es-AR"/>
          </a:p>
        </p:txBody>
      </p:sp>
      <p:sp>
        <p:nvSpPr>
          <p:cNvPr id="46252" name="Rectangle 172"/>
          <p:cNvSpPr>
            <a:spLocks noChangeArrowheads="1"/>
          </p:cNvSpPr>
          <p:nvPr/>
        </p:nvSpPr>
        <p:spPr bwMode="auto">
          <a:xfrm>
            <a:off x="5756275" y="5867400"/>
            <a:ext cx="34925" cy="17463"/>
          </a:xfrm>
          <a:prstGeom prst="rect">
            <a:avLst/>
          </a:prstGeom>
          <a:solidFill>
            <a:srgbClr val="000000"/>
          </a:solidFill>
          <a:ln w="9525">
            <a:noFill/>
            <a:round/>
            <a:headEnd/>
            <a:tailEnd/>
          </a:ln>
          <a:effectLst/>
        </p:spPr>
        <p:txBody>
          <a:bodyPr wrap="none" anchor="ctr"/>
          <a:lstStyle/>
          <a:p>
            <a:endParaRPr lang="es-AR"/>
          </a:p>
        </p:txBody>
      </p:sp>
      <p:sp>
        <p:nvSpPr>
          <p:cNvPr id="46253" name="Rectangle 173"/>
          <p:cNvSpPr>
            <a:spLocks noChangeArrowheads="1"/>
          </p:cNvSpPr>
          <p:nvPr/>
        </p:nvSpPr>
        <p:spPr bwMode="auto">
          <a:xfrm>
            <a:off x="5756275" y="5902325"/>
            <a:ext cx="34925" cy="17463"/>
          </a:xfrm>
          <a:prstGeom prst="rect">
            <a:avLst/>
          </a:prstGeom>
          <a:solidFill>
            <a:srgbClr val="000000"/>
          </a:solidFill>
          <a:ln w="9525">
            <a:noFill/>
            <a:round/>
            <a:headEnd/>
            <a:tailEnd/>
          </a:ln>
          <a:effectLst/>
        </p:spPr>
        <p:txBody>
          <a:bodyPr wrap="none" anchor="ctr"/>
          <a:lstStyle/>
          <a:p>
            <a:endParaRPr lang="es-AR"/>
          </a:p>
        </p:txBody>
      </p:sp>
      <p:sp>
        <p:nvSpPr>
          <p:cNvPr id="46254" name="Rectangle 174"/>
          <p:cNvSpPr>
            <a:spLocks noChangeArrowheads="1"/>
          </p:cNvSpPr>
          <p:nvPr/>
        </p:nvSpPr>
        <p:spPr bwMode="auto">
          <a:xfrm>
            <a:off x="5791200" y="5867400"/>
            <a:ext cx="2495550" cy="17463"/>
          </a:xfrm>
          <a:prstGeom prst="rect">
            <a:avLst/>
          </a:prstGeom>
          <a:solidFill>
            <a:srgbClr val="000000"/>
          </a:solidFill>
          <a:ln w="9525">
            <a:noFill/>
            <a:round/>
            <a:headEnd/>
            <a:tailEnd/>
          </a:ln>
          <a:effectLst/>
        </p:spPr>
        <p:txBody>
          <a:bodyPr wrap="none" anchor="ctr"/>
          <a:lstStyle/>
          <a:p>
            <a:endParaRPr lang="es-AR"/>
          </a:p>
        </p:txBody>
      </p:sp>
      <p:sp>
        <p:nvSpPr>
          <p:cNvPr id="46255" name="Rectangle 175"/>
          <p:cNvSpPr>
            <a:spLocks noChangeArrowheads="1"/>
          </p:cNvSpPr>
          <p:nvPr/>
        </p:nvSpPr>
        <p:spPr bwMode="auto">
          <a:xfrm>
            <a:off x="5791200" y="5902325"/>
            <a:ext cx="2495550" cy="17463"/>
          </a:xfrm>
          <a:prstGeom prst="rect">
            <a:avLst/>
          </a:prstGeom>
          <a:solidFill>
            <a:srgbClr val="000000"/>
          </a:solidFill>
          <a:ln w="9525">
            <a:noFill/>
            <a:round/>
            <a:headEnd/>
            <a:tailEnd/>
          </a:ln>
          <a:effectLst/>
        </p:spPr>
        <p:txBody>
          <a:bodyPr wrap="none" anchor="ctr"/>
          <a:lstStyle/>
          <a:p>
            <a:endParaRPr lang="es-AR"/>
          </a:p>
        </p:txBody>
      </p:sp>
      <p:sp>
        <p:nvSpPr>
          <p:cNvPr id="46256" name="Rectangle 176"/>
          <p:cNvSpPr>
            <a:spLocks noChangeArrowheads="1"/>
          </p:cNvSpPr>
          <p:nvPr/>
        </p:nvSpPr>
        <p:spPr bwMode="auto">
          <a:xfrm>
            <a:off x="8286750" y="5286375"/>
            <a:ext cx="11113" cy="581025"/>
          </a:xfrm>
          <a:prstGeom prst="rect">
            <a:avLst/>
          </a:prstGeom>
          <a:solidFill>
            <a:srgbClr val="000000"/>
          </a:solidFill>
          <a:ln w="9525">
            <a:noFill/>
            <a:round/>
            <a:headEnd/>
            <a:tailEnd/>
          </a:ln>
          <a:effectLst/>
        </p:spPr>
        <p:txBody>
          <a:bodyPr wrap="none" anchor="ctr"/>
          <a:lstStyle/>
          <a:p>
            <a:endParaRPr lang="es-AR"/>
          </a:p>
        </p:txBody>
      </p:sp>
      <p:sp>
        <p:nvSpPr>
          <p:cNvPr id="46257" name="Rectangle 177"/>
          <p:cNvSpPr>
            <a:spLocks noChangeArrowheads="1"/>
          </p:cNvSpPr>
          <p:nvPr/>
        </p:nvSpPr>
        <p:spPr bwMode="auto">
          <a:xfrm>
            <a:off x="8310563" y="5286375"/>
            <a:ext cx="11112" cy="581025"/>
          </a:xfrm>
          <a:prstGeom prst="rect">
            <a:avLst/>
          </a:prstGeom>
          <a:solidFill>
            <a:srgbClr val="000000"/>
          </a:solidFill>
          <a:ln w="9525">
            <a:noFill/>
            <a:round/>
            <a:headEnd/>
            <a:tailEnd/>
          </a:ln>
          <a:effectLst/>
        </p:spPr>
        <p:txBody>
          <a:bodyPr wrap="none" anchor="ctr"/>
          <a:lstStyle/>
          <a:p>
            <a:endParaRPr lang="es-AR"/>
          </a:p>
        </p:txBody>
      </p:sp>
      <p:sp>
        <p:nvSpPr>
          <p:cNvPr id="46258" name="Rectangle 178"/>
          <p:cNvSpPr>
            <a:spLocks noChangeArrowheads="1"/>
          </p:cNvSpPr>
          <p:nvPr/>
        </p:nvSpPr>
        <p:spPr bwMode="auto">
          <a:xfrm>
            <a:off x="8310563" y="5867400"/>
            <a:ext cx="11112" cy="53975"/>
          </a:xfrm>
          <a:prstGeom prst="rect">
            <a:avLst/>
          </a:prstGeom>
          <a:solidFill>
            <a:srgbClr val="000000"/>
          </a:solidFill>
          <a:ln w="9525">
            <a:noFill/>
            <a:round/>
            <a:headEnd/>
            <a:tailEnd/>
          </a:ln>
          <a:effectLst/>
        </p:spPr>
        <p:txBody>
          <a:bodyPr wrap="none" anchor="ctr"/>
          <a:lstStyle/>
          <a:p>
            <a:endParaRPr lang="es-AR"/>
          </a:p>
        </p:txBody>
      </p:sp>
      <p:sp>
        <p:nvSpPr>
          <p:cNvPr id="46259" name="Rectangle 179"/>
          <p:cNvSpPr>
            <a:spLocks noChangeArrowheads="1"/>
          </p:cNvSpPr>
          <p:nvPr/>
        </p:nvSpPr>
        <p:spPr bwMode="auto">
          <a:xfrm>
            <a:off x="8286750" y="5902325"/>
            <a:ext cx="34925" cy="17463"/>
          </a:xfrm>
          <a:prstGeom prst="rect">
            <a:avLst/>
          </a:prstGeom>
          <a:solidFill>
            <a:srgbClr val="000000"/>
          </a:solidFill>
          <a:ln w="9525">
            <a:noFill/>
            <a:round/>
            <a:headEnd/>
            <a:tailEnd/>
          </a:ln>
          <a:effectLst/>
        </p:spPr>
        <p:txBody>
          <a:bodyPr wrap="none" anchor="ctr"/>
          <a:lstStyle/>
          <a:p>
            <a:endParaRPr lang="es-AR"/>
          </a:p>
        </p:txBody>
      </p:sp>
      <p:sp>
        <p:nvSpPr>
          <p:cNvPr id="46260" name="Rectangle 180"/>
          <p:cNvSpPr>
            <a:spLocks noChangeArrowheads="1"/>
          </p:cNvSpPr>
          <p:nvPr/>
        </p:nvSpPr>
        <p:spPr bwMode="auto">
          <a:xfrm>
            <a:off x="8286750" y="5867400"/>
            <a:ext cx="11113" cy="17463"/>
          </a:xfrm>
          <a:prstGeom prst="rect">
            <a:avLst/>
          </a:prstGeom>
          <a:solidFill>
            <a:srgbClr val="000000"/>
          </a:solidFill>
          <a:ln w="9525">
            <a:noFill/>
            <a:round/>
            <a:headEnd/>
            <a:tailEnd/>
          </a:ln>
          <a:effectLst/>
        </p:spPr>
        <p:txBody>
          <a:bodyPr wrap="none" anchor="ctr"/>
          <a:lstStyle/>
          <a:p>
            <a:endParaRPr lang="es-AR"/>
          </a:p>
        </p:txBody>
      </p:sp>
      <p:sp>
        <p:nvSpPr>
          <p:cNvPr id="46261" name="Rectangle 181"/>
          <p:cNvSpPr>
            <a:spLocks noChangeArrowheads="1"/>
          </p:cNvSpPr>
          <p:nvPr/>
        </p:nvSpPr>
        <p:spPr bwMode="auto">
          <a:xfrm>
            <a:off x="8286750" y="5867400"/>
            <a:ext cx="11113" cy="17463"/>
          </a:xfrm>
          <a:prstGeom prst="rect">
            <a:avLst/>
          </a:prstGeom>
          <a:solidFill>
            <a:srgbClr val="000000"/>
          </a:solidFill>
          <a:ln w="9525">
            <a:noFill/>
            <a:round/>
            <a:headEnd/>
            <a:tailEnd/>
          </a:ln>
          <a:effectLst/>
        </p:spPr>
        <p:txBody>
          <a:bodyPr wrap="none" anchor="ctr"/>
          <a:lstStyle/>
          <a:p>
            <a:endParaRPr lang="es-AR"/>
          </a:p>
        </p:txBody>
      </p:sp>
      <p:sp>
        <p:nvSpPr>
          <p:cNvPr id="46262" name="Rectangle 182"/>
          <p:cNvSpPr>
            <a:spLocks noChangeArrowheads="1"/>
          </p:cNvSpPr>
          <p:nvPr/>
        </p:nvSpPr>
        <p:spPr bwMode="auto">
          <a:xfrm>
            <a:off x="2547938" y="1409700"/>
            <a:ext cx="11112" cy="581025"/>
          </a:xfrm>
          <a:prstGeom prst="rect">
            <a:avLst/>
          </a:prstGeom>
          <a:solidFill>
            <a:srgbClr val="000000"/>
          </a:solidFill>
          <a:ln w="9525">
            <a:noFill/>
            <a:round/>
            <a:headEnd/>
            <a:tailEnd/>
          </a:ln>
          <a:effectLst/>
        </p:spPr>
        <p:txBody>
          <a:bodyPr wrap="none" anchor="ctr"/>
          <a:lstStyle/>
          <a:p>
            <a:endParaRPr lang="es-AR"/>
          </a:p>
        </p:txBody>
      </p:sp>
      <p:sp>
        <p:nvSpPr>
          <p:cNvPr id="46263" name="Rectangle 183"/>
          <p:cNvSpPr>
            <a:spLocks noChangeArrowheads="1"/>
          </p:cNvSpPr>
          <p:nvPr/>
        </p:nvSpPr>
        <p:spPr bwMode="auto">
          <a:xfrm>
            <a:off x="2547938" y="2019300"/>
            <a:ext cx="11112" cy="871538"/>
          </a:xfrm>
          <a:prstGeom prst="rect">
            <a:avLst/>
          </a:prstGeom>
          <a:solidFill>
            <a:srgbClr val="000000"/>
          </a:solidFill>
          <a:ln w="9525">
            <a:noFill/>
            <a:round/>
            <a:headEnd/>
            <a:tailEnd/>
          </a:ln>
          <a:effectLst/>
        </p:spPr>
        <p:txBody>
          <a:bodyPr wrap="none" anchor="ctr"/>
          <a:lstStyle/>
          <a:p>
            <a:endParaRPr lang="es-AR"/>
          </a:p>
        </p:txBody>
      </p:sp>
      <p:sp>
        <p:nvSpPr>
          <p:cNvPr id="46264" name="Rectangle 184"/>
          <p:cNvSpPr>
            <a:spLocks noChangeArrowheads="1"/>
          </p:cNvSpPr>
          <p:nvPr/>
        </p:nvSpPr>
        <p:spPr bwMode="auto">
          <a:xfrm>
            <a:off x="2547938" y="2857500"/>
            <a:ext cx="11112" cy="871538"/>
          </a:xfrm>
          <a:prstGeom prst="rect">
            <a:avLst/>
          </a:prstGeom>
          <a:solidFill>
            <a:srgbClr val="000000"/>
          </a:solidFill>
          <a:ln w="9525">
            <a:noFill/>
            <a:round/>
            <a:headEnd/>
            <a:tailEnd/>
          </a:ln>
          <a:effectLst/>
        </p:spPr>
        <p:txBody>
          <a:bodyPr wrap="none" anchor="ctr"/>
          <a:lstStyle/>
          <a:p>
            <a:endParaRPr lang="es-AR"/>
          </a:p>
        </p:txBody>
      </p:sp>
      <p:sp>
        <p:nvSpPr>
          <p:cNvPr id="46265" name="Rectangle 185"/>
          <p:cNvSpPr>
            <a:spLocks noChangeArrowheads="1"/>
          </p:cNvSpPr>
          <p:nvPr/>
        </p:nvSpPr>
        <p:spPr bwMode="auto">
          <a:xfrm>
            <a:off x="2547938" y="3771900"/>
            <a:ext cx="11112" cy="871538"/>
          </a:xfrm>
          <a:prstGeom prst="rect">
            <a:avLst/>
          </a:prstGeom>
          <a:solidFill>
            <a:srgbClr val="000000"/>
          </a:solidFill>
          <a:ln w="9525">
            <a:noFill/>
            <a:round/>
            <a:headEnd/>
            <a:tailEnd/>
          </a:ln>
          <a:effectLst/>
        </p:spPr>
        <p:txBody>
          <a:bodyPr wrap="none" anchor="ctr"/>
          <a:lstStyle/>
          <a:p>
            <a:endParaRPr lang="es-AR"/>
          </a:p>
        </p:txBody>
      </p:sp>
      <p:sp>
        <p:nvSpPr>
          <p:cNvPr id="46266" name="Rectangle 186"/>
          <p:cNvSpPr>
            <a:spLocks noChangeArrowheads="1"/>
          </p:cNvSpPr>
          <p:nvPr/>
        </p:nvSpPr>
        <p:spPr bwMode="auto">
          <a:xfrm>
            <a:off x="2547938" y="3808413"/>
            <a:ext cx="11112" cy="871537"/>
          </a:xfrm>
          <a:prstGeom prst="rect">
            <a:avLst/>
          </a:prstGeom>
          <a:solidFill>
            <a:srgbClr val="000000"/>
          </a:solidFill>
          <a:ln w="9525">
            <a:noFill/>
            <a:round/>
            <a:headEnd/>
            <a:tailEnd/>
          </a:ln>
          <a:effectLst/>
        </p:spPr>
        <p:txBody>
          <a:bodyPr wrap="none" anchor="ctr"/>
          <a:lstStyle/>
          <a:p>
            <a:endParaRPr lang="es-AR"/>
          </a:p>
        </p:txBody>
      </p:sp>
      <p:sp>
        <p:nvSpPr>
          <p:cNvPr id="46267" name="Rectangle 187"/>
          <p:cNvSpPr>
            <a:spLocks noChangeArrowheads="1"/>
          </p:cNvSpPr>
          <p:nvPr/>
        </p:nvSpPr>
        <p:spPr bwMode="auto">
          <a:xfrm>
            <a:off x="2547938" y="4697413"/>
            <a:ext cx="11112" cy="581025"/>
          </a:xfrm>
          <a:prstGeom prst="rect">
            <a:avLst/>
          </a:prstGeom>
          <a:solidFill>
            <a:srgbClr val="000000"/>
          </a:solidFill>
          <a:ln w="9525">
            <a:noFill/>
            <a:round/>
            <a:headEnd/>
            <a:tailEnd/>
          </a:ln>
          <a:effectLst/>
        </p:spPr>
        <p:txBody>
          <a:bodyPr wrap="none" anchor="ctr"/>
          <a:lstStyle/>
          <a:p>
            <a:endParaRPr lang="es-AR"/>
          </a:p>
        </p:txBody>
      </p:sp>
      <p:sp>
        <p:nvSpPr>
          <p:cNvPr id="46268" name="Rectangle 188"/>
          <p:cNvSpPr>
            <a:spLocks noChangeArrowheads="1"/>
          </p:cNvSpPr>
          <p:nvPr/>
        </p:nvSpPr>
        <p:spPr bwMode="auto">
          <a:xfrm>
            <a:off x="2547938" y="5295900"/>
            <a:ext cx="11112" cy="581025"/>
          </a:xfrm>
          <a:prstGeom prst="rect">
            <a:avLst/>
          </a:prstGeom>
          <a:solidFill>
            <a:srgbClr val="000000"/>
          </a:solidFill>
          <a:ln w="9525">
            <a:noFill/>
            <a:round/>
            <a:headEnd/>
            <a:tailEnd/>
          </a:ln>
          <a:effectLst/>
        </p:spPr>
        <p:txBody>
          <a:bodyPr wrap="none" anchor="ctr"/>
          <a:lstStyle/>
          <a:p>
            <a:endParaRPr lang="es-AR"/>
          </a:p>
        </p:txBody>
      </p:sp>
      <p:sp>
        <p:nvSpPr>
          <p:cNvPr id="46269" name="Rectangle 189"/>
          <p:cNvSpPr>
            <a:spLocks noChangeArrowheads="1"/>
          </p:cNvSpPr>
          <p:nvPr/>
        </p:nvSpPr>
        <p:spPr bwMode="auto">
          <a:xfrm>
            <a:off x="4224338" y="1397000"/>
            <a:ext cx="11112" cy="581025"/>
          </a:xfrm>
          <a:prstGeom prst="rect">
            <a:avLst/>
          </a:prstGeom>
          <a:solidFill>
            <a:srgbClr val="000000"/>
          </a:solidFill>
          <a:ln w="9525">
            <a:noFill/>
            <a:round/>
            <a:headEnd/>
            <a:tailEnd/>
          </a:ln>
          <a:effectLst/>
        </p:spPr>
        <p:txBody>
          <a:bodyPr wrap="none" anchor="ctr"/>
          <a:lstStyle/>
          <a:p>
            <a:endParaRPr lang="es-AR"/>
          </a:p>
        </p:txBody>
      </p:sp>
      <p:sp>
        <p:nvSpPr>
          <p:cNvPr id="46270" name="Rectangle 190"/>
          <p:cNvSpPr>
            <a:spLocks noChangeArrowheads="1"/>
          </p:cNvSpPr>
          <p:nvPr/>
        </p:nvSpPr>
        <p:spPr bwMode="auto">
          <a:xfrm>
            <a:off x="4224338" y="2030413"/>
            <a:ext cx="11112" cy="871537"/>
          </a:xfrm>
          <a:prstGeom prst="rect">
            <a:avLst/>
          </a:prstGeom>
          <a:solidFill>
            <a:srgbClr val="000000"/>
          </a:solidFill>
          <a:ln w="9525">
            <a:noFill/>
            <a:round/>
            <a:headEnd/>
            <a:tailEnd/>
          </a:ln>
          <a:effectLst/>
        </p:spPr>
        <p:txBody>
          <a:bodyPr wrap="none" anchor="ctr"/>
          <a:lstStyle/>
          <a:p>
            <a:endParaRPr lang="es-AR"/>
          </a:p>
        </p:txBody>
      </p:sp>
      <p:sp>
        <p:nvSpPr>
          <p:cNvPr id="46271" name="Rectangle 191"/>
          <p:cNvSpPr>
            <a:spLocks noChangeArrowheads="1"/>
          </p:cNvSpPr>
          <p:nvPr/>
        </p:nvSpPr>
        <p:spPr bwMode="auto">
          <a:xfrm>
            <a:off x="4224338" y="2919413"/>
            <a:ext cx="11112" cy="871537"/>
          </a:xfrm>
          <a:prstGeom prst="rect">
            <a:avLst/>
          </a:prstGeom>
          <a:solidFill>
            <a:srgbClr val="000000"/>
          </a:solidFill>
          <a:ln w="9525">
            <a:noFill/>
            <a:round/>
            <a:headEnd/>
            <a:tailEnd/>
          </a:ln>
          <a:effectLst/>
        </p:spPr>
        <p:txBody>
          <a:bodyPr wrap="none" anchor="ctr"/>
          <a:lstStyle/>
          <a:p>
            <a:endParaRPr lang="es-AR"/>
          </a:p>
        </p:txBody>
      </p:sp>
      <p:sp>
        <p:nvSpPr>
          <p:cNvPr id="46272" name="Rectangle 192"/>
          <p:cNvSpPr>
            <a:spLocks noChangeArrowheads="1"/>
          </p:cNvSpPr>
          <p:nvPr/>
        </p:nvSpPr>
        <p:spPr bwMode="auto">
          <a:xfrm>
            <a:off x="4224338" y="3808413"/>
            <a:ext cx="11112" cy="871537"/>
          </a:xfrm>
          <a:prstGeom prst="rect">
            <a:avLst/>
          </a:prstGeom>
          <a:solidFill>
            <a:srgbClr val="000000"/>
          </a:solidFill>
          <a:ln w="9525">
            <a:noFill/>
            <a:round/>
            <a:headEnd/>
            <a:tailEnd/>
          </a:ln>
          <a:effectLst/>
        </p:spPr>
        <p:txBody>
          <a:bodyPr wrap="none" anchor="ctr"/>
          <a:lstStyle/>
          <a:p>
            <a:endParaRPr lang="es-AR"/>
          </a:p>
        </p:txBody>
      </p:sp>
      <p:sp>
        <p:nvSpPr>
          <p:cNvPr id="46273" name="Rectangle 193"/>
          <p:cNvSpPr>
            <a:spLocks noChangeArrowheads="1"/>
          </p:cNvSpPr>
          <p:nvPr/>
        </p:nvSpPr>
        <p:spPr bwMode="auto">
          <a:xfrm>
            <a:off x="4224338" y="4697413"/>
            <a:ext cx="11112" cy="581025"/>
          </a:xfrm>
          <a:prstGeom prst="rect">
            <a:avLst/>
          </a:prstGeom>
          <a:solidFill>
            <a:srgbClr val="000000"/>
          </a:solidFill>
          <a:ln w="9525">
            <a:noFill/>
            <a:round/>
            <a:headEnd/>
            <a:tailEnd/>
          </a:ln>
          <a:effectLst/>
        </p:spPr>
        <p:txBody>
          <a:bodyPr wrap="none" anchor="ctr"/>
          <a:lstStyle/>
          <a:p>
            <a:endParaRPr lang="es-AR"/>
          </a:p>
        </p:txBody>
      </p:sp>
      <p:sp>
        <p:nvSpPr>
          <p:cNvPr id="46274" name="Rectangle 194"/>
          <p:cNvSpPr>
            <a:spLocks noChangeArrowheads="1"/>
          </p:cNvSpPr>
          <p:nvPr/>
        </p:nvSpPr>
        <p:spPr bwMode="auto">
          <a:xfrm>
            <a:off x="4224338" y="5295900"/>
            <a:ext cx="11112" cy="581025"/>
          </a:xfrm>
          <a:prstGeom prst="rect">
            <a:avLst/>
          </a:prstGeom>
          <a:solidFill>
            <a:srgbClr val="000000"/>
          </a:solidFill>
          <a:ln w="9525">
            <a:noFill/>
            <a:round/>
            <a:headEnd/>
            <a:tailEnd/>
          </a:ln>
          <a:effectLst/>
        </p:spPr>
        <p:txBody>
          <a:bodyPr wrap="none" anchor="ctr"/>
          <a:lstStyle/>
          <a:p>
            <a:endParaRPr lang="es-AR"/>
          </a:p>
        </p:txBody>
      </p:sp>
      <p:sp>
        <p:nvSpPr>
          <p:cNvPr id="46275" name="Rectangle 195"/>
          <p:cNvSpPr>
            <a:spLocks noChangeArrowheads="1"/>
          </p:cNvSpPr>
          <p:nvPr/>
        </p:nvSpPr>
        <p:spPr bwMode="auto">
          <a:xfrm>
            <a:off x="4300538" y="1397000"/>
            <a:ext cx="11112" cy="581025"/>
          </a:xfrm>
          <a:prstGeom prst="rect">
            <a:avLst/>
          </a:prstGeom>
          <a:solidFill>
            <a:srgbClr val="000000"/>
          </a:solidFill>
          <a:ln w="9525">
            <a:noFill/>
            <a:round/>
            <a:headEnd/>
            <a:tailEnd/>
          </a:ln>
          <a:effectLst/>
        </p:spPr>
        <p:txBody>
          <a:bodyPr wrap="none" anchor="ctr"/>
          <a:lstStyle/>
          <a:p>
            <a:endParaRPr lang="es-AR"/>
          </a:p>
        </p:txBody>
      </p:sp>
      <p:sp>
        <p:nvSpPr>
          <p:cNvPr id="46276" name="Rectangle 196"/>
          <p:cNvSpPr>
            <a:spLocks noChangeArrowheads="1"/>
          </p:cNvSpPr>
          <p:nvPr/>
        </p:nvSpPr>
        <p:spPr bwMode="auto">
          <a:xfrm>
            <a:off x="4300538" y="2030413"/>
            <a:ext cx="11112" cy="871537"/>
          </a:xfrm>
          <a:prstGeom prst="rect">
            <a:avLst/>
          </a:prstGeom>
          <a:solidFill>
            <a:srgbClr val="000000"/>
          </a:solidFill>
          <a:ln w="9525">
            <a:noFill/>
            <a:round/>
            <a:headEnd/>
            <a:tailEnd/>
          </a:ln>
          <a:effectLst/>
        </p:spPr>
        <p:txBody>
          <a:bodyPr wrap="none" anchor="ctr"/>
          <a:lstStyle/>
          <a:p>
            <a:endParaRPr lang="es-AR"/>
          </a:p>
        </p:txBody>
      </p:sp>
      <p:sp>
        <p:nvSpPr>
          <p:cNvPr id="46277" name="Rectangle 197"/>
          <p:cNvSpPr>
            <a:spLocks noChangeArrowheads="1"/>
          </p:cNvSpPr>
          <p:nvPr/>
        </p:nvSpPr>
        <p:spPr bwMode="auto">
          <a:xfrm>
            <a:off x="4300538" y="2919413"/>
            <a:ext cx="11112" cy="871537"/>
          </a:xfrm>
          <a:prstGeom prst="rect">
            <a:avLst/>
          </a:prstGeom>
          <a:solidFill>
            <a:srgbClr val="000000"/>
          </a:solidFill>
          <a:ln w="9525">
            <a:noFill/>
            <a:round/>
            <a:headEnd/>
            <a:tailEnd/>
          </a:ln>
          <a:effectLst/>
        </p:spPr>
        <p:txBody>
          <a:bodyPr wrap="none" anchor="ctr"/>
          <a:lstStyle/>
          <a:p>
            <a:endParaRPr lang="es-AR"/>
          </a:p>
        </p:txBody>
      </p:sp>
      <p:sp>
        <p:nvSpPr>
          <p:cNvPr id="46278" name="Rectangle 198"/>
          <p:cNvSpPr>
            <a:spLocks noChangeArrowheads="1"/>
          </p:cNvSpPr>
          <p:nvPr/>
        </p:nvSpPr>
        <p:spPr bwMode="auto">
          <a:xfrm>
            <a:off x="4300538" y="3808413"/>
            <a:ext cx="11112" cy="871537"/>
          </a:xfrm>
          <a:prstGeom prst="rect">
            <a:avLst/>
          </a:prstGeom>
          <a:solidFill>
            <a:srgbClr val="000000"/>
          </a:solidFill>
          <a:ln w="9525">
            <a:noFill/>
            <a:round/>
            <a:headEnd/>
            <a:tailEnd/>
          </a:ln>
          <a:effectLst/>
        </p:spPr>
        <p:txBody>
          <a:bodyPr wrap="none" anchor="ctr"/>
          <a:lstStyle/>
          <a:p>
            <a:endParaRPr lang="es-AR"/>
          </a:p>
        </p:txBody>
      </p:sp>
      <p:sp>
        <p:nvSpPr>
          <p:cNvPr id="46279" name="Rectangle 199"/>
          <p:cNvSpPr>
            <a:spLocks noChangeArrowheads="1"/>
          </p:cNvSpPr>
          <p:nvPr/>
        </p:nvSpPr>
        <p:spPr bwMode="auto">
          <a:xfrm>
            <a:off x="4300538" y="4697413"/>
            <a:ext cx="11112" cy="581025"/>
          </a:xfrm>
          <a:prstGeom prst="rect">
            <a:avLst/>
          </a:prstGeom>
          <a:solidFill>
            <a:srgbClr val="000000"/>
          </a:solidFill>
          <a:ln w="9525">
            <a:noFill/>
            <a:round/>
            <a:headEnd/>
            <a:tailEnd/>
          </a:ln>
          <a:effectLst/>
        </p:spPr>
        <p:txBody>
          <a:bodyPr wrap="none" anchor="ctr"/>
          <a:lstStyle/>
          <a:p>
            <a:endParaRPr lang="es-AR"/>
          </a:p>
        </p:txBody>
      </p:sp>
      <p:sp>
        <p:nvSpPr>
          <p:cNvPr id="46280" name="Rectangle 200"/>
          <p:cNvSpPr>
            <a:spLocks noChangeArrowheads="1"/>
          </p:cNvSpPr>
          <p:nvPr/>
        </p:nvSpPr>
        <p:spPr bwMode="auto">
          <a:xfrm>
            <a:off x="4300538" y="5295900"/>
            <a:ext cx="11112" cy="581025"/>
          </a:xfrm>
          <a:prstGeom prst="rect">
            <a:avLst/>
          </a:prstGeom>
          <a:solidFill>
            <a:srgbClr val="000000"/>
          </a:solidFill>
          <a:ln w="9525">
            <a:noFill/>
            <a:round/>
            <a:headEnd/>
            <a:tailEnd/>
          </a:ln>
          <a:effectLst/>
        </p:spPr>
        <p:txBody>
          <a:bodyPr wrap="none" anchor="ctr"/>
          <a:lstStyle/>
          <a:p>
            <a:endParaRPr lang="es-AR"/>
          </a:p>
        </p:txBody>
      </p:sp>
      <p:sp>
        <p:nvSpPr>
          <p:cNvPr id="46281" name="Rectangle 201"/>
          <p:cNvSpPr>
            <a:spLocks noChangeArrowheads="1"/>
          </p:cNvSpPr>
          <p:nvPr/>
        </p:nvSpPr>
        <p:spPr bwMode="auto">
          <a:xfrm>
            <a:off x="3081338" y="3771900"/>
            <a:ext cx="688975" cy="957263"/>
          </a:xfrm>
          <a:prstGeom prst="rect">
            <a:avLst/>
          </a:prstGeom>
          <a:noFill/>
          <a:ln w="9525">
            <a:noFill/>
            <a:round/>
            <a:headEnd/>
            <a:tailEnd/>
          </a:ln>
          <a:effectLst/>
        </p:spPr>
        <p:txBody>
          <a:bodyPr wrap="none" lIns="90360" tIns="44280" rIns="90360" bIns="4428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900">
                <a:solidFill>
                  <a:srgbClr val="FFFFFF"/>
                </a:solidFill>
                <a:ea typeface="Microsoft YaHei" charset="0"/>
                <a:cs typeface="Microsoft YaHei" charset="0"/>
              </a:rPr>
              <a:t>PCR</a:t>
            </a:r>
          </a:p>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900">
                <a:solidFill>
                  <a:srgbClr val="FFFFFF"/>
                </a:solidFill>
                <a:ea typeface="Microsoft YaHei" charset="0"/>
                <a:cs typeface="Microsoft YaHei" charset="0"/>
              </a:rPr>
              <a:t>MBS</a:t>
            </a:r>
          </a:p>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900">
                <a:solidFill>
                  <a:srgbClr val="FFFFFF"/>
                </a:solidFill>
                <a:ea typeface="Microsoft YaHei" charset="0"/>
                <a:cs typeface="Microsoft YaHei" charset="0"/>
              </a:rPr>
              <a:t>SCR</a:t>
            </a:r>
          </a:p>
        </p:txBody>
      </p:sp>
      <p:sp>
        <p:nvSpPr>
          <p:cNvPr id="46282" name="Rectangle 202"/>
          <p:cNvSpPr>
            <a:spLocks noChangeArrowheads="1"/>
          </p:cNvSpPr>
          <p:nvPr/>
        </p:nvSpPr>
        <p:spPr bwMode="auto">
          <a:xfrm>
            <a:off x="1068388" y="414338"/>
            <a:ext cx="7858125" cy="520700"/>
          </a:xfrm>
          <a:prstGeom prst="rect">
            <a:avLst/>
          </a:prstGeom>
          <a:noFill/>
          <a:ln w="9525">
            <a:noFill/>
            <a:round/>
            <a:headEnd/>
            <a:tailEnd/>
          </a:ln>
          <a:effectLst/>
        </p:spPr>
        <p:txBody>
          <a:bodyPr wrap="none" lIns="90000" tIns="46800" rIns="90000" bIns="46800">
            <a:spAutoFit/>
          </a:bodyPr>
          <a:lstStyle/>
          <a:p>
            <a:pPr eaLnBrk="1" hangingPunct="1">
              <a:spcBef>
                <a:spcPts val="17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800">
                <a:solidFill>
                  <a:srgbClr val="CCECFF"/>
                </a:solidFill>
                <a:effectLst>
                  <a:outerShdw blurRad="38100" dist="38100" dir="2700000" algn="tl">
                    <a:srgbClr val="000000"/>
                  </a:outerShdw>
                </a:effectLst>
                <a:latin typeface="Arial" charset="0"/>
                <a:ea typeface="Microsoft YaHei" charset="0"/>
                <a:cs typeface="Microsoft YaHei" charset="0"/>
              </a:rPr>
              <a:t>Parámetros para las categorías de Servicio ATM</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54273" name="Rectangle 1"/>
          <p:cNvSpPr>
            <a:spLocks noGrp="1" noChangeArrowheads="1"/>
          </p:cNvSpPr>
          <p:nvPr>
            <p:ph type="title" idx="4294967295"/>
          </p:nvPr>
        </p:nvSpPr>
        <p:spPr>
          <a:xfrm>
            <a:off x="685800" y="457200"/>
            <a:ext cx="7772400" cy="6858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3200"/>
              <a:t>Nivel de adaptación ATM (AAL)</a:t>
            </a:r>
          </a:p>
        </p:txBody>
      </p:sp>
      <p:sp>
        <p:nvSpPr>
          <p:cNvPr id="54274" name="Rectangle 2"/>
          <p:cNvSpPr>
            <a:spLocks noGrp="1" noChangeArrowheads="1"/>
          </p:cNvSpPr>
          <p:nvPr>
            <p:ph type="body" idx="4294967295"/>
          </p:nvPr>
        </p:nvSpPr>
        <p:spPr>
          <a:xfrm>
            <a:off x="228600" y="1371600"/>
            <a:ext cx="8610600" cy="5311775"/>
          </a:xfrm>
          <a:ln/>
        </p:spPr>
        <p:txBody>
          <a:bodyPr/>
          <a:lstStyle/>
          <a:p>
            <a:pPr marL="187325" indent="-187325">
              <a:spcBef>
                <a:spcPts val="700"/>
              </a:spcBef>
              <a:buClr>
                <a:srgbClr val="99FF99"/>
              </a:buClr>
              <a:buSzPct val="80000"/>
              <a:buFont typeface="Arial" charset="0"/>
              <a:buChar char="•"/>
              <a:tabLst>
                <a:tab pos="187325" algn="l"/>
                <a:tab pos="292100" algn="l"/>
                <a:tab pos="741363" algn="l"/>
                <a:tab pos="1190625" algn="l"/>
                <a:tab pos="1639888" algn="l"/>
                <a:tab pos="2089150" algn="l"/>
                <a:tab pos="2538413" algn="l"/>
                <a:tab pos="2987675" algn="l"/>
                <a:tab pos="3436938" algn="l"/>
                <a:tab pos="3886200" algn="l"/>
                <a:tab pos="4335463" algn="l"/>
                <a:tab pos="4784725" algn="l"/>
                <a:tab pos="5233988" algn="l"/>
                <a:tab pos="5683250" algn="l"/>
                <a:tab pos="6132513" algn="l"/>
                <a:tab pos="6581775" algn="l"/>
                <a:tab pos="7031038" algn="l"/>
                <a:tab pos="7480300" algn="l"/>
                <a:tab pos="7929563" algn="l"/>
                <a:tab pos="8378825" algn="l"/>
                <a:tab pos="8828088" algn="l"/>
              </a:tabLst>
            </a:pPr>
            <a:r>
              <a:rPr lang="es-ES" sz="2800"/>
              <a:t>El nivel de adaptación tiene un papel fundamental en la habilidad de una red ATM para soportar múltiples aplicaciones</a:t>
            </a:r>
          </a:p>
          <a:p>
            <a:pPr marL="187325" indent="-187325">
              <a:spcBef>
                <a:spcPts val="700"/>
              </a:spcBef>
              <a:buClr>
                <a:srgbClr val="99FF99"/>
              </a:buClr>
              <a:buSzPct val="80000"/>
              <a:buFont typeface="Arial" charset="0"/>
              <a:buChar char="•"/>
              <a:tabLst>
                <a:tab pos="187325" algn="l"/>
                <a:tab pos="292100" algn="l"/>
                <a:tab pos="741363" algn="l"/>
                <a:tab pos="1190625" algn="l"/>
                <a:tab pos="1639888" algn="l"/>
                <a:tab pos="2089150" algn="l"/>
                <a:tab pos="2538413" algn="l"/>
                <a:tab pos="2987675" algn="l"/>
                <a:tab pos="3436938" algn="l"/>
                <a:tab pos="3886200" algn="l"/>
                <a:tab pos="4335463" algn="l"/>
                <a:tab pos="4784725" algn="l"/>
                <a:tab pos="5233988" algn="l"/>
                <a:tab pos="5683250" algn="l"/>
                <a:tab pos="6132513" algn="l"/>
                <a:tab pos="6581775" algn="l"/>
                <a:tab pos="7031038" algn="l"/>
                <a:tab pos="7480300" algn="l"/>
                <a:tab pos="7929563" algn="l"/>
                <a:tab pos="8378825" algn="l"/>
                <a:tab pos="8828088" algn="l"/>
              </a:tabLst>
            </a:pPr>
            <a:r>
              <a:rPr lang="es-ES" sz="2800"/>
              <a:t>Debe ser capaz de acomodar una extensa variedad de tráfico: </a:t>
            </a:r>
          </a:p>
          <a:p>
            <a:pPr marL="663575" lvl="1" indent="-3175">
              <a:spcBef>
                <a:spcPts val="600"/>
              </a:spcBef>
              <a:buClr>
                <a:srgbClr val="99FF99"/>
              </a:buClr>
              <a:buSzPct val="50000"/>
              <a:buFont typeface="Arial" charset="0"/>
              <a:buChar char="•"/>
              <a:tabLst>
                <a:tab pos="187325" algn="l"/>
                <a:tab pos="292100" algn="l"/>
                <a:tab pos="741363" algn="l"/>
                <a:tab pos="1190625" algn="l"/>
                <a:tab pos="1639888" algn="l"/>
                <a:tab pos="2089150" algn="l"/>
                <a:tab pos="2538413" algn="l"/>
                <a:tab pos="2987675" algn="l"/>
                <a:tab pos="3436938" algn="l"/>
                <a:tab pos="3886200" algn="l"/>
                <a:tab pos="4335463" algn="l"/>
                <a:tab pos="4784725" algn="l"/>
                <a:tab pos="5233988" algn="l"/>
                <a:tab pos="5683250" algn="l"/>
                <a:tab pos="6132513" algn="l"/>
                <a:tab pos="6581775" algn="l"/>
                <a:tab pos="7031038" algn="l"/>
                <a:tab pos="7480300" algn="l"/>
                <a:tab pos="7929563" algn="l"/>
                <a:tab pos="8378825" algn="l"/>
                <a:tab pos="8828088" algn="l"/>
              </a:tabLst>
            </a:pPr>
            <a:r>
              <a:rPr lang="es-ES" sz="2400"/>
              <a:t> No orientado a la conexión</a:t>
            </a:r>
          </a:p>
          <a:p>
            <a:pPr marL="663575" lvl="1" indent="-3175">
              <a:spcBef>
                <a:spcPts val="600"/>
              </a:spcBef>
              <a:buClr>
                <a:srgbClr val="99FF99"/>
              </a:buClr>
              <a:buSzPct val="50000"/>
              <a:buFont typeface="Arial" charset="0"/>
              <a:buChar char="•"/>
              <a:tabLst>
                <a:tab pos="187325" algn="l"/>
                <a:tab pos="292100" algn="l"/>
                <a:tab pos="741363" algn="l"/>
                <a:tab pos="1190625" algn="l"/>
                <a:tab pos="1639888" algn="l"/>
                <a:tab pos="2089150" algn="l"/>
                <a:tab pos="2538413" algn="l"/>
                <a:tab pos="2987675" algn="l"/>
                <a:tab pos="3436938" algn="l"/>
                <a:tab pos="3886200" algn="l"/>
                <a:tab pos="4335463" algn="l"/>
                <a:tab pos="4784725" algn="l"/>
                <a:tab pos="5233988" algn="l"/>
                <a:tab pos="5683250" algn="l"/>
                <a:tab pos="6132513" algn="l"/>
                <a:tab pos="6581775" algn="l"/>
                <a:tab pos="7031038" algn="l"/>
                <a:tab pos="7480300" algn="l"/>
                <a:tab pos="7929563" algn="l"/>
                <a:tab pos="8378825" algn="l"/>
                <a:tab pos="8828088" algn="l"/>
              </a:tabLst>
            </a:pPr>
            <a:r>
              <a:rPr lang="es-ES" sz="2400"/>
              <a:t> Orientado a la conexión</a:t>
            </a:r>
          </a:p>
          <a:p>
            <a:pPr marL="663575" lvl="1" indent="-3175">
              <a:spcBef>
                <a:spcPts val="600"/>
              </a:spcBef>
              <a:buClr>
                <a:srgbClr val="99FF99"/>
              </a:buClr>
              <a:buSzPct val="50000"/>
              <a:buFont typeface="Arial" charset="0"/>
              <a:buChar char="•"/>
              <a:tabLst>
                <a:tab pos="187325" algn="l"/>
                <a:tab pos="292100" algn="l"/>
                <a:tab pos="741363" algn="l"/>
                <a:tab pos="1190625" algn="l"/>
                <a:tab pos="1639888" algn="l"/>
                <a:tab pos="2089150" algn="l"/>
                <a:tab pos="2538413" algn="l"/>
                <a:tab pos="2987675" algn="l"/>
                <a:tab pos="3436938" algn="l"/>
                <a:tab pos="3886200" algn="l"/>
                <a:tab pos="4335463" algn="l"/>
                <a:tab pos="4784725" algn="l"/>
                <a:tab pos="5233988" algn="l"/>
                <a:tab pos="5683250" algn="l"/>
                <a:tab pos="6132513" algn="l"/>
                <a:tab pos="6581775" algn="l"/>
                <a:tab pos="7031038" algn="l"/>
                <a:tab pos="7480300" algn="l"/>
                <a:tab pos="7929563" algn="l"/>
                <a:tab pos="8378825" algn="l"/>
                <a:tab pos="8828088" algn="l"/>
              </a:tabLst>
            </a:pPr>
            <a:r>
              <a:rPr lang="es-ES" sz="2400"/>
              <a:t> De voz síncrona</a:t>
            </a:r>
          </a:p>
          <a:p>
            <a:pPr marL="663575" lvl="1" indent="-3175">
              <a:spcBef>
                <a:spcPts val="600"/>
              </a:spcBef>
              <a:buClr>
                <a:srgbClr val="99FF99"/>
              </a:buClr>
              <a:buSzPct val="50000"/>
              <a:buFont typeface="Arial" charset="0"/>
              <a:buChar char="•"/>
              <a:tabLst>
                <a:tab pos="187325" algn="l"/>
                <a:tab pos="292100" algn="l"/>
                <a:tab pos="741363" algn="l"/>
                <a:tab pos="1190625" algn="l"/>
                <a:tab pos="1639888" algn="l"/>
                <a:tab pos="2089150" algn="l"/>
                <a:tab pos="2538413" algn="l"/>
                <a:tab pos="2987675" algn="l"/>
                <a:tab pos="3436938" algn="l"/>
                <a:tab pos="3886200" algn="l"/>
                <a:tab pos="4335463" algn="l"/>
                <a:tab pos="4784725" algn="l"/>
                <a:tab pos="5233988" algn="l"/>
                <a:tab pos="5683250" algn="l"/>
                <a:tab pos="6132513" algn="l"/>
                <a:tab pos="6581775" algn="l"/>
                <a:tab pos="7031038" algn="l"/>
                <a:tab pos="7480300" algn="l"/>
                <a:tab pos="7929563" algn="l"/>
                <a:tab pos="8378825" algn="l"/>
                <a:tab pos="8828088" algn="l"/>
              </a:tabLst>
            </a:pPr>
            <a:r>
              <a:rPr lang="es-ES" sz="2400"/>
              <a:t> De aplicaciones de vídeo</a:t>
            </a:r>
          </a:p>
          <a:p>
            <a:pPr marL="187325" indent="-187325">
              <a:spcBef>
                <a:spcPts val="700"/>
              </a:spcBef>
              <a:buClr>
                <a:srgbClr val="99FF99"/>
              </a:buClr>
              <a:buSzPct val="80000"/>
              <a:buFont typeface="Arial" charset="0"/>
              <a:buChar char="•"/>
              <a:tabLst>
                <a:tab pos="187325" algn="l"/>
                <a:tab pos="292100" algn="l"/>
                <a:tab pos="741363" algn="l"/>
                <a:tab pos="1190625" algn="l"/>
                <a:tab pos="1639888" algn="l"/>
                <a:tab pos="2089150" algn="l"/>
                <a:tab pos="2538413" algn="l"/>
                <a:tab pos="2987675" algn="l"/>
                <a:tab pos="3436938" algn="l"/>
                <a:tab pos="3886200" algn="l"/>
                <a:tab pos="4335463" algn="l"/>
                <a:tab pos="4784725" algn="l"/>
                <a:tab pos="5233988" algn="l"/>
                <a:tab pos="5683250" algn="l"/>
                <a:tab pos="6132513" algn="l"/>
                <a:tab pos="6581775" algn="l"/>
                <a:tab pos="7031038" algn="l"/>
                <a:tab pos="7480300" algn="l"/>
                <a:tab pos="7929563" algn="l"/>
                <a:tab pos="8378825" algn="l"/>
                <a:tab pos="8828088" algn="l"/>
              </a:tabLst>
            </a:pPr>
            <a:r>
              <a:rPr lang="es-ES" sz="2800"/>
              <a:t>Ha sido diseñado para soportar diferentes tipos de tráfico, como voz, vídeo y datos</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55297" name="Rectangle 1"/>
          <p:cNvSpPr>
            <a:spLocks noGrp="1" noChangeArrowheads="1"/>
          </p:cNvSpPr>
          <p:nvPr>
            <p:ph type="title" idx="4294967295"/>
          </p:nvPr>
        </p:nvSpPr>
        <p:spPr>
          <a:xfrm>
            <a:off x="685800" y="457200"/>
            <a:ext cx="7772400" cy="6858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3200"/>
              <a:t>Nivel de adaptación ATM (AAL)</a:t>
            </a:r>
          </a:p>
        </p:txBody>
      </p:sp>
      <p:sp>
        <p:nvSpPr>
          <p:cNvPr id="55298" name="Rectangle 2"/>
          <p:cNvSpPr>
            <a:spLocks noGrp="1" noChangeArrowheads="1"/>
          </p:cNvSpPr>
          <p:nvPr>
            <p:ph type="body" idx="4294967295"/>
          </p:nvPr>
        </p:nvSpPr>
        <p:spPr>
          <a:xfrm>
            <a:off x="228600" y="1371600"/>
            <a:ext cx="8610600" cy="5311775"/>
          </a:xfrm>
          <a:ln/>
        </p:spPr>
        <p:txBody>
          <a:bodyPr/>
          <a:lstStyle/>
          <a:p>
            <a:pPr marL="190500" indent="-187325">
              <a:spcBef>
                <a:spcPts val="700"/>
              </a:spcBef>
              <a:buClrTx/>
              <a:buSzPct val="80000"/>
              <a:buFontTx/>
              <a:buNone/>
              <a:tabLst>
                <a:tab pos="190500" algn="l"/>
                <a:tab pos="295275" algn="l"/>
                <a:tab pos="744538" algn="l"/>
                <a:tab pos="1193800" algn="l"/>
                <a:tab pos="1643063" algn="l"/>
                <a:tab pos="2092325" algn="l"/>
                <a:tab pos="2541588" algn="l"/>
                <a:tab pos="2990850" algn="l"/>
                <a:tab pos="3440113" algn="l"/>
                <a:tab pos="3889375" algn="l"/>
                <a:tab pos="4338638" algn="l"/>
                <a:tab pos="4787900" algn="l"/>
                <a:tab pos="5237163" algn="l"/>
                <a:tab pos="5686425" algn="l"/>
                <a:tab pos="6135688" algn="l"/>
                <a:tab pos="6584950" algn="l"/>
                <a:tab pos="7034213" algn="l"/>
                <a:tab pos="7483475" algn="l"/>
                <a:tab pos="7932738" algn="l"/>
                <a:tab pos="8382000" algn="l"/>
                <a:tab pos="8831263" algn="l"/>
              </a:tabLst>
            </a:pPr>
            <a:r>
              <a:rPr lang="es-ES" sz="2800" dirty="0"/>
              <a:t>Tolerancia a errores</a:t>
            </a:r>
          </a:p>
          <a:p>
            <a:pPr marL="663575" lvl="1" indent="-188913">
              <a:spcBef>
                <a:spcPts val="600"/>
              </a:spcBef>
              <a:buClr>
                <a:srgbClr val="CCECFF"/>
              </a:buClr>
              <a:buSzPct val="50000"/>
              <a:buFont typeface="Wingdings" charset="2"/>
              <a:buChar char=""/>
              <a:tabLst>
                <a:tab pos="190500" algn="l"/>
                <a:tab pos="295275" algn="l"/>
                <a:tab pos="744538" algn="l"/>
                <a:tab pos="1193800" algn="l"/>
                <a:tab pos="1643063" algn="l"/>
                <a:tab pos="2092325" algn="l"/>
                <a:tab pos="2541588" algn="l"/>
                <a:tab pos="2990850" algn="l"/>
                <a:tab pos="3440113" algn="l"/>
                <a:tab pos="3889375" algn="l"/>
                <a:tab pos="4338638" algn="l"/>
                <a:tab pos="4787900" algn="l"/>
                <a:tab pos="5237163" algn="l"/>
                <a:tab pos="5686425" algn="l"/>
                <a:tab pos="6135688" algn="l"/>
                <a:tab pos="6584950" algn="l"/>
                <a:tab pos="7034213" algn="l"/>
                <a:tab pos="7483475" algn="l"/>
                <a:tab pos="7932738" algn="l"/>
                <a:tab pos="8382000" algn="l"/>
                <a:tab pos="8831263" algn="l"/>
              </a:tabLst>
            </a:pPr>
            <a:r>
              <a:rPr lang="es-ES" sz="2400" dirty="0"/>
              <a:t> VOZ Y VIDEO DE BAJA CALIDAD: alta</a:t>
            </a:r>
          </a:p>
          <a:p>
            <a:pPr marL="1044575" lvl="2" indent="-188913">
              <a:buClr>
                <a:srgbClr val="0088E4"/>
              </a:buClr>
              <a:buFont typeface="Arial" charset="0"/>
              <a:buChar char="•"/>
              <a:tabLst>
                <a:tab pos="190500" algn="l"/>
                <a:tab pos="295275" algn="l"/>
                <a:tab pos="744538" algn="l"/>
                <a:tab pos="1193800" algn="l"/>
                <a:tab pos="1643063" algn="l"/>
                <a:tab pos="2092325" algn="l"/>
                <a:tab pos="2541588" algn="l"/>
                <a:tab pos="2990850" algn="l"/>
                <a:tab pos="3440113" algn="l"/>
                <a:tab pos="3889375" algn="l"/>
                <a:tab pos="4338638" algn="l"/>
                <a:tab pos="4787900" algn="l"/>
                <a:tab pos="5237163" algn="l"/>
                <a:tab pos="5686425" algn="l"/>
                <a:tab pos="6135688" algn="l"/>
                <a:tab pos="6584950" algn="l"/>
                <a:tab pos="7034213" algn="l"/>
                <a:tab pos="7483475" algn="l"/>
                <a:tab pos="7932738" algn="l"/>
                <a:tab pos="8382000" algn="l"/>
                <a:tab pos="8831263" algn="l"/>
              </a:tabLst>
            </a:pPr>
            <a:r>
              <a:rPr lang="es-ES" dirty="0"/>
              <a:t>La transmisión de voz y de vídeo de baja calidad tienen una alta tolerancia a los errores</a:t>
            </a:r>
          </a:p>
          <a:p>
            <a:pPr marL="1044575" lvl="2" indent="-188913">
              <a:buClr>
                <a:srgbClr val="0088E4"/>
              </a:buClr>
              <a:buFont typeface="Arial" charset="0"/>
              <a:buChar char="•"/>
              <a:tabLst>
                <a:tab pos="190500" algn="l"/>
                <a:tab pos="295275" algn="l"/>
                <a:tab pos="744538" algn="l"/>
                <a:tab pos="1193800" algn="l"/>
                <a:tab pos="1643063" algn="l"/>
                <a:tab pos="2092325" algn="l"/>
                <a:tab pos="2541588" algn="l"/>
                <a:tab pos="2990850" algn="l"/>
                <a:tab pos="3440113" algn="l"/>
                <a:tab pos="3889375" algn="l"/>
                <a:tab pos="4338638" algn="l"/>
                <a:tab pos="4787900" algn="l"/>
                <a:tab pos="5237163" algn="l"/>
                <a:tab pos="5686425" algn="l"/>
                <a:tab pos="6135688" algn="l"/>
                <a:tab pos="6584950" algn="l"/>
                <a:tab pos="7034213" algn="l"/>
                <a:tab pos="7483475" algn="l"/>
                <a:tab pos="7932738" algn="l"/>
                <a:tab pos="8382000" algn="l"/>
                <a:tab pos="8831263" algn="l"/>
              </a:tabLst>
            </a:pPr>
            <a:r>
              <a:rPr lang="es-ES" dirty="0"/>
              <a:t>Si se pierde una celda la calidad no se ve muy afectada</a:t>
            </a:r>
          </a:p>
          <a:p>
            <a:pPr marL="663575" lvl="1" indent="-188913">
              <a:spcBef>
                <a:spcPts val="600"/>
              </a:spcBef>
              <a:buClrTx/>
              <a:buSzPct val="50000"/>
              <a:buFontTx/>
              <a:buNone/>
              <a:tabLst>
                <a:tab pos="190500" algn="l"/>
                <a:tab pos="295275" algn="l"/>
                <a:tab pos="744538" algn="l"/>
                <a:tab pos="1193800" algn="l"/>
                <a:tab pos="1643063" algn="l"/>
                <a:tab pos="2092325" algn="l"/>
                <a:tab pos="2541588" algn="l"/>
                <a:tab pos="2990850" algn="l"/>
                <a:tab pos="3440113" algn="l"/>
                <a:tab pos="3889375" algn="l"/>
                <a:tab pos="4338638" algn="l"/>
                <a:tab pos="4787900" algn="l"/>
                <a:tab pos="5237163" algn="l"/>
                <a:tab pos="5686425" algn="l"/>
                <a:tab pos="6135688" algn="l"/>
                <a:tab pos="6584950" algn="l"/>
                <a:tab pos="7034213" algn="l"/>
                <a:tab pos="7483475" algn="l"/>
                <a:tab pos="7932738" algn="l"/>
                <a:tab pos="8382000" algn="l"/>
                <a:tab pos="8831263" algn="l"/>
              </a:tabLst>
            </a:pPr>
            <a:endParaRPr lang="es-ES" sz="2400" dirty="0"/>
          </a:p>
          <a:p>
            <a:pPr marL="663575" lvl="1" indent="-188913">
              <a:spcBef>
                <a:spcPts val="600"/>
              </a:spcBef>
              <a:buClr>
                <a:srgbClr val="CCECFF"/>
              </a:buClr>
              <a:buSzPct val="50000"/>
              <a:buFont typeface="Wingdings" charset="2"/>
              <a:buChar char=""/>
              <a:tabLst>
                <a:tab pos="190500" algn="l"/>
                <a:tab pos="295275" algn="l"/>
                <a:tab pos="744538" algn="l"/>
                <a:tab pos="1193800" algn="l"/>
                <a:tab pos="1643063" algn="l"/>
                <a:tab pos="2092325" algn="l"/>
                <a:tab pos="2541588" algn="l"/>
                <a:tab pos="2990850" algn="l"/>
                <a:tab pos="3440113" algn="l"/>
                <a:tab pos="3889375" algn="l"/>
                <a:tab pos="4338638" algn="l"/>
                <a:tab pos="4787900" algn="l"/>
                <a:tab pos="5237163" algn="l"/>
                <a:tab pos="5686425" algn="l"/>
                <a:tab pos="6135688" algn="l"/>
                <a:tab pos="6584950" algn="l"/>
                <a:tab pos="7034213" algn="l"/>
                <a:tab pos="7483475" algn="l"/>
                <a:tab pos="7932738" algn="l"/>
                <a:tab pos="8382000" algn="l"/>
                <a:tab pos="8831263" algn="l"/>
              </a:tabLst>
            </a:pPr>
            <a:r>
              <a:rPr lang="es-ES" sz="2400" dirty="0"/>
              <a:t> DATOS : sin tolerancia a errores</a:t>
            </a:r>
          </a:p>
          <a:p>
            <a:pPr marL="1044575" lvl="2" indent="-188913">
              <a:buClr>
                <a:srgbClr val="0088E4"/>
              </a:buClr>
              <a:buFont typeface="Arial" charset="0"/>
              <a:buChar char="•"/>
              <a:tabLst>
                <a:tab pos="190500" algn="l"/>
                <a:tab pos="295275" algn="l"/>
                <a:tab pos="744538" algn="l"/>
                <a:tab pos="1193800" algn="l"/>
                <a:tab pos="1643063" algn="l"/>
                <a:tab pos="2092325" algn="l"/>
                <a:tab pos="2541588" algn="l"/>
                <a:tab pos="2990850" algn="l"/>
                <a:tab pos="3440113" algn="l"/>
                <a:tab pos="3889375" algn="l"/>
                <a:tab pos="4338638" algn="l"/>
                <a:tab pos="4787900" algn="l"/>
                <a:tab pos="5237163" algn="l"/>
                <a:tab pos="5686425" algn="l"/>
                <a:tab pos="6135688" algn="l"/>
                <a:tab pos="6584950" algn="l"/>
                <a:tab pos="7034213" algn="l"/>
                <a:tab pos="7483475" algn="l"/>
                <a:tab pos="7932738" algn="l"/>
                <a:tab pos="8382000" algn="l"/>
                <a:tab pos="8831263" algn="l"/>
              </a:tabLst>
            </a:pPr>
            <a:r>
              <a:rPr lang="es-ES" dirty="0"/>
              <a:t>La transmisión de datos no tiene tolerancia a los errores</a:t>
            </a:r>
          </a:p>
          <a:p>
            <a:pPr marL="1044575" lvl="2" indent="-188913">
              <a:buClr>
                <a:srgbClr val="0088E4"/>
              </a:buClr>
              <a:buFont typeface="Arial" charset="0"/>
              <a:buChar char="•"/>
              <a:tabLst>
                <a:tab pos="190500" algn="l"/>
                <a:tab pos="295275" algn="l"/>
                <a:tab pos="744538" algn="l"/>
                <a:tab pos="1193800" algn="l"/>
                <a:tab pos="1643063" algn="l"/>
                <a:tab pos="2092325" algn="l"/>
                <a:tab pos="2541588" algn="l"/>
                <a:tab pos="2990850" algn="l"/>
                <a:tab pos="3440113" algn="l"/>
                <a:tab pos="3889375" algn="l"/>
                <a:tab pos="4338638" algn="l"/>
                <a:tab pos="4787900" algn="l"/>
                <a:tab pos="5237163" algn="l"/>
                <a:tab pos="5686425" algn="l"/>
                <a:tab pos="6135688" algn="l"/>
                <a:tab pos="6584950" algn="l"/>
                <a:tab pos="7034213" algn="l"/>
                <a:tab pos="7483475" algn="l"/>
                <a:tab pos="7932738" algn="l"/>
                <a:tab pos="8382000" algn="l"/>
                <a:tab pos="8831263" algn="l"/>
              </a:tabLst>
            </a:pPr>
            <a:r>
              <a:rPr lang="es-ES" dirty="0"/>
              <a:t>El cambio de un bit provoca el cambio del significado de los datos</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56321" name="Rectangle 1"/>
          <p:cNvSpPr>
            <a:spLocks noGrp="1" noChangeArrowheads="1"/>
          </p:cNvSpPr>
          <p:nvPr>
            <p:ph type="title" idx="4294967295"/>
          </p:nvPr>
        </p:nvSpPr>
        <p:spPr>
          <a:xfrm>
            <a:off x="685800" y="457200"/>
            <a:ext cx="7772400" cy="6858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3200"/>
              <a:t>Nivel de adaptación ATM (AAL)</a:t>
            </a:r>
          </a:p>
        </p:txBody>
      </p:sp>
      <p:sp>
        <p:nvSpPr>
          <p:cNvPr id="56322" name="Rectangle 2"/>
          <p:cNvSpPr>
            <a:spLocks noGrp="1" noChangeArrowheads="1"/>
          </p:cNvSpPr>
          <p:nvPr>
            <p:ph type="body" idx="4294967295"/>
          </p:nvPr>
        </p:nvSpPr>
        <p:spPr>
          <a:xfrm>
            <a:off x="228600" y="1371600"/>
            <a:ext cx="8229600" cy="5273675"/>
          </a:xfrm>
          <a:ln/>
        </p:spPr>
        <p:txBody>
          <a:bodyPr/>
          <a:lstStyle/>
          <a:p>
            <a:pPr marL="190500" indent="-187325">
              <a:spcBef>
                <a:spcPts val="700"/>
              </a:spcBef>
              <a:buClrTx/>
              <a:buSzPct val="80000"/>
              <a:buFontTx/>
              <a:buNone/>
              <a:tabLst>
                <a:tab pos="190500" algn="l"/>
                <a:tab pos="295275" algn="l"/>
                <a:tab pos="744538" algn="l"/>
                <a:tab pos="1193800" algn="l"/>
                <a:tab pos="1643063" algn="l"/>
                <a:tab pos="2092325" algn="l"/>
                <a:tab pos="2541588" algn="l"/>
                <a:tab pos="2990850" algn="l"/>
                <a:tab pos="3440113" algn="l"/>
                <a:tab pos="3889375" algn="l"/>
                <a:tab pos="4338638" algn="l"/>
                <a:tab pos="4787900" algn="l"/>
                <a:tab pos="5237163" algn="l"/>
                <a:tab pos="5686425" algn="l"/>
                <a:tab pos="6135688" algn="l"/>
                <a:tab pos="6584950" algn="l"/>
                <a:tab pos="7034213" algn="l"/>
                <a:tab pos="7483475" algn="l"/>
                <a:tab pos="7932738" algn="l"/>
                <a:tab pos="8382000" algn="l"/>
                <a:tab pos="8831263" algn="l"/>
              </a:tabLst>
            </a:pPr>
            <a:r>
              <a:rPr lang="es-ES" sz="2800"/>
              <a:t>Tolerancia al retardo</a:t>
            </a:r>
          </a:p>
          <a:p>
            <a:pPr marL="663575" lvl="1" indent="-188913">
              <a:spcBef>
                <a:spcPts val="1500"/>
              </a:spcBef>
              <a:buClr>
                <a:srgbClr val="CCECFF"/>
              </a:buClr>
              <a:buSzPct val="50000"/>
              <a:buFont typeface="Wingdings" charset="2"/>
              <a:buChar char=""/>
              <a:tabLst>
                <a:tab pos="190500" algn="l"/>
                <a:tab pos="295275" algn="l"/>
                <a:tab pos="744538" algn="l"/>
                <a:tab pos="1193800" algn="l"/>
                <a:tab pos="1643063" algn="l"/>
                <a:tab pos="2092325" algn="l"/>
                <a:tab pos="2541588" algn="l"/>
                <a:tab pos="2990850" algn="l"/>
                <a:tab pos="3440113" algn="l"/>
                <a:tab pos="3889375" algn="l"/>
                <a:tab pos="4338638" algn="l"/>
                <a:tab pos="4787900" algn="l"/>
                <a:tab pos="5237163" algn="l"/>
                <a:tab pos="5686425" algn="l"/>
                <a:tab pos="6135688" algn="l"/>
                <a:tab pos="6584950" algn="l"/>
                <a:tab pos="7034213" algn="l"/>
                <a:tab pos="7483475" algn="l"/>
                <a:tab pos="7932738" algn="l"/>
                <a:tab pos="8382000" algn="l"/>
                <a:tab pos="8831263" algn="l"/>
              </a:tabLst>
            </a:pPr>
            <a:r>
              <a:rPr lang="es-ES" sz="2400"/>
              <a:t> VOZ Y VIDEO: baja</a:t>
            </a:r>
          </a:p>
          <a:p>
            <a:pPr marL="1044575" lvl="2" indent="-188913">
              <a:spcBef>
                <a:spcPts val="1500"/>
              </a:spcBef>
              <a:buClr>
                <a:srgbClr val="0088E4"/>
              </a:buClr>
              <a:buFont typeface="Arial" charset="0"/>
              <a:buChar char="•"/>
              <a:tabLst>
                <a:tab pos="190500" algn="l"/>
                <a:tab pos="295275" algn="l"/>
                <a:tab pos="744538" algn="l"/>
                <a:tab pos="1193800" algn="l"/>
                <a:tab pos="1643063" algn="l"/>
                <a:tab pos="2092325" algn="l"/>
                <a:tab pos="2541588" algn="l"/>
                <a:tab pos="2990850" algn="l"/>
                <a:tab pos="3440113" algn="l"/>
                <a:tab pos="3889375" algn="l"/>
                <a:tab pos="4338638" algn="l"/>
                <a:tab pos="4787900" algn="l"/>
                <a:tab pos="5237163" algn="l"/>
                <a:tab pos="5686425" algn="l"/>
                <a:tab pos="6135688" algn="l"/>
                <a:tab pos="6584950" algn="l"/>
                <a:tab pos="7034213" algn="l"/>
                <a:tab pos="7483475" algn="l"/>
                <a:tab pos="7932738" algn="l"/>
                <a:tab pos="8382000" algn="l"/>
                <a:tab pos="8831263" algn="l"/>
              </a:tabLst>
            </a:pPr>
            <a:r>
              <a:rPr lang="es-ES"/>
              <a:t>En la transmisión de voz y de vídeo el retardo de las celdas debe ser constante y generalmente bajo</a:t>
            </a:r>
          </a:p>
          <a:p>
            <a:pPr marL="1044575" lvl="2" indent="-188913">
              <a:spcBef>
                <a:spcPts val="1500"/>
              </a:spcBef>
              <a:buClr>
                <a:srgbClr val="0088E4"/>
              </a:buClr>
              <a:buFont typeface="Arial" charset="0"/>
              <a:buChar char="•"/>
              <a:tabLst>
                <a:tab pos="190500" algn="l"/>
                <a:tab pos="295275" algn="l"/>
                <a:tab pos="744538" algn="l"/>
                <a:tab pos="1193800" algn="l"/>
                <a:tab pos="1643063" algn="l"/>
                <a:tab pos="2092325" algn="l"/>
                <a:tab pos="2541588" algn="l"/>
                <a:tab pos="2990850" algn="l"/>
                <a:tab pos="3440113" algn="l"/>
                <a:tab pos="3889375" algn="l"/>
                <a:tab pos="4338638" algn="l"/>
                <a:tab pos="4787900" algn="l"/>
                <a:tab pos="5237163" algn="l"/>
                <a:tab pos="5686425" algn="l"/>
                <a:tab pos="6135688" algn="l"/>
                <a:tab pos="6584950" algn="l"/>
                <a:tab pos="7034213" algn="l"/>
                <a:tab pos="7483475" algn="l"/>
                <a:tab pos="7932738" algn="l"/>
                <a:tab pos="8382000" algn="l"/>
                <a:tab pos="8831263" algn="l"/>
              </a:tabLst>
            </a:pPr>
            <a:r>
              <a:rPr lang="es-ES"/>
              <a:t>Como este tráfico tolera la pérdida de celdas, los paquetes pueden ser descartados para prevenir los retardos excesivos y la congestión en la red</a:t>
            </a:r>
          </a:p>
          <a:p>
            <a:pPr marL="1044575" lvl="2" indent="-188913">
              <a:buClr>
                <a:srgbClr val="0088E4"/>
              </a:buClr>
              <a:buFont typeface="Arial" charset="0"/>
              <a:buChar char="•"/>
              <a:tabLst>
                <a:tab pos="190500" algn="l"/>
                <a:tab pos="295275" algn="l"/>
                <a:tab pos="744538" algn="l"/>
                <a:tab pos="1193800" algn="l"/>
                <a:tab pos="1643063" algn="l"/>
                <a:tab pos="2092325" algn="l"/>
                <a:tab pos="2541588" algn="l"/>
                <a:tab pos="2990850" algn="l"/>
                <a:tab pos="3440113" algn="l"/>
                <a:tab pos="3889375" algn="l"/>
                <a:tab pos="4338638" algn="l"/>
                <a:tab pos="4787900" algn="l"/>
                <a:tab pos="5237163" algn="l"/>
                <a:tab pos="5686425" algn="l"/>
                <a:tab pos="6135688" algn="l"/>
                <a:tab pos="6584950" algn="l"/>
                <a:tab pos="7034213" algn="l"/>
                <a:tab pos="7483475" algn="l"/>
                <a:tab pos="7932738" algn="l"/>
                <a:tab pos="8382000" algn="l"/>
                <a:tab pos="8831263" algn="l"/>
              </a:tabLst>
            </a:pPr>
            <a:r>
              <a:rPr lang="es-ES"/>
              <a:t>Las transmisiones de vídeo deben mantener una precisa temporización entre el emisor y el receptor</a:t>
            </a:r>
          </a:p>
          <a:p>
            <a:pPr marL="190500" indent="-187325">
              <a:buClrTx/>
              <a:buSzPct val="80000"/>
              <a:buFontTx/>
              <a:buNone/>
              <a:tabLst>
                <a:tab pos="190500" algn="l"/>
                <a:tab pos="295275" algn="l"/>
                <a:tab pos="744538" algn="l"/>
                <a:tab pos="1193800" algn="l"/>
                <a:tab pos="1643063" algn="l"/>
                <a:tab pos="2092325" algn="l"/>
                <a:tab pos="2541588" algn="l"/>
                <a:tab pos="2990850" algn="l"/>
                <a:tab pos="3440113" algn="l"/>
                <a:tab pos="3889375" algn="l"/>
                <a:tab pos="4338638" algn="l"/>
                <a:tab pos="4787900" algn="l"/>
                <a:tab pos="5237163" algn="l"/>
                <a:tab pos="5686425" algn="l"/>
                <a:tab pos="6135688" algn="l"/>
                <a:tab pos="6584950" algn="l"/>
                <a:tab pos="7034213" algn="l"/>
                <a:tab pos="7483475" algn="l"/>
                <a:tab pos="7932738" algn="l"/>
                <a:tab pos="8382000" algn="l"/>
                <a:tab pos="8831263" algn="l"/>
              </a:tabLst>
            </a:pPr>
            <a:endParaRPr lang="es-ES"/>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57345" name="Rectangle 1"/>
          <p:cNvSpPr>
            <a:spLocks noGrp="1" noChangeArrowheads="1"/>
          </p:cNvSpPr>
          <p:nvPr>
            <p:ph type="title" idx="4294967295"/>
          </p:nvPr>
        </p:nvSpPr>
        <p:spPr>
          <a:xfrm>
            <a:off x="685800" y="457200"/>
            <a:ext cx="7772400" cy="6858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3200"/>
              <a:t>Nivel de adaptación ATM (AAL)</a:t>
            </a:r>
          </a:p>
        </p:txBody>
      </p:sp>
      <p:sp>
        <p:nvSpPr>
          <p:cNvPr id="57346" name="Rectangle 2"/>
          <p:cNvSpPr>
            <a:spLocks noGrp="1" noChangeArrowheads="1"/>
          </p:cNvSpPr>
          <p:nvPr>
            <p:ph type="body" idx="4294967295"/>
          </p:nvPr>
        </p:nvSpPr>
        <p:spPr>
          <a:xfrm>
            <a:off x="228600" y="1371600"/>
            <a:ext cx="8229600" cy="4797425"/>
          </a:xfrm>
          <a:ln/>
        </p:spPr>
        <p:txBody>
          <a:bodyPr/>
          <a:lstStyle/>
          <a:p>
            <a:pPr marL="190500" indent="-187325">
              <a:spcBef>
                <a:spcPts val="700"/>
              </a:spcBef>
              <a:buClrTx/>
              <a:buSzPct val="80000"/>
              <a:buFontTx/>
              <a:buNone/>
              <a:tabLst>
                <a:tab pos="190500" algn="l"/>
                <a:tab pos="295275" algn="l"/>
                <a:tab pos="744538" algn="l"/>
                <a:tab pos="1193800" algn="l"/>
                <a:tab pos="1643063" algn="l"/>
                <a:tab pos="2092325" algn="l"/>
                <a:tab pos="2541588" algn="l"/>
                <a:tab pos="2990850" algn="l"/>
                <a:tab pos="3440113" algn="l"/>
                <a:tab pos="3889375" algn="l"/>
                <a:tab pos="4338638" algn="l"/>
                <a:tab pos="4787900" algn="l"/>
                <a:tab pos="5237163" algn="l"/>
                <a:tab pos="5686425" algn="l"/>
                <a:tab pos="6135688" algn="l"/>
                <a:tab pos="6584950" algn="l"/>
                <a:tab pos="7034213" algn="l"/>
                <a:tab pos="7483475" algn="l"/>
                <a:tab pos="7932738" algn="l"/>
                <a:tab pos="8382000" algn="l"/>
                <a:tab pos="8831263" algn="l"/>
              </a:tabLst>
            </a:pPr>
            <a:r>
              <a:rPr lang="es-ES" sz="2800"/>
              <a:t>Tolerancia al retardo</a:t>
            </a:r>
          </a:p>
          <a:p>
            <a:pPr marL="663575" lvl="1" indent="-188913">
              <a:spcBef>
                <a:spcPts val="1500"/>
              </a:spcBef>
              <a:buClr>
                <a:srgbClr val="CCECFF"/>
              </a:buClr>
              <a:buSzPct val="50000"/>
              <a:buFont typeface="Wingdings" charset="2"/>
              <a:buChar char=""/>
              <a:tabLst>
                <a:tab pos="190500" algn="l"/>
                <a:tab pos="295275" algn="l"/>
                <a:tab pos="744538" algn="l"/>
                <a:tab pos="1193800" algn="l"/>
                <a:tab pos="1643063" algn="l"/>
                <a:tab pos="2092325" algn="l"/>
                <a:tab pos="2541588" algn="l"/>
                <a:tab pos="2990850" algn="l"/>
                <a:tab pos="3440113" algn="l"/>
                <a:tab pos="3889375" algn="l"/>
                <a:tab pos="4338638" algn="l"/>
                <a:tab pos="4787900" algn="l"/>
                <a:tab pos="5237163" algn="l"/>
                <a:tab pos="5686425" algn="l"/>
                <a:tab pos="6135688" algn="l"/>
                <a:tab pos="6584950" algn="l"/>
                <a:tab pos="7034213" algn="l"/>
                <a:tab pos="7483475" algn="l"/>
                <a:tab pos="7932738" algn="l"/>
                <a:tab pos="8382000" algn="l"/>
                <a:tab pos="8831263" algn="l"/>
              </a:tabLst>
            </a:pPr>
            <a:r>
              <a:rPr lang="es-ES" sz="2400"/>
              <a:t> DATOS: alta</a:t>
            </a:r>
          </a:p>
          <a:p>
            <a:pPr marL="1044575" lvl="2" indent="-188913">
              <a:spcBef>
                <a:spcPts val="1500"/>
              </a:spcBef>
              <a:buClr>
                <a:srgbClr val="0088E4"/>
              </a:buClr>
              <a:buFont typeface="Arial" charset="0"/>
              <a:buChar char="•"/>
              <a:tabLst>
                <a:tab pos="190500" algn="l"/>
                <a:tab pos="295275" algn="l"/>
                <a:tab pos="744538" algn="l"/>
                <a:tab pos="1193800" algn="l"/>
                <a:tab pos="1643063" algn="l"/>
                <a:tab pos="2092325" algn="l"/>
                <a:tab pos="2541588" algn="l"/>
                <a:tab pos="2990850" algn="l"/>
                <a:tab pos="3440113" algn="l"/>
                <a:tab pos="3889375" algn="l"/>
                <a:tab pos="4338638" algn="l"/>
                <a:tab pos="4787900" algn="l"/>
                <a:tab pos="5237163" algn="l"/>
                <a:tab pos="5686425" algn="l"/>
                <a:tab pos="6135688" algn="l"/>
                <a:tab pos="6584950" algn="l"/>
                <a:tab pos="7034213" algn="l"/>
                <a:tab pos="7483475" algn="l"/>
                <a:tab pos="7932738" algn="l"/>
                <a:tab pos="8382000" algn="l"/>
                <a:tab pos="8831263" algn="l"/>
              </a:tabLst>
            </a:pPr>
            <a:r>
              <a:rPr lang="es-ES"/>
              <a:t>En la transmisión de datos el retardo puede variar considerablemente.</a:t>
            </a:r>
          </a:p>
          <a:p>
            <a:pPr marL="1044575" lvl="2" indent="-188913">
              <a:spcBef>
                <a:spcPts val="1500"/>
              </a:spcBef>
              <a:buClr>
                <a:srgbClr val="0088E4"/>
              </a:buClr>
              <a:buFont typeface="Arial" charset="0"/>
              <a:buChar char="•"/>
              <a:tabLst>
                <a:tab pos="190500" algn="l"/>
                <a:tab pos="295275" algn="l"/>
                <a:tab pos="744538" algn="l"/>
                <a:tab pos="1193800" algn="l"/>
                <a:tab pos="1643063" algn="l"/>
                <a:tab pos="2092325" algn="l"/>
                <a:tab pos="2541588" algn="l"/>
                <a:tab pos="2990850" algn="l"/>
                <a:tab pos="3440113" algn="l"/>
                <a:tab pos="3889375" algn="l"/>
                <a:tab pos="4338638" algn="l"/>
                <a:tab pos="4787900" algn="l"/>
                <a:tab pos="5237163" algn="l"/>
                <a:tab pos="5686425" algn="l"/>
                <a:tab pos="6135688" algn="l"/>
                <a:tab pos="6584950" algn="l"/>
                <a:tab pos="7034213" algn="l"/>
                <a:tab pos="7483475" algn="l"/>
                <a:tab pos="7932738" algn="l"/>
                <a:tab pos="8382000" algn="l"/>
                <a:tab pos="8831263" algn="l"/>
              </a:tabLst>
            </a:pPr>
            <a:r>
              <a:rPr lang="es-ES"/>
              <a:t>Se pueden transmitir asincrónicamente sin precisar una temporización entre el emisor y el receptor.</a:t>
            </a:r>
          </a:p>
          <a:p>
            <a:pPr marL="1044575" lvl="2" indent="-188913">
              <a:spcBef>
                <a:spcPts val="1500"/>
              </a:spcBef>
              <a:buClr>
                <a:srgbClr val="0088E4"/>
              </a:buClr>
              <a:buFont typeface="Arial" charset="0"/>
              <a:buChar char="•"/>
              <a:tabLst>
                <a:tab pos="190500" algn="l"/>
                <a:tab pos="295275" algn="l"/>
                <a:tab pos="744538" algn="l"/>
                <a:tab pos="1193800" algn="l"/>
                <a:tab pos="1643063" algn="l"/>
                <a:tab pos="2092325" algn="l"/>
                <a:tab pos="2541588" algn="l"/>
                <a:tab pos="2990850" algn="l"/>
                <a:tab pos="3440113" algn="l"/>
                <a:tab pos="3889375" algn="l"/>
                <a:tab pos="4338638" algn="l"/>
                <a:tab pos="4787900" algn="l"/>
                <a:tab pos="5237163" algn="l"/>
                <a:tab pos="5686425" algn="l"/>
                <a:tab pos="6135688" algn="l"/>
                <a:tab pos="6584950" algn="l"/>
                <a:tab pos="7034213" algn="l"/>
                <a:tab pos="7483475" algn="l"/>
                <a:tab pos="7932738" algn="l"/>
                <a:tab pos="8382000" algn="l"/>
                <a:tab pos="8831263" algn="l"/>
              </a:tabLst>
            </a:pPr>
            <a:r>
              <a:rPr lang="es-ES"/>
              <a:t>Diferentes aplicaciones presentan diferentes requerimientos de retardo: el tráfico entre LANs es más sensitivo al retardo que el correo electrónico.</a:t>
            </a:r>
          </a:p>
          <a:p>
            <a:pPr marL="190500" indent="-187325">
              <a:buClrTx/>
              <a:buSzPct val="80000"/>
              <a:buFontTx/>
              <a:buNone/>
              <a:tabLst>
                <a:tab pos="190500" algn="l"/>
                <a:tab pos="295275" algn="l"/>
                <a:tab pos="744538" algn="l"/>
                <a:tab pos="1193800" algn="l"/>
                <a:tab pos="1643063" algn="l"/>
                <a:tab pos="2092325" algn="l"/>
                <a:tab pos="2541588" algn="l"/>
                <a:tab pos="2990850" algn="l"/>
                <a:tab pos="3440113" algn="l"/>
                <a:tab pos="3889375" algn="l"/>
                <a:tab pos="4338638" algn="l"/>
                <a:tab pos="4787900" algn="l"/>
                <a:tab pos="5237163" algn="l"/>
                <a:tab pos="5686425" algn="l"/>
                <a:tab pos="6135688" algn="l"/>
                <a:tab pos="6584950" algn="l"/>
                <a:tab pos="7034213" algn="l"/>
                <a:tab pos="7483475" algn="l"/>
                <a:tab pos="7932738" algn="l"/>
                <a:tab pos="8382000" algn="l"/>
                <a:tab pos="8831263" algn="l"/>
              </a:tabLst>
            </a:pPr>
            <a:endParaRPr lang="es-ES"/>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58369" name="Rectangle 1"/>
          <p:cNvSpPr>
            <a:spLocks noGrp="1" noChangeArrowheads="1"/>
          </p:cNvSpPr>
          <p:nvPr>
            <p:ph type="title" idx="4294967295"/>
          </p:nvPr>
        </p:nvSpPr>
        <p:spPr>
          <a:xfrm>
            <a:off x="685800" y="457200"/>
            <a:ext cx="7772400" cy="6858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3200"/>
              <a:t>Nivel de adaptación ATM (AAL)</a:t>
            </a:r>
          </a:p>
        </p:txBody>
      </p:sp>
      <p:sp>
        <p:nvSpPr>
          <p:cNvPr id="58370" name="Rectangle 2"/>
          <p:cNvSpPr>
            <a:spLocks noGrp="1" noChangeArrowheads="1"/>
          </p:cNvSpPr>
          <p:nvPr>
            <p:ph type="body" idx="4294967295"/>
          </p:nvPr>
        </p:nvSpPr>
        <p:spPr>
          <a:xfrm>
            <a:off x="228600" y="1371600"/>
            <a:ext cx="8610600" cy="5311775"/>
          </a:xfrm>
          <a:ln/>
        </p:spPr>
        <p:txBody>
          <a:bodyPr/>
          <a:lstStyle/>
          <a:p>
            <a:pPr marL="190500" indent="-187325">
              <a:spcBef>
                <a:spcPts val="700"/>
              </a:spcBef>
              <a:buClrTx/>
              <a:buSzPct val="80000"/>
              <a:buFontTx/>
              <a:buNone/>
              <a:tabLst>
                <a:tab pos="190500" algn="l"/>
                <a:tab pos="295275" algn="l"/>
                <a:tab pos="744538" algn="l"/>
                <a:tab pos="1193800" algn="l"/>
                <a:tab pos="1643063" algn="l"/>
                <a:tab pos="2092325" algn="l"/>
                <a:tab pos="2541588" algn="l"/>
                <a:tab pos="2990850" algn="l"/>
                <a:tab pos="3440113" algn="l"/>
                <a:tab pos="3889375" algn="l"/>
                <a:tab pos="4338638" algn="l"/>
                <a:tab pos="4787900" algn="l"/>
                <a:tab pos="5237163" algn="l"/>
                <a:tab pos="5686425" algn="l"/>
                <a:tab pos="6135688" algn="l"/>
                <a:tab pos="6584950" algn="l"/>
                <a:tab pos="7034213" algn="l"/>
                <a:tab pos="7483475" algn="l"/>
                <a:tab pos="7932738" algn="l"/>
                <a:tab pos="8382000" algn="l"/>
                <a:tab pos="8831263" algn="l"/>
              </a:tabLst>
            </a:pPr>
            <a:r>
              <a:rPr lang="es-ES" sz="2800"/>
              <a:t> Longitud de las colas de los nodos </a:t>
            </a:r>
          </a:p>
          <a:p>
            <a:pPr marL="663575" lvl="1" indent="-188913">
              <a:spcBef>
                <a:spcPts val="600"/>
              </a:spcBef>
              <a:buClr>
                <a:srgbClr val="CCECFF"/>
              </a:buClr>
              <a:buSzPct val="50000"/>
              <a:buFont typeface="Wingdings" charset="2"/>
              <a:buChar char=""/>
              <a:tabLst>
                <a:tab pos="190500" algn="l"/>
                <a:tab pos="295275" algn="l"/>
                <a:tab pos="744538" algn="l"/>
                <a:tab pos="1193800" algn="l"/>
                <a:tab pos="1643063" algn="l"/>
                <a:tab pos="2092325" algn="l"/>
                <a:tab pos="2541588" algn="l"/>
                <a:tab pos="2990850" algn="l"/>
                <a:tab pos="3440113" algn="l"/>
                <a:tab pos="3889375" algn="l"/>
                <a:tab pos="4338638" algn="l"/>
                <a:tab pos="4787900" algn="l"/>
                <a:tab pos="5237163" algn="l"/>
                <a:tab pos="5686425" algn="l"/>
                <a:tab pos="6135688" algn="l"/>
                <a:tab pos="6584950" algn="l"/>
                <a:tab pos="7034213" algn="l"/>
                <a:tab pos="7483475" algn="l"/>
                <a:tab pos="7932738" algn="l"/>
                <a:tab pos="8382000" algn="l"/>
                <a:tab pos="8831263" algn="l"/>
              </a:tabLst>
            </a:pPr>
            <a:r>
              <a:rPr lang="es-ES" sz="2400"/>
              <a:t> VOZ Y VIDEO: cortas</a:t>
            </a:r>
          </a:p>
          <a:p>
            <a:pPr marL="1044575" lvl="2" indent="-188913">
              <a:buClr>
                <a:srgbClr val="0088E4"/>
              </a:buClr>
              <a:buFont typeface="Arial" charset="0"/>
              <a:buChar char="•"/>
              <a:tabLst>
                <a:tab pos="190500" algn="l"/>
                <a:tab pos="295275" algn="l"/>
                <a:tab pos="744538" algn="l"/>
                <a:tab pos="1193800" algn="l"/>
                <a:tab pos="1643063" algn="l"/>
                <a:tab pos="2092325" algn="l"/>
                <a:tab pos="2541588" algn="l"/>
                <a:tab pos="2990850" algn="l"/>
                <a:tab pos="3440113" algn="l"/>
                <a:tab pos="3889375" algn="l"/>
                <a:tab pos="4338638" algn="l"/>
                <a:tab pos="4787900" algn="l"/>
                <a:tab pos="5237163" algn="l"/>
                <a:tab pos="5686425" algn="l"/>
                <a:tab pos="6135688" algn="l"/>
                <a:tab pos="6584950" algn="l"/>
                <a:tab pos="7034213" algn="l"/>
                <a:tab pos="7483475" algn="l"/>
                <a:tab pos="7932738" algn="l"/>
                <a:tab pos="8382000" algn="l"/>
                <a:tab pos="8831263" algn="l"/>
              </a:tabLst>
            </a:pPr>
            <a:r>
              <a:rPr lang="es-ES"/>
              <a:t>Deben ser cortas para reducir el retardo o al menos para hacerlo mas predecible</a:t>
            </a:r>
          </a:p>
          <a:p>
            <a:pPr marL="1044575" lvl="2" indent="-188913">
              <a:buClr>
                <a:srgbClr val="0088E4"/>
              </a:buClr>
              <a:buFont typeface="Arial" charset="0"/>
              <a:buChar char="•"/>
              <a:tabLst>
                <a:tab pos="190500" algn="l"/>
                <a:tab pos="295275" algn="l"/>
                <a:tab pos="744538" algn="l"/>
                <a:tab pos="1193800" algn="l"/>
                <a:tab pos="1643063" algn="l"/>
                <a:tab pos="2092325" algn="l"/>
                <a:tab pos="2541588" algn="l"/>
                <a:tab pos="2990850" algn="l"/>
                <a:tab pos="3440113" algn="l"/>
                <a:tab pos="3889375" algn="l"/>
                <a:tab pos="4338638" algn="l"/>
                <a:tab pos="4787900" algn="l"/>
                <a:tab pos="5237163" algn="l"/>
                <a:tab pos="5686425" algn="l"/>
                <a:tab pos="6135688" algn="l"/>
                <a:tab pos="6584950" algn="l"/>
                <a:tab pos="7034213" algn="l"/>
                <a:tab pos="7483475" algn="l"/>
                <a:tab pos="7932738" algn="l"/>
                <a:tab pos="8382000" algn="l"/>
                <a:tab pos="8831263" algn="l"/>
              </a:tabLst>
            </a:pPr>
            <a:r>
              <a:rPr lang="es-ES"/>
              <a:t>Pero si son cortas ocasionalmente pueden estar llenas y producir pérdida de celdas</a:t>
            </a:r>
          </a:p>
          <a:p>
            <a:pPr marL="663575" lvl="1" indent="-188913">
              <a:spcBef>
                <a:spcPts val="600"/>
              </a:spcBef>
              <a:buClr>
                <a:srgbClr val="CCECFF"/>
              </a:buClr>
              <a:buSzPct val="50000"/>
              <a:buFont typeface="Wingdings" charset="2"/>
              <a:buChar char=""/>
              <a:tabLst>
                <a:tab pos="190500" algn="l"/>
                <a:tab pos="295275" algn="l"/>
                <a:tab pos="744538" algn="l"/>
                <a:tab pos="1193800" algn="l"/>
                <a:tab pos="1643063" algn="l"/>
                <a:tab pos="2092325" algn="l"/>
                <a:tab pos="2541588" algn="l"/>
                <a:tab pos="2990850" algn="l"/>
                <a:tab pos="3440113" algn="l"/>
                <a:tab pos="3889375" algn="l"/>
                <a:tab pos="4338638" algn="l"/>
                <a:tab pos="4787900" algn="l"/>
                <a:tab pos="5237163" algn="l"/>
                <a:tab pos="5686425" algn="l"/>
                <a:tab pos="6135688" algn="l"/>
                <a:tab pos="6584950" algn="l"/>
                <a:tab pos="7034213" algn="l"/>
                <a:tab pos="7483475" algn="l"/>
                <a:tab pos="7932738" algn="l"/>
                <a:tab pos="8382000" algn="l"/>
                <a:tab pos="8831263" algn="l"/>
              </a:tabLst>
            </a:pPr>
            <a:r>
              <a:rPr lang="es-ES"/>
              <a:t> </a:t>
            </a:r>
            <a:r>
              <a:rPr lang="es-ES" sz="2400"/>
              <a:t>DATOS: largas</a:t>
            </a:r>
          </a:p>
          <a:p>
            <a:pPr marL="1044575" lvl="2" indent="-188913">
              <a:buClr>
                <a:srgbClr val="0088E4"/>
              </a:buClr>
              <a:buFont typeface="Arial" charset="0"/>
              <a:buChar char="•"/>
              <a:tabLst>
                <a:tab pos="190500" algn="l"/>
                <a:tab pos="295275" algn="l"/>
                <a:tab pos="744538" algn="l"/>
                <a:tab pos="1193800" algn="l"/>
                <a:tab pos="1643063" algn="l"/>
                <a:tab pos="2092325" algn="l"/>
                <a:tab pos="2541588" algn="l"/>
                <a:tab pos="2990850" algn="l"/>
                <a:tab pos="3440113" algn="l"/>
                <a:tab pos="3889375" algn="l"/>
                <a:tab pos="4338638" algn="l"/>
                <a:tab pos="4787900" algn="l"/>
                <a:tab pos="5237163" algn="l"/>
                <a:tab pos="5686425" algn="l"/>
                <a:tab pos="6135688" algn="l"/>
                <a:tab pos="6584950" algn="l"/>
                <a:tab pos="7034213" algn="l"/>
                <a:tab pos="7483475" algn="l"/>
                <a:tab pos="7932738" algn="l"/>
                <a:tab pos="8382000" algn="l"/>
                <a:tab pos="8831263" algn="l"/>
              </a:tabLst>
            </a:pPr>
            <a:r>
              <a:rPr lang="es-ES"/>
              <a:t>Requieren que las colas sean largas para prevenir la pérdida de paquetes</a:t>
            </a:r>
          </a:p>
          <a:p>
            <a:pPr marL="663575" lvl="1" indent="-188913">
              <a:buClrTx/>
              <a:buSzPct val="50000"/>
              <a:buFontTx/>
              <a:buNone/>
              <a:tabLst>
                <a:tab pos="190500" algn="l"/>
                <a:tab pos="295275" algn="l"/>
                <a:tab pos="744538" algn="l"/>
                <a:tab pos="1193800" algn="l"/>
                <a:tab pos="1643063" algn="l"/>
                <a:tab pos="2092325" algn="l"/>
                <a:tab pos="2541588" algn="l"/>
                <a:tab pos="2990850" algn="l"/>
                <a:tab pos="3440113" algn="l"/>
                <a:tab pos="3889375" algn="l"/>
                <a:tab pos="4338638" algn="l"/>
                <a:tab pos="4787900" algn="l"/>
                <a:tab pos="5237163" algn="l"/>
                <a:tab pos="5686425" algn="l"/>
                <a:tab pos="6135688" algn="l"/>
                <a:tab pos="6584950" algn="l"/>
                <a:tab pos="7034213" algn="l"/>
                <a:tab pos="7483475" algn="l"/>
                <a:tab pos="7932738" algn="l"/>
                <a:tab pos="8382000" algn="l"/>
                <a:tab pos="8831263" algn="l"/>
              </a:tabLst>
            </a:pPr>
            <a:endParaRPr lang="es-ES"/>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59393" name="Rectangle 1"/>
          <p:cNvSpPr>
            <a:spLocks noGrp="1" noChangeArrowheads="1"/>
          </p:cNvSpPr>
          <p:nvPr>
            <p:ph type="title" idx="4294967295"/>
          </p:nvPr>
        </p:nvSpPr>
        <p:spPr>
          <a:xfrm>
            <a:off x="533400" y="228600"/>
            <a:ext cx="8153400" cy="8382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3200"/>
              <a:t>Nivel de adaptación ATM (AAL): Subniveles</a:t>
            </a:r>
            <a:r>
              <a:rPr lang="es-ES" sz="2000" b="1"/>
              <a:t> </a:t>
            </a:r>
          </a:p>
        </p:txBody>
      </p:sp>
      <p:sp>
        <p:nvSpPr>
          <p:cNvPr id="59394" name="Rectangle 2"/>
          <p:cNvSpPr>
            <a:spLocks noGrp="1" noChangeArrowheads="1"/>
          </p:cNvSpPr>
          <p:nvPr>
            <p:ph type="body" idx="4294967295"/>
          </p:nvPr>
        </p:nvSpPr>
        <p:spPr>
          <a:xfrm>
            <a:off x="228600" y="1371600"/>
            <a:ext cx="8610600" cy="5311775"/>
          </a:xfrm>
          <a:ln/>
        </p:spPr>
        <p:txBody>
          <a:bodyPr/>
          <a:lstStyle/>
          <a:p>
            <a:pPr marL="187325" indent="-187325">
              <a:lnSpc>
                <a:spcPct val="90000"/>
              </a:lnSpc>
              <a:spcBef>
                <a:spcPts val="700"/>
              </a:spcBef>
              <a:buClr>
                <a:srgbClr val="99FF99"/>
              </a:buClr>
              <a:buSzPct val="80000"/>
              <a:buFont typeface="Arial" charset="0"/>
              <a:buChar char="•"/>
              <a:tabLst>
                <a:tab pos="187325" algn="l"/>
                <a:tab pos="292100" algn="l"/>
                <a:tab pos="741363" algn="l"/>
                <a:tab pos="1190625" algn="l"/>
                <a:tab pos="1639888" algn="l"/>
                <a:tab pos="2089150" algn="l"/>
                <a:tab pos="2538413" algn="l"/>
                <a:tab pos="2987675" algn="l"/>
                <a:tab pos="3436938" algn="l"/>
                <a:tab pos="3886200" algn="l"/>
                <a:tab pos="4335463" algn="l"/>
                <a:tab pos="4784725" algn="l"/>
                <a:tab pos="5233988" algn="l"/>
                <a:tab pos="5683250" algn="l"/>
                <a:tab pos="6132513" algn="l"/>
                <a:tab pos="6581775" algn="l"/>
                <a:tab pos="7031038" algn="l"/>
                <a:tab pos="7480300" algn="l"/>
                <a:tab pos="7929563" algn="l"/>
                <a:tab pos="8378825" algn="l"/>
                <a:tab pos="8828088" algn="l"/>
              </a:tabLst>
            </a:pPr>
            <a:r>
              <a:rPr lang="es-ES" sz="2800"/>
              <a:t>El nivel de adaptación </a:t>
            </a:r>
            <a:br>
              <a:rPr lang="es-ES" sz="2800"/>
            </a:br>
            <a:r>
              <a:rPr lang="es-ES" sz="2800"/>
              <a:t>está dividido en: </a:t>
            </a:r>
          </a:p>
          <a:p>
            <a:pPr marL="187325" indent="-187325">
              <a:lnSpc>
                <a:spcPct val="90000"/>
              </a:lnSpc>
              <a:spcBef>
                <a:spcPts val="700"/>
              </a:spcBef>
              <a:buClrTx/>
              <a:buSzPct val="80000"/>
              <a:buFontTx/>
              <a:buNone/>
              <a:tabLst>
                <a:tab pos="187325" algn="l"/>
                <a:tab pos="292100" algn="l"/>
                <a:tab pos="741363" algn="l"/>
                <a:tab pos="1190625" algn="l"/>
                <a:tab pos="1639888" algn="l"/>
                <a:tab pos="2089150" algn="l"/>
                <a:tab pos="2538413" algn="l"/>
                <a:tab pos="2987675" algn="l"/>
                <a:tab pos="3436938" algn="l"/>
                <a:tab pos="3886200" algn="l"/>
                <a:tab pos="4335463" algn="l"/>
                <a:tab pos="4784725" algn="l"/>
                <a:tab pos="5233988" algn="l"/>
                <a:tab pos="5683250" algn="l"/>
                <a:tab pos="6132513" algn="l"/>
                <a:tab pos="6581775" algn="l"/>
                <a:tab pos="7031038" algn="l"/>
                <a:tab pos="7480300" algn="l"/>
                <a:tab pos="7929563" algn="l"/>
                <a:tab pos="8378825" algn="l"/>
                <a:tab pos="8828088" algn="l"/>
              </a:tabLst>
            </a:pPr>
            <a:endParaRPr lang="es-ES" sz="2800"/>
          </a:p>
          <a:p>
            <a:pPr marL="568325" lvl="1" indent="-188913">
              <a:spcBef>
                <a:spcPts val="600"/>
              </a:spcBef>
              <a:buClr>
                <a:srgbClr val="CCECFF"/>
              </a:buClr>
              <a:buSzPct val="50000"/>
              <a:buFont typeface="Arial" charset="0"/>
              <a:buChar char="•"/>
              <a:tabLst>
                <a:tab pos="187325" algn="l"/>
                <a:tab pos="292100" algn="l"/>
                <a:tab pos="741363" algn="l"/>
                <a:tab pos="1190625" algn="l"/>
                <a:tab pos="1639888" algn="l"/>
                <a:tab pos="2089150" algn="l"/>
                <a:tab pos="2538413" algn="l"/>
                <a:tab pos="2987675" algn="l"/>
                <a:tab pos="3436938" algn="l"/>
                <a:tab pos="3886200" algn="l"/>
                <a:tab pos="4335463" algn="l"/>
                <a:tab pos="4784725" algn="l"/>
                <a:tab pos="5233988" algn="l"/>
                <a:tab pos="5683250" algn="l"/>
                <a:tab pos="6132513" algn="l"/>
                <a:tab pos="6581775" algn="l"/>
                <a:tab pos="7031038" algn="l"/>
                <a:tab pos="7480300" algn="l"/>
                <a:tab pos="7929563" algn="l"/>
                <a:tab pos="8378825" algn="l"/>
                <a:tab pos="8828088" algn="l"/>
              </a:tabLst>
            </a:pPr>
            <a:r>
              <a:rPr lang="es-ES" sz="2400"/>
              <a:t> Subnivel de convergencia (CS):</a:t>
            </a:r>
          </a:p>
          <a:p>
            <a:pPr marL="949325" lvl="2" indent="-188913">
              <a:buClr>
                <a:srgbClr val="0088E4"/>
              </a:buClr>
              <a:buFont typeface="Arial" charset="0"/>
              <a:buChar char="•"/>
              <a:tabLst>
                <a:tab pos="187325" algn="l"/>
                <a:tab pos="292100" algn="l"/>
                <a:tab pos="741363" algn="l"/>
                <a:tab pos="1190625" algn="l"/>
                <a:tab pos="1639888" algn="l"/>
                <a:tab pos="2089150" algn="l"/>
                <a:tab pos="2538413" algn="l"/>
                <a:tab pos="2987675" algn="l"/>
                <a:tab pos="3436938" algn="l"/>
                <a:tab pos="3886200" algn="l"/>
                <a:tab pos="4335463" algn="l"/>
                <a:tab pos="4784725" algn="l"/>
                <a:tab pos="5233988" algn="l"/>
                <a:tab pos="5683250" algn="l"/>
                <a:tab pos="6132513" algn="l"/>
                <a:tab pos="6581775" algn="l"/>
                <a:tab pos="7031038" algn="l"/>
                <a:tab pos="7480300" algn="l"/>
                <a:tab pos="7929563" algn="l"/>
                <a:tab pos="8378825" algn="l"/>
                <a:tab pos="8828088" algn="l"/>
              </a:tabLst>
            </a:pPr>
            <a:r>
              <a:rPr lang="es-ES"/>
              <a:t>Su función</a:t>
            </a:r>
            <a:r>
              <a:rPr lang="es-ES" sz="2200"/>
              <a:t> </a:t>
            </a:r>
            <a:r>
              <a:rPr lang="es-ES"/>
              <a:t>depende del tipo de tráfico que debe ser procesado por el AAL</a:t>
            </a:r>
          </a:p>
          <a:p>
            <a:pPr marL="949325" lvl="2" indent="-188913">
              <a:buClr>
                <a:srgbClr val="0088E4"/>
              </a:buClr>
              <a:buFont typeface="Arial" charset="0"/>
              <a:buChar char="•"/>
              <a:tabLst>
                <a:tab pos="187325" algn="l"/>
                <a:tab pos="292100" algn="l"/>
                <a:tab pos="741363" algn="l"/>
                <a:tab pos="1190625" algn="l"/>
                <a:tab pos="1639888" algn="l"/>
                <a:tab pos="2089150" algn="l"/>
                <a:tab pos="2538413" algn="l"/>
                <a:tab pos="2987675" algn="l"/>
                <a:tab pos="3436938" algn="l"/>
                <a:tab pos="3886200" algn="l"/>
                <a:tab pos="4335463" algn="l"/>
                <a:tab pos="4784725" algn="l"/>
                <a:tab pos="5233988" algn="l"/>
                <a:tab pos="5683250" algn="l"/>
                <a:tab pos="6132513" algn="l"/>
                <a:tab pos="6581775" algn="l"/>
                <a:tab pos="7031038" algn="l"/>
                <a:tab pos="7480300" algn="l"/>
                <a:tab pos="7929563" algn="l"/>
                <a:tab pos="8378825" algn="l"/>
                <a:tab pos="8828088" algn="l"/>
              </a:tabLst>
            </a:pPr>
            <a:r>
              <a:rPr lang="es-ES"/>
              <a:t>Es dependiente del servicio</a:t>
            </a:r>
          </a:p>
          <a:p>
            <a:pPr marL="568325" lvl="1" indent="-188913">
              <a:spcBef>
                <a:spcPts val="600"/>
              </a:spcBef>
              <a:buClr>
                <a:srgbClr val="CCECFF"/>
              </a:buClr>
              <a:buSzPct val="50000"/>
              <a:buFont typeface="Arial" charset="0"/>
              <a:buChar char="•"/>
              <a:tabLst>
                <a:tab pos="187325" algn="l"/>
                <a:tab pos="292100" algn="l"/>
                <a:tab pos="741363" algn="l"/>
                <a:tab pos="1190625" algn="l"/>
                <a:tab pos="1639888" algn="l"/>
                <a:tab pos="2089150" algn="l"/>
                <a:tab pos="2538413" algn="l"/>
                <a:tab pos="2987675" algn="l"/>
                <a:tab pos="3436938" algn="l"/>
                <a:tab pos="3886200" algn="l"/>
                <a:tab pos="4335463" algn="l"/>
                <a:tab pos="4784725" algn="l"/>
                <a:tab pos="5233988" algn="l"/>
                <a:tab pos="5683250" algn="l"/>
                <a:tab pos="6132513" algn="l"/>
                <a:tab pos="6581775" algn="l"/>
                <a:tab pos="7031038" algn="l"/>
                <a:tab pos="7480300" algn="l"/>
                <a:tab pos="7929563" algn="l"/>
                <a:tab pos="8378825" algn="l"/>
                <a:tab pos="8828088" algn="l"/>
              </a:tabLst>
            </a:pPr>
            <a:r>
              <a:rPr lang="es-ES" sz="2400"/>
              <a:t> Subnivel de segmentación y de ensamblado (SAR)</a:t>
            </a:r>
          </a:p>
          <a:p>
            <a:pPr marL="949325" lvl="2" indent="-188913">
              <a:buClr>
                <a:srgbClr val="0088E4"/>
              </a:buClr>
              <a:buFont typeface="Arial" charset="0"/>
              <a:buChar char="•"/>
              <a:tabLst>
                <a:tab pos="187325" algn="l"/>
                <a:tab pos="292100" algn="l"/>
                <a:tab pos="741363" algn="l"/>
                <a:tab pos="1190625" algn="l"/>
                <a:tab pos="1639888" algn="l"/>
                <a:tab pos="2089150" algn="l"/>
                <a:tab pos="2538413" algn="l"/>
                <a:tab pos="2987675" algn="l"/>
                <a:tab pos="3436938" algn="l"/>
                <a:tab pos="3886200" algn="l"/>
                <a:tab pos="4335463" algn="l"/>
                <a:tab pos="4784725" algn="l"/>
                <a:tab pos="5233988" algn="l"/>
                <a:tab pos="5683250" algn="l"/>
                <a:tab pos="6132513" algn="l"/>
                <a:tab pos="6581775" algn="l"/>
                <a:tab pos="7031038" algn="l"/>
                <a:tab pos="7480300" algn="l"/>
                <a:tab pos="7929563" algn="l"/>
                <a:tab pos="8378825" algn="l"/>
                <a:tab pos="8828088" algn="l"/>
              </a:tabLst>
            </a:pPr>
            <a:r>
              <a:rPr lang="es-ES"/>
              <a:t>En el emisor procesa en celdas ATM los datos de usuario que son de diferentes tamaños y formatos</a:t>
            </a:r>
          </a:p>
          <a:p>
            <a:pPr marL="949325" lvl="2" indent="-188913">
              <a:buClr>
                <a:srgbClr val="0088E4"/>
              </a:buClr>
              <a:buFont typeface="Arial" charset="0"/>
              <a:buChar char="•"/>
              <a:tabLst>
                <a:tab pos="187325" algn="l"/>
                <a:tab pos="292100" algn="l"/>
                <a:tab pos="741363" algn="l"/>
                <a:tab pos="1190625" algn="l"/>
                <a:tab pos="1639888" algn="l"/>
                <a:tab pos="2089150" algn="l"/>
                <a:tab pos="2538413" algn="l"/>
                <a:tab pos="2987675" algn="l"/>
                <a:tab pos="3436938" algn="l"/>
                <a:tab pos="3886200" algn="l"/>
                <a:tab pos="4335463" algn="l"/>
                <a:tab pos="4784725" algn="l"/>
                <a:tab pos="5233988" algn="l"/>
                <a:tab pos="5683250" algn="l"/>
                <a:tab pos="6132513" algn="l"/>
                <a:tab pos="6581775" algn="l"/>
                <a:tab pos="7031038" algn="l"/>
                <a:tab pos="7480300" algn="l"/>
                <a:tab pos="7929563" algn="l"/>
                <a:tab pos="8378825" algn="l"/>
                <a:tab pos="8828088" algn="l"/>
              </a:tabLst>
            </a:pPr>
            <a:r>
              <a:rPr lang="es-ES"/>
              <a:t>En el receptor hace el proceso contrario, reemsabla las celdas en el formato del usuario</a:t>
            </a:r>
          </a:p>
        </p:txBody>
      </p:sp>
      <p:grpSp>
        <p:nvGrpSpPr>
          <p:cNvPr id="59395" name="Group 3"/>
          <p:cNvGrpSpPr>
            <a:grpSpLocks/>
          </p:cNvGrpSpPr>
          <p:nvPr/>
        </p:nvGrpSpPr>
        <p:grpSpPr bwMode="auto">
          <a:xfrm>
            <a:off x="4724400" y="1143000"/>
            <a:ext cx="4043363" cy="1727200"/>
            <a:chOff x="2976" y="720"/>
            <a:chExt cx="2547" cy="1088"/>
          </a:xfrm>
        </p:grpSpPr>
        <p:sp>
          <p:nvSpPr>
            <p:cNvPr id="59396" name="Rectangle 4"/>
            <p:cNvSpPr>
              <a:spLocks noChangeArrowheads="1"/>
            </p:cNvSpPr>
            <p:nvPr/>
          </p:nvSpPr>
          <p:spPr bwMode="auto">
            <a:xfrm>
              <a:off x="3860" y="720"/>
              <a:ext cx="1662" cy="216"/>
            </a:xfrm>
            <a:prstGeom prst="rect">
              <a:avLst/>
            </a:prstGeom>
            <a:solidFill>
              <a:srgbClr val="FFFFFF"/>
            </a:solidFill>
            <a:ln w="9360">
              <a:solidFill>
                <a:srgbClr val="000000"/>
              </a:solidFill>
              <a:miter lim="800000"/>
              <a:headEnd/>
              <a:tailEnd/>
            </a:ln>
            <a:effectLst/>
          </p:spPr>
          <p:txBody>
            <a:bodyPr wrap="none"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dirty="0">
                  <a:solidFill>
                    <a:srgbClr val="0000CC"/>
                  </a:solidFill>
                  <a:ea typeface="Microsoft YaHei" charset="0"/>
                  <a:cs typeface="Microsoft YaHei" charset="0"/>
                </a:rPr>
                <a:t>Nivel de usuario</a:t>
              </a:r>
            </a:p>
          </p:txBody>
        </p:sp>
        <p:sp>
          <p:nvSpPr>
            <p:cNvPr id="59397" name="Rectangle 5"/>
            <p:cNvSpPr>
              <a:spLocks noChangeArrowheads="1"/>
            </p:cNvSpPr>
            <p:nvPr/>
          </p:nvSpPr>
          <p:spPr bwMode="auto">
            <a:xfrm>
              <a:off x="3869" y="939"/>
              <a:ext cx="1653" cy="216"/>
            </a:xfrm>
            <a:prstGeom prst="rect">
              <a:avLst/>
            </a:prstGeom>
            <a:solidFill>
              <a:srgbClr val="FFFFFF"/>
            </a:solidFill>
            <a:ln w="12600">
              <a:solidFill>
                <a:srgbClr val="000000"/>
              </a:solidFill>
              <a:miter lim="800000"/>
              <a:headEnd/>
              <a:tailEnd/>
            </a:ln>
            <a:effectLst/>
          </p:spPr>
          <p:txBody>
            <a:bodyPr wrap="none"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0000CC"/>
                  </a:solidFill>
                  <a:ea typeface="Microsoft YaHei" charset="0"/>
                  <a:cs typeface="Microsoft YaHei" charset="0"/>
                </a:rPr>
                <a:t>CS</a:t>
              </a:r>
            </a:p>
          </p:txBody>
        </p:sp>
        <p:sp>
          <p:nvSpPr>
            <p:cNvPr id="59398" name="Rectangle 6"/>
            <p:cNvSpPr>
              <a:spLocks noChangeArrowheads="1"/>
            </p:cNvSpPr>
            <p:nvPr/>
          </p:nvSpPr>
          <p:spPr bwMode="auto">
            <a:xfrm>
              <a:off x="3870" y="1158"/>
              <a:ext cx="1653" cy="216"/>
            </a:xfrm>
            <a:prstGeom prst="rect">
              <a:avLst/>
            </a:prstGeom>
            <a:solidFill>
              <a:srgbClr val="FFFFFF"/>
            </a:solidFill>
            <a:ln w="12600">
              <a:solidFill>
                <a:srgbClr val="000000"/>
              </a:solidFill>
              <a:miter lim="800000"/>
              <a:headEnd/>
              <a:tailEnd/>
            </a:ln>
            <a:effectLst/>
          </p:spPr>
          <p:txBody>
            <a:bodyPr wrap="none"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0000CC"/>
                  </a:solidFill>
                  <a:ea typeface="Microsoft YaHei" charset="0"/>
                  <a:cs typeface="Microsoft YaHei" charset="0"/>
                </a:rPr>
                <a:t>SAR</a:t>
              </a:r>
            </a:p>
          </p:txBody>
        </p:sp>
        <p:sp>
          <p:nvSpPr>
            <p:cNvPr id="59399" name="Rectangle 7"/>
            <p:cNvSpPr>
              <a:spLocks noChangeArrowheads="1"/>
            </p:cNvSpPr>
            <p:nvPr/>
          </p:nvSpPr>
          <p:spPr bwMode="auto">
            <a:xfrm>
              <a:off x="3869" y="938"/>
              <a:ext cx="1653" cy="434"/>
            </a:xfrm>
            <a:prstGeom prst="rect">
              <a:avLst/>
            </a:prstGeom>
            <a:noFill/>
            <a:ln w="25560">
              <a:solidFill>
                <a:srgbClr val="FFFFFF"/>
              </a:solidFill>
              <a:miter lim="800000"/>
              <a:headEnd/>
              <a:tailEnd/>
            </a:ln>
            <a:effectLst/>
          </p:spPr>
          <p:txBody>
            <a:bodyPr wrap="none" anchor="ctr"/>
            <a:lstStyle/>
            <a:p>
              <a:endParaRPr lang="es-AR"/>
            </a:p>
          </p:txBody>
        </p:sp>
        <p:sp>
          <p:nvSpPr>
            <p:cNvPr id="59400" name="Rectangle 8"/>
            <p:cNvSpPr>
              <a:spLocks noChangeArrowheads="1"/>
            </p:cNvSpPr>
            <p:nvPr/>
          </p:nvSpPr>
          <p:spPr bwMode="auto">
            <a:xfrm>
              <a:off x="3860" y="1374"/>
              <a:ext cx="1662" cy="216"/>
            </a:xfrm>
            <a:prstGeom prst="rect">
              <a:avLst/>
            </a:prstGeom>
            <a:solidFill>
              <a:srgbClr val="FFFFFF"/>
            </a:solidFill>
            <a:ln w="9360">
              <a:solidFill>
                <a:srgbClr val="000000"/>
              </a:solidFill>
              <a:miter lim="800000"/>
              <a:headEnd/>
              <a:tailEnd/>
            </a:ln>
            <a:effectLst/>
          </p:spPr>
          <p:txBody>
            <a:bodyPr wrap="none"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dirty="0">
                  <a:solidFill>
                    <a:srgbClr val="0000CC"/>
                  </a:solidFill>
                  <a:ea typeface="Microsoft YaHei" charset="0"/>
                  <a:cs typeface="Microsoft YaHei" charset="0"/>
                </a:rPr>
                <a:t>Nivel ATM</a:t>
              </a:r>
            </a:p>
          </p:txBody>
        </p:sp>
        <p:sp>
          <p:nvSpPr>
            <p:cNvPr id="59401" name="Rectangle 9"/>
            <p:cNvSpPr>
              <a:spLocks noChangeArrowheads="1"/>
            </p:cNvSpPr>
            <p:nvPr/>
          </p:nvSpPr>
          <p:spPr bwMode="auto">
            <a:xfrm>
              <a:off x="3860" y="1592"/>
              <a:ext cx="1662" cy="216"/>
            </a:xfrm>
            <a:prstGeom prst="rect">
              <a:avLst/>
            </a:prstGeom>
            <a:solidFill>
              <a:srgbClr val="FFFFFF"/>
            </a:solidFill>
            <a:ln w="9360">
              <a:solidFill>
                <a:srgbClr val="000000"/>
              </a:solidFill>
              <a:miter lim="800000"/>
              <a:headEnd/>
              <a:tailEnd/>
            </a:ln>
            <a:effectLst/>
          </p:spPr>
          <p:txBody>
            <a:bodyPr wrap="none"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0000CC"/>
                  </a:solidFill>
                  <a:ea typeface="Microsoft YaHei" charset="0"/>
                  <a:cs typeface="Microsoft YaHei" charset="0"/>
                </a:rPr>
                <a:t>Nivel Físico</a:t>
              </a:r>
            </a:p>
          </p:txBody>
        </p:sp>
        <p:sp>
          <p:nvSpPr>
            <p:cNvPr id="59402" name="Text Box 10"/>
            <p:cNvSpPr txBox="1">
              <a:spLocks noChangeArrowheads="1"/>
            </p:cNvSpPr>
            <p:nvPr/>
          </p:nvSpPr>
          <p:spPr bwMode="auto">
            <a:xfrm>
              <a:off x="2976" y="1021"/>
              <a:ext cx="840" cy="250"/>
            </a:xfrm>
            <a:prstGeom prst="rect">
              <a:avLst/>
            </a:prstGeom>
            <a:noFill/>
            <a:ln w="9525">
              <a:noFill/>
              <a:round/>
              <a:headEnd/>
              <a:tailEnd/>
            </a:ln>
            <a:effectLst/>
          </p:spPr>
          <p:txBody>
            <a:bodyPr wrap="none" lIns="90000" tIns="46800" rIns="90000" bIns="46800" anchor="ctr">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FFFFFF"/>
                  </a:solidFill>
                  <a:ea typeface="Microsoft YaHei" charset="0"/>
                  <a:cs typeface="Microsoft YaHei" charset="0"/>
                </a:rPr>
                <a:t>Nivel AAL</a:t>
              </a:r>
            </a:p>
          </p:txBody>
        </p:sp>
      </p:gr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60417" name="Rectangle 1"/>
          <p:cNvSpPr>
            <a:spLocks noGrp="1" noChangeArrowheads="1"/>
          </p:cNvSpPr>
          <p:nvPr>
            <p:ph type="title" idx="4294967295"/>
          </p:nvPr>
        </p:nvSpPr>
        <p:spPr>
          <a:xfrm>
            <a:off x="381000" y="228600"/>
            <a:ext cx="8458200" cy="7620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3200"/>
              <a:t>Nivel de adaptación ATM (AAL): Subniveles</a:t>
            </a:r>
          </a:p>
        </p:txBody>
      </p:sp>
      <p:sp>
        <p:nvSpPr>
          <p:cNvPr id="60418" name="Rectangle 2"/>
          <p:cNvSpPr>
            <a:spLocks noGrp="1" noChangeArrowheads="1"/>
          </p:cNvSpPr>
          <p:nvPr>
            <p:ph type="body" idx="4294967295"/>
          </p:nvPr>
        </p:nvSpPr>
        <p:spPr>
          <a:xfrm>
            <a:off x="228600" y="1371600"/>
            <a:ext cx="8610600" cy="5311775"/>
          </a:xfrm>
          <a:ln/>
        </p:spPr>
        <p:txBody>
          <a:bodyPr/>
          <a:lstStyle/>
          <a:p>
            <a:pPr marL="187325" indent="-187325">
              <a:spcBef>
                <a:spcPts val="600"/>
              </a:spcBef>
              <a:buClr>
                <a:srgbClr val="99FF99"/>
              </a:buClr>
              <a:buSzPct val="80000"/>
              <a:buFont typeface="Arial" charset="0"/>
              <a:buChar char="•"/>
              <a:tabLst>
                <a:tab pos="187325" algn="l"/>
                <a:tab pos="292100" algn="l"/>
                <a:tab pos="741363" algn="l"/>
                <a:tab pos="1190625" algn="l"/>
                <a:tab pos="1639888" algn="l"/>
                <a:tab pos="2089150" algn="l"/>
                <a:tab pos="2538413" algn="l"/>
                <a:tab pos="2987675" algn="l"/>
                <a:tab pos="3436938" algn="l"/>
                <a:tab pos="3886200" algn="l"/>
                <a:tab pos="4335463" algn="l"/>
                <a:tab pos="4784725" algn="l"/>
                <a:tab pos="5233988" algn="l"/>
                <a:tab pos="5683250" algn="l"/>
                <a:tab pos="6132513" algn="l"/>
                <a:tab pos="6581775" algn="l"/>
                <a:tab pos="7031038" algn="l"/>
                <a:tab pos="7480300" algn="l"/>
                <a:tab pos="7929563" algn="l"/>
                <a:tab pos="8378825" algn="l"/>
                <a:tab pos="8828088" algn="l"/>
              </a:tabLst>
            </a:pPr>
            <a:r>
              <a:rPr lang="es-ES" sz="2400"/>
              <a:t>En algunas aplicaciones los datos de usuario son tramas de incluso varios miles de bytes que se deben segmentar, mientras que para otras aplicaciones (p.e. de voz) los datos de usuario son flujos de bits que se deben agrupar</a:t>
            </a:r>
          </a:p>
          <a:p>
            <a:pPr marL="187325" indent="-187325">
              <a:spcBef>
                <a:spcPts val="600"/>
              </a:spcBef>
              <a:buClrTx/>
              <a:buSzPct val="80000"/>
              <a:buFontTx/>
              <a:buNone/>
              <a:tabLst>
                <a:tab pos="187325" algn="l"/>
                <a:tab pos="292100" algn="l"/>
                <a:tab pos="741363" algn="l"/>
                <a:tab pos="1190625" algn="l"/>
                <a:tab pos="1639888" algn="l"/>
                <a:tab pos="2089150" algn="l"/>
                <a:tab pos="2538413" algn="l"/>
                <a:tab pos="2987675" algn="l"/>
                <a:tab pos="3436938" algn="l"/>
                <a:tab pos="3886200" algn="l"/>
                <a:tab pos="4335463" algn="l"/>
                <a:tab pos="4784725" algn="l"/>
                <a:tab pos="5233988" algn="l"/>
                <a:tab pos="5683250" algn="l"/>
                <a:tab pos="6132513" algn="l"/>
                <a:tab pos="6581775" algn="l"/>
                <a:tab pos="7031038" algn="l"/>
                <a:tab pos="7480300" algn="l"/>
                <a:tab pos="7929563" algn="l"/>
                <a:tab pos="8378825" algn="l"/>
                <a:tab pos="8828088" algn="l"/>
              </a:tabLst>
            </a:pPr>
            <a:endParaRPr lang="es-ES" sz="2400"/>
          </a:p>
          <a:p>
            <a:pPr marL="187325" indent="-187325">
              <a:spcBef>
                <a:spcPts val="600"/>
              </a:spcBef>
              <a:buClr>
                <a:srgbClr val="99FF99"/>
              </a:buClr>
              <a:buSzPct val="80000"/>
              <a:buFont typeface="Arial" charset="0"/>
              <a:buChar char="•"/>
              <a:tabLst>
                <a:tab pos="187325" algn="l"/>
                <a:tab pos="292100" algn="l"/>
                <a:tab pos="741363" algn="l"/>
                <a:tab pos="1190625" algn="l"/>
                <a:tab pos="1639888" algn="l"/>
                <a:tab pos="2089150" algn="l"/>
                <a:tab pos="2538413" algn="l"/>
                <a:tab pos="2987675" algn="l"/>
                <a:tab pos="3436938" algn="l"/>
                <a:tab pos="3886200" algn="l"/>
                <a:tab pos="4335463" algn="l"/>
                <a:tab pos="4784725" algn="l"/>
                <a:tab pos="5233988" algn="l"/>
                <a:tab pos="5683250" algn="l"/>
                <a:tab pos="6132513" algn="l"/>
                <a:tab pos="6581775" algn="l"/>
                <a:tab pos="7031038" algn="l"/>
                <a:tab pos="7480300" algn="l"/>
                <a:tab pos="7929563" algn="l"/>
                <a:tab pos="8378825" algn="l"/>
                <a:tab pos="8828088" algn="l"/>
              </a:tabLst>
            </a:pPr>
            <a:r>
              <a:rPr lang="es-ES" sz="2400"/>
              <a:t>El nivel de adaptación coloca alrededor de los segmentos de datos de usuario una cabecera y una cola (para algunos AALs la cabecera y la cola pueden estar vacías)</a:t>
            </a:r>
          </a:p>
          <a:p>
            <a:pPr marL="187325" indent="-187325">
              <a:spcBef>
                <a:spcPts val="600"/>
              </a:spcBef>
              <a:buClrTx/>
              <a:buSzPct val="80000"/>
              <a:buFontTx/>
              <a:buNone/>
              <a:tabLst>
                <a:tab pos="187325" algn="l"/>
                <a:tab pos="292100" algn="l"/>
                <a:tab pos="741363" algn="l"/>
                <a:tab pos="1190625" algn="l"/>
                <a:tab pos="1639888" algn="l"/>
                <a:tab pos="2089150" algn="l"/>
                <a:tab pos="2538413" algn="l"/>
                <a:tab pos="2987675" algn="l"/>
                <a:tab pos="3436938" algn="l"/>
                <a:tab pos="3886200" algn="l"/>
                <a:tab pos="4335463" algn="l"/>
                <a:tab pos="4784725" algn="l"/>
                <a:tab pos="5233988" algn="l"/>
                <a:tab pos="5683250" algn="l"/>
                <a:tab pos="6132513" algn="l"/>
                <a:tab pos="6581775" algn="l"/>
                <a:tab pos="7031038" algn="l"/>
                <a:tab pos="7480300" algn="l"/>
                <a:tab pos="7929563" algn="l"/>
                <a:tab pos="8378825" algn="l"/>
                <a:tab pos="8828088" algn="l"/>
              </a:tabLst>
            </a:pPr>
            <a:endParaRPr lang="es-ES" sz="2400"/>
          </a:p>
          <a:p>
            <a:pPr marL="187325" indent="-187325">
              <a:spcBef>
                <a:spcPts val="600"/>
              </a:spcBef>
              <a:buClr>
                <a:srgbClr val="99FF99"/>
              </a:buClr>
              <a:buSzPct val="80000"/>
              <a:buFont typeface="Arial" charset="0"/>
              <a:buChar char="•"/>
              <a:tabLst>
                <a:tab pos="187325" algn="l"/>
                <a:tab pos="292100" algn="l"/>
                <a:tab pos="741363" algn="l"/>
                <a:tab pos="1190625" algn="l"/>
                <a:tab pos="1639888" algn="l"/>
                <a:tab pos="2089150" algn="l"/>
                <a:tab pos="2538413" algn="l"/>
                <a:tab pos="2987675" algn="l"/>
                <a:tab pos="3436938" algn="l"/>
                <a:tab pos="3886200" algn="l"/>
                <a:tab pos="4335463" algn="l"/>
                <a:tab pos="4784725" algn="l"/>
                <a:tab pos="5233988" algn="l"/>
                <a:tab pos="5683250" algn="l"/>
                <a:tab pos="6132513" algn="l"/>
                <a:tab pos="6581775" algn="l"/>
                <a:tab pos="7031038" algn="l"/>
                <a:tab pos="7480300" algn="l"/>
                <a:tab pos="7929563" algn="l"/>
                <a:tab pos="8378825" algn="l"/>
                <a:tab pos="8828088" algn="l"/>
              </a:tabLst>
            </a:pPr>
            <a:r>
              <a:rPr lang="es-ES" sz="2400"/>
              <a:t>La cabecera de información es necesaria para reconstruir en el receptor el bloque original de datos de usuario. Puede incluir mecanismos para detectar errores.</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61441" name="Rectangle 1"/>
          <p:cNvSpPr>
            <a:spLocks noGrp="1" noChangeArrowheads="1"/>
          </p:cNvSpPr>
          <p:nvPr>
            <p:ph type="title" idx="4294967295"/>
          </p:nvPr>
        </p:nvSpPr>
        <p:spPr>
          <a:xfrm>
            <a:off x="609600" y="228600"/>
            <a:ext cx="8153400" cy="9144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3200"/>
              <a:t>Nivel de adaptación ATM (AAL): Subniveles</a:t>
            </a:r>
          </a:p>
        </p:txBody>
      </p:sp>
      <p:sp>
        <p:nvSpPr>
          <p:cNvPr id="61442" name="Rectangle 2"/>
          <p:cNvSpPr>
            <a:spLocks noGrp="1" noChangeArrowheads="1"/>
          </p:cNvSpPr>
          <p:nvPr>
            <p:ph type="body" idx="4294967295"/>
          </p:nvPr>
        </p:nvSpPr>
        <p:spPr>
          <a:xfrm>
            <a:off x="228600" y="1371600"/>
            <a:ext cx="8610600" cy="5311775"/>
          </a:xfrm>
          <a:ln/>
        </p:spPr>
        <p:txBody>
          <a:bodyPr/>
          <a:lstStyle/>
          <a:p>
            <a:pPr marL="187325" indent="-187325">
              <a:spcBef>
                <a:spcPts val="600"/>
              </a:spcBef>
              <a:buClr>
                <a:srgbClr val="99FF99"/>
              </a:buClr>
              <a:buSzPct val="80000"/>
              <a:buFont typeface="Arial" charset="0"/>
              <a:buChar char="•"/>
              <a:tabLst>
                <a:tab pos="187325" algn="l"/>
                <a:tab pos="292100" algn="l"/>
                <a:tab pos="741363" algn="l"/>
                <a:tab pos="1190625" algn="l"/>
                <a:tab pos="1639888" algn="l"/>
                <a:tab pos="2089150" algn="l"/>
                <a:tab pos="2538413" algn="l"/>
                <a:tab pos="2987675" algn="l"/>
                <a:tab pos="3436938" algn="l"/>
                <a:tab pos="3886200" algn="l"/>
                <a:tab pos="4335463" algn="l"/>
                <a:tab pos="4784725" algn="l"/>
                <a:tab pos="5233988" algn="l"/>
                <a:tab pos="5683250" algn="l"/>
                <a:tab pos="6132513" algn="l"/>
                <a:tab pos="6581775" algn="l"/>
                <a:tab pos="7031038" algn="l"/>
                <a:tab pos="7480300" algn="l"/>
                <a:tab pos="7929563" algn="l"/>
                <a:tab pos="8378825" algn="l"/>
                <a:tab pos="8828088" algn="l"/>
              </a:tabLst>
            </a:pPr>
            <a:r>
              <a:rPr lang="es-ES" sz="2400"/>
              <a:t>Una vez que se han añadido la cabecera y la cola a los paquetes de datos de los niveles superiores, este paquete es segmentado en unidades de datos cuyo tamaño varía de 44 a 47 bytes , dependiendo del tipo de AAL utilizado</a:t>
            </a:r>
          </a:p>
          <a:p>
            <a:pPr marL="187325" indent="-187325">
              <a:spcBef>
                <a:spcPts val="600"/>
              </a:spcBef>
              <a:buClrTx/>
              <a:buSzPct val="80000"/>
              <a:buFontTx/>
              <a:buNone/>
              <a:tabLst>
                <a:tab pos="187325" algn="l"/>
                <a:tab pos="292100" algn="l"/>
                <a:tab pos="741363" algn="l"/>
                <a:tab pos="1190625" algn="l"/>
                <a:tab pos="1639888" algn="l"/>
                <a:tab pos="2089150" algn="l"/>
                <a:tab pos="2538413" algn="l"/>
                <a:tab pos="2987675" algn="l"/>
                <a:tab pos="3436938" algn="l"/>
                <a:tab pos="3886200" algn="l"/>
                <a:tab pos="4335463" algn="l"/>
                <a:tab pos="4784725" algn="l"/>
                <a:tab pos="5233988" algn="l"/>
                <a:tab pos="5683250" algn="l"/>
                <a:tab pos="6132513" algn="l"/>
                <a:tab pos="6581775" algn="l"/>
                <a:tab pos="7031038" algn="l"/>
                <a:tab pos="7480300" algn="l"/>
                <a:tab pos="7929563" algn="l"/>
                <a:tab pos="8378825" algn="l"/>
                <a:tab pos="8828088" algn="l"/>
              </a:tabLst>
            </a:pPr>
            <a:endParaRPr lang="es-ES" sz="2400"/>
          </a:p>
          <a:p>
            <a:pPr marL="187325" indent="-187325">
              <a:spcBef>
                <a:spcPts val="600"/>
              </a:spcBef>
              <a:buClr>
                <a:srgbClr val="99FF99"/>
              </a:buClr>
              <a:buSzPct val="80000"/>
              <a:buFont typeface="Arial" charset="0"/>
              <a:buChar char="•"/>
              <a:tabLst>
                <a:tab pos="187325" algn="l"/>
                <a:tab pos="292100" algn="l"/>
                <a:tab pos="741363" algn="l"/>
                <a:tab pos="1190625" algn="l"/>
                <a:tab pos="1639888" algn="l"/>
                <a:tab pos="2089150" algn="l"/>
                <a:tab pos="2538413" algn="l"/>
                <a:tab pos="2987675" algn="l"/>
                <a:tab pos="3436938" algn="l"/>
                <a:tab pos="3886200" algn="l"/>
                <a:tab pos="4335463" algn="l"/>
                <a:tab pos="4784725" algn="l"/>
                <a:tab pos="5233988" algn="l"/>
                <a:tab pos="5683250" algn="l"/>
                <a:tab pos="6132513" algn="l"/>
                <a:tab pos="6581775" algn="l"/>
                <a:tab pos="7031038" algn="l"/>
                <a:tab pos="7480300" algn="l"/>
                <a:tab pos="7929563" algn="l"/>
                <a:tab pos="8378825" algn="l"/>
                <a:tab pos="8828088" algn="l"/>
              </a:tabLst>
            </a:pPr>
            <a:r>
              <a:rPr lang="es-ES" sz="2400"/>
              <a:t>El subnivel de segmentación y ensamblado añade otra cabecera y posiblemente una cola (que volverá a depender del tipo de tráfico) a cada unidad de datos para obtener finalmente una unidad cuyo tamaño será siempre de 48 bytes, es decir, para obtener una celda ATM.</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8193" name="Rectangle 1"/>
          <p:cNvSpPr>
            <a:spLocks noGrp="1" noChangeArrowheads="1"/>
          </p:cNvSpPr>
          <p:nvPr>
            <p:ph type="title" idx="4294967295"/>
          </p:nvPr>
        </p:nvSpPr>
        <p:spPr>
          <a:xfrm>
            <a:off x="609600" y="341313"/>
            <a:ext cx="8077200" cy="763587"/>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t>ATM: Características generales</a:t>
            </a:r>
          </a:p>
        </p:txBody>
      </p:sp>
      <p:sp>
        <p:nvSpPr>
          <p:cNvPr id="8194" name="Rectangle 2"/>
          <p:cNvSpPr>
            <a:spLocks noGrp="1" noChangeArrowheads="1"/>
          </p:cNvSpPr>
          <p:nvPr>
            <p:ph type="body" idx="4294967295"/>
          </p:nvPr>
        </p:nvSpPr>
        <p:spPr>
          <a:xfrm>
            <a:off x="304800" y="1524000"/>
            <a:ext cx="8610600" cy="4876800"/>
          </a:xfrm>
          <a:ln/>
        </p:spPr>
        <p:txBody>
          <a:bodyPr/>
          <a:lstStyle/>
          <a:p>
            <a:pPr marL="339725" indent="-339725">
              <a:buClr>
                <a:srgbClr val="99FF99"/>
              </a:buClr>
              <a:buSzPct val="8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a:t>Comparación entre paquetes y celdas</a:t>
            </a:r>
          </a:p>
          <a:p>
            <a:pPr marL="339725" indent="-339725">
              <a:spcBef>
                <a:spcPts val="450"/>
              </a:spcBef>
              <a:buClrTx/>
              <a:buSzPct val="80000"/>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ES" sz="1800"/>
          </a:p>
          <a:p>
            <a:pPr marL="739775" lvl="1" indent="-282575">
              <a:buClr>
                <a:srgbClr val="CCECFF"/>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a:t>Las celdas tienen una longitud fija, en cambio, los paquetes tienen fijado un tamaño máximo y pueden tomar cualquier valor más pequeño que este máximo</a:t>
            </a:r>
          </a:p>
          <a:p>
            <a:pPr marL="739775" lvl="1" indent="-282575">
              <a:buClr>
                <a:srgbClr val="CCECFF"/>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a:t>Las celdas tienden a ser mucho más pequeñas que los paquetes</a:t>
            </a:r>
          </a:p>
          <a:p>
            <a:pPr marL="739775" lvl="1" indent="-282575">
              <a:buClrTx/>
              <a:buSzPct val="50000"/>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E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62465" name="Rectangle 1"/>
          <p:cNvSpPr>
            <a:spLocks noChangeArrowheads="1"/>
          </p:cNvSpPr>
          <p:nvPr/>
        </p:nvSpPr>
        <p:spPr bwMode="auto">
          <a:xfrm>
            <a:off x="381000" y="152400"/>
            <a:ext cx="8534400" cy="914400"/>
          </a:xfrm>
          <a:prstGeom prst="rect">
            <a:avLst/>
          </a:prstGeom>
          <a:noFill/>
          <a:ln w="9525">
            <a:noFill/>
            <a:round/>
            <a:headEnd/>
            <a:tailEnd/>
          </a:ln>
          <a:effectLst/>
        </p:spPr>
        <p:txBody>
          <a:bodyPr lIns="90000" tIns="46800" rIns="90000" bIns="46800" anchor="ctr"/>
          <a:lstStyle/>
          <a:p>
            <a:pPr algn="ct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3200">
                <a:solidFill>
                  <a:srgbClr val="CCECFF"/>
                </a:solidFill>
                <a:effectLst>
                  <a:outerShdw blurRad="38100" dist="38100" dir="2700000" algn="tl">
                    <a:srgbClr val="000000"/>
                  </a:outerShdw>
                </a:effectLst>
                <a:latin typeface="Arial" charset="0"/>
                <a:ea typeface="Microsoft YaHei" charset="0"/>
                <a:cs typeface="Microsoft YaHei" charset="0"/>
              </a:rPr>
              <a:t>Nivel de adaptación ATM (AAL): Subniveles</a:t>
            </a:r>
          </a:p>
        </p:txBody>
      </p:sp>
      <p:sp>
        <p:nvSpPr>
          <p:cNvPr id="62466" name="Rectangle 2"/>
          <p:cNvSpPr>
            <a:spLocks noChangeArrowheads="1"/>
          </p:cNvSpPr>
          <p:nvPr/>
        </p:nvSpPr>
        <p:spPr bwMode="auto">
          <a:xfrm>
            <a:off x="3579813" y="2517775"/>
            <a:ext cx="4241800" cy="376238"/>
          </a:xfrm>
          <a:prstGeom prst="rect">
            <a:avLst/>
          </a:prstGeom>
          <a:solidFill>
            <a:srgbClr val="333399"/>
          </a:solidFill>
          <a:ln w="9360">
            <a:solidFill>
              <a:srgbClr val="FFFFFF"/>
            </a:solidFill>
            <a:miter lim="800000"/>
            <a:headEnd/>
            <a:tailEnd/>
          </a:ln>
          <a:effectLst/>
        </p:spPr>
        <p:txBody>
          <a:bodyPr wrap="none"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a:solidFill>
                  <a:srgbClr val="FFFFFF"/>
                </a:solidFill>
                <a:ea typeface="Microsoft YaHei" charset="0"/>
                <a:cs typeface="Microsoft YaHei" charset="0"/>
              </a:rPr>
              <a:t>Datos de usuario</a:t>
            </a:r>
          </a:p>
        </p:txBody>
      </p:sp>
      <p:sp>
        <p:nvSpPr>
          <p:cNvPr id="62467" name="Rectangle 3"/>
          <p:cNvSpPr>
            <a:spLocks noChangeArrowheads="1"/>
          </p:cNvSpPr>
          <p:nvPr/>
        </p:nvSpPr>
        <p:spPr bwMode="auto">
          <a:xfrm>
            <a:off x="2630488" y="2517775"/>
            <a:ext cx="952500" cy="376238"/>
          </a:xfrm>
          <a:prstGeom prst="rect">
            <a:avLst/>
          </a:prstGeom>
          <a:solidFill>
            <a:srgbClr val="33CCCC"/>
          </a:solidFill>
          <a:ln w="9360">
            <a:solidFill>
              <a:srgbClr val="FFFFFF"/>
            </a:solidFill>
            <a:miter lim="800000"/>
            <a:headEnd/>
            <a:tailEnd/>
          </a:ln>
          <a:effectLst/>
        </p:spPr>
        <p:txBody>
          <a:bodyPr wrap="none"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FFFFFF"/>
                </a:solidFill>
                <a:ea typeface="Microsoft YaHei" charset="0"/>
                <a:cs typeface="Microsoft YaHei" charset="0"/>
              </a:rPr>
              <a:t>Cabecera</a:t>
            </a:r>
          </a:p>
        </p:txBody>
      </p:sp>
      <p:sp>
        <p:nvSpPr>
          <p:cNvPr id="62468" name="Rectangle 4"/>
          <p:cNvSpPr>
            <a:spLocks noChangeArrowheads="1"/>
          </p:cNvSpPr>
          <p:nvPr/>
        </p:nvSpPr>
        <p:spPr bwMode="auto">
          <a:xfrm>
            <a:off x="7823200" y="2517775"/>
            <a:ext cx="952500" cy="376238"/>
          </a:xfrm>
          <a:prstGeom prst="rect">
            <a:avLst/>
          </a:prstGeom>
          <a:solidFill>
            <a:srgbClr val="33CCCC"/>
          </a:solidFill>
          <a:ln w="9360">
            <a:solidFill>
              <a:srgbClr val="FFFFFF"/>
            </a:solidFill>
            <a:miter lim="800000"/>
            <a:headEnd/>
            <a:tailEnd/>
          </a:ln>
          <a:effectLst/>
        </p:spPr>
        <p:txBody>
          <a:bodyPr wrap="none"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FFFFFF"/>
                </a:solidFill>
                <a:ea typeface="Microsoft YaHei" charset="0"/>
                <a:cs typeface="Microsoft YaHei" charset="0"/>
              </a:rPr>
              <a:t>Cola</a:t>
            </a:r>
          </a:p>
        </p:txBody>
      </p:sp>
      <p:sp>
        <p:nvSpPr>
          <p:cNvPr id="62469" name="Line 5"/>
          <p:cNvSpPr>
            <a:spLocks noChangeShapeType="1"/>
          </p:cNvSpPr>
          <p:nvPr/>
        </p:nvSpPr>
        <p:spPr bwMode="auto">
          <a:xfrm flipV="1">
            <a:off x="3492500" y="1452563"/>
            <a:ext cx="4232275" cy="7937"/>
          </a:xfrm>
          <a:prstGeom prst="line">
            <a:avLst/>
          </a:prstGeom>
          <a:noFill/>
          <a:ln w="9360">
            <a:solidFill>
              <a:srgbClr val="FFFFFF"/>
            </a:solidFill>
            <a:miter lim="800000"/>
            <a:headEnd type="triangle" w="med" len="med"/>
            <a:tailEnd type="triangle" w="med" len="med"/>
          </a:ln>
          <a:effectLst/>
        </p:spPr>
        <p:txBody>
          <a:bodyPr/>
          <a:lstStyle/>
          <a:p>
            <a:endParaRPr lang="es-AR"/>
          </a:p>
        </p:txBody>
      </p:sp>
      <p:sp>
        <p:nvSpPr>
          <p:cNvPr id="62470" name="Text Box 6"/>
          <p:cNvSpPr txBox="1">
            <a:spLocks noChangeArrowheads="1"/>
          </p:cNvSpPr>
          <p:nvPr/>
        </p:nvSpPr>
        <p:spPr bwMode="auto">
          <a:xfrm>
            <a:off x="4745038" y="1127125"/>
            <a:ext cx="2014537" cy="306388"/>
          </a:xfrm>
          <a:prstGeom prst="rect">
            <a:avLst/>
          </a:prstGeom>
          <a:noFill/>
          <a:ln w="9525">
            <a:noFill/>
            <a:round/>
            <a:headEnd/>
            <a:tailEnd/>
          </a:ln>
          <a:effectLst/>
        </p:spPr>
        <p:txBody>
          <a:bodyPr wrap="none" lIns="90000" tIns="46800" rIns="90000" bIns="46800" anchor="ctr">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400" b="1">
                <a:solidFill>
                  <a:srgbClr val="FFFFFF"/>
                </a:solidFill>
                <a:ea typeface="Microsoft YaHei" charset="0"/>
                <a:cs typeface="Microsoft YaHei" charset="0"/>
              </a:rPr>
              <a:t>De 1 bit a miles de bytes</a:t>
            </a:r>
          </a:p>
        </p:txBody>
      </p:sp>
      <p:sp>
        <p:nvSpPr>
          <p:cNvPr id="62471" name="Rectangle 7"/>
          <p:cNvSpPr>
            <a:spLocks noChangeArrowheads="1"/>
          </p:cNvSpPr>
          <p:nvPr/>
        </p:nvSpPr>
        <p:spPr bwMode="auto">
          <a:xfrm>
            <a:off x="3998913" y="5613400"/>
            <a:ext cx="3327400" cy="376238"/>
          </a:xfrm>
          <a:prstGeom prst="rect">
            <a:avLst/>
          </a:prstGeom>
          <a:solidFill>
            <a:srgbClr val="AFE1FF"/>
          </a:solidFill>
          <a:ln w="9360">
            <a:solidFill>
              <a:srgbClr val="FFFFFF"/>
            </a:solidFill>
            <a:miter lim="800000"/>
            <a:headEnd/>
            <a:tailEnd/>
          </a:ln>
          <a:effectLst/>
        </p:spPr>
        <p:txBody>
          <a:bodyPr wrap="none" anchor="ctr"/>
          <a:lstStyle/>
          <a:p>
            <a:endParaRPr lang="es-AR"/>
          </a:p>
        </p:txBody>
      </p:sp>
      <p:sp>
        <p:nvSpPr>
          <p:cNvPr id="62472" name="Text Box 8"/>
          <p:cNvSpPr txBox="1">
            <a:spLocks noChangeArrowheads="1"/>
          </p:cNvSpPr>
          <p:nvPr/>
        </p:nvSpPr>
        <p:spPr bwMode="auto">
          <a:xfrm>
            <a:off x="-46038" y="5588000"/>
            <a:ext cx="746126" cy="398463"/>
          </a:xfrm>
          <a:prstGeom prst="rect">
            <a:avLst/>
          </a:prstGeom>
          <a:noFill/>
          <a:ln w="9525">
            <a:noFill/>
            <a:round/>
            <a:headEnd/>
            <a:tailEnd/>
          </a:ln>
          <a:effectLst/>
        </p:spPr>
        <p:txBody>
          <a:bodyPr wrap="none" lIns="90000" tIns="46800" rIns="90000" bIns="46800" anchor="ctr">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FFFFFF"/>
                </a:solidFill>
                <a:ea typeface="Microsoft YaHei" charset="0"/>
                <a:cs typeface="Microsoft YaHei" charset="0"/>
              </a:rPr>
              <a:t>ATM</a:t>
            </a:r>
          </a:p>
        </p:txBody>
      </p:sp>
      <p:sp>
        <p:nvSpPr>
          <p:cNvPr id="62473" name="Rectangle 9"/>
          <p:cNvSpPr>
            <a:spLocks noChangeArrowheads="1"/>
          </p:cNvSpPr>
          <p:nvPr/>
        </p:nvSpPr>
        <p:spPr bwMode="auto">
          <a:xfrm>
            <a:off x="3949700" y="4208463"/>
            <a:ext cx="682625" cy="376237"/>
          </a:xfrm>
          <a:prstGeom prst="rect">
            <a:avLst/>
          </a:prstGeom>
          <a:noFill/>
          <a:ln w="9360">
            <a:solidFill>
              <a:srgbClr val="FFFFFF"/>
            </a:solidFill>
            <a:miter lim="800000"/>
            <a:headEnd/>
            <a:tailEnd/>
          </a:ln>
          <a:effectLst/>
        </p:spPr>
        <p:txBody>
          <a:bodyPr wrap="none"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200" b="1">
                <a:solidFill>
                  <a:srgbClr val="FFFFFF"/>
                </a:solidFill>
                <a:ea typeface="Microsoft YaHei" charset="0"/>
                <a:cs typeface="Microsoft YaHei" charset="0"/>
              </a:rPr>
              <a:t>Cabecera</a:t>
            </a:r>
          </a:p>
        </p:txBody>
      </p:sp>
      <p:sp>
        <p:nvSpPr>
          <p:cNvPr id="62474" name="Line 10"/>
          <p:cNvSpPr>
            <a:spLocks noChangeShapeType="1"/>
          </p:cNvSpPr>
          <p:nvPr/>
        </p:nvSpPr>
        <p:spPr bwMode="auto">
          <a:xfrm>
            <a:off x="3975100" y="6191250"/>
            <a:ext cx="3363913" cy="14288"/>
          </a:xfrm>
          <a:prstGeom prst="line">
            <a:avLst/>
          </a:prstGeom>
          <a:noFill/>
          <a:ln w="9360">
            <a:solidFill>
              <a:srgbClr val="FFFFFF"/>
            </a:solidFill>
            <a:miter lim="800000"/>
            <a:headEnd type="triangle" w="med" len="med"/>
            <a:tailEnd type="triangle" w="med" len="med"/>
          </a:ln>
          <a:effectLst/>
        </p:spPr>
        <p:txBody>
          <a:bodyPr/>
          <a:lstStyle/>
          <a:p>
            <a:endParaRPr lang="es-AR"/>
          </a:p>
        </p:txBody>
      </p:sp>
      <p:sp>
        <p:nvSpPr>
          <p:cNvPr id="62475" name="Text Box 11"/>
          <p:cNvSpPr txBox="1">
            <a:spLocks noChangeArrowheads="1"/>
          </p:cNvSpPr>
          <p:nvPr/>
        </p:nvSpPr>
        <p:spPr bwMode="auto">
          <a:xfrm>
            <a:off x="5167313" y="6226175"/>
            <a:ext cx="709612" cy="276225"/>
          </a:xfrm>
          <a:prstGeom prst="rect">
            <a:avLst/>
          </a:prstGeom>
          <a:noFill/>
          <a:ln w="9525">
            <a:noFill/>
            <a:round/>
            <a:headEnd/>
            <a:tailEnd/>
          </a:ln>
          <a:effectLst/>
        </p:spPr>
        <p:txBody>
          <a:bodyPr wrap="none" lIns="90000" tIns="46800" rIns="90000" bIns="46800" anchor="ctr">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200" b="1">
                <a:solidFill>
                  <a:srgbClr val="FFFFFF"/>
                </a:solidFill>
                <a:ea typeface="Microsoft YaHei" charset="0"/>
                <a:cs typeface="Microsoft YaHei" charset="0"/>
              </a:rPr>
              <a:t>48 bytes</a:t>
            </a:r>
          </a:p>
        </p:txBody>
      </p:sp>
      <p:sp>
        <p:nvSpPr>
          <p:cNvPr id="62476" name="Rectangle 12"/>
          <p:cNvSpPr>
            <a:spLocks noChangeArrowheads="1"/>
          </p:cNvSpPr>
          <p:nvPr/>
        </p:nvSpPr>
        <p:spPr bwMode="auto">
          <a:xfrm>
            <a:off x="3309938" y="5613400"/>
            <a:ext cx="684212" cy="376238"/>
          </a:xfrm>
          <a:prstGeom prst="rect">
            <a:avLst/>
          </a:prstGeom>
          <a:solidFill>
            <a:srgbClr val="FFFFFF"/>
          </a:solidFill>
          <a:ln w="9360">
            <a:solidFill>
              <a:srgbClr val="FFFFFF"/>
            </a:solidFill>
            <a:miter lim="800000"/>
            <a:headEnd/>
            <a:tailEnd/>
          </a:ln>
          <a:effectLst/>
        </p:spPr>
        <p:txBody>
          <a:bodyPr wrap="none"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200" b="1">
                <a:solidFill>
                  <a:srgbClr val="000000"/>
                </a:solidFill>
                <a:ea typeface="Microsoft YaHei" charset="0"/>
                <a:cs typeface="Microsoft YaHei" charset="0"/>
              </a:rPr>
              <a:t>Cabecera</a:t>
            </a:r>
          </a:p>
        </p:txBody>
      </p:sp>
      <p:sp>
        <p:nvSpPr>
          <p:cNvPr id="62477" name="Line 13"/>
          <p:cNvSpPr>
            <a:spLocks noChangeShapeType="1"/>
          </p:cNvSpPr>
          <p:nvPr/>
        </p:nvSpPr>
        <p:spPr bwMode="auto">
          <a:xfrm>
            <a:off x="3298825" y="6176963"/>
            <a:ext cx="666750" cy="1587"/>
          </a:xfrm>
          <a:prstGeom prst="line">
            <a:avLst/>
          </a:prstGeom>
          <a:noFill/>
          <a:ln w="9360">
            <a:solidFill>
              <a:srgbClr val="FFFFFF"/>
            </a:solidFill>
            <a:miter lim="800000"/>
            <a:headEnd type="triangle" w="med" len="med"/>
            <a:tailEnd type="triangle" w="med" len="med"/>
          </a:ln>
          <a:effectLst/>
        </p:spPr>
        <p:txBody>
          <a:bodyPr/>
          <a:lstStyle/>
          <a:p>
            <a:endParaRPr lang="es-AR"/>
          </a:p>
        </p:txBody>
      </p:sp>
      <p:sp>
        <p:nvSpPr>
          <p:cNvPr id="62478" name="Text Box 14"/>
          <p:cNvSpPr txBox="1">
            <a:spLocks noChangeArrowheads="1"/>
          </p:cNvSpPr>
          <p:nvPr/>
        </p:nvSpPr>
        <p:spPr bwMode="auto">
          <a:xfrm>
            <a:off x="3324225" y="6210300"/>
            <a:ext cx="633413" cy="276225"/>
          </a:xfrm>
          <a:prstGeom prst="rect">
            <a:avLst/>
          </a:prstGeom>
          <a:noFill/>
          <a:ln w="9525">
            <a:noFill/>
            <a:round/>
            <a:headEnd/>
            <a:tailEnd/>
          </a:ln>
          <a:effectLst/>
        </p:spPr>
        <p:txBody>
          <a:bodyPr wrap="none" lIns="90000" tIns="46800" rIns="90000" bIns="46800" anchor="ctr">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200" b="1">
                <a:solidFill>
                  <a:srgbClr val="FFFFFF"/>
                </a:solidFill>
                <a:ea typeface="Microsoft YaHei" charset="0"/>
                <a:cs typeface="Microsoft YaHei" charset="0"/>
              </a:rPr>
              <a:t>5 bytes</a:t>
            </a:r>
          </a:p>
        </p:txBody>
      </p:sp>
      <p:sp>
        <p:nvSpPr>
          <p:cNvPr id="62479" name="Line 15"/>
          <p:cNvSpPr>
            <a:spLocks noChangeShapeType="1"/>
          </p:cNvSpPr>
          <p:nvPr/>
        </p:nvSpPr>
        <p:spPr bwMode="auto">
          <a:xfrm>
            <a:off x="3937000" y="4795838"/>
            <a:ext cx="3463925" cy="1587"/>
          </a:xfrm>
          <a:prstGeom prst="line">
            <a:avLst/>
          </a:prstGeom>
          <a:noFill/>
          <a:ln w="9360">
            <a:solidFill>
              <a:srgbClr val="FFFFFF"/>
            </a:solidFill>
            <a:miter lim="800000"/>
            <a:headEnd type="triangle" w="med" len="med"/>
            <a:tailEnd type="triangle" w="med" len="med"/>
          </a:ln>
          <a:effectLst/>
        </p:spPr>
        <p:txBody>
          <a:bodyPr/>
          <a:lstStyle/>
          <a:p>
            <a:endParaRPr lang="es-AR"/>
          </a:p>
        </p:txBody>
      </p:sp>
      <p:sp>
        <p:nvSpPr>
          <p:cNvPr id="62480" name="Text Box 16"/>
          <p:cNvSpPr txBox="1">
            <a:spLocks noChangeArrowheads="1"/>
          </p:cNvSpPr>
          <p:nvPr/>
        </p:nvSpPr>
        <p:spPr bwMode="auto">
          <a:xfrm>
            <a:off x="5187950" y="4792663"/>
            <a:ext cx="709613" cy="276225"/>
          </a:xfrm>
          <a:prstGeom prst="rect">
            <a:avLst/>
          </a:prstGeom>
          <a:noFill/>
          <a:ln w="9525">
            <a:noFill/>
            <a:round/>
            <a:headEnd/>
            <a:tailEnd/>
          </a:ln>
          <a:effectLst/>
        </p:spPr>
        <p:txBody>
          <a:bodyPr wrap="none" lIns="90000" tIns="46800" rIns="90000" bIns="46800" anchor="ctr">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200" b="1">
                <a:solidFill>
                  <a:srgbClr val="FFFFFF"/>
                </a:solidFill>
                <a:ea typeface="Microsoft YaHei" charset="0"/>
                <a:cs typeface="Microsoft YaHei" charset="0"/>
              </a:rPr>
              <a:t>48 bytes</a:t>
            </a:r>
          </a:p>
        </p:txBody>
      </p:sp>
      <p:sp>
        <p:nvSpPr>
          <p:cNvPr id="62481" name="Rectangle 17"/>
          <p:cNvSpPr>
            <a:spLocks noChangeArrowheads="1"/>
          </p:cNvSpPr>
          <p:nvPr/>
        </p:nvSpPr>
        <p:spPr bwMode="auto">
          <a:xfrm>
            <a:off x="4629150" y="4200525"/>
            <a:ext cx="2003425" cy="395288"/>
          </a:xfrm>
          <a:prstGeom prst="rect">
            <a:avLst/>
          </a:prstGeom>
          <a:noFill/>
          <a:ln w="9360">
            <a:solidFill>
              <a:srgbClr val="FFFFFF"/>
            </a:solidFill>
            <a:miter lim="800000"/>
            <a:headEnd/>
            <a:tailEnd/>
          </a:ln>
          <a:effectLst/>
        </p:spPr>
        <p:txBody>
          <a:bodyPr wrap="none" anchor="ctr"/>
          <a:lstStyle/>
          <a:p>
            <a:endParaRPr lang="es-AR"/>
          </a:p>
        </p:txBody>
      </p:sp>
      <p:sp>
        <p:nvSpPr>
          <p:cNvPr id="62482" name="Rectangle 18"/>
          <p:cNvSpPr>
            <a:spLocks noChangeArrowheads="1"/>
          </p:cNvSpPr>
          <p:nvPr/>
        </p:nvSpPr>
        <p:spPr bwMode="auto">
          <a:xfrm>
            <a:off x="6635750" y="4208463"/>
            <a:ext cx="682625" cy="376237"/>
          </a:xfrm>
          <a:prstGeom prst="rect">
            <a:avLst/>
          </a:prstGeom>
          <a:noFill/>
          <a:ln w="9360">
            <a:solidFill>
              <a:srgbClr val="FFFFFF"/>
            </a:solidFill>
            <a:miter lim="800000"/>
            <a:headEnd/>
            <a:tailEnd/>
          </a:ln>
          <a:effectLst/>
        </p:spPr>
        <p:txBody>
          <a:bodyPr wrap="none"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200" b="1">
                <a:solidFill>
                  <a:srgbClr val="FFFFFF"/>
                </a:solidFill>
                <a:ea typeface="Microsoft YaHei" charset="0"/>
                <a:cs typeface="Microsoft YaHei" charset="0"/>
              </a:rPr>
              <a:t>Cola</a:t>
            </a:r>
          </a:p>
        </p:txBody>
      </p:sp>
      <p:sp>
        <p:nvSpPr>
          <p:cNvPr id="62483" name="Line 19"/>
          <p:cNvSpPr>
            <a:spLocks noChangeShapeType="1"/>
          </p:cNvSpPr>
          <p:nvPr/>
        </p:nvSpPr>
        <p:spPr bwMode="auto">
          <a:xfrm>
            <a:off x="4600575" y="3984625"/>
            <a:ext cx="2065338" cy="1588"/>
          </a:xfrm>
          <a:prstGeom prst="line">
            <a:avLst/>
          </a:prstGeom>
          <a:noFill/>
          <a:ln w="9360">
            <a:solidFill>
              <a:srgbClr val="FFFFFF"/>
            </a:solidFill>
            <a:miter lim="800000"/>
            <a:headEnd type="triangle" w="med" len="med"/>
            <a:tailEnd type="triangle" w="med" len="med"/>
          </a:ln>
          <a:effectLst/>
        </p:spPr>
        <p:txBody>
          <a:bodyPr/>
          <a:lstStyle/>
          <a:p>
            <a:endParaRPr lang="es-AR"/>
          </a:p>
        </p:txBody>
      </p:sp>
      <p:sp>
        <p:nvSpPr>
          <p:cNvPr id="62484" name="Text Box 20"/>
          <p:cNvSpPr txBox="1">
            <a:spLocks noChangeArrowheads="1"/>
          </p:cNvSpPr>
          <p:nvPr/>
        </p:nvSpPr>
        <p:spPr bwMode="auto">
          <a:xfrm>
            <a:off x="5067300" y="3711575"/>
            <a:ext cx="1228725" cy="276225"/>
          </a:xfrm>
          <a:prstGeom prst="rect">
            <a:avLst/>
          </a:prstGeom>
          <a:noFill/>
          <a:ln w="9525">
            <a:noFill/>
            <a:round/>
            <a:headEnd/>
            <a:tailEnd/>
          </a:ln>
          <a:effectLst/>
        </p:spPr>
        <p:txBody>
          <a:bodyPr wrap="none" lIns="90000" tIns="46800" rIns="90000" bIns="46800" anchor="ctr">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200" b="1">
                <a:solidFill>
                  <a:srgbClr val="FFFFFF"/>
                </a:solidFill>
                <a:ea typeface="Microsoft YaHei" charset="0"/>
                <a:cs typeface="Microsoft YaHei" charset="0"/>
              </a:rPr>
              <a:t>De 44 a 47 bytes</a:t>
            </a:r>
          </a:p>
        </p:txBody>
      </p:sp>
      <p:sp>
        <p:nvSpPr>
          <p:cNvPr id="62485" name="Text Box 21"/>
          <p:cNvSpPr txBox="1">
            <a:spLocks noChangeArrowheads="1"/>
          </p:cNvSpPr>
          <p:nvPr/>
        </p:nvSpPr>
        <p:spPr bwMode="auto">
          <a:xfrm>
            <a:off x="566738" y="2401888"/>
            <a:ext cx="1773237" cy="703262"/>
          </a:xfrm>
          <a:prstGeom prst="rect">
            <a:avLst/>
          </a:prstGeom>
          <a:noFill/>
          <a:ln w="9525">
            <a:noFill/>
            <a:round/>
            <a:headEnd/>
            <a:tailEnd/>
          </a:ln>
          <a:effectLst/>
        </p:spPr>
        <p:txBody>
          <a:bodyPr wrap="none" lIns="90000" tIns="46800" rIns="90000" bIns="46800" anchor="ctr">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FFFFFF"/>
                </a:solidFill>
                <a:ea typeface="Microsoft YaHei" charset="0"/>
                <a:cs typeface="Microsoft YaHei" charset="0"/>
              </a:rPr>
              <a:t>(CS) Subnivel</a:t>
            </a:r>
          </a:p>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FFFFFF"/>
                </a:solidFill>
                <a:ea typeface="Microsoft YaHei" charset="0"/>
                <a:cs typeface="Microsoft YaHei" charset="0"/>
              </a:rPr>
              <a:t>de Convergacia</a:t>
            </a:r>
          </a:p>
        </p:txBody>
      </p:sp>
      <p:sp>
        <p:nvSpPr>
          <p:cNvPr id="62486" name="Rectangle 22"/>
          <p:cNvSpPr>
            <a:spLocks noChangeArrowheads="1"/>
          </p:cNvSpPr>
          <p:nvPr/>
        </p:nvSpPr>
        <p:spPr bwMode="auto">
          <a:xfrm>
            <a:off x="3478213" y="1601788"/>
            <a:ext cx="4241800" cy="376237"/>
          </a:xfrm>
          <a:prstGeom prst="rect">
            <a:avLst/>
          </a:prstGeom>
          <a:solidFill>
            <a:srgbClr val="333399"/>
          </a:solidFill>
          <a:ln w="9360">
            <a:solidFill>
              <a:srgbClr val="FFFFFF"/>
            </a:solidFill>
            <a:miter lim="800000"/>
            <a:headEnd/>
            <a:tailEnd/>
          </a:ln>
          <a:effectLst/>
        </p:spPr>
        <p:txBody>
          <a:bodyPr wrap="none"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a:solidFill>
                  <a:srgbClr val="FFFFFF"/>
                </a:solidFill>
                <a:ea typeface="Microsoft YaHei" charset="0"/>
                <a:cs typeface="Microsoft YaHei" charset="0"/>
              </a:rPr>
              <a:t>Datos de usuario</a:t>
            </a:r>
          </a:p>
        </p:txBody>
      </p:sp>
      <p:sp>
        <p:nvSpPr>
          <p:cNvPr id="62487" name="Line 23"/>
          <p:cNvSpPr>
            <a:spLocks noChangeShapeType="1"/>
          </p:cNvSpPr>
          <p:nvPr/>
        </p:nvSpPr>
        <p:spPr bwMode="auto">
          <a:xfrm>
            <a:off x="230188" y="2092325"/>
            <a:ext cx="8586787" cy="15875"/>
          </a:xfrm>
          <a:prstGeom prst="line">
            <a:avLst/>
          </a:prstGeom>
          <a:noFill/>
          <a:ln w="19080">
            <a:solidFill>
              <a:srgbClr val="FFFFFF"/>
            </a:solidFill>
            <a:prstDash val="sysDot"/>
            <a:miter lim="800000"/>
            <a:headEnd/>
            <a:tailEnd/>
          </a:ln>
          <a:effectLst/>
        </p:spPr>
        <p:txBody>
          <a:bodyPr/>
          <a:lstStyle/>
          <a:p>
            <a:endParaRPr lang="es-AR"/>
          </a:p>
        </p:txBody>
      </p:sp>
      <p:sp>
        <p:nvSpPr>
          <p:cNvPr id="62488" name="Rectangle 24"/>
          <p:cNvSpPr>
            <a:spLocks noChangeArrowheads="1"/>
          </p:cNvSpPr>
          <p:nvPr/>
        </p:nvSpPr>
        <p:spPr bwMode="auto">
          <a:xfrm>
            <a:off x="2627313" y="3235325"/>
            <a:ext cx="6132512" cy="376238"/>
          </a:xfrm>
          <a:prstGeom prst="rect">
            <a:avLst/>
          </a:prstGeom>
          <a:noFill/>
          <a:ln w="9360">
            <a:solidFill>
              <a:srgbClr val="FFFFFF"/>
            </a:solidFill>
            <a:miter lim="800000"/>
            <a:headEnd/>
            <a:tailEnd/>
          </a:ln>
          <a:effectLst/>
        </p:spPr>
        <p:txBody>
          <a:bodyPr wrap="none" anchor="ctr"/>
          <a:lstStyle/>
          <a:p>
            <a:endParaRPr lang="es-AR"/>
          </a:p>
        </p:txBody>
      </p:sp>
      <p:sp>
        <p:nvSpPr>
          <p:cNvPr id="62489" name="Text Box 25"/>
          <p:cNvSpPr txBox="1">
            <a:spLocks noChangeArrowheads="1"/>
          </p:cNvSpPr>
          <p:nvPr/>
        </p:nvSpPr>
        <p:spPr bwMode="auto">
          <a:xfrm>
            <a:off x="1341438" y="3224213"/>
            <a:ext cx="1192212" cy="306387"/>
          </a:xfrm>
          <a:prstGeom prst="rect">
            <a:avLst/>
          </a:prstGeom>
          <a:noFill/>
          <a:ln w="9525">
            <a:noFill/>
            <a:round/>
            <a:headEnd/>
            <a:tailEnd/>
          </a:ln>
          <a:effectLst/>
        </p:spPr>
        <p:txBody>
          <a:bodyPr wrap="none" lIns="90000" tIns="46800" rIns="90000" bIns="46800" anchor="ctr">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400">
                <a:solidFill>
                  <a:srgbClr val="FFFFFF"/>
                </a:solidFill>
                <a:ea typeface="Microsoft YaHei" charset="0"/>
                <a:cs typeface="Microsoft YaHei" charset="0"/>
              </a:rPr>
              <a:t>Segmentación</a:t>
            </a:r>
          </a:p>
        </p:txBody>
      </p:sp>
      <p:sp>
        <p:nvSpPr>
          <p:cNvPr id="62490" name="Line 26"/>
          <p:cNvSpPr>
            <a:spLocks noChangeShapeType="1"/>
          </p:cNvSpPr>
          <p:nvPr/>
        </p:nvSpPr>
        <p:spPr bwMode="auto">
          <a:xfrm>
            <a:off x="2625725" y="3113088"/>
            <a:ext cx="1588" cy="722312"/>
          </a:xfrm>
          <a:prstGeom prst="line">
            <a:avLst/>
          </a:prstGeom>
          <a:noFill/>
          <a:ln w="9360" cap="rnd">
            <a:solidFill>
              <a:srgbClr val="FFFFFF"/>
            </a:solidFill>
            <a:prstDash val="sysDot"/>
            <a:miter lim="800000"/>
            <a:headEnd/>
            <a:tailEnd/>
          </a:ln>
          <a:effectLst/>
        </p:spPr>
        <p:txBody>
          <a:bodyPr/>
          <a:lstStyle/>
          <a:p>
            <a:endParaRPr lang="es-AR"/>
          </a:p>
        </p:txBody>
      </p:sp>
      <p:sp>
        <p:nvSpPr>
          <p:cNvPr id="62491" name="Line 27"/>
          <p:cNvSpPr>
            <a:spLocks noChangeShapeType="1"/>
          </p:cNvSpPr>
          <p:nvPr/>
        </p:nvSpPr>
        <p:spPr bwMode="auto">
          <a:xfrm>
            <a:off x="4629150" y="3098800"/>
            <a:ext cx="1588" cy="722313"/>
          </a:xfrm>
          <a:prstGeom prst="line">
            <a:avLst/>
          </a:prstGeom>
          <a:noFill/>
          <a:ln w="9360" cap="rnd">
            <a:solidFill>
              <a:srgbClr val="FFFFFF"/>
            </a:solidFill>
            <a:prstDash val="sysDot"/>
            <a:miter lim="800000"/>
            <a:headEnd/>
            <a:tailEnd/>
          </a:ln>
          <a:effectLst/>
        </p:spPr>
        <p:txBody>
          <a:bodyPr/>
          <a:lstStyle/>
          <a:p>
            <a:endParaRPr lang="es-AR"/>
          </a:p>
        </p:txBody>
      </p:sp>
      <p:sp>
        <p:nvSpPr>
          <p:cNvPr id="62492" name="Line 28"/>
          <p:cNvSpPr>
            <a:spLocks noChangeShapeType="1"/>
          </p:cNvSpPr>
          <p:nvPr/>
        </p:nvSpPr>
        <p:spPr bwMode="auto">
          <a:xfrm>
            <a:off x="6648450" y="3141663"/>
            <a:ext cx="1588" cy="722312"/>
          </a:xfrm>
          <a:prstGeom prst="line">
            <a:avLst/>
          </a:prstGeom>
          <a:noFill/>
          <a:ln w="9360" cap="rnd">
            <a:solidFill>
              <a:srgbClr val="FFFFFF"/>
            </a:solidFill>
            <a:prstDash val="sysDot"/>
            <a:miter lim="800000"/>
            <a:headEnd/>
            <a:tailEnd/>
          </a:ln>
          <a:effectLst/>
        </p:spPr>
        <p:txBody>
          <a:bodyPr/>
          <a:lstStyle/>
          <a:p>
            <a:endParaRPr lang="es-AR"/>
          </a:p>
        </p:txBody>
      </p:sp>
      <p:sp>
        <p:nvSpPr>
          <p:cNvPr id="62493" name="Line 29"/>
          <p:cNvSpPr>
            <a:spLocks noChangeShapeType="1"/>
          </p:cNvSpPr>
          <p:nvPr/>
        </p:nvSpPr>
        <p:spPr bwMode="auto">
          <a:xfrm>
            <a:off x="8758238" y="3127375"/>
            <a:ext cx="1587" cy="722313"/>
          </a:xfrm>
          <a:prstGeom prst="line">
            <a:avLst/>
          </a:prstGeom>
          <a:noFill/>
          <a:ln w="9360" cap="rnd">
            <a:solidFill>
              <a:srgbClr val="FFFFFF"/>
            </a:solidFill>
            <a:prstDash val="sysDot"/>
            <a:miter lim="800000"/>
            <a:headEnd/>
            <a:tailEnd/>
          </a:ln>
          <a:effectLst/>
        </p:spPr>
        <p:txBody>
          <a:bodyPr/>
          <a:lstStyle/>
          <a:p>
            <a:endParaRPr lang="es-AR"/>
          </a:p>
        </p:txBody>
      </p:sp>
      <p:sp>
        <p:nvSpPr>
          <p:cNvPr id="62494" name="Line 30"/>
          <p:cNvSpPr>
            <a:spLocks noChangeShapeType="1"/>
          </p:cNvSpPr>
          <p:nvPr/>
        </p:nvSpPr>
        <p:spPr bwMode="auto">
          <a:xfrm>
            <a:off x="244475" y="5138738"/>
            <a:ext cx="8586788" cy="15875"/>
          </a:xfrm>
          <a:prstGeom prst="line">
            <a:avLst/>
          </a:prstGeom>
          <a:noFill/>
          <a:ln w="19080">
            <a:solidFill>
              <a:srgbClr val="FFFFFF"/>
            </a:solidFill>
            <a:prstDash val="sysDot"/>
            <a:miter lim="800000"/>
            <a:headEnd/>
            <a:tailEnd/>
          </a:ln>
          <a:effectLst/>
        </p:spPr>
        <p:txBody>
          <a:bodyPr/>
          <a:lstStyle/>
          <a:p>
            <a:endParaRPr lang="es-AR"/>
          </a:p>
        </p:txBody>
      </p:sp>
      <p:sp>
        <p:nvSpPr>
          <p:cNvPr id="62495" name="Text Box 31"/>
          <p:cNvSpPr txBox="1">
            <a:spLocks noChangeArrowheads="1"/>
          </p:cNvSpPr>
          <p:nvPr/>
        </p:nvSpPr>
        <p:spPr bwMode="auto">
          <a:xfrm>
            <a:off x="-46038" y="3425825"/>
            <a:ext cx="704851" cy="398463"/>
          </a:xfrm>
          <a:prstGeom prst="rect">
            <a:avLst/>
          </a:prstGeom>
          <a:noFill/>
          <a:ln w="9525">
            <a:noFill/>
            <a:round/>
            <a:headEnd/>
            <a:tailEnd/>
          </a:ln>
          <a:effectLst/>
        </p:spPr>
        <p:txBody>
          <a:bodyPr wrap="none" lIns="90000" tIns="46800" rIns="90000" bIns="46800" anchor="ctr">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FFFFFF"/>
                </a:solidFill>
                <a:ea typeface="Microsoft YaHei" charset="0"/>
                <a:cs typeface="Microsoft YaHei" charset="0"/>
              </a:rPr>
              <a:t>AAL</a:t>
            </a:r>
          </a:p>
        </p:txBody>
      </p:sp>
      <p:sp>
        <p:nvSpPr>
          <p:cNvPr id="62496" name="Line 32"/>
          <p:cNvSpPr>
            <a:spLocks noChangeShapeType="1"/>
          </p:cNvSpPr>
          <p:nvPr/>
        </p:nvSpPr>
        <p:spPr bwMode="auto">
          <a:xfrm>
            <a:off x="587375" y="2092325"/>
            <a:ext cx="1588" cy="3016250"/>
          </a:xfrm>
          <a:prstGeom prst="line">
            <a:avLst/>
          </a:prstGeom>
          <a:noFill/>
          <a:ln w="9360">
            <a:solidFill>
              <a:srgbClr val="FFFFFF"/>
            </a:solidFill>
            <a:miter lim="800000"/>
            <a:headEnd type="triangle" w="med" len="med"/>
            <a:tailEnd type="triangle" w="med" len="med"/>
          </a:ln>
          <a:effectLst/>
        </p:spPr>
        <p:txBody>
          <a:bodyPr/>
          <a:lstStyle/>
          <a:p>
            <a:endParaRPr lang="es-AR"/>
          </a:p>
        </p:txBody>
      </p:sp>
      <p:sp>
        <p:nvSpPr>
          <p:cNvPr id="62497" name="Line 33"/>
          <p:cNvSpPr>
            <a:spLocks noChangeShapeType="1"/>
          </p:cNvSpPr>
          <p:nvPr/>
        </p:nvSpPr>
        <p:spPr bwMode="auto">
          <a:xfrm>
            <a:off x="601663" y="5141913"/>
            <a:ext cx="1587" cy="1454150"/>
          </a:xfrm>
          <a:prstGeom prst="line">
            <a:avLst/>
          </a:prstGeom>
          <a:noFill/>
          <a:ln w="9360">
            <a:solidFill>
              <a:srgbClr val="FFFFFF"/>
            </a:solidFill>
            <a:miter lim="800000"/>
            <a:headEnd type="triangle" w="med" len="med"/>
            <a:tailEnd type="triangle" w="med" len="med"/>
          </a:ln>
          <a:effectLst/>
        </p:spPr>
        <p:txBody>
          <a:bodyPr/>
          <a:lstStyle/>
          <a:p>
            <a:endParaRPr lang="es-AR"/>
          </a:p>
        </p:txBody>
      </p:sp>
      <p:sp>
        <p:nvSpPr>
          <p:cNvPr id="62498" name="Text Box 34"/>
          <p:cNvSpPr txBox="1">
            <a:spLocks noChangeArrowheads="1"/>
          </p:cNvSpPr>
          <p:nvPr/>
        </p:nvSpPr>
        <p:spPr bwMode="auto">
          <a:xfrm>
            <a:off x="566738" y="3970338"/>
            <a:ext cx="2201862" cy="1008062"/>
          </a:xfrm>
          <a:prstGeom prst="rect">
            <a:avLst/>
          </a:prstGeom>
          <a:noFill/>
          <a:ln w="9525">
            <a:noFill/>
            <a:round/>
            <a:headEnd/>
            <a:tailEnd/>
          </a:ln>
          <a:effectLst/>
        </p:spPr>
        <p:txBody>
          <a:bodyPr wrap="none" lIns="90000" tIns="46800" rIns="90000" bIns="46800" anchor="ctr">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FFFFFF"/>
                </a:solidFill>
                <a:ea typeface="Microsoft YaHei" charset="0"/>
                <a:cs typeface="Microsoft YaHei" charset="0"/>
              </a:rPr>
              <a:t>(SAR) Subnivel</a:t>
            </a:r>
          </a:p>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FFFFFF"/>
                </a:solidFill>
                <a:ea typeface="Microsoft YaHei" charset="0"/>
                <a:cs typeface="Microsoft YaHei" charset="0"/>
              </a:rPr>
              <a:t> de segmentación y </a:t>
            </a:r>
            <a:br>
              <a:rPr lang="es-ES" sz="2000">
                <a:solidFill>
                  <a:srgbClr val="FFFFFF"/>
                </a:solidFill>
                <a:ea typeface="Microsoft YaHei" charset="0"/>
                <a:cs typeface="Microsoft YaHei" charset="0"/>
              </a:rPr>
            </a:br>
            <a:r>
              <a:rPr lang="es-ES" sz="2000">
                <a:solidFill>
                  <a:srgbClr val="FFFFFF"/>
                </a:solidFill>
                <a:ea typeface="Microsoft YaHei" charset="0"/>
                <a:cs typeface="Microsoft YaHei" charset="0"/>
              </a:rPr>
              <a:t>ensamblado</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63489" name="Rectangle 1"/>
          <p:cNvSpPr>
            <a:spLocks noGrp="1" noChangeArrowheads="1"/>
          </p:cNvSpPr>
          <p:nvPr>
            <p:ph type="title" idx="4294967295"/>
          </p:nvPr>
        </p:nvSpPr>
        <p:spPr>
          <a:xfrm>
            <a:off x="755576" y="332656"/>
            <a:ext cx="7772400" cy="6858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3600" dirty="0"/>
              <a:t>Nivel de adaptación ATM: AAL 1</a:t>
            </a:r>
          </a:p>
        </p:txBody>
      </p:sp>
      <p:sp>
        <p:nvSpPr>
          <p:cNvPr id="63490" name="Rectangle 2"/>
          <p:cNvSpPr>
            <a:spLocks noGrp="1" noChangeArrowheads="1"/>
          </p:cNvSpPr>
          <p:nvPr>
            <p:ph type="body" idx="4294967295"/>
          </p:nvPr>
        </p:nvSpPr>
        <p:spPr>
          <a:xfrm>
            <a:off x="251520" y="1196752"/>
            <a:ext cx="8670032" cy="2590800"/>
          </a:xfrm>
          <a:ln/>
        </p:spPr>
        <p:txBody>
          <a:bodyPr/>
          <a:lstStyle/>
          <a:p>
            <a:pPr marL="187325" indent="-187325">
              <a:spcBef>
                <a:spcPts val="700"/>
              </a:spcBef>
              <a:buClr>
                <a:srgbClr val="99FF99"/>
              </a:buClr>
              <a:buSzPct val="80000"/>
              <a:buFont typeface="Arial" charset="0"/>
              <a:buChar char="•"/>
              <a:tabLst>
                <a:tab pos="187325" algn="l"/>
                <a:tab pos="292100" algn="l"/>
                <a:tab pos="741363" algn="l"/>
                <a:tab pos="1190625" algn="l"/>
                <a:tab pos="1639888" algn="l"/>
                <a:tab pos="2089150" algn="l"/>
                <a:tab pos="2538413" algn="l"/>
                <a:tab pos="2987675" algn="l"/>
                <a:tab pos="3436938" algn="l"/>
                <a:tab pos="3886200" algn="l"/>
                <a:tab pos="4335463" algn="l"/>
                <a:tab pos="4784725" algn="l"/>
                <a:tab pos="5233988" algn="l"/>
                <a:tab pos="5683250" algn="l"/>
                <a:tab pos="6132513" algn="l"/>
                <a:tab pos="6581775" algn="l"/>
                <a:tab pos="7031038" algn="l"/>
                <a:tab pos="7480300" algn="l"/>
                <a:tab pos="7929563" algn="l"/>
                <a:tab pos="8378825" algn="l"/>
                <a:tab pos="8828088" algn="l"/>
              </a:tabLst>
            </a:pPr>
            <a:r>
              <a:rPr lang="es-ES" sz="2800" dirty="0"/>
              <a:t>AAL 1:</a:t>
            </a:r>
          </a:p>
          <a:p>
            <a:pPr marL="568325" lvl="1" indent="-188913">
              <a:spcBef>
                <a:spcPts val="600"/>
              </a:spcBef>
              <a:buClr>
                <a:srgbClr val="99FF99"/>
              </a:buClr>
              <a:buSzPct val="50000"/>
              <a:buFont typeface="Arial" charset="0"/>
              <a:buChar char="•"/>
              <a:tabLst>
                <a:tab pos="187325" algn="l"/>
                <a:tab pos="292100" algn="l"/>
                <a:tab pos="741363" algn="l"/>
                <a:tab pos="1190625" algn="l"/>
                <a:tab pos="1639888" algn="l"/>
                <a:tab pos="2089150" algn="l"/>
                <a:tab pos="2538413" algn="l"/>
                <a:tab pos="2987675" algn="l"/>
                <a:tab pos="3436938" algn="l"/>
                <a:tab pos="3886200" algn="l"/>
                <a:tab pos="4335463" algn="l"/>
                <a:tab pos="4784725" algn="l"/>
                <a:tab pos="5233988" algn="l"/>
                <a:tab pos="5683250" algn="l"/>
                <a:tab pos="6132513" algn="l"/>
                <a:tab pos="6581775" algn="l"/>
                <a:tab pos="7031038" algn="l"/>
                <a:tab pos="7480300" algn="l"/>
                <a:tab pos="7929563" algn="l"/>
                <a:tab pos="8378825" algn="l"/>
                <a:tab pos="8828088" algn="l"/>
              </a:tabLst>
            </a:pPr>
            <a:r>
              <a:rPr lang="es-ES" sz="2400" dirty="0"/>
              <a:t> Diseñado para llevar tráfico de tipo CBR</a:t>
            </a:r>
          </a:p>
          <a:p>
            <a:pPr marL="568325" lvl="1" indent="-188913">
              <a:spcBef>
                <a:spcPts val="600"/>
              </a:spcBef>
              <a:buClr>
                <a:srgbClr val="99FF99"/>
              </a:buClr>
              <a:buSzPct val="50000"/>
              <a:buFont typeface="Arial" charset="0"/>
              <a:buChar char="•"/>
              <a:tabLst>
                <a:tab pos="187325" algn="l"/>
                <a:tab pos="292100" algn="l"/>
                <a:tab pos="741363" algn="l"/>
                <a:tab pos="1190625" algn="l"/>
                <a:tab pos="1639888" algn="l"/>
                <a:tab pos="2089150" algn="l"/>
                <a:tab pos="2538413" algn="l"/>
                <a:tab pos="2987675" algn="l"/>
                <a:tab pos="3436938" algn="l"/>
                <a:tab pos="3886200" algn="l"/>
                <a:tab pos="4335463" algn="l"/>
                <a:tab pos="4784725" algn="l"/>
                <a:tab pos="5233988" algn="l"/>
                <a:tab pos="5683250" algn="l"/>
                <a:tab pos="6132513" algn="l"/>
                <a:tab pos="6581775" algn="l"/>
                <a:tab pos="7031038" algn="l"/>
                <a:tab pos="7480300" algn="l"/>
                <a:tab pos="7929563" algn="l"/>
                <a:tab pos="8378825" algn="l"/>
                <a:tab pos="8828088" algn="l"/>
              </a:tabLst>
            </a:pPr>
            <a:r>
              <a:rPr lang="es-ES" sz="2400" dirty="0"/>
              <a:t> Retardos y variaciones de retardo mínimas</a:t>
            </a:r>
          </a:p>
          <a:p>
            <a:pPr marL="568325" lvl="1" indent="-188913">
              <a:spcBef>
                <a:spcPts val="600"/>
              </a:spcBef>
              <a:buClr>
                <a:srgbClr val="99FF99"/>
              </a:buClr>
              <a:buSzPct val="50000"/>
              <a:buFont typeface="Arial" charset="0"/>
              <a:buChar char="•"/>
              <a:tabLst>
                <a:tab pos="187325" algn="l"/>
                <a:tab pos="292100" algn="l"/>
                <a:tab pos="741363" algn="l"/>
                <a:tab pos="1190625" algn="l"/>
                <a:tab pos="1639888" algn="l"/>
                <a:tab pos="2089150" algn="l"/>
                <a:tab pos="2538413" algn="l"/>
                <a:tab pos="2987675" algn="l"/>
                <a:tab pos="3436938" algn="l"/>
                <a:tab pos="3886200" algn="l"/>
                <a:tab pos="4335463" algn="l"/>
                <a:tab pos="4784725" algn="l"/>
                <a:tab pos="5233988" algn="l"/>
                <a:tab pos="5683250" algn="l"/>
                <a:tab pos="6132513" algn="l"/>
                <a:tab pos="6581775" algn="l"/>
                <a:tab pos="7031038" algn="l"/>
                <a:tab pos="7480300" algn="l"/>
                <a:tab pos="7929563" algn="l"/>
                <a:tab pos="8378825" algn="l"/>
                <a:tab pos="8828088" algn="l"/>
              </a:tabLst>
            </a:pPr>
            <a:r>
              <a:rPr lang="es-ES" sz="2400" dirty="0"/>
              <a:t> Puede detectar y corregir errores en el campo SN</a:t>
            </a:r>
          </a:p>
        </p:txBody>
      </p:sp>
      <p:pic>
        <p:nvPicPr>
          <p:cNvPr id="3" name="Imagen 2">
            <a:extLst>
              <a:ext uri="{FF2B5EF4-FFF2-40B4-BE49-F238E27FC236}">
                <a16:creationId xmlns:a16="http://schemas.microsoft.com/office/drawing/2014/main" id="{65D17F43-37C9-451B-9BEA-D2D22ADFF632}"/>
              </a:ext>
            </a:extLst>
          </p:cNvPr>
          <p:cNvPicPr>
            <a:picLocks noChangeAspect="1"/>
          </p:cNvPicPr>
          <p:nvPr/>
        </p:nvPicPr>
        <p:blipFill>
          <a:blip r:embed="rId3"/>
          <a:stretch>
            <a:fillRect/>
          </a:stretch>
        </p:blipFill>
        <p:spPr>
          <a:xfrm>
            <a:off x="1619672" y="3356992"/>
            <a:ext cx="5328592" cy="3061905"/>
          </a:xfrm>
          <a:prstGeom prst="rect">
            <a:avLst/>
          </a:prstGeom>
        </p:spPr>
      </p:pic>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64513" name="Rectangle 1"/>
          <p:cNvSpPr>
            <a:spLocks noGrp="1" noChangeArrowheads="1"/>
          </p:cNvSpPr>
          <p:nvPr>
            <p:ph type="title" idx="4294967295"/>
          </p:nvPr>
        </p:nvSpPr>
        <p:spPr>
          <a:xfrm>
            <a:off x="533400" y="381000"/>
            <a:ext cx="8153400" cy="8382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3600"/>
              <a:t>Nivel de adaptación ATM: AAL 1</a:t>
            </a:r>
          </a:p>
        </p:txBody>
      </p:sp>
      <p:sp>
        <p:nvSpPr>
          <p:cNvPr id="64514" name="Rectangle 2"/>
          <p:cNvSpPr>
            <a:spLocks noGrp="1" noChangeArrowheads="1"/>
          </p:cNvSpPr>
          <p:nvPr>
            <p:ph type="body" idx="4294967295"/>
          </p:nvPr>
        </p:nvSpPr>
        <p:spPr>
          <a:xfrm>
            <a:off x="179388" y="1800225"/>
            <a:ext cx="8915400" cy="5311775"/>
          </a:xfrm>
          <a:ln/>
        </p:spPr>
        <p:txBody>
          <a:bodyPr/>
          <a:lstStyle/>
          <a:p>
            <a:pPr marL="187325" indent="-187325">
              <a:spcBef>
                <a:spcPts val="700"/>
              </a:spcBef>
              <a:buClr>
                <a:srgbClr val="99FF99"/>
              </a:buClr>
              <a:buSzPct val="80000"/>
              <a:buFont typeface="Arial" charset="0"/>
              <a:buChar char="•"/>
              <a:tabLst>
                <a:tab pos="187325" algn="l"/>
                <a:tab pos="292100" algn="l"/>
                <a:tab pos="741363" algn="l"/>
                <a:tab pos="1190625" algn="l"/>
                <a:tab pos="1639888" algn="l"/>
                <a:tab pos="2089150" algn="l"/>
                <a:tab pos="2538413" algn="l"/>
                <a:tab pos="2987675" algn="l"/>
                <a:tab pos="3436938" algn="l"/>
                <a:tab pos="3886200" algn="l"/>
                <a:tab pos="4335463" algn="l"/>
                <a:tab pos="4784725" algn="l"/>
                <a:tab pos="5233988" algn="l"/>
                <a:tab pos="5683250" algn="l"/>
                <a:tab pos="6132513" algn="l"/>
                <a:tab pos="6581775" algn="l"/>
                <a:tab pos="7031038" algn="l"/>
                <a:tab pos="7480300" algn="l"/>
                <a:tab pos="7929563" algn="l"/>
                <a:tab pos="8378825" algn="l"/>
                <a:tab pos="8828088" algn="l"/>
              </a:tabLst>
            </a:pPr>
            <a:r>
              <a:rPr lang="es-ES" sz="2800"/>
              <a:t>Servicios proporcionados:</a:t>
            </a:r>
          </a:p>
          <a:p>
            <a:pPr marL="187325" indent="-187325">
              <a:spcBef>
                <a:spcPts val="700"/>
              </a:spcBef>
              <a:buClr>
                <a:srgbClr val="99FF99"/>
              </a:buClr>
              <a:buSzPct val="80000"/>
              <a:buFont typeface="Arial" charset="0"/>
              <a:buNone/>
              <a:tabLst>
                <a:tab pos="187325" algn="l"/>
                <a:tab pos="292100" algn="l"/>
                <a:tab pos="741363" algn="l"/>
                <a:tab pos="1190625" algn="l"/>
                <a:tab pos="1639888" algn="l"/>
                <a:tab pos="2089150" algn="l"/>
                <a:tab pos="2538413" algn="l"/>
                <a:tab pos="2987675" algn="l"/>
                <a:tab pos="3436938" algn="l"/>
                <a:tab pos="3886200" algn="l"/>
                <a:tab pos="4335463" algn="l"/>
                <a:tab pos="4784725" algn="l"/>
                <a:tab pos="5233988" algn="l"/>
                <a:tab pos="5683250" algn="l"/>
                <a:tab pos="6132513" algn="l"/>
                <a:tab pos="6581775" algn="l"/>
                <a:tab pos="7031038" algn="l"/>
                <a:tab pos="7480300" algn="l"/>
                <a:tab pos="7929563" algn="l"/>
                <a:tab pos="8378825" algn="l"/>
                <a:tab pos="8828088" algn="l"/>
              </a:tabLst>
            </a:pPr>
            <a:endParaRPr lang="es-ES" sz="2800"/>
          </a:p>
          <a:p>
            <a:pPr marL="568325" lvl="1" indent="-188913">
              <a:spcBef>
                <a:spcPts val="600"/>
              </a:spcBef>
              <a:buClr>
                <a:srgbClr val="99FF99"/>
              </a:buClr>
              <a:buSzPct val="50000"/>
              <a:buFont typeface="Arial" charset="0"/>
              <a:buChar char="•"/>
              <a:tabLst>
                <a:tab pos="187325" algn="l"/>
                <a:tab pos="292100" algn="l"/>
                <a:tab pos="741363" algn="l"/>
                <a:tab pos="1190625" algn="l"/>
                <a:tab pos="1639888" algn="l"/>
                <a:tab pos="2089150" algn="l"/>
                <a:tab pos="2538413" algn="l"/>
                <a:tab pos="2987675" algn="l"/>
                <a:tab pos="3436938" algn="l"/>
                <a:tab pos="3886200" algn="l"/>
                <a:tab pos="4335463" algn="l"/>
                <a:tab pos="4784725" algn="l"/>
                <a:tab pos="5233988" algn="l"/>
                <a:tab pos="5683250" algn="l"/>
                <a:tab pos="6132513" algn="l"/>
                <a:tab pos="6581775" algn="l"/>
                <a:tab pos="7031038" algn="l"/>
                <a:tab pos="7480300" algn="l"/>
                <a:tab pos="7929563" algn="l"/>
                <a:tab pos="8378825" algn="l"/>
                <a:tab pos="8828088" algn="l"/>
              </a:tabLst>
            </a:pPr>
            <a:r>
              <a:rPr lang="es-ES" sz="2400"/>
              <a:t> Transferencia de datos de usuario con velocidad constante (CBR)</a:t>
            </a:r>
          </a:p>
          <a:p>
            <a:pPr marL="568325" lvl="1" indent="-188913">
              <a:spcBef>
                <a:spcPts val="600"/>
              </a:spcBef>
              <a:buClr>
                <a:srgbClr val="99FF99"/>
              </a:buClr>
              <a:buSzPct val="50000"/>
              <a:buFont typeface="Arial" charset="0"/>
              <a:buChar char="•"/>
              <a:tabLst>
                <a:tab pos="187325" algn="l"/>
                <a:tab pos="292100" algn="l"/>
                <a:tab pos="741363" algn="l"/>
                <a:tab pos="1190625" algn="l"/>
                <a:tab pos="1639888" algn="l"/>
                <a:tab pos="2089150" algn="l"/>
                <a:tab pos="2538413" algn="l"/>
                <a:tab pos="2987675" algn="l"/>
                <a:tab pos="3436938" algn="l"/>
                <a:tab pos="3886200" algn="l"/>
                <a:tab pos="4335463" algn="l"/>
                <a:tab pos="4784725" algn="l"/>
                <a:tab pos="5233988" algn="l"/>
                <a:tab pos="5683250" algn="l"/>
                <a:tab pos="6132513" algn="l"/>
                <a:tab pos="6581775" algn="l"/>
                <a:tab pos="7031038" algn="l"/>
                <a:tab pos="7480300" algn="l"/>
                <a:tab pos="7929563" algn="l"/>
                <a:tab pos="8378825" algn="l"/>
                <a:tab pos="8828088" algn="l"/>
              </a:tabLst>
            </a:pPr>
            <a:r>
              <a:rPr lang="es-ES" sz="2400"/>
              <a:t> Transferencia de información de tiempo entre fuente y destino</a:t>
            </a:r>
          </a:p>
          <a:p>
            <a:pPr marL="568325" lvl="1" indent="-188913">
              <a:spcBef>
                <a:spcPts val="600"/>
              </a:spcBef>
              <a:buClr>
                <a:srgbClr val="99FF99"/>
              </a:buClr>
              <a:buSzPct val="50000"/>
              <a:buFont typeface="Arial" charset="0"/>
              <a:buNone/>
              <a:tabLst>
                <a:tab pos="187325" algn="l"/>
                <a:tab pos="292100" algn="l"/>
                <a:tab pos="741363" algn="l"/>
                <a:tab pos="1190625" algn="l"/>
                <a:tab pos="1639888" algn="l"/>
                <a:tab pos="2089150" algn="l"/>
                <a:tab pos="2538413" algn="l"/>
                <a:tab pos="2987675" algn="l"/>
                <a:tab pos="3436938" algn="l"/>
                <a:tab pos="3886200" algn="l"/>
                <a:tab pos="4335463" algn="l"/>
                <a:tab pos="4784725" algn="l"/>
                <a:tab pos="5233988" algn="l"/>
                <a:tab pos="5683250" algn="l"/>
                <a:tab pos="6132513" algn="l"/>
                <a:tab pos="6581775" algn="l"/>
                <a:tab pos="7031038" algn="l"/>
                <a:tab pos="7480300" algn="l"/>
                <a:tab pos="7929563" algn="l"/>
                <a:tab pos="8378825" algn="l"/>
                <a:tab pos="8828088" algn="l"/>
              </a:tabLst>
            </a:pPr>
            <a:endParaRPr lang="es-ES" sz="2400"/>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65537" name="Rectangle 1"/>
          <p:cNvSpPr>
            <a:spLocks noGrp="1" noChangeArrowheads="1"/>
          </p:cNvSpPr>
          <p:nvPr>
            <p:ph type="title" idx="4294967295"/>
          </p:nvPr>
        </p:nvSpPr>
        <p:spPr>
          <a:xfrm>
            <a:off x="687388" y="214313"/>
            <a:ext cx="7772400" cy="6858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3600"/>
              <a:t>Nivel de adaptación ATM: AAL 2</a:t>
            </a:r>
          </a:p>
        </p:txBody>
      </p:sp>
      <p:sp>
        <p:nvSpPr>
          <p:cNvPr id="65538" name="Rectangle 2"/>
          <p:cNvSpPr>
            <a:spLocks noGrp="1" noChangeArrowheads="1"/>
          </p:cNvSpPr>
          <p:nvPr>
            <p:ph type="body" idx="4294967295"/>
          </p:nvPr>
        </p:nvSpPr>
        <p:spPr>
          <a:xfrm>
            <a:off x="179512" y="1268760"/>
            <a:ext cx="8610600" cy="5311775"/>
          </a:xfrm>
          <a:ln/>
        </p:spPr>
        <p:txBody>
          <a:bodyPr/>
          <a:lstStyle/>
          <a:p>
            <a:pPr marL="187325" indent="-187325">
              <a:spcBef>
                <a:spcPts val="700"/>
              </a:spcBef>
              <a:buClr>
                <a:srgbClr val="99FF99"/>
              </a:buClr>
              <a:buSzPct val="80000"/>
              <a:buFont typeface="Arial" charset="0"/>
              <a:buChar char="•"/>
              <a:tabLst>
                <a:tab pos="187325" algn="l"/>
                <a:tab pos="292100" algn="l"/>
                <a:tab pos="741363" algn="l"/>
                <a:tab pos="1190625" algn="l"/>
                <a:tab pos="1639888" algn="l"/>
                <a:tab pos="2089150" algn="l"/>
                <a:tab pos="2538413" algn="l"/>
                <a:tab pos="2987675" algn="l"/>
                <a:tab pos="3436938" algn="l"/>
                <a:tab pos="3886200" algn="l"/>
                <a:tab pos="4335463" algn="l"/>
                <a:tab pos="4784725" algn="l"/>
                <a:tab pos="5233988" algn="l"/>
                <a:tab pos="5683250" algn="l"/>
                <a:tab pos="6132513" algn="l"/>
                <a:tab pos="6581775" algn="l"/>
                <a:tab pos="7031038" algn="l"/>
                <a:tab pos="7480300" algn="l"/>
                <a:tab pos="7929563" algn="l"/>
                <a:tab pos="8378825" algn="l"/>
                <a:tab pos="8828088" algn="l"/>
              </a:tabLst>
            </a:pPr>
            <a:r>
              <a:rPr lang="es-ES" sz="2800" dirty="0"/>
              <a:t>AAL 2:</a:t>
            </a:r>
          </a:p>
          <a:p>
            <a:pPr marL="568325" lvl="1" indent="-188913">
              <a:spcBef>
                <a:spcPts val="600"/>
              </a:spcBef>
              <a:buClr>
                <a:srgbClr val="99FF99"/>
              </a:buClr>
              <a:buSzPct val="50000"/>
              <a:buFont typeface="Arial" charset="0"/>
              <a:buChar char="•"/>
              <a:tabLst>
                <a:tab pos="187325" algn="l"/>
                <a:tab pos="292100" algn="l"/>
                <a:tab pos="741363" algn="l"/>
                <a:tab pos="1190625" algn="l"/>
                <a:tab pos="1639888" algn="l"/>
                <a:tab pos="2089150" algn="l"/>
                <a:tab pos="2538413" algn="l"/>
                <a:tab pos="2987675" algn="l"/>
                <a:tab pos="3436938" algn="l"/>
                <a:tab pos="3886200" algn="l"/>
                <a:tab pos="4335463" algn="l"/>
                <a:tab pos="4784725" algn="l"/>
                <a:tab pos="5233988" algn="l"/>
                <a:tab pos="5683250" algn="l"/>
                <a:tab pos="6132513" algn="l"/>
                <a:tab pos="6581775" algn="l"/>
                <a:tab pos="7031038" algn="l"/>
                <a:tab pos="7480300" algn="l"/>
                <a:tab pos="7929563" algn="l"/>
                <a:tab pos="8378825" algn="l"/>
                <a:tab pos="8828088" algn="l"/>
              </a:tabLst>
            </a:pPr>
            <a:r>
              <a:rPr lang="es-ES" sz="2400" dirty="0"/>
              <a:t> Adecuado para tráfico de tipo VBR que tiene restricciones de tiempo entre la fuente y el destino</a:t>
            </a:r>
          </a:p>
          <a:p>
            <a:pPr marL="568325" lvl="1" indent="-188913">
              <a:spcBef>
                <a:spcPts val="600"/>
              </a:spcBef>
              <a:buClr>
                <a:srgbClr val="99FF99"/>
              </a:buClr>
              <a:buSzPct val="50000"/>
              <a:buFont typeface="Arial" charset="0"/>
              <a:buChar char="•"/>
              <a:tabLst>
                <a:tab pos="187325" algn="l"/>
                <a:tab pos="292100" algn="l"/>
                <a:tab pos="741363" algn="l"/>
                <a:tab pos="1190625" algn="l"/>
                <a:tab pos="1639888" algn="l"/>
                <a:tab pos="2089150" algn="l"/>
                <a:tab pos="2538413" algn="l"/>
                <a:tab pos="2987675" algn="l"/>
                <a:tab pos="3436938" algn="l"/>
                <a:tab pos="3886200" algn="l"/>
                <a:tab pos="4335463" algn="l"/>
                <a:tab pos="4784725" algn="l"/>
                <a:tab pos="5233988" algn="l"/>
                <a:tab pos="5683250" algn="l"/>
                <a:tab pos="6132513" algn="l"/>
                <a:tab pos="6581775" algn="l"/>
                <a:tab pos="7031038" algn="l"/>
                <a:tab pos="7480300" algn="l"/>
                <a:tab pos="7929563" algn="l"/>
                <a:tab pos="8378825" algn="l"/>
                <a:tab pos="8828088" algn="l"/>
              </a:tabLst>
            </a:pPr>
            <a:r>
              <a:rPr lang="es-ES" sz="2400" dirty="0"/>
              <a:t> Delimita los mensajes</a:t>
            </a:r>
          </a:p>
          <a:p>
            <a:pPr marL="568325" lvl="1" indent="-188913">
              <a:spcBef>
                <a:spcPts val="600"/>
              </a:spcBef>
              <a:buClr>
                <a:srgbClr val="99FF99"/>
              </a:buClr>
              <a:buSzPct val="50000"/>
              <a:buFont typeface="Arial" charset="0"/>
              <a:buChar char="•"/>
              <a:tabLst>
                <a:tab pos="187325" algn="l"/>
                <a:tab pos="292100" algn="l"/>
                <a:tab pos="741363" algn="l"/>
                <a:tab pos="1190625" algn="l"/>
                <a:tab pos="1639888" algn="l"/>
                <a:tab pos="2089150" algn="l"/>
                <a:tab pos="2538413" algn="l"/>
                <a:tab pos="2987675" algn="l"/>
                <a:tab pos="3436938" algn="l"/>
                <a:tab pos="3886200" algn="l"/>
                <a:tab pos="4335463" algn="l"/>
                <a:tab pos="4784725" algn="l"/>
                <a:tab pos="5233988" algn="l"/>
                <a:tab pos="5683250" algn="l"/>
                <a:tab pos="6132513" algn="l"/>
                <a:tab pos="6581775" algn="l"/>
                <a:tab pos="7031038" algn="l"/>
                <a:tab pos="7480300" algn="l"/>
                <a:tab pos="7929563" algn="l"/>
                <a:tab pos="8378825" algn="l"/>
                <a:tab pos="8828088" algn="l"/>
              </a:tabLst>
            </a:pPr>
            <a:r>
              <a:rPr lang="es-ES" sz="2400" dirty="0"/>
              <a:t> Detecta pérdida de celdas y celdas con errores </a:t>
            </a:r>
          </a:p>
        </p:txBody>
      </p:sp>
      <p:pic>
        <p:nvPicPr>
          <p:cNvPr id="2" name="Imagen 1">
            <a:extLst>
              <a:ext uri="{FF2B5EF4-FFF2-40B4-BE49-F238E27FC236}">
                <a16:creationId xmlns:a16="http://schemas.microsoft.com/office/drawing/2014/main" id="{866E5BC7-59F5-4C51-AF95-52FB1C08A627}"/>
              </a:ext>
            </a:extLst>
          </p:cNvPr>
          <p:cNvPicPr>
            <a:picLocks noChangeAspect="1"/>
          </p:cNvPicPr>
          <p:nvPr/>
        </p:nvPicPr>
        <p:blipFill>
          <a:blip r:embed="rId3"/>
          <a:stretch>
            <a:fillRect/>
          </a:stretch>
        </p:blipFill>
        <p:spPr>
          <a:xfrm>
            <a:off x="2339752" y="3861048"/>
            <a:ext cx="4456465" cy="2664296"/>
          </a:xfrm>
          <a:prstGeom prst="rect">
            <a:avLst/>
          </a:prstGeom>
        </p:spPr>
      </p:pic>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66561" name="Rectangle 1"/>
          <p:cNvSpPr>
            <a:spLocks noGrp="1" noChangeArrowheads="1"/>
          </p:cNvSpPr>
          <p:nvPr>
            <p:ph type="title" idx="4294967295"/>
          </p:nvPr>
        </p:nvSpPr>
        <p:spPr>
          <a:xfrm>
            <a:off x="685800" y="457200"/>
            <a:ext cx="7772400" cy="6858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3600"/>
              <a:t>Nivel de adaptación ATM: AAL 2</a:t>
            </a:r>
          </a:p>
        </p:txBody>
      </p:sp>
      <p:sp>
        <p:nvSpPr>
          <p:cNvPr id="66562" name="Rectangle 2"/>
          <p:cNvSpPr>
            <a:spLocks noGrp="1" noChangeArrowheads="1"/>
          </p:cNvSpPr>
          <p:nvPr>
            <p:ph type="body" idx="4294967295"/>
          </p:nvPr>
        </p:nvSpPr>
        <p:spPr>
          <a:xfrm>
            <a:off x="228600" y="1371600"/>
            <a:ext cx="8915400" cy="5311775"/>
          </a:xfrm>
          <a:ln/>
        </p:spPr>
        <p:txBody>
          <a:bodyPr/>
          <a:lstStyle/>
          <a:p>
            <a:pPr marL="187325" indent="-187325">
              <a:spcBef>
                <a:spcPts val="700"/>
              </a:spcBef>
              <a:buClr>
                <a:srgbClr val="99FF99"/>
              </a:buClr>
              <a:buSzPct val="80000"/>
              <a:buFont typeface="Arial" charset="0"/>
              <a:buChar char="•"/>
              <a:tabLst>
                <a:tab pos="187325" algn="l"/>
                <a:tab pos="292100" algn="l"/>
                <a:tab pos="741363" algn="l"/>
                <a:tab pos="1190625" algn="l"/>
                <a:tab pos="1639888" algn="l"/>
                <a:tab pos="2089150" algn="l"/>
                <a:tab pos="2538413" algn="l"/>
                <a:tab pos="2987675" algn="l"/>
                <a:tab pos="3436938" algn="l"/>
                <a:tab pos="3886200" algn="l"/>
                <a:tab pos="4335463" algn="l"/>
                <a:tab pos="4784725" algn="l"/>
                <a:tab pos="5233988" algn="l"/>
                <a:tab pos="5683250" algn="l"/>
                <a:tab pos="6132513" algn="l"/>
                <a:tab pos="6581775" algn="l"/>
                <a:tab pos="7031038" algn="l"/>
                <a:tab pos="7480300" algn="l"/>
                <a:tab pos="7929563" algn="l"/>
                <a:tab pos="8378825" algn="l"/>
                <a:tab pos="8828088" algn="l"/>
              </a:tabLst>
            </a:pPr>
            <a:r>
              <a:rPr lang="es-ES" sz="2800"/>
              <a:t>Servicios proporcionados:</a:t>
            </a:r>
          </a:p>
          <a:p>
            <a:pPr marL="568325" lvl="1" indent="-188913">
              <a:spcBef>
                <a:spcPts val="600"/>
              </a:spcBef>
              <a:buClr>
                <a:srgbClr val="99FF99"/>
              </a:buClr>
              <a:buSzPct val="50000"/>
              <a:buFont typeface="Arial" charset="0"/>
              <a:buChar char="•"/>
              <a:tabLst>
                <a:tab pos="187325" algn="l"/>
                <a:tab pos="292100" algn="l"/>
                <a:tab pos="741363" algn="l"/>
                <a:tab pos="1190625" algn="l"/>
                <a:tab pos="1639888" algn="l"/>
                <a:tab pos="2089150" algn="l"/>
                <a:tab pos="2538413" algn="l"/>
                <a:tab pos="2987675" algn="l"/>
                <a:tab pos="3436938" algn="l"/>
                <a:tab pos="3886200" algn="l"/>
                <a:tab pos="4335463" algn="l"/>
                <a:tab pos="4784725" algn="l"/>
                <a:tab pos="5233988" algn="l"/>
                <a:tab pos="5683250" algn="l"/>
                <a:tab pos="6132513" algn="l"/>
                <a:tab pos="6581775" algn="l"/>
                <a:tab pos="7031038" algn="l"/>
                <a:tab pos="7480300" algn="l"/>
                <a:tab pos="7929563" algn="l"/>
                <a:tab pos="8378825" algn="l"/>
                <a:tab pos="8828088" algn="l"/>
              </a:tabLst>
            </a:pPr>
            <a:r>
              <a:rPr lang="es-ES" sz="2400"/>
              <a:t> Transferencia de datos de usuario con velocidad variable (VBR)</a:t>
            </a:r>
          </a:p>
          <a:p>
            <a:pPr marL="568325" lvl="1" indent="-188913">
              <a:spcBef>
                <a:spcPts val="600"/>
              </a:spcBef>
              <a:buClr>
                <a:srgbClr val="99FF99"/>
              </a:buClr>
              <a:buSzPct val="50000"/>
              <a:buFont typeface="Arial" charset="0"/>
              <a:buChar char="•"/>
              <a:tabLst>
                <a:tab pos="187325" algn="l"/>
                <a:tab pos="292100" algn="l"/>
                <a:tab pos="741363" algn="l"/>
                <a:tab pos="1190625" algn="l"/>
                <a:tab pos="1639888" algn="l"/>
                <a:tab pos="2089150" algn="l"/>
                <a:tab pos="2538413" algn="l"/>
                <a:tab pos="2987675" algn="l"/>
                <a:tab pos="3436938" algn="l"/>
                <a:tab pos="3886200" algn="l"/>
                <a:tab pos="4335463" algn="l"/>
                <a:tab pos="4784725" algn="l"/>
                <a:tab pos="5233988" algn="l"/>
                <a:tab pos="5683250" algn="l"/>
                <a:tab pos="6132513" algn="l"/>
                <a:tab pos="6581775" algn="l"/>
                <a:tab pos="7031038" algn="l"/>
                <a:tab pos="7480300" algn="l"/>
                <a:tab pos="7929563" algn="l"/>
                <a:tab pos="8378825" algn="l"/>
                <a:tab pos="8828088" algn="l"/>
              </a:tabLst>
            </a:pPr>
            <a:r>
              <a:rPr lang="es-ES" sz="2400"/>
              <a:t> Transferencia de información de tiempo entre fuente y destino</a:t>
            </a:r>
          </a:p>
          <a:p>
            <a:pPr marL="568325" lvl="1" indent="-188913">
              <a:spcBef>
                <a:spcPts val="600"/>
              </a:spcBef>
              <a:buClr>
                <a:srgbClr val="99FF99"/>
              </a:buClr>
              <a:buSzPct val="50000"/>
              <a:buFont typeface="Arial" charset="0"/>
              <a:buChar char="•"/>
              <a:tabLst>
                <a:tab pos="187325" algn="l"/>
                <a:tab pos="292100" algn="l"/>
                <a:tab pos="741363" algn="l"/>
                <a:tab pos="1190625" algn="l"/>
                <a:tab pos="1639888" algn="l"/>
                <a:tab pos="2089150" algn="l"/>
                <a:tab pos="2538413" algn="l"/>
                <a:tab pos="2987675" algn="l"/>
                <a:tab pos="3436938" algn="l"/>
                <a:tab pos="3886200" algn="l"/>
                <a:tab pos="4335463" algn="l"/>
                <a:tab pos="4784725" algn="l"/>
                <a:tab pos="5233988" algn="l"/>
                <a:tab pos="5683250" algn="l"/>
                <a:tab pos="6132513" algn="l"/>
                <a:tab pos="6581775" algn="l"/>
                <a:tab pos="7031038" algn="l"/>
                <a:tab pos="7480300" algn="l"/>
                <a:tab pos="7929563" algn="l"/>
                <a:tab pos="8378825" algn="l"/>
                <a:tab pos="8828088" algn="l"/>
              </a:tabLst>
            </a:pPr>
            <a:r>
              <a:rPr lang="es-ES" sz="2400"/>
              <a:t> Indicación de pérdida y de información errónea que no es recuperado por el tipo de adaptación 2. Si es necesario, el nivel superior puede ser informado sobre los errores (pérdidas celdas y celdas mal insertadas) que no pueden ser corregidos por el nivel de adaptación ATM</a:t>
            </a:r>
          </a:p>
          <a:p>
            <a:pPr marL="568325" lvl="1" indent="-188913">
              <a:spcBef>
                <a:spcPts val="600"/>
              </a:spcBef>
              <a:buClrTx/>
              <a:buSzPct val="50000"/>
              <a:buFontTx/>
              <a:buNone/>
              <a:tabLst>
                <a:tab pos="187325" algn="l"/>
                <a:tab pos="292100" algn="l"/>
                <a:tab pos="741363" algn="l"/>
                <a:tab pos="1190625" algn="l"/>
                <a:tab pos="1639888" algn="l"/>
                <a:tab pos="2089150" algn="l"/>
                <a:tab pos="2538413" algn="l"/>
                <a:tab pos="2987675" algn="l"/>
                <a:tab pos="3436938" algn="l"/>
                <a:tab pos="3886200" algn="l"/>
                <a:tab pos="4335463" algn="l"/>
                <a:tab pos="4784725" algn="l"/>
                <a:tab pos="5233988" algn="l"/>
                <a:tab pos="5683250" algn="l"/>
                <a:tab pos="6132513" algn="l"/>
                <a:tab pos="6581775" algn="l"/>
                <a:tab pos="7031038" algn="l"/>
                <a:tab pos="7480300" algn="l"/>
                <a:tab pos="7929563" algn="l"/>
                <a:tab pos="8378825" algn="l"/>
                <a:tab pos="8828088" algn="l"/>
              </a:tabLst>
            </a:pPr>
            <a:endParaRPr lang="es-ES" sz="2400"/>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67585" name="Rectangle 1"/>
          <p:cNvSpPr>
            <a:spLocks noGrp="1" noChangeArrowheads="1"/>
          </p:cNvSpPr>
          <p:nvPr>
            <p:ph type="title" idx="4294967295"/>
          </p:nvPr>
        </p:nvSpPr>
        <p:spPr>
          <a:xfrm>
            <a:off x="685800" y="457200"/>
            <a:ext cx="7772400" cy="6858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3600"/>
              <a:t>Nivel de adaptación ATM: AAL 5</a:t>
            </a:r>
          </a:p>
        </p:txBody>
      </p:sp>
      <p:sp>
        <p:nvSpPr>
          <p:cNvPr id="67586" name="Rectangle 2"/>
          <p:cNvSpPr>
            <a:spLocks noGrp="1" noChangeArrowheads="1"/>
          </p:cNvSpPr>
          <p:nvPr>
            <p:ph type="body" idx="4294967295"/>
          </p:nvPr>
        </p:nvSpPr>
        <p:spPr>
          <a:xfrm>
            <a:off x="360363" y="1347788"/>
            <a:ext cx="8610600" cy="5311775"/>
          </a:xfrm>
          <a:ln/>
        </p:spPr>
        <p:txBody>
          <a:bodyPr/>
          <a:lstStyle/>
          <a:p>
            <a:pPr marL="187325" indent="-187325">
              <a:spcBef>
                <a:spcPts val="700"/>
              </a:spcBef>
              <a:buClr>
                <a:srgbClr val="99FF99"/>
              </a:buClr>
              <a:buSzPct val="80000"/>
              <a:buFont typeface="Arial" charset="0"/>
              <a:buChar char="•"/>
              <a:tabLst>
                <a:tab pos="187325" algn="l"/>
                <a:tab pos="292100" algn="l"/>
                <a:tab pos="741363" algn="l"/>
                <a:tab pos="1190625" algn="l"/>
                <a:tab pos="1639888" algn="l"/>
                <a:tab pos="2089150" algn="l"/>
                <a:tab pos="2538413" algn="l"/>
                <a:tab pos="2987675" algn="l"/>
                <a:tab pos="3436938" algn="l"/>
                <a:tab pos="3886200" algn="l"/>
                <a:tab pos="4335463" algn="l"/>
                <a:tab pos="4784725" algn="l"/>
                <a:tab pos="5233988" algn="l"/>
                <a:tab pos="5683250" algn="l"/>
                <a:tab pos="6132513" algn="l"/>
                <a:tab pos="6581775" algn="l"/>
                <a:tab pos="7031038" algn="l"/>
                <a:tab pos="7480300" algn="l"/>
                <a:tab pos="7929563" algn="l"/>
                <a:tab pos="8378825" algn="l"/>
                <a:tab pos="8828088" algn="l"/>
              </a:tabLst>
            </a:pPr>
            <a:r>
              <a:rPr lang="es-ES" sz="2800"/>
              <a:t>AAL 5:</a:t>
            </a:r>
          </a:p>
          <a:p>
            <a:pPr marL="568325" lvl="1" indent="-188913">
              <a:spcBef>
                <a:spcPts val="600"/>
              </a:spcBef>
              <a:buClr>
                <a:srgbClr val="99FF99"/>
              </a:buClr>
              <a:buSzPct val="50000"/>
              <a:buFont typeface="Arial" charset="0"/>
              <a:buChar char="•"/>
              <a:tabLst>
                <a:tab pos="187325" algn="l"/>
                <a:tab pos="292100" algn="l"/>
                <a:tab pos="741363" algn="l"/>
                <a:tab pos="1190625" algn="l"/>
                <a:tab pos="1639888" algn="l"/>
                <a:tab pos="2089150" algn="l"/>
                <a:tab pos="2538413" algn="l"/>
                <a:tab pos="2987675" algn="l"/>
                <a:tab pos="3436938" algn="l"/>
                <a:tab pos="3886200" algn="l"/>
                <a:tab pos="4335463" algn="l"/>
                <a:tab pos="4784725" algn="l"/>
                <a:tab pos="5233988" algn="l"/>
                <a:tab pos="5683250" algn="l"/>
                <a:tab pos="6132513" algn="l"/>
                <a:tab pos="6581775" algn="l"/>
                <a:tab pos="7031038" algn="l"/>
                <a:tab pos="7480300" algn="l"/>
                <a:tab pos="7929563" algn="l"/>
                <a:tab pos="8378825" algn="l"/>
                <a:tab pos="8828088" algn="l"/>
              </a:tabLst>
            </a:pPr>
            <a:r>
              <a:rPr lang="es-ES" sz="2400"/>
              <a:t> Este subnivel se ha definido porque se ha visto que el AAL 3/4 tenía mucho overhead</a:t>
            </a:r>
          </a:p>
          <a:p>
            <a:pPr marL="568325" lvl="1" indent="-188913">
              <a:spcBef>
                <a:spcPts val="600"/>
              </a:spcBef>
              <a:buClr>
                <a:srgbClr val="99FF99"/>
              </a:buClr>
              <a:buSzPct val="50000"/>
              <a:buFont typeface="Arial" charset="0"/>
              <a:buChar char="•"/>
              <a:tabLst>
                <a:tab pos="187325" algn="l"/>
                <a:tab pos="292100" algn="l"/>
                <a:tab pos="741363" algn="l"/>
                <a:tab pos="1190625" algn="l"/>
                <a:tab pos="1639888" algn="l"/>
                <a:tab pos="2089150" algn="l"/>
                <a:tab pos="2538413" algn="l"/>
                <a:tab pos="2987675" algn="l"/>
                <a:tab pos="3436938" algn="l"/>
                <a:tab pos="3886200" algn="l"/>
                <a:tab pos="4335463" algn="l"/>
                <a:tab pos="4784725" algn="l"/>
                <a:tab pos="5233988" algn="l"/>
                <a:tab pos="5683250" algn="l"/>
                <a:tab pos="6132513" algn="l"/>
                <a:tab pos="6581775" algn="l"/>
                <a:tab pos="7031038" algn="l"/>
                <a:tab pos="7480300" algn="l"/>
                <a:tab pos="7929563" algn="l"/>
                <a:tab pos="8378825" algn="l"/>
                <a:tab pos="8828088" algn="l"/>
              </a:tabLst>
            </a:pPr>
            <a:r>
              <a:rPr lang="es-ES" sz="2400"/>
              <a:t> Es similar a la estructura del AAL 3/4 pero es mas simple</a:t>
            </a:r>
          </a:p>
          <a:p>
            <a:pPr marL="568325" lvl="1" indent="-188913">
              <a:spcBef>
                <a:spcPts val="600"/>
              </a:spcBef>
              <a:buClr>
                <a:srgbClr val="99FF99"/>
              </a:buClr>
              <a:buSzPct val="50000"/>
              <a:buFont typeface="Arial" charset="0"/>
              <a:buChar char="•"/>
              <a:tabLst>
                <a:tab pos="187325" algn="l"/>
                <a:tab pos="292100" algn="l"/>
                <a:tab pos="741363" algn="l"/>
                <a:tab pos="1190625" algn="l"/>
                <a:tab pos="1639888" algn="l"/>
                <a:tab pos="2089150" algn="l"/>
                <a:tab pos="2538413" algn="l"/>
                <a:tab pos="2987675" algn="l"/>
                <a:tab pos="3436938" algn="l"/>
                <a:tab pos="3886200" algn="l"/>
                <a:tab pos="4335463" algn="l"/>
                <a:tab pos="4784725" algn="l"/>
                <a:tab pos="5233988" algn="l"/>
                <a:tab pos="5683250" algn="l"/>
                <a:tab pos="6132513" algn="l"/>
                <a:tab pos="6581775" algn="l"/>
                <a:tab pos="7031038" algn="l"/>
                <a:tab pos="7480300" algn="l"/>
                <a:tab pos="7929563" algn="l"/>
                <a:tab pos="8378825" algn="l"/>
                <a:tab pos="8828088" algn="l"/>
              </a:tabLst>
            </a:pPr>
            <a:r>
              <a:rPr lang="es-ES" sz="2400"/>
              <a:t> Eliminado algunos campos para que sea más eficiente</a:t>
            </a:r>
          </a:p>
          <a:p>
            <a:pPr marL="568325" lvl="1" indent="-188913">
              <a:spcBef>
                <a:spcPts val="600"/>
              </a:spcBef>
              <a:buClr>
                <a:srgbClr val="99FF99"/>
              </a:buClr>
              <a:buSzPct val="50000"/>
              <a:buFont typeface="Arial" charset="0"/>
              <a:buChar char="•"/>
              <a:tabLst>
                <a:tab pos="187325" algn="l"/>
                <a:tab pos="292100" algn="l"/>
                <a:tab pos="741363" algn="l"/>
                <a:tab pos="1190625" algn="l"/>
                <a:tab pos="1639888" algn="l"/>
                <a:tab pos="2089150" algn="l"/>
                <a:tab pos="2538413" algn="l"/>
                <a:tab pos="2987675" algn="l"/>
                <a:tab pos="3436938" algn="l"/>
                <a:tab pos="3886200" algn="l"/>
                <a:tab pos="4335463" algn="l"/>
                <a:tab pos="4784725" algn="l"/>
                <a:tab pos="5233988" algn="l"/>
                <a:tab pos="5683250" algn="l"/>
                <a:tab pos="6132513" algn="l"/>
                <a:tab pos="6581775" algn="l"/>
                <a:tab pos="7031038" algn="l"/>
                <a:tab pos="7480300" algn="l"/>
                <a:tab pos="7929563" algn="l"/>
                <a:tab pos="8378825" algn="l"/>
                <a:tab pos="8828088" algn="l"/>
              </a:tabLst>
            </a:pPr>
            <a:r>
              <a:rPr lang="es-ES" sz="2400"/>
              <a:t> En lugar de computar un checksum para cada celda del mensaje de usuario se calcula un solo checksum por mensaje y se transmite en la última celda del mensaje </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68609" name="Rectangle 1"/>
          <p:cNvSpPr>
            <a:spLocks noGrp="1" noChangeArrowheads="1"/>
          </p:cNvSpPr>
          <p:nvPr>
            <p:ph type="title" idx="4294967295"/>
          </p:nvPr>
        </p:nvSpPr>
        <p:spPr>
          <a:xfrm>
            <a:off x="685800" y="457200"/>
            <a:ext cx="7772400" cy="6858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3600"/>
              <a:t>Nivel de adaptación ATM: AAL 5</a:t>
            </a:r>
          </a:p>
        </p:txBody>
      </p:sp>
      <p:sp>
        <p:nvSpPr>
          <p:cNvPr id="68610" name="Rectangle 2"/>
          <p:cNvSpPr>
            <a:spLocks noGrp="1" noChangeArrowheads="1"/>
          </p:cNvSpPr>
          <p:nvPr>
            <p:ph type="body" idx="4294967295"/>
          </p:nvPr>
        </p:nvSpPr>
        <p:spPr>
          <a:xfrm>
            <a:off x="228600" y="1371600"/>
            <a:ext cx="8610600" cy="5311775"/>
          </a:xfrm>
          <a:ln/>
        </p:spPr>
        <p:txBody>
          <a:bodyPr/>
          <a:lstStyle/>
          <a:p>
            <a:pPr marL="568325" lvl="1" indent="-188913">
              <a:spcBef>
                <a:spcPts val="600"/>
              </a:spcBef>
              <a:buClr>
                <a:srgbClr val="CCECFF"/>
              </a:buClr>
              <a:buSzPct val="50000"/>
              <a:buFont typeface="Wingdings" charset="2"/>
              <a:buChar char=""/>
              <a:tabLst>
                <a:tab pos="568325" algn="l"/>
                <a:tab pos="722313" algn="l"/>
                <a:tab pos="1171575" algn="l"/>
                <a:tab pos="1620838" algn="l"/>
                <a:tab pos="2070100" algn="l"/>
                <a:tab pos="2519363" algn="l"/>
                <a:tab pos="2968625" algn="l"/>
                <a:tab pos="3417888" algn="l"/>
                <a:tab pos="3867150" algn="l"/>
                <a:tab pos="4316413" algn="l"/>
                <a:tab pos="4765675" algn="l"/>
                <a:tab pos="5214938" algn="l"/>
                <a:tab pos="5664200" algn="l"/>
                <a:tab pos="6113463" algn="l"/>
                <a:tab pos="6562725" algn="l"/>
                <a:tab pos="7011988" algn="l"/>
                <a:tab pos="7461250" algn="l"/>
                <a:tab pos="7910513" algn="l"/>
                <a:tab pos="8359775" algn="l"/>
                <a:tab pos="8809038" algn="l"/>
                <a:tab pos="9258300" algn="l"/>
              </a:tabLst>
            </a:pPr>
            <a:r>
              <a:rPr lang="es-ES" sz="2400" dirty="0"/>
              <a:t> Este protocolo se introdujo para</a:t>
            </a:r>
          </a:p>
          <a:p>
            <a:pPr marL="1044575" lvl="2" indent="-188913">
              <a:buClr>
                <a:srgbClr val="0088E4"/>
              </a:buClr>
              <a:buFont typeface="Arial" charset="0"/>
              <a:buNone/>
              <a:tabLst>
                <a:tab pos="568325" algn="l"/>
                <a:tab pos="722313" algn="l"/>
                <a:tab pos="1171575" algn="l"/>
                <a:tab pos="1620838" algn="l"/>
                <a:tab pos="2070100" algn="l"/>
                <a:tab pos="2519363" algn="l"/>
                <a:tab pos="2968625" algn="l"/>
                <a:tab pos="3417888" algn="l"/>
                <a:tab pos="3867150" algn="l"/>
                <a:tab pos="4316413" algn="l"/>
                <a:tab pos="4765675" algn="l"/>
                <a:tab pos="5214938" algn="l"/>
                <a:tab pos="5664200" algn="l"/>
                <a:tab pos="6113463" algn="l"/>
                <a:tab pos="6562725" algn="l"/>
                <a:tab pos="7011988" algn="l"/>
                <a:tab pos="7461250" algn="l"/>
                <a:tab pos="7910513" algn="l"/>
                <a:tab pos="8359775" algn="l"/>
                <a:tab pos="8809038" algn="l"/>
                <a:tab pos="9258300" algn="l"/>
              </a:tabLst>
            </a:pPr>
            <a:endParaRPr lang="es-ES" dirty="0"/>
          </a:p>
          <a:p>
            <a:pPr marL="1044575" lvl="2" indent="-188913">
              <a:buClr>
                <a:srgbClr val="0088E4"/>
              </a:buClr>
              <a:buFont typeface="Arial" charset="0"/>
              <a:buChar char="•"/>
              <a:tabLst>
                <a:tab pos="568325" algn="l"/>
                <a:tab pos="722313" algn="l"/>
                <a:tab pos="1171575" algn="l"/>
                <a:tab pos="1620838" algn="l"/>
                <a:tab pos="2070100" algn="l"/>
                <a:tab pos="2519363" algn="l"/>
                <a:tab pos="2968625" algn="l"/>
                <a:tab pos="3417888" algn="l"/>
                <a:tab pos="3867150" algn="l"/>
                <a:tab pos="4316413" algn="l"/>
                <a:tab pos="4765675" algn="l"/>
                <a:tab pos="5214938" algn="l"/>
                <a:tab pos="5664200" algn="l"/>
                <a:tab pos="6113463" algn="l"/>
                <a:tab pos="6562725" algn="l"/>
                <a:tab pos="7011988" algn="l"/>
                <a:tab pos="7461250" algn="l"/>
                <a:tab pos="7910513" algn="l"/>
                <a:tab pos="8359775" algn="l"/>
                <a:tab pos="8809038" algn="l"/>
                <a:tab pos="9258300" algn="l"/>
              </a:tabLst>
            </a:pPr>
            <a:r>
              <a:rPr lang="es-ES" dirty="0"/>
              <a:t>reducir el coste suplementario de procesamiento del protocolo</a:t>
            </a:r>
          </a:p>
          <a:p>
            <a:pPr marL="1044575" lvl="2" indent="-188913">
              <a:buClr>
                <a:srgbClr val="0088E4"/>
              </a:buClr>
              <a:buFont typeface="Arial" charset="0"/>
              <a:buChar char="•"/>
              <a:tabLst>
                <a:tab pos="568325" algn="l"/>
                <a:tab pos="722313" algn="l"/>
                <a:tab pos="1171575" algn="l"/>
                <a:tab pos="1620838" algn="l"/>
                <a:tab pos="2070100" algn="l"/>
                <a:tab pos="2519363" algn="l"/>
                <a:tab pos="2968625" algn="l"/>
                <a:tab pos="3417888" algn="l"/>
                <a:tab pos="3867150" algn="l"/>
                <a:tab pos="4316413" algn="l"/>
                <a:tab pos="4765675" algn="l"/>
                <a:tab pos="5214938" algn="l"/>
                <a:tab pos="5664200" algn="l"/>
                <a:tab pos="6113463" algn="l"/>
                <a:tab pos="6562725" algn="l"/>
                <a:tab pos="7011988" algn="l"/>
                <a:tab pos="7461250" algn="l"/>
                <a:tab pos="7910513" algn="l"/>
                <a:tab pos="8359775" algn="l"/>
                <a:tab pos="8809038" algn="l"/>
                <a:tab pos="9258300" algn="l"/>
              </a:tabLst>
            </a:pPr>
            <a:r>
              <a:rPr lang="es-ES" dirty="0"/>
              <a:t>reducir la transmisión suplementaria</a:t>
            </a:r>
          </a:p>
          <a:p>
            <a:pPr marL="1044575" lvl="2" indent="-188913">
              <a:buClr>
                <a:srgbClr val="0088E4"/>
              </a:buClr>
              <a:buFont typeface="Arial" charset="0"/>
              <a:buNone/>
              <a:tabLst>
                <a:tab pos="568325" algn="l"/>
                <a:tab pos="722313" algn="l"/>
                <a:tab pos="1171575" algn="l"/>
                <a:tab pos="1620838" algn="l"/>
                <a:tab pos="2070100" algn="l"/>
                <a:tab pos="2519363" algn="l"/>
                <a:tab pos="2968625" algn="l"/>
                <a:tab pos="3417888" algn="l"/>
                <a:tab pos="3867150" algn="l"/>
                <a:tab pos="4316413" algn="l"/>
                <a:tab pos="4765675" algn="l"/>
                <a:tab pos="5214938" algn="l"/>
                <a:tab pos="5664200" algn="l"/>
                <a:tab pos="6113463" algn="l"/>
                <a:tab pos="6562725" algn="l"/>
                <a:tab pos="7011988" algn="l"/>
                <a:tab pos="7461250" algn="l"/>
                <a:tab pos="7910513" algn="l"/>
                <a:tab pos="8359775" algn="l"/>
                <a:tab pos="8809038" algn="l"/>
                <a:tab pos="9258300" algn="l"/>
              </a:tabLst>
            </a:pPr>
            <a:endParaRPr lang="es-ES" dirty="0"/>
          </a:p>
        </p:txBody>
      </p:sp>
      <p:pic>
        <p:nvPicPr>
          <p:cNvPr id="2" name="Imagen 1">
            <a:extLst>
              <a:ext uri="{FF2B5EF4-FFF2-40B4-BE49-F238E27FC236}">
                <a16:creationId xmlns:a16="http://schemas.microsoft.com/office/drawing/2014/main" id="{8BE27AF7-DA36-4F56-A86F-D7C0079E59E6}"/>
              </a:ext>
            </a:extLst>
          </p:cNvPr>
          <p:cNvPicPr>
            <a:picLocks noChangeAspect="1"/>
          </p:cNvPicPr>
          <p:nvPr/>
        </p:nvPicPr>
        <p:blipFill>
          <a:blip r:embed="rId3"/>
          <a:stretch>
            <a:fillRect/>
          </a:stretch>
        </p:blipFill>
        <p:spPr>
          <a:xfrm>
            <a:off x="4427984" y="4077072"/>
            <a:ext cx="4012935" cy="2391444"/>
          </a:xfrm>
          <a:prstGeom prst="rect">
            <a:avLst/>
          </a:prstGeom>
        </p:spPr>
      </p:pic>
      <p:pic>
        <p:nvPicPr>
          <p:cNvPr id="3" name="Imagen 2">
            <a:extLst>
              <a:ext uri="{FF2B5EF4-FFF2-40B4-BE49-F238E27FC236}">
                <a16:creationId xmlns:a16="http://schemas.microsoft.com/office/drawing/2014/main" id="{87D564B9-FEBC-4343-A2F8-DEA848084996}"/>
              </a:ext>
            </a:extLst>
          </p:cNvPr>
          <p:cNvPicPr>
            <a:picLocks noChangeAspect="1"/>
          </p:cNvPicPr>
          <p:nvPr/>
        </p:nvPicPr>
        <p:blipFill>
          <a:blip r:embed="rId4"/>
          <a:stretch>
            <a:fillRect/>
          </a:stretch>
        </p:blipFill>
        <p:spPr>
          <a:xfrm>
            <a:off x="971601" y="4077073"/>
            <a:ext cx="2736304" cy="2425152"/>
          </a:xfrm>
          <a:prstGeom prst="rect">
            <a:avLst/>
          </a:prstGeom>
        </p:spPr>
      </p:pic>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69633" name="Rectangle 1"/>
          <p:cNvSpPr>
            <a:spLocks noGrp="1" noChangeArrowheads="1"/>
          </p:cNvSpPr>
          <p:nvPr>
            <p:ph type="title" idx="4294967295"/>
          </p:nvPr>
        </p:nvSpPr>
        <p:spPr>
          <a:xfrm>
            <a:off x="685800" y="457200"/>
            <a:ext cx="7772400" cy="6858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3600"/>
              <a:t>Nivel de adaptación ATM: AAL 5</a:t>
            </a:r>
          </a:p>
        </p:txBody>
      </p:sp>
      <p:sp>
        <p:nvSpPr>
          <p:cNvPr id="69634" name="Rectangle 2"/>
          <p:cNvSpPr>
            <a:spLocks noGrp="1" noChangeArrowheads="1"/>
          </p:cNvSpPr>
          <p:nvPr>
            <p:ph type="body" idx="4294967295"/>
          </p:nvPr>
        </p:nvSpPr>
        <p:spPr>
          <a:xfrm>
            <a:off x="228600" y="1371600"/>
            <a:ext cx="8610600" cy="5311775"/>
          </a:xfrm>
          <a:ln/>
        </p:spPr>
        <p:txBody>
          <a:bodyPr/>
          <a:lstStyle/>
          <a:p>
            <a:pPr marL="568325" lvl="1" indent="-188913">
              <a:spcBef>
                <a:spcPts val="600"/>
              </a:spcBef>
              <a:buClr>
                <a:srgbClr val="CCECFF"/>
              </a:buClr>
              <a:buSzPct val="50000"/>
              <a:buFont typeface="Wingdings" charset="2"/>
              <a:buChar char=""/>
              <a:tabLst>
                <a:tab pos="568325" algn="l"/>
                <a:tab pos="722313" algn="l"/>
                <a:tab pos="1171575" algn="l"/>
                <a:tab pos="1620838" algn="l"/>
                <a:tab pos="2070100" algn="l"/>
                <a:tab pos="2519363" algn="l"/>
                <a:tab pos="2968625" algn="l"/>
                <a:tab pos="3417888" algn="l"/>
                <a:tab pos="3867150" algn="l"/>
                <a:tab pos="4316413" algn="l"/>
                <a:tab pos="4765675" algn="l"/>
                <a:tab pos="5214938" algn="l"/>
                <a:tab pos="5664200" algn="l"/>
                <a:tab pos="6113463" algn="l"/>
                <a:tab pos="6562725" algn="l"/>
                <a:tab pos="7011988" algn="l"/>
                <a:tab pos="7461250" algn="l"/>
                <a:tab pos="7910513" algn="l"/>
                <a:tab pos="8359775" algn="l"/>
                <a:tab pos="8809038" algn="l"/>
                <a:tab pos="9258300" algn="l"/>
              </a:tabLst>
            </a:pPr>
            <a:r>
              <a:rPr lang="es-ES" sz="2400"/>
              <a:t> Comparandolos formatos del AAL 3/4 y del AAL 5 tenemos los siguientes cantidades de overhead:</a:t>
            </a:r>
          </a:p>
          <a:p>
            <a:pPr marL="568325" lvl="1" indent="-188913">
              <a:spcBef>
                <a:spcPts val="600"/>
              </a:spcBef>
              <a:buClr>
                <a:srgbClr val="CCECFF"/>
              </a:buClr>
              <a:buSzPct val="50000"/>
              <a:buFont typeface="Wingdings" charset="2"/>
              <a:buChar char=""/>
              <a:tabLst>
                <a:tab pos="568325" algn="l"/>
                <a:tab pos="722313" algn="l"/>
                <a:tab pos="1171575" algn="l"/>
                <a:tab pos="1620838" algn="l"/>
                <a:tab pos="2070100" algn="l"/>
                <a:tab pos="2519363" algn="l"/>
                <a:tab pos="2968625" algn="l"/>
                <a:tab pos="3417888" algn="l"/>
                <a:tab pos="3867150" algn="l"/>
                <a:tab pos="4316413" algn="l"/>
                <a:tab pos="4765675" algn="l"/>
                <a:tab pos="5214938" algn="l"/>
                <a:tab pos="5664200" algn="l"/>
                <a:tab pos="6113463" algn="l"/>
                <a:tab pos="6562725" algn="l"/>
                <a:tab pos="7011988" algn="l"/>
                <a:tab pos="7461250" algn="l"/>
                <a:tab pos="7910513" algn="l"/>
                <a:tab pos="8359775" algn="l"/>
                <a:tab pos="8809038" algn="l"/>
                <a:tab pos="9258300" algn="l"/>
              </a:tabLst>
            </a:pPr>
            <a:r>
              <a:rPr lang="es-ES" sz="2400"/>
              <a:t> Tipo 3/4 </a:t>
            </a:r>
          </a:p>
          <a:p>
            <a:pPr marL="1044575" lvl="2" indent="-188913">
              <a:buClr>
                <a:srgbClr val="0088E4"/>
              </a:buClr>
              <a:buFont typeface="Arial" charset="0"/>
              <a:buChar char="•"/>
              <a:tabLst>
                <a:tab pos="568325" algn="l"/>
                <a:tab pos="722313" algn="l"/>
                <a:tab pos="1171575" algn="l"/>
                <a:tab pos="1620838" algn="l"/>
                <a:tab pos="2070100" algn="l"/>
                <a:tab pos="2519363" algn="l"/>
                <a:tab pos="2968625" algn="l"/>
                <a:tab pos="3417888" algn="l"/>
                <a:tab pos="3867150" algn="l"/>
                <a:tab pos="4316413" algn="l"/>
                <a:tab pos="4765675" algn="l"/>
                <a:tab pos="5214938" algn="l"/>
                <a:tab pos="5664200" algn="l"/>
                <a:tab pos="6113463" algn="l"/>
                <a:tab pos="6562725" algn="l"/>
                <a:tab pos="7011988" algn="l"/>
                <a:tab pos="7461250" algn="l"/>
                <a:tab pos="7910513" algn="l"/>
                <a:tab pos="8359775" algn="l"/>
                <a:tab pos="8809038" algn="l"/>
                <a:tab pos="9258300" algn="l"/>
              </a:tabLst>
            </a:pPr>
            <a:r>
              <a:rPr lang="es-ES"/>
              <a:t>8 bytes en cada mensaje de datos de usuario</a:t>
            </a:r>
          </a:p>
          <a:p>
            <a:pPr marL="1044575" lvl="2" indent="-188913">
              <a:buClr>
                <a:srgbClr val="0088E4"/>
              </a:buClr>
              <a:buFont typeface="Arial" charset="0"/>
              <a:buChar char="•"/>
              <a:tabLst>
                <a:tab pos="568325" algn="l"/>
                <a:tab pos="722313" algn="l"/>
                <a:tab pos="1171575" algn="l"/>
                <a:tab pos="1620838" algn="l"/>
                <a:tab pos="2070100" algn="l"/>
                <a:tab pos="2519363" algn="l"/>
                <a:tab pos="2968625" algn="l"/>
                <a:tab pos="3417888" algn="l"/>
                <a:tab pos="3867150" algn="l"/>
                <a:tab pos="4316413" algn="l"/>
                <a:tab pos="4765675" algn="l"/>
                <a:tab pos="5214938" algn="l"/>
                <a:tab pos="5664200" algn="l"/>
                <a:tab pos="6113463" algn="l"/>
                <a:tab pos="6562725" algn="l"/>
                <a:tab pos="7011988" algn="l"/>
                <a:tab pos="7461250" algn="l"/>
                <a:tab pos="7910513" algn="l"/>
                <a:tab pos="8359775" algn="l"/>
                <a:tab pos="8809038" algn="l"/>
                <a:tab pos="9258300" algn="l"/>
              </a:tabLst>
            </a:pPr>
            <a:r>
              <a:rPr lang="es-ES"/>
              <a:t>4 bytes en cada celda ATM</a:t>
            </a:r>
          </a:p>
          <a:p>
            <a:pPr marL="568325" lvl="1" indent="-188913">
              <a:spcBef>
                <a:spcPts val="600"/>
              </a:spcBef>
              <a:buClr>
                <a:srgbClr val="CCECFF"/>
              </a:buClr>
              <a:buSzPct val="50000"/>
              <a:buFont typeface="Wingdings" charset="2"/>
              <a:buChar char=""/>
              <a:tabLst>
                <a:tab pos="568325" algn="l"/>
                <a:tab pos="722313" algn="l"/>
                <a:tab pos="1171575" algn="l"/>
                <a:tab pos="1620838" algn="l"/>
                <a:tab pos="2070100" algn="l"/>
                <a:tab pos="2519363" algn="l"/>
                <a:tab pos="2968625" algn="l"/>
                <a:tab pos="3417888" algn="l"/>
                <a:tab pos="3867150" algn="l"/>
                <a:tab pos="4316413" algn="l"/>
                <a:tab pos="4765675" algn="l"/>
                <a:tab pos="5214938" algn="l"/>
                <a:tab pos="5664200" algn="l"/>
                <a:tab pos="6113463" algn="l"/>
                <a:tab pos="6562725" algn="l"/>
                <a:tab pos="7011988" algn="l"/>
                <a:tab pos="7461250" algn="l"/>
                <a:tab pos="7910513" algn="l"/>
                <a:tab pos="8359775" algn="l"/>
                <a:tab pos="8809038" algn="l"/>
                <a:tab pos="9258300" algn="l"/>
              </a:tabLst>
            </a:pPr>
            <a:r>
              <a:rPr lang="es-ES" sz="2400"/>
              <a:t>Tipo 5</a:t>
            </a:r>
          </a:p>
          <a:p>
            <a:pPr marL="1044575" lvl="2" indent="-188913">
              <a:buClr>
                <a:srgbClr val="0088E4"/>
              </a:buClr>
              <a:buFont typeface="Arial" charset="0"/>
              <a:buChar char="•"/>
              <a:tabLst>
                <a:tab pos="568325" algn="l"/>
                <a:tab pos="722313" algn="l"/>
                <a:tab pos="1171575" algn="l"/>
                <a:tab pos="1620838" algn="l"/>
                <a:tab pos="2070100" algn="l"/>
                <a:tab pos="2519363" algn="l"/>
                <a:tab pos="2968625" algn="l"/>
                <a:tab pos="3417888" algn="l"/>
                <a:tab pos="3867150" algn="l"/>
                <a:tab pos="4316413" algn="l"/>
                <a:tab pos="4765675" algn="l"/>
                <a:tab pos="5214938" algn="l"/>
                <a:tab pos="5664200" algn="l"/>
                <a:tab pos="6113463" algn="l"/>
                <a:tab pos="6562725" algn="l"/>
                <a:tab pos="7011988" algn="l"/>
                <a:tab pos="7461250" algn="l"/>
                <a:tab pos="7910513" algn="l"/>
                <a:tab pos="8359775" algn="l"/>
                <a:tab pos="8809038" algn="l"/>
                <a:tab pos="9258300" algn="l"/>
              </a:tabLst>
            </a:pPr>
            <a:r>
              <a:rPr lang="es-ES"/>
              <a:t>8 bytes en cada mensaje de datos de usuario</a:t>
            </a:r>
          </a:p>
          <a:p>
            <a:pPr marL="1044575" lvl="2" indent="-188913">
              <a:buClr>
                <a:srgbClr val="0088E4"/>
              </a:buClr>
              <a:buFont typeface="Arial" charset="0"/>
              <a:buChar char="•"/>
              <a:tabLst>
                <a:tab pos="568325" algn="l"/>
                <a:tab pos="722313" algn="l"/>
                <a:tab pos="1171575" algn="l"/>
                <a:tab pos="1620838" algn="l"/>
                <a:tab pos="2070100" algn="l"/>
                <a:tab pos="2519363" algn="l"/>
                <a:tab pos="2968625" algn="l"/>
                <a:tab pos="3417888" algn="l"/>
                <a:tab pos="3867150" algn="l"/>
                <a:tab pos="4316413" algn="l"/>
                <a:tab pos="4765675" algn="l"/>
                <a:tab pos="5214938" algn="l"/>
                <a:tab pos="5664200" algn="l"/>
                <a:tab pos="6113463" algn="l"/>
                <a:tab pos="6562725" algn="l"/>
                <a:tab pos="7011988" algn="l"/>
                <a:tab pos="7461250" algn="l"/>
                <a:tab pos="7910513" algn="l"/>
                <a:tab pos="8359775" algn="l"/>
                <a:tab pos="8809038" algn="l"/>
                <a:tab pos="9258300" algn="l"/>
              </a:tabLst>
            </a:pPr>
            <a:r>
              <a:rPr lang="es-ES"/>
              <a:t>0 bytes en cada celda ATM</a:t>
            </a:r>
          </a:p>
          <a:p>
            <a:pPr marL="1044575" lvl="2" indent="-188913">
              <a:buClrTx/>
              <a:buFontTx/>
              <a:buNone/>
              <a:tabLst>
                <a:tab pos="568325" algn="l"/>
                <a:tab pos="722313" algn="l"/>
                <a:tab pos="1171575" algn="l"/>
                <a:tab pos="1620838" algn="l"/>
                <a:tab pos="2070100" algn="l"/>
                <a:tab pos="2519363" algn="l"/>
                <a:tab pos="2968625" algn="l"/>
                <a:tab pos="3417888" algn="l"/>
                <a:tab pos="3867150" algn="l"/>
                <a:tab pos="4316413" algn="l"/>
                <a:tab pos="4765675" algn="l"/>
                <a:tab pos="5214938" algn="l"/>
                <a:tab pos="5664200" algn="l"/>
                <a:tab pos="6113463" algn="l"/>
                <a:tab pos="6562725" algn="l"/>
                <a:tab pos="7011988" algn="l"/>
                <a:tab pos="7461250" algn="l"/>
                <a:tab pos="7910513" algn="l"/>
                <a:tab pos="8359775" algn="l"/>
                <a:tab pos="8809038" algn="l"/>
                <a:tab pos="9258300" algn="l"/>
              </a:tabLst>
            </a:pPr>
            <a:endParaRPr lang="es-ES"/>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70657" name="Rectangle 1"/>
          <p:cNvSpPr>
            <a:spLocks noGrp="1" noChangeArrowheads="1"/>
          </p:cNvSpPr>
          <p:nvPr>
            <p:ph type="title" idx="4294967295"/>
          </p:nvPr>
        </p:nvSpPr>
        <p:spPr>
          <a:xfrm>
            <a:off x="304800" y="381000"/>
            <a:ext cx="8534400" cy="6096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3200" b="1"/>
              <a:t> Control de tráfico y control de congestión</a:t>
            </a:r>
          </a:p>
        </p:txBody>
      </p:sp>
      <p:sp>
        <p:nvSpPr>
          <p:cNvPr id="70658" name="Rectangle 2"/>
          <p:cNvSpPr>
            <a:spLocks noGrp="1" noChangeArrowheads="1"/>
          </p:cNvSpPr>
          <p:nvPr>
            <p:ph type="body" idx="4294967295"/>
          </p:nvPr>
        </p:nvSpPr>
        <p:spPr>
          <a:xfrm>
            <a:off x="304800" y="1295400"/>
            <a:ext cx="8610600" cy="5257800"/>
          </a:xfrm>
          <a:ln/>
        </p:spPr>
        <p:txBody>
          <a:bodyPr/>
          <a:lstStyle/>
          <a:p>
            <a:pPr marL="858838" indent="-374650">
              <a:lnSpc>
                <a:spcPct val="90000"/>
              </a:lnSpc>
              <a:spcBef>
                <a:spcPts val="700"/>
              </a:spcBef>
              <a:buClrTx/>
              <a:buSzPct val="80000"/>
              <a:buFontTx/>
              <a:buNone/>
              <a:tabLst>
                <a:tab pos="858838" algn="l"/>
                <a:tab pos="1244600" algn="l"/>
                <a:tab pos="1660525" algn="l"/>
                <a:tab pos="2076450" algn="l"/>
                <a:tab pos="2492375" algn="l"/>
                <a:tab pos="2908300" algn="l"/>
                <a:tab pos="3324225" algn="l"/>
                <a:tab pos="3740150" algn="l"/>
                <a:tab pos="4156075" algn="l"/>
                <a:tab pos="4572000" algn="l"/>
                <a:tab pos="4987925" algn="l"/>
                <a:tab pos="5403850" algn="l"/>
                <a:tab pos="5819775" algn="l"/>
                <a:tab pos="6235700" algn="l"/>
                <a:tab pos="6651625" algn="l"/>
                <a:tab pos="7067550" algn="l"/>
                <a:tab pos="7483475" algn="l"/>
                <a:tab pos="7899400" algn="l"/>
                <a:tab pos="8315325" algn="l"/>
                <a:tab pos="8731250" algn="l"/>
                <a:tab pos="9147175" algn="l"/>
                <a:tab pos="9432925" algn="l"/>
                <a:tab pos="9882188" algn="l"/>
                <a:tab pos="10331450" algn="l"/>
                <a:tab pos="10780713" algn="l"/>
              </a:tabLst>
            </a:pPr>
            <a:r>
              <a:rPr lang="es-ES" sz="2800"/>
              <a:t>	Introducción</a:t>
            </a:r>
          </a:p>
          <a:p>
            <a:pPr marL="858838" indent="-374650">
              <a:lnSpc>
                <a:spcPct val="90000"/>
              </a:lnSpc>
              <a:spcBef>
                <a:spcPts val="700"/>
              </a:spcBef>
              <a:buClrTx/>
              <a:buSzPct val="80000"/>
              <a:buFontTx/>
              <a:buNone/>
              <a:tabLst>
                <a:tab pos="858838" algn="l"/>
                <a:tab pos="1244600" algn="l"/>
                <a:tab pos="1660525" algn="l"/>
                <a:tab pos="2076450" algn="l"/>
                <a:tab pos="2492375" algn="l"/>
                <a:tab pos="2908300" algn="l"/>
                <a:tab pos="3324225" algn="l"/>
                <a:tab pos="3740150" algn="l"/>
                <a:tab pos="4156075" algn="l"/>
                <a:tab pos="4572000" algn="l"/>
                <a:tab pos="4987925" algn="l"/>
                <a:tab pos="5403850" algn="l"/>
                <a:tab pos="5819775" algn="l"/>
                <a:tab pos="6235700" algn="l"/>
                <a:tab pos="6651625" algn="l"/>
                <a:tab pos="7067550" algn="l"/>
                <a:tab pos="7483475" algn="l"/>
                <a:tab pos="7899400" algn="l"/>
                <a:tab pos="8315325" algn="l"/>
                <a:tab pos="8731250" algn="l"/>
                <a:tab pos="9147175" algn="l"/>
                <a:tab pos="9432925" algn="l"/>
                <a:tab pos="9882188" algn="l"/>
                <a:tab pos="10331450" algn="l"/>
                <a:tab pos="10780713" algn="l"/>
              </a:tabLst>
            </a:pPr>
            <a:r>
              <a:rPr lang="es-ES" sz="2800"/>
              <a:t>	Control de tráfico</a:t>
            </a:r>
          </a:p>
          <a:p>
            <a:pPr marL="1905000" lvl="1" indent="-661988">
              <a:lnSpc>
                <a:spcPct val="80000"/>
              </a:lnSpc>
              <a:spcBef>
                <a:spcPts val="600"/>
              </a:spcBef>
              <a:buClrTx/>
              <a:buSzPct val="50000"/>
              <a:buFontTx/>
              <a:buNone/>
              <a:tabLst>
                <a:tab pos="858838" algn="l"/>
                <a:tab pos="1244600" algn="l"/>
                <a:tab pos="1660525" algn="l"/>
                <a:tab pos="2076450" algn="l"/>
                <a:tab pos="2492375" algn="l"/>
                <a:tab pos="2908300" algn="l"/>
                <a:tab pos="3324225" algn="l"/>
                <a:tab pos="3740150" algn="l"/>
                <a:tab pos="4156075" algn="l"/>
                <a:tab pos="4572000" algn="l"/>
                <a:tab pos="4987925" algn="l"/>
                <a:tab pos="5403850" algn="l"/>
                <a:tab pos="5819775" algn="l"/>
                <a:tab pos="6235700" algn="l"/>
                <a:tab pos="6651625" algn="l"/>
                <a:tab pos="7067550" algn="l"/>
                <a:tab pos="7483475" algn="l"/>
                <a:tab pos="7899400" algn="l"/>
                <a:tab pos="8315325" algn="l"/>
                <a:tab pos="8731250" algn="l"/>
                <a:tab pos="9147175" algn="l"/>
                <a:tab pos="9432925" algn="l"/>
                <a:tab pos="9882188" algn="l"/>
                <a:tab pos="10331450" algn="l"/>
                <a:tab pos="10780713" algn="l"/>
              </a:tabLst>
            </a:pPr>
            <a:r>
              <a:rPr lang="es-ES" sz="2400"/>
              <a:t>	Contrato de tráfico</a:t>
            </a:r>
          </a:p>
          <a:p>
            <a:pPr marL="1905000" lvl="1" indent="-661988">
              <a:lnSpc>
                <a:spcPct val="80000"/>
              </a:lnSpc>
              <a:spcBef>
                <a:spcPts val="600"/>
              </a:spcBef>
              <a:buClrTx/>
              <a:buSzPct val="50000"/>
              <a:buFontTx/>
              <a:buNone/>
              <a:tabLst>
                <a:tab pos="858838" algn="l"/>
                <a:tab pos="1244600" algn="l"/>
                <a:tab pos="1660525" algn="l"/>
                <a:tab pos="2076450" algn="l"/>
                <a:tab pos="2492375" algn="l"/>
                <a:tab pos="2908300" algn="l"/>
                <a:tab pos="3324225" algn="l"/>
                <a:tab pos="3740150" algn="l"/>
                <a:tab pos="4156075" algn="l"/>
                <a:tab pos="4572000" algn="l"/>
                <a:tab pos="4987925" algn="l"/>
                <a:tab pos="5403850" algn="l"/>
                <a:tab pos="5819775" algn="l"/>
                <a:tab pos="6235700" algn="l"/>
                <a:tab pos="6651625" algn="l"/>
                <a:tab pos="7067550" algn="l"/>
                <a:tab pos="7483475" algn="l"/>
                <a:tab pos="7899400" algn="l"/>
                <a:tab pos="8315325" algn="l"/>
                <a:tab pos="8731250" algn="l"/>
                <a:tab pos="9147175" algn="l"/>
                <a:tab pos="9432925" algn="l"/>
                <a:tab pos="9882188" algn="l"/>
                <a:tab pos="10331450" algn="l"/>
                <a:tab pos="10780713" algn="l"/>
              </a:tabLst>
            </a:pPr>
            <a:r>
              <a:rPr lang="es-ES" sz="2400"/>
              <a:t>	Control de Admisión de Conexiones (CAC)</a:t>
            </a:r>
          </a:p>
          <a:p>
            <a:pPr marL="1905000" lvl="1" indent="-661988">
              <a:lnSpc>
                <a:spcPct val="80000"/>
              </a:lnSpc>
              <a:spcBef>
                <a:spcPts val="600"/>
              </a:spcBef>
              <a:buClrTx/>
              <a:buSzPct val="50000"/>
              <a:buFontTx/>
              <a:buNone/>
              <a:tabLst>
                <a:tab pos="858838" algn="l"/>
                <a:tab pos="1244600" algn="l"/>
                <a:tab pos="1660525" algn="l"/>
                <a:tab pos="2076450" algn="l"/>
                <a:tab pos="2492375" algn="l"/>
                <a:tab pos="2908300" algn="l"/>
                <a:tab pos="3324225" algn="l"/>
                <a:tab pos="3740150" algn="l"/>
                <a:tab pos="4156075" algn="l"/>
                <a:tab pos="4572000" algn="l"/>
                <a:tab pos="4987925" algn="l"/>
                <a:tab pos="5403850" algn="l"/>
                <a:tab pos="5819775" algn="l"/>
                <a:tab pos="6235700" algn="l"/>
                <a:tab pos="6651625" algn="l"/>
                <a:tab pos="7067550" algn="l"/>
                <a:tab pos="7483475" algn="l"/>
                <a:tab pos="7899400" algn="l"/>
                <a:tab pos="8315325" algn="l"/>
                <a:tab pos="8731250" algn="l"/>
                <a:tab pos="9147175" algn="l"/>
                <a:tab pos="9432925" algn="l"/>
                <a:tab pos="9882188" algn="l"/>
                <a:tab pos="10331450" algn="l"/>
                <a:tab pos="10780713" algn="l"/>
              </a:tabLst>
            </a:pPr>
            <a:r>
              <a:rPr lang="es-ES" sz="2400"/>
              <a:t>	Control de parámetros de uso (UPC) o Policing</a:t>
            </a:r>
          </a:p>
          <a:p>
            <a:pPr marL="1905000" lvl="1" indent="-661988">
              <a:lnSpc>
                <a:spcPct val="80000"/>
              </a:lnSpc>
              <a:spcBef>
                <a:spcPts val="600"/>
              </a:spcBef>
              <a:buClrTx/>
              <a:buSzPct val="50000"/>
              <a:buFontTx/>
              <a:buNone/>
              <a:tabLst>
                <a:tab pos="858838" algn="l"/>
                <a:tab pos="1244600" algn="l"/>
                <a:tab pos="1660525" algn="l"/>
                <a:tab pos="2076450" algn="l"/>
                <a:tab pos="2492375" algn="l"/>
                <a:tab pos="2908300" algn="l"/>
                <a:tab pos="3324225" algn="l"/>
                <a:tab pos="3740150" algn="l"/>
                <a:tab pos="4156075" algn="l"/>
                <a:tab pos="4572000" algn="l"/>
                <a:tab pos="4987925" algn="l"/>
                <a:tab pos="5403850" algn="l"/>
                <a:tab pos="5819775" algn="l"/>
                <a:tab pos="6235700" algn="l"/>
                <a:tab pos="6651625" algn="l"/>
                <a:tab pos="7067550" algn="l"/>
                <a:tab pos="7483475" algn="l"/>
                <a:tab pos="7899400" algn="l"/>
                <a:tab pos="8315325" algn="l"/>
                <a:tab pos="8731250" algn="l"/>
                <a:tab pos="9147175" algn="l"/>
                <a:tab pos="9432925" algn="l"/>
                <a:tab pos="9882188" algn="l"/>
                <a:tab pos="10331450" algn="l"/>
                <a:tab pos="10780713" algn="l"/>
              </a:tabLst>
            </a:pPr>
            <a:r>
              <a:rPr lang="es-ES" sz="2400"/>
              <a:t>	GCRA</a:t>
            </a:r>
          </a:p>
          <a:p>
            <a:pPr marL="1905000" lvl="1" indent="-661988">
              <a:lnSpc>
                <a:spcPct val="80000"/>
              </a:lnSpc>
              <a:spcBef>
                <a:spcPts val="600"/>
              </a:spcBef>
              <a:buClrTx/>
              <a:buSzPct val="50000"/>
              <a:buFontTx/>
              <a:buNone/>
              <a:tabLst>
                <a:tab pos="858838" algn="l"/>
                <a:tab pos="1244600" algn="l"/>
                <a:tab pos="1660525" algn="l"/>
                <a:tab pos="2076450" algn="l"/>
                <a:tab pos="2492375" algn="l"/>
                <a:tab pos="2908300" algn="l"/>
                <a:tab pos="3324225" algn="l"/>
                <a:tab pos="3740150" algn="l"/>
                <a:tab pos="4156075" algn="l"/>
                <a:tab pos="4572000" algn="l"/>
                <a:tab pos="4987925" algn="l"/>
                <a:tab pos="5403850" algn="l"/>
                <a:tab pos="5819775" algn="l"/>
                <a:tab pos="6235700" algn="l"/>
                <a:tab pos="6651625" algn="l"/>
                <a:tab pos="7067550" algn="l"/>
                <a:tab pos="7483475" algn="l"/>
                <a:tab pos="7899400" algn="l"/>
                <a:tab pos="8315325" algn="l"/>
                <a:tab pos="8731250" algn="l"/>
                <a:tab pos="9147175" algn="l"/>
                <a:tab pos="9432925" algn="l"/>
                <a:tab pos="9882188" algn="l"/>
                <a:tab pos="10331450" algn="l"/>
                <a:tab pos="10780713" algn="l"/>
              </a:tabLst>
            </a:pPr>
            <a:r>
              <a:rPr lang="es-ES" sz="2400"/>
              <a:t>	Modelar el tráfico</a:t>
            </a:r>
          </a:p>
          <a:p>
            <a:pPr marL="858838" indent="-374650">
              <a:lnSpc>
                <a:spcPct val="90000"/>
              </a:lnSpc>
              <a:spcBef>
                <a:spcPts val="700"/>
              </a:spcBef>
              <a:buClrTx/>
              <a:buSzPct val="80000"/>
              <a:buFontTx/>
              <a:buNone/>
              <a:tabLst>
                <a:tab pos="858838" algn="l"/>
                <a:tab pos="1244600" algn="l"/>
                <a:tab pos="1660525" algn="l"/>
                <a:tab pos="2076450" algn="l"/>
                <a:tab pos="2492375" algn="l"/>
                <a:tab pos="2908300" algn="l"/>
                <a:tab pos="3324225" algn="l"/>
                <a:tab pos="3740150" algn="l"/>
                <a:tab pos="4156075" algn="l"/>
                <a:tab pos="4572000" algn="l"/>
                <a:tab pos="4987925" algn="l"/>
                <a:tab pos="5403850" algn="l"/>
                <a:tab pos="5819775" algn="l"/>
                <a:tab pos="6235700" algn="l"/>
                <a:tab pos="6651625" algn="l"/>
                <a:tab pos="7067550" algn="l"/>
                <a:tab pos="7483475" algn="l"/>
                <a:tab pos="7899400" algn="l"/>
                <a:tab pos="8315325" algn="l"/>
                <a:tab pos="8731250" algn="l"/>
                <a:tab pos="9147175" algn="l"/>
                <a:tab pos="9432925" algn="l"/>
                <a:tab pos="9882188" algn="l"/>
                <a:tab pos="10331450" algn="l"/>
                <a:tab pos="10780713" algn="l"/>
              </a:tabLst>
            </a:pPr>
            <a:r>
              <a:rPr lang="es-ES" sz="2800"/>
              <a:t>	Control de congestión</a:t>
            </a:r>
          </a:p>
          <a:p>
            <a:pPr marL="1905000" lvl="1" indent="-661988">
              <a:lnSpc>
                <a:spcPct val="90000"/>
              </a:lnSpc>
              <a:spcBef>
                <a:spcPts val="600"/>
              </a:spcBef>
              <a:buClrTx/>
              <a:buSzPct val="50000"/>
              <a:buFontTx/>
              <a:buNone/>
              <a:tabLst>
                <a:tab pos="858838" algn="l"/>
                <a:tab pos="1244600" algn="l"/>
                <a:tab pos="1660525" algn="l"/>
                <a:tab pos="2076450" algn="l"/>
                <a:tab pos="2492375" algn="l"/>
                <a:tab pos="2908300" algn="l"/>
                <a:tab pos="3324225" algn="l"/>
                <a:tab pos="3740150" algn="l"/>
                <a:tab pos="4156075" algn="l"/>
                <a:tab pos="4572000" algn="l"/>
                <a:tab pos="4987925" algn="l"/>
                <a:tab pos="5403850" algn="l"/>
                <a:tab pos="5819775" algn="l"/>
                <a:tab pos="6235700" algn="l"/>
                <a:tab pos="6651625" algn="l"/>
                <a:tab pos="7067550" algn="l"/>
                <a:tab pos="7483475" algn="l"/>
                <a:tab pos="7899400" algn="l"/>
                <a:tab pos="8315325" algn="l"/>
                <a:tab pos="8731250" algn="l"/>
                <a:tab pos="9147175" algn="l"/>
                <a:tab pos="9432925" algn="l"/>
                <a:tab pos="9882188" algn="l"/>
                <a:tab pos="10331450" algn="l"/>
                <a:tab pos="10780713" algn="l"/>
              </a:tabLst>
            </a:pPr>
            <a:r>
              <a:rPr lang="es-ES" sz="2400"/>
              <a:t>	Descarte selectivo de celdas</a:t>
            </a:r>
          </a:p>
          <a:p>
            <a:pPr marL="1905000" lvl="1" indent="-661988">
              <a:lnSpc>
                <a:spcPct val="80000"/>
              </a:lnSpc>
              <a:spcBef>
                <a:spcPts val="600"/>
              </a:spcBef>
              <a:buClrTx/>
              <a:buSzPct val="50000"/>
              <a:buFontTx/>
              <a:buNone/>
              <a:tabLst>
                <a:tab pos="858838" algn="l"/>
                <a:tab pos="1244600" algn="l"/>
                <a:tab pos="1660525" algn="l"/>
                <a:tab pos="2076450" algn="l"/>
                <a:tab pos="2492375" algn="l"/>
                <a:tab pos="2908300" algn="l"/>
                <a:tab pos="3324225" algn="l"/>
                <a:tab pos="3740150" algn="l"/>
                <a:tab pos="4156075" algn="l"/>
                <a:tab pos="4572000" algn="l"/>
                <a:tab pos="4987925" algn="l"/>
                <a:tab pos="5403850" algn="l"/>
                <a:tab pos="5819775" algn="l"/>
                <a:tab pos="6235700" algn="l"/>
                <a:tab pos="6651625" algn="l"/>
                <a:tab pos="7067550" algn="l"/>
                <a:tab pos="7483475" algn="l"/>
                <a:tab pos="7899400" algn="l"/>
                <a:tab pos="8315325" algn="l"/>
                <a:tab pos="8731250" algn="l"/>
                <a:tab pos="9147175" algn="l"/>
                <a:tab pos="9432925" algn="l"/>
                <a:tab pos="9882188" algn="l"/>
                <a:tab pos="10331450" algn="l"/>
                <a:tab pos="10780713" algn="l"/>
              </a:tabLst>
            </a:pPr>
            <a:r>
              <a:rPr lang="es-ES" sz="2400"/>
              <a:t> 	Indicación de congestión explícita hacia adelante</a:t>
            </a:r>
          </a:p>
          <a:p>
            <a:pPr marL="1905000" lvl="1" indent="-661988">
              <a:lnSpc>
                <a:spcPct val="80000"/>
              </a:lnSpc>
              <a:spcBef>
                <a:spcPts val="600"/>
              </a:spcBef>
              <a:buClrTx/>
              <a:buSzPct val="50000"/>
              <a:buFontTx/>
              <a:buNone/>
              <a:tabLst>
                <a:tab pos="858838" algn="l"/>
                <a:tab pos="1244600" algn="l"/>
                <a:tab pos="1660525" algn="l"/>
                <a:tab pos="2076450" algn="l"/>
                <a:tab pos="2492375" algn="l"/>
                <a:tab pos="2908300" algn="l"/>
                <a:tab pos="3324225" algn="l"/>
                <a:tab pos="3740150" algn="l"/>
                <a:tab pos="4156075" algn="l"/>
                <a:tab pos="4572000" algn="l"/>
                <a:tab pos="4987925" algn="l"/>
                <a:tab pos="5403850" algn="l"/>
                <a:tab pos="5819775" algn="l"/>
                <a:tab pos="6235700" algn="l"/>
                <a:tab pos="6651625" algn="l"/>
                <a:tab pos="7067550" algn="l"/>
                <a:tab pos="7483475" algn="l"/>
                <a:tab pos="7899400" algn="l"/>
                <a:tab pos="8315325" algn="l"/>
                <a:tab pos="8731250" algn="l"/>
                <a:tab pos="9147175" algn="l"/>
                <a:tab pos="9432925" algn="l"/>
                <a:tab pos="9882188" algn="l"/>
                <a:tab pos="10331450" algn="l"/>
                <a:tab pos="10780713" algn="l"/>
              </a:tabLst>
            </a:pPr>
            <a:r>
              <a:rPr lang="es-ES" sz="2400"/>
              <a:t> 	Control de tráfico ABR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71681" name="Rectangle 1"/>
          <p:cNvSpPr>
            <a:spLocks noGrp="1" noChangeArrowheads="1"/>
          </p:cNvSpPr>
          <p:nvPr>
            <p:ph type="title" idx="4294967295"/>
          </p:nvPr>
        </p:nvSpPr>
        <p:spPr>
          <a:xfrm>
            <a:off x="685800" y="381000"/>
            <a:ext cx="7772400" cy="6858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3200" b="1"/>
              <a:t>Introducción: Definiciones</a:t>
            </a:r>
          </a:p>
        </p:txBody>
      </p:sp>
      <p:sp>
        <p:nvSpPr>
          <p:cNvPr id="71682" name="Rectangle 2"/>
          <p:cNvSpPr>
            <a:spLocks noGrp="1" noChangeArrowheads="1"/>
          </p:cNvSpPr>
          <p:nvPr>
            <p:ph type="body" idx="4294967295"/>
          </p:nvPr>
        </p:nvSpPr>
        <p:spPr>
          <a:xfrm>
            <a:off x="304800" y="1295400"/>
            <a:ext cx="8610600" cy="5105400"/>
          </a:xfrm>
          <a:ln/>
        </p:spPr>
        <p:txBody>
          <a:bodyPr/>
          <a:lstStyle/>
          <a:p>
            <a:pPr marL="339725" indent="-339725">
              <a:lnSpc>
                <a:spcPct val="90000"/>
              </a:lnSpc>
              <a:spcBef>
                <a:spcPts val="700"/>
              </a:spcBef>
              <a:buClr>
                <a:srgbClr val="99FF99"/>
              </a:buClr>
              <a:buSzPct val="8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800"/>
              <a:t>Congestión</a:t>
            </a:r>
          </a:p>
          <a:p>
            <a:pPr marL="339725" indent="-339725">
              <a:lnSpc>
                <a:spcPct val="90000"/>
              </a:lnSpc>
              <a:spcBef>
                <a:spcPts val="400"/>
              </a:spcBef>
              <a:buClrTx/>
              <a:buSzPct val="80000"/>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ES" sz="1600"/>
          </a:p>
          <a:p>
            <a:pPr marL="739775" lvl="1" indent="-282575">
              <a:lnSpc>
                <a:spcPct val="90000"/>
              </a:lnSpc>
              <a:spcBef>
                <a:spcPts val="600"/>
              </a:spcBef>
              <a:buClr>
                <a:srgbClr val="99FF99"/>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400"/>
              <a:t>Es definida como la condición que existe cuando la red no es capaz de satisfacer alguno de los objetivos de funcionamiento que han sido declarados y negociados</a:t>
            </a:r>
          </a:p>
          <a:p>
            <a:pPr marL="739775" lvl="1" indent="-282575">
              <a:lnSpc>
                <a:spcPct val="90000"/>
              </a:lnSpc>
              <a:spcBef>
                <a:spcPts val="600"/>
              </a:spcBef>
              <a:buClr>
                <a:srgbClr val="99FF99"/>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400"/>
              <a:t>Las definiciones clásicas de congestión incluyen uno o varios de los siguientes aspectos: retardo, pérdida de paquetes (celdas en nuestro caso) y caída del flujo efectivo.</a:t>
            </a:r>
          </a:p>
          <a:p>
            <a:pPr marL="739775" lvl="1" indent="-282575">
              <a:lnSpc>
                <a:spcPct val="90000"/>
              </a:lnSpc>
              <a:spcBef>
                <a:spcPts val="600"/>
              </a:spcBef>
              <a:buClr>
                <a:srgbClr val="99FF99"/>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400"/>
              <a:t>El problema es determinar el punto exacto a partir del cual podemos decir que la red está en congestión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9217" name="Rectangle 1"/>
          <p:cNvSpPr>
            <a:spLocks noGrp="1" noChangeArrowheads="1"/>
          </p:cNvSpPr>
          <p:nvPr>
            <p:ph type="title" idx="4294967295"/>
          </p:nvPr>
        </p:nvSpPr>
        <p:spPr>
          <a:xfrm>
            <a:off x="685800" y="228600"/>
            <a:ext cx="7772400" cy="6858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3200"/>
              <a:t>ATM: Características generales</a:t>
            </a:r>
          </a:p>
        </p:txBody>
      </p:sp>
      <p:sp>
        <p:nvSpPr>
          <p:cNvPr id="9218" name="Rectangle 2"/>
          <p:cNvSpPr>
            <a:spLocks noGrp="1" noChangeArrowheads="1"/>
          </p:cNvSpPr>
          <p:nvPr>
            <p:ph type="body" idx="4294967295"/>
          </p:nvPr>
        </p:nvSpPr>
        <p:spPr>
          <a:xfrm>
            <a:off x="304800" y="914400"/>
            <a:ext cx="8839200" cy="4495800"/>
          </a:xfrm>
          <a:ln/>
        </p:spPr>
        <p:txBody>
          <a:bodyPr/>
          <a:lstStyle/>
          <a:p>
            <a:pPr marL="339725" indent="-339725">
              <a:spcBef>
                <a:spcPts val="600"/>
              </a:spcBef>
              <a:buClr>
                <a:srgbClr val="99FF99"/>
              </a:buClr>
              <a:buSzPct val="8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400"/>
              <a:t>Asíncrono:</a:t>
            </a:r>
          </a:p>
          <a:p>
            <a:pPr marL="339725" indent="-339725">
              <a:spcBef>
                <a:spcPts val="200"/>
              </a:spcBef>
              <a:buClrTx/>
              <a:buSzPct val="80000"/>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ES" sz="800"/>
          </a:p>
          <a:p>
            <a:pPr marL="815975" lvl="1">
              <a:spcBef>
                <a:spcPts val="500"/>
              </a:spcBef>
              <a:buClr>
                <a:srgbClr val="CCECFF"/>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000"/>
              <a:t>no hace referencia a la transmisión física</a:t>
            </a:r>
          </a:p>
          <a:p>
            <a:pPr marL="815975" lvl="1">
              <a:spcBef>
                <a:spcPts val="500"/>
              </a:spcBef>
              <a:buClr>
                <a:srgbClr val="CCECFF"/>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000"/>
              <a:t>hace referencia a cómo es asignada la banda entre las conexiones y los servicios</a:t>
            </a:r>
          </a:p>
          <a:p>
            <a:pPr marL="815975" lvl="1">
              <a:spcBef>
                <a:spcPts val="500"/>
              </a:spcBef>
              <a:buClr>
                <a:srgbClr val="CCECFF"/>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000"/>
              <a:t>la banda es dividida en intervalos de tiempo de longitud fija</a:t>
            </a:r>
          </a:p>
          <a:p>
            <a:pPr marL="815975" lvl="1">
              <a:spcBef>
                <a:spcPts val="500"/>
              </a:spcBef>
              <a:buClr>
                <a:srgbClr val="CCECFF"/>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000"/>
              <a:t>estos intervalos son asignados a una conexión cuando se necesita y por lo tanto las posiciones temporales no están predeterminadas. Las celdas que no son utilizadas en los períodos de baja actividad están disponibles para otros recursos, de esta manera es como ATM proporciona la </a:t>
            </a:r>
            <a:r>
              <a:rPr lang="es-ES" sz="2000" i="1"/>
              <a:t>multiplexión estadística</a:t>
            </a:r>
          </a:p>
          <a:p>
            <a:pPr marL="815975" lvl="1">
              <a:spcBef>
                <a:spcPts val="500"/>
              </a:spcBef>
              <a:buClr>
                <a:srgbClr val="CCECFF"/>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000"/>
              <a:t>en lugar de identificar las conexiones por su posición temporal, los intervalos son identificados explícitamente en la cabecera de la celda</a:t>
            </a:r>
          </a:p>
        </p:txBody>
      </p:sp>
      <p:grpSp>
        <p:nvGrpSpPr>
          <p:cNvPr id="9219" name="Group 3"/>
          <p:cNvGrpSpPr>
            <a:grpSpLocks/>
          </p:cNvGrpSpPr>
          <p:nvPr/>
        </p:nvGrpSpPr>
        <p:grpSpPr bwMode="auto">
          <a:xfrm>
            <a:off x="1050925" y="5486400"/>
            <a:ext cx="7404100" cy="1103313"/>
            <a:chOff x="662" y="3456"/>
            <a:chExt cx="4664" cy="695"/>
          </a:xfrm>
        </p:grpSpPr>
        <p:grpSp>
          <p:nvGrpSpPr>
            <p:cNvPr id="9220" name="Group 4"/>
            <p:cNvGrpSpPr>
              <a:grpSpLocks/>
            </p:cNvGrpSpPr>
            <p:nvPr/>
          </p:nvGrpSpPr>
          <p:grpSpPr bwMode="auto">
            <a:xfrm>
              <a:off x="2304" y="3456"/>
              <a:ext cx="334" cy="382"/>
              <a:chOff x="2304" y="3456"/>
              <a:chExt cx="334" cy="382"/>
            </a:xfrm>
          </p:grpSpPr>
          <p:sp>
            <p:nvSpPr>
              <p:cNvPr id="9221" name="Rectangle 5"/>
              <p:cNvSpPr>
                <a:spLocks noChangeArrowheads="1"/>
              </p:cNvSpPr>
              <p:nvPr/>
            </p:nvSpPr>
            <p:spPr bwMode="auto">
              <a:xfrm>
                <a:off x="2304" y="3456"/>
                <a:ext cx="94" cy="382"/>
              </a:xfrm>
              <a:prstGeom prst="rect">
                <a:avLst/>
              </a:prstGeom>
              <a:solidFill>
                <a:srgbClr val="009999"/>
              </a:solidFill>
              <a:ln w="9360">
                <a:solidFill>
                  <a:srgbClr val="FFFFFF"/>
                </a:solidFill>
                <a:miter lim="800000"/>
                <a:headEnd/>
                <a:tailEnd/>
              </a:ln>
              <a:effectLst/>
            </p:spPr>
            <p:txBody>
              <a:bodyPr wrap="none" anchor="ctr"/>
              <a:lstStyle/>
              <a:p>
                <a:endParaRPr lang="es-AR"/>
              </a:p>
            </p:txBody>
          </p:sp>
          <p:sp>
            <p:nvSpPr>
              <p:cNvPr id="9222" name="Rectangle 6"/>
              <p:cNvSpPr>
                <a:spLocks noChangeArrowheads="1"/>
              </p:cNvSpPr>
              <p:nvPr/>
            </p:nvSpPr>
            <p:spPr bwMode="auto">
              <a:xfrm>
                <a:off x="2400" y="3456"/>
                <a:ext cx="238" cy="382"/>
              </a:xfrm>
              <a:prstGeom prst="rect">
                <a:avLst/>
              </a:prstGeom>
              <a:noFill/>
              <a:ln w="9360">
                <a:solidFill>
                  <a:srgbClr val="FFFFFF"/>
                </a:solidFill>
                <a:miter lim="800000"/>
                <a:headEnd/>
                <a:tailEnd/>
              </a:ln>
              <a:effectLst/>
            </p:spPr>
            <p:txBody>
              <a:bodyPr wrap="none"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FFFFFF"/>
                    </a:solidFill>
                    <a:ea typeface="Microsoft YaHei" charset="0"/>
                    <a:cs typeface="Microsoft YaHei" charset="0"/>
                  </a:rPr>
                  <a:t>C1</a:t>
                </a:r>
              </a:p>
            </p:txBody>
          </p:sp>
        </p:grpSp>
        <p:sp>
          <p:nvSpPr>
            <p:cNvPr id="9223" name="Line 7"/>
            <p:cNvSpPr>
              <a:spLocks noChangeShapeType="1"/>
            </p:cNvSpPr>
            <p:nvPr/>
          </p:nvSpPr>
          <p:spPr bwMode="auto">
            <a:xfrm>
              <a:off x="2304" y="4080"/>
              <a:ext cx="334" cy="0"/>
            </a:xfrm>
            <a:prstGeom prst="line">
              <a:avLst/>
            </a:prstGeom>
            <a:noFill/>
            <a:ln w="25560">
              <a:solidFill>
                <a:srgbClr val="FFFFFF"/>
              </a:solidFill>
              <a:miter lim="800000"/>
              <a:headEnd type="triangle" w="med" len="med"/>
              <a:tailEnd type="triangle" w="med" len="med"/>
            </a:ln>
            <a:effectLst/>
          </p:spPr>
          <p:txBody>
            <a:bodyPr/>
            <a:lstStyle/>
            <a:p>
              <a:endParaRPr lang="es-AR"/>
            </a:p>
          </p:txBody>
        </p:sp>
        <p:sp>
          <p:nvSpPr>
            <p:cNvPr id="9224" name="Text Box 8"/>
            <p:cNvSpPr txBox="1">
              <a:spLocks noChangeArrowheads="1"/>
            </p:cNvSpPr>
            <p:nvPr/>
          </p:nvSpPr>
          <p:spPr bwMode="auto">
            <a:xfrm>
              <a:off x="2273" y="3840"/>
              <a:ext cx="411" cy="211"/>
            </a:xfrm>
            <a:prstGeom prst="rect">
              <a:avLst/>
            </a:prstGeom>
            <a:noFill/>
            <a:ln w="9525">
              <a:noFill/>
              <a:round/>
              <a:headEnd/>
              <a:tailEnd/>
            </a:ln>
            <a:effectLst/>
          </p:spPr>
          <p:txBody>
            <a:bodyPr wrap="none"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a:solidFill>
                    <a:srgbClr val="FFFFFF"/>
                  </a:solidFill>
                  <a:ea typeface="Microsoft YaHei" charset="0"/>
                  <a:cs typeface="Microsoft YaHei" charset="0"/>
                </a:rPr>
                <a:t>Celda</a:t>
              </a:r>
            </a:p>
          </p:txBody>
        </p:sp>
        <p:sp>
          <p:nvSpPr>
            <p:cNvPr id="9225" name="Line 9"/>
            <p:cNvSpPr>
              <a:spLocks noChangeShapeType="1"/>
            </p:cNvSpPr>
            <p:nvPr/>
          </p:nvSpPr>
          <p:spPr bwMode="auto">
            <a:xfrm>
              <a:off x="1930" y="3656"/>
              <a:ext cx="468" cy="0"/>
            </a:xfrm>
            <a:prstGeom prst="line">
              <a:avLst/>
            </a:prstGeom>
            <a:noFill/>
            <a:ln w="9360">
              <a:solidFill>
                <a:srgbClr val="FFFFFF"/>
              </a:solidFill>
              <a:miter lim="800000"/>
              <a:headEnd/>
              <a:tailEnd type="triangle" w="med" len="med"/>
            </a:ln>
            <a:effectLst/>
          </p:spPr>
          <p:txBody>
            <a:bodyPr/>
            <a:lstStyle/>
            <a:p>
              <a:endParaRPr lang="es-AR"/>
            </a:p>
          </p:txBody>
        </p:sp>
        <p:sp>
          <p:nvSpPr>
            <p:cNvPr id="9226" name="Text Box 10"/>
            <p:cNvSpPr txBox="1">
              <a:spLocks noChangeArrowheads="1"/>
            </p:cNvSpPr>
            <p:nvPr/>
          </p:nvSpPr>
          <p:spPr bwMode="auto">
            <a:xfrm>
              <a:off x="662" y="3496"/>
              <a:ext cx="1496" cy="518"/>
            </a:xfrm>
            <a:prstGeom prst="rect">
              <a:avLst/>
            </a:prstGeom>
            <a:noFill/>
            <a:ln w="9525">
              <a:noFill/>
              <a:round/>
              <a:headEnd/>
              <a:tailEnd/>
            </a:ln>
            <a:effectLst/>
          </p:spPr>
          <p:txBody>
            <a:bodyPr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a:solidFill>
                    <a:srgbClr val="FFFFFF"/>
                  </a:solidFill>
                  <a:ea typeface="Microsoft YaHei" charset="0"/>
                  <a:cs typeface="Microsoft YaHei" charset="0"/>
                </a:rPr>
                <a:t>Cabecera de la celda</a:t>
              </a:r>
            </a:p>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a:solidFill>
                    <a:srgbClr val="FFFFFF"/>
                  </a:solidFill>
                  <a:ea typeface="Microsoft YaHei" charset="0"/>
                  <a:cs typeface="Microsoft YaHei" charset="0"/>
                </a:rPr>
                <a:t>(contiene el identificador de encaminamiento)</a:t>
              </a:r>
            </a:p>
          </p:txBody>
        </p:sp>
        <p:grpSp>
          <p:nvGrpSpPr>
            <p:cNvPr id="9227" name="Group 11"/>
            <p:cNvGrpSpPr>
              <a:grpSpLocks/>
            </p:cNvGrpSpPr>
            <p:nvPr/>
          </p:nvGrpSpPr>
          <p:grpSpPr bwMode="auto">
            <a:xfrm>
              <a:off x="2640" y="3456"/>
              <a:ext cx="334" cy="382"/>
              <a:chOff x="2640" y="3456"/>
              <a:chExt cx="334" cy="382"/>
            </a:xfrm>
          </p:grpSpPr>
          <p:sp>
            <p:nvSpPr>
              <p:cNvPr id="9228" name="Rectangle 12"/>
              <p:cNvSpPr>
                <a:spLocks noChangeArrowheads="1"/>
              </p:cNvSpPr>
              <p:nvPr/>
            </p:nvSpPr>
            <p:spPr bwMode="auto">
              <a:xfrm>
                <a:off x="2640" y="3456"/>
                <a:ext cx="94" cy="382"/>
              </a:xfrm>
              <a:prstGeom prst="rect">
                <a:avLst/>
              </a:prstGeom>
              <a:solidFill>
                <a:srgbClr val="009999"/>
              </a:solidFill>
              <a:ln w="9360">
                <a:solidFill>
                  <a:srgbClr val="FFFFFF"/>
                </a:solidFill>
                <a:miter lim="800000"/>
                <a:headEnd/>
                <a:tailEnd/>
              </a:ln>
              <a:effectLst/>
            </p:spPr>
            <p:txBody>
              <a:bodyPr wrap="none" anchor="ctr"/>
              <a:lstStyle/>
              <a:p>
                <a:endParaRPr lang="es-AR"/>
              </a:p>
            </p:txBody>
          </p:sp>
          <p:sp>
            <p:nvSpPr>
              <p:cNvPr id="9229" name="Rectangle 13"/>
              <p:cNvSpPr>
                <a:spLocks noChangeArrowheads="1"/>
              </p:cNvSpPr>
              <p:nvPr/>
            </p:nvSpPr>
            <p:spPr bwMode="auto">
              <a:xfrm>
                <a:off x="2736" y="3456"/>
                <a:ext cx="238" cy="382"/>
              </a:xfrm>
              <a:prstGeom prst="rect">
                <a:avLst/>
              </a:prstGeom>
              <a:noFill/>
              <a:ln w="9360">
                <a:solidFill>
                  <a:srgbClr val="FFFFFF"/>
                </a:solidFill>
                <a:miter lim="800000"/>
                <a:headEnd/>
                <a:tailEnd/>
              </a:ln>
              <a:effectLst/>
            </p:spPr>
            <p:txBody>
              <a:bodyPr wrap="none"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FFFFFF"/>
                    </a:solidFill>
                    <a:ea typeface="Microsoft YaHei" charset="0"/>
                    <a:cs typeface="Microsoft YaHei" charset="0"/>
                  </a:rPr>
                  <a:t>C3</a:t>
                </a:r>
              </a:p>
            </p:txBody>
          </p:sp>
        </p:grpSp>
        <p:grpSp>
          <p:nvGrpSpPr>
            <p:cNvPr id="9230" name="Group 14"/>
            <p:cNvGrpSpPr>
              <a:grpSpLocks/>
            </p:cNvGrpSpPr>
            <p:nvPr/>
          </p:nvGrpSpPr>
          <p:grpSpPr bwMode="auto">
            <a:xfrm>
              <a:off x="2976" y="3456"/>
              <a:ext cx="334" cy="382"/>
              <a:chOff x="2976" y="3456"/>
              <a:chExt cx="334" cy="382"/>
            </a:xfrm>
          </p:grpSpPr>
          <p:sp>
            <p:nvSpPr>
              <p:cNvPr id="9231" name="Rectangle 15"/>
              <p:cNvSpPr>
                <a:spLocks noChangeArrowheads="1"/>
              </p:cNvSpPr>
              <p:nvPr/>
            </p:nvSpPr>
            <p:spPr bwMode="auto">
              <a:xfrm>
                <a:off x="2976" y="3456"/>
                <a:ext cx="94" cy="382"/>
              </a:xfrm>
              <a:prstGeom prst="rect">
                <a:avLst/>
              </a:prstGeom>
              <a:solidFill>
                <a:srgbClr val="009999"/>
              </a:solidFill>
              <a:ln w="9360">
                <a:solidFill>
                  <a:srgbClr val="FFFFFF"/>
                </a:solidFill>
                <a:miter lim="800000"/>
                <a:headEnd/>
                <a:tailEnd/>
              </a:ln>
              <a:effectLst/>
            </p:spPr>
            <p:txBody>
              <a:bodyPr wrap="none" anchor="ctr"/>
              <a:lstStyle/>
              <a:p>
                <a:endParaRPr lang="es-AR"/>
              </a:p>
            </p:txBody>
          </p:sp>
          <p:sp>
            <p:nvSpPr>
              <p:cNvPr id="9232" name="Rectangle 16"/>
              <p:cNvSpPr>
                <a:spLocks noChangeArrowheads="1"/>
              </p:cNvSpPr>
              <p:nvPr/>
            </p:nvSpPr>
            <p:spPr bwMode="auto">
              <a:xfrm>
                <a:off x="3072" y="3456"/>
                <a:ext cx="238" cy="382"/>
              </a:xfrm>
              <a:prstGeom prst="rect">
                <a:avLst/>
              </a:prstGeom>
              <a:noFill/>
              <a:ln w="9360">
                <a:solidFill>
                  <a:srgbClr val="FFFFFF"/>
                </a:solidFill>
                <a:miter lim="800000"/>
                <a:headEnd/>
                <a:tailEnd/>
              </a:ln>
              <a:effectLst/>
            </p:spPr>
            <p:txBody>
              <a:bodyPr wrap="none"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FFFFFF"/>
                    </a:solidFill>
                    <a:ea typeface="Microsoft YaHei" charset="0"/>
                    <a:cs typeface="Microsoft YaHei" charset="0"/>
                  </a:rPr>
                  <a:t>C1</a:t>
                </a:r>
              </a:p>
            </p:txBody>
          </p:sp>
        </p:grpSp>
        <p:grpSp>
          <p:nvGrpSpPr>
            <p:cNvPr id="9233" name="Group 17"/>
            <p:cNvGrpSpPr>
              <a:grpSpLocks/>
            </p:cNvGrpSpPr>
            <p:nvPr/>
          </p:nvGrpSpPr>
          <p:grpSpPr bwMode="auto">
            <a:xfrm>
              <a:off x="3312" y="3456"/>
              <a:ext cx="334" cy="382"/>
              <a:chOff x="3312" y="3456"/>
              <a:chExt cx="334" cy="382"/>
            </a:xfrm>
          </p:grpSpPr>
          <p:sp>
            <p:nvSpPr>
              <p:cNvPr id="9234" name="Rectangle 18"/>
              <p:cNvSpPr>
                <a:spLocks noChangeArrowheads="1"/>
              </p:cNvSpPr>
              <p:nvPr/>
            </p:nvSpPr>
            <p:spPr bwMode="auto">
              <a:xfrm>
                <a:off x="3312" y="3456"/>
                <a:ext cx="94" cy="382"/>
              </a:xfrm>
              <a:prstGeom prst="rect">
                <a:avLst/>
              </a:prstGeom>
              <a:solidFill>
                <a:srgbClr val="009999"/>
              </a:solidFill>
              <a:ln w="9360">
                <a:solidFill>
                  <a:srgbClr val="FFFFFF"/>
                </a:solidFill>
                <a:miter lim="800000"/>
                <a:headEnd/>
                <a:tailEnd/>
              </a:ln>
              <a:effectLst/>
            </p:spPr>
            <p:txBody>
              <a:bodyPr wrap="none" anchor="ctr"/>
              <a:lstStyle/>
              <a:p>
                <a:endParaRPr lang="es-AR"/>
              </a:p>
            </p:txBody>
          </p:sp>
          <p:sp>
            <p:nvSpPr>
              <p:cNvPr id="9235" name="Rectangle 19"/>
              <p:cNvSpPr>
                <a:spLocks noChangeArrowheads="1"/>
              </p:cNvSpPr>
              <p:nvPr/>
            </p:nvSpPr>
            <p:spPr bwMode="auto">
              <a:xfrm>
                <a:off x="3408" y="3456"/>
                <a:ext cx="238" cy="382"/>
              </a:xfrm>
              <a:prstGeom prst="rect">
                <a:avLst/>
              </a:prstGeom>
              <a:noFill/>
              <a:ln w="9360">
                <a:solidFill>
                  <a:srgbClr val="FFFFFF"/>
                </a:solidFill>
                <a:miter lim="800000"/>
                <a:headEnd/>
                <a:tailEnd/>
              </a:ln>
              <a:effectLst/>
            </p:spPr>
            <p:txBody>
              <a:bodyPr wrap="none"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FFFFFF"/>
                    </a:solidFill>
                    <a:ea typeface="Microsoft YaHei" charset="0"/>
                    <a:cs typeface="Microsoft YaHei" charset="0"/>
                  </a:rPr>
                  <a:t>C1</a:t>
                </a:r>
              </a:p>
            </p:txBody>
          </p:sp>
        </p:grpSp>
        <p:grpSp>
          <p:nvGrpSpPr>
            <p:cNvPr id="9236" name="Group 20"/>
            <p:cNvGrpSpPr>
              <a:grpSpLocks/>
            </p:cNvGrpSpPr>
            <p:nvPr/>
          </p:nvGrpSpPr>
          <p:grpSpPr bwMode="auto">
            <a:xfrm>
              <a:off x="3648" y="3456"/>
              <a:ext cx="334" cy="382"/>
              <a:chOff x="3648" y="3456"/>
              <a:chExt cx="334" cy="382"/>
            </a:xfrm>
          </p:grpSpPr>
          <p:sp>
            <p:nvSpPr>
              <p:cNvPr id="9237" name="Rectangle 21"/>
              <p:cNvSpPr>
                <a:spLocks noChangeArrowheads="1"/>
              </p:cNvSpPr>
              <p:nvPr/>
            </p:nvSpPr>
            <p:spPr bwMode="auto">
              <a:xfrm>
                <a:off x="3648" y="3456"/>
                <a:ext cx="94" cy="382"/>
              </a:xfrm>
              <a:prstGeom prst="rect">
                <a:avLst/>
              </a:prstGeom>
              <a:solidFill>
                <a:srgbClr val="009999"/>
              </a:solidFill>
              <a:ln w="9360">
                <a:solidFill>
                  <a:srgbClr val="FFFFFF"/>
                </a:solidFill>
                <a:miter lim="800000"/>
                <a:headEnd/>
                <a:tailEnd/>
              </a:ln>
              <a:effectLst/>
            </p:spPr>
            <p:txBody>
              <a:bodyPr wrap="none" anchor="ctr"/>
              <a:lstStyle/>
              <a:p>
                <a:endParaRPr lang="es-AR"/>
              </a:p>
            </p:txBody>
          </p:sp>
          <p:sp>
            <p:nvSpPr>
              <p:cNvPr id="9238" name="Rectangle 22"/>
              <p:cNvSpPr>
                <a:spLocks noChangeArrowheads="1"/>
              </p:cNvSpPr>
              <p:nvPr/>
            </p:nvSpPr>
            <p:spPr bwMode="auto">
              <a:xfrm>
                <a:off x="3744" y="3456"/>
                <a:ext cx="238" cy="382"/>
              </a:xfrm>
              <a:prstGeom prst="rect">
                <a:avLst/>
              </a:prstGeom>
              <a:noFill/>
              <a:ln w="9360">
                <a:solidFill>
                  <a:srgbClr val="FFFFFF"/>
                </a:solidFill>
                <a:miter lim="800000"/>
                <a:headEnd/>
                <a:tailEnd/>
              </a:ln>
              <a:effectLst/>
            </p:spPr>
            <p:txBody>
              <a:bodyPr wrap="none"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FFFFFF"/>
                    </a:solidFill>
                    <a:ea typeface="Microsoft YaHei" charset="0"/>
                    <a:cs typeface="Microsoft YaHei" charset="0"/>
                  </a:rPr>
                  <a:t>C2</a:t>
                </a:r>
              </a:p>
            </p:txBody>
          </p:sp>
        </p:grpSp>
        <p:grpSp>
          <p:nvGrpSpPr>
            <p:cNvPr id="9239" name="Group 23"/>
            <p:cNvGrpSpPr>
              <a:grpSpLocks/>
            </p:cNvGrpSpPr>
            <p:nvPr/>
          </p:nvGrpSpPr>
          <p:grpSpPr bwMode="auto">
            <a:xfrm>
              <a:off x="3984" y="3456"/>
              <a:ext cx="334" cy="382"/>
              <a:chOff x="3984" y="3456"/>
              <a:chExt cx="334" cy="382"/>
            </a:xfrm>
          </p:grpSpPr>
          <p:sp>
            <p:nvSpPr>
              <p:cNvPr id="9240" name="Rectangle 24"/>
              <p:cNvSpPr>
                <a:spLocks noChangeArrowheads="1"/>
              </p:cNvSpPr>
              <p:nvPr/>
            </p:nvSpPr>
            <p:spPr bwMode="auto">
              <a:xfrm>
                <a:off x="3984" y="3456"/>
                <a:ext cx="94" cy="382"/>
              </a:xfrm>
              <a:prstGeom prst="rect">
                <a:avLst/>
              </a:prstGeom>
              <a:solidFill>
                <a:srgbClr val="009999"/>
              </a:solidFill>
              <a:ln w="9360">
                <a:solidFill>
                  <a:srgbClr val="FFFFFF"/>
                </a:solidFill>
                <a:miter lim="800000"/>
                <a:headEnd/>
                <a:tailEnd/>
              </a:ln>
              <a:effectLst/>
            </p:spPr>
            <p:txBody>
              <a:bodyPr wrap="none" anchor="ctr"/>
              <a:lstStyle/>
              <a:p>
                <a:endParaRPr lang="es-AR"/>
              </a:p>
            </p:txBody>
          </p:sp>
          <p:sp>
            <p:nvSpPr>
              <p:cNvPr id="9241" name="Rectangle 25"/>
              <p:cNvSpPr>
                <a:spLocks noChangeArrowheads="1"/>
              </p:cNvSpPr>
              <p:nvPr/>
            </p:nvSpPr>
            <p:spPr bwMode="auto">
              <a:xfrm>
                <a:off x="4080" y="3456"/>
                <a:ext cx="238" cy="382"/>
              </a:xfrm>
              <a:prstGeom prst="rect">
                <a:avLst/>
              </a:prstGeom>
              <a:noFill/>
              <a:ln w="9360">
                <a:solidFill>
                  <a:srgbClr val="FFFFFF"/>
                </a:solidFill>
                <a:miter lim="800000"/>
                <a:headEnd/>
                <a:tailEnd/>
              </a:ln>
              <a:effectLst/>
            </p:spPr>
            <p:txBody>
              <a:bodyPr wrap="none" anchor="ctr"/>
              <a:lstStyle/>
              <a:p>
                <a:endParaRPr lang="es-AR"/>
              </a:p>
            </p:txBody>
          </p:sp>
        </p:grpSp>
        <p:grpSp>
          <p:nvGrpSpPr>
            <p:cNvPr id="9242" name="Group 26"/>
            <p:cNvGrpSpPr>
              <a:grpSpLocks/>
            </p:cNvGrpSpPr>
            <p:nvPr/>
          </p:nvGrpSpPr>
          <p:grpSpPr bwMode="auto">
            <a:xfrm>
              <a:off x="4320" y="3456"/>
              <a:ext cx="334" cy="382"/>
              <a:chOff x="4320" y="3456"/>
              <a:chExt cx="334" cy="382"/>
            </a:xfrm>
          </p:grpSpPr>
          <p:sp>
            <p:nvSpPr>
              <p:cNvPr id="9243" name="Rectangle 27"/>
              <p:cNvSpPr>
                <a:spLocks noChangeArrowheads="1"/>
              </p:cNvSpPr>
              <p:nvPr/>
            </p:nvSpPr>
            <p:spPr bwMode="auto">
              <a:xfrm>
                <a:off x="4320" y="3456"/>
                <a:ext cx="94" cy="382"/>
              </a:xfrm>
              <a:prstGeom prst="rect">
                <a:avLst/>
              </a:prstGeom>
              <a:solidFill>
                <a:srgbClr val="009999"/>
              </a:solidFill>
              <a:ln w="9360">
                <a:solidFill>
                  <a:srgbClr val="FFFFFF"/>
                </a:solidFill>
                <a:miter lim="800000"/>
                <a:headEnd/>
                <a:tailEnd/>
              </a:ln>
              <a:effectLst/>
            </p:spPr>
            <p:txBody>
              <a:bodyPr wrap="none" anchor="ctr"/>
              <a:lstStyle/>
              <a:p>
                <a:endParaRPr lang="es-AR"/>
              </a:p>
            </p:txBody>
          </p:sp>
          <p:sp>
            <p:nvSpPr>
              <p:cNvPr id="9244" name="Rectangle 28"/>
              <p:cNvSpPr>
                <a:spLocks noChangeArrowheads="1"/>
              </p:cNvSpPr>
              <p:nvPr/>
            </p:nvSpPr>
            <p:spPr bwMode="auto">
              <a:xfrm>
                <a:off x="4416" y="3456"/>
                <a:ext cx="238" cy="382"/>
              </a:xfrm>
              <a:prstGeom prst="rect">
                <a:avLst/>
              </a:prstGeom>
              <a:noFill/>
              <a:ln w="9360">
                <a:solidFill>
                  <a:srgbClr val="FFFFFF"/>
                </a:solidFill>
                <a:miter lim="800000"/>
                <a:headEnd/>
                <a:tailEnd/>
              </a:ln>
              <a:effectLst/>
            </p:spPr>
            <p:txBody>
              <a:bodyPr wrap="none"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FFFFFF"/>
                    </a:solidFill>
                    <a:ea typeface="Microsoft YaHei" charset="0"/>
                    <a:cs typeface="Microsoft YaHei" charset="0"/>
                  </a:rPr>
                  <a:t>C3</a:t>
                </a:r>
              </a:p>
            </p:txBody>
          </p:sp>
        </p:grpSp>
        <p:grpSp>
          <p:nvGrpSpPr>
            <p:cNvPr id="9245" name="Group 29"/>
            <p:cNvGrpSpPr>
              <a:grpSpLocks/>
            </p:cNvGrpSpPr>
            <p:nvPr/>
          </p:nvGrpSpPr>
          <p:grpSpPr bwMode="auto">
            <a:xfrm>
              <a:off x="4656" y="3456"/>
              <a:ext cx="334" cy="382"/>
              <a:chOff x="4656" y="3456"/>
              <a:chExt cx="334" cy="382"/>
            </a:xfrm>
          </p:grpSpPr>
          <p:sp>
            <p:nvSpPr>
              <p:cNvPr id="9246" name="Rectangle 30"/>
              <p:cNvSpPr>
                <a:spLocks noChangeArrowheads="1"/>
              </p:cNvSpPr>
              <p:nvPr/>
            </p:nvSpPr>
            <p:spPr bwMode="auto">
              <a:xfrm>
                <a:off x="4656" y="3456"/>
                <a:ext cx="94" cy="382"/>
              </a:xfrm>
              <a:prstGeom prst="rect">
                <a:avLst/>
              </a:prstGeom>
              <a:solidFill>
                <a:srgbClr val="009999"/>
              </a:solidFill>
              <a:ln w="9360">
                <a:solidFill>
                  <a:srgbClr val="FFFFFF"/>
                </a:solidFill>
                <a:miter lim="800000"/>
                <a:headEnd/>
                <a:tailEnd/>
              </a:ln>
              <a:effectLst/>
            </p:spPr>
            <p:txBody>
              <a:bodyPr wrap="none" anchor="ctr"/>
              <a:lstStyle/>
              <a:p>
                <a:endParaRPr lang="es-AR"/>
              </a:p>
            </p:txBody>
          </p:sp>
          <p:sp>
            <p:nvSpPr>
              <p:cNvPr id="9247" name="Rectangle 31"/>
              <p:cNvSpPr>
                <a:spLocks noChangeArrowheads="1"/>
              </p:cNvSpPr>
              <p:nvPr/>
            </p:nvSpPr>
            <p:spPr bwMode="auto">
              <a:xfrm>
                <a:off x="4752" y="3456"/>
                <a:ext cx="238" cy="382"/>
              </a:xfrm>
              <a:prstGeom prst="rect">
                <a:avLst/>
              </a:prstGeom>
              <a:noFill/>
              <a:ln w="9360">
                <a:solidFill>
                  <a:srgbClr val="FFFFFF"/>
                </a:solidFill>
                <a:miter lim="800000"/>
                <a:headEnd/>
                <a:tailEnd/>
              </a:ln>
              <a:effectLst/>
            </p:spPr>
            <p:txBody>
              <a:bodyPr wrap="none"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FFFFFF"/>
                    </a:solidFill>
                    <a:ea typeface="Microsoft YaHei" charset="0"/>
                    <a:cs typeface="Microsoft YaHei" charset="0"/>
                  </a:rPr>
                  <a:t>C2</a:t>
                </a:r>
              </a:p>
            </p:txBody>
          </p:sp>
        </p:grpSp>
        <p:grpSp>
          <p:nvGrpSpPr>
            <p:cNvPr id="9248" name="Group 32"/>
            <p:cNvGrpSpPr>
              <a:grpSpLocks/>
            </p:cNvGrpSpPr>
            <p:nvPr/>
          </p:nvGrpSpPr>
          <p:grpSpPr bwMode="auto">
            <a:xfrm>
              <a:off x="4992" y="3456"/>
              <a:ext cx="334" cy="382"/>
              <a:chOff x="4992" y="3456"/>
              <a:chExt cx="334" cy="382"/>
            </a:xfrm>
          </p:grpSpPr>
          <p:sp>
            <p:nvSpPr>
              <p:cNvPr id="9249" name="Rectangle 33"/>
              <p:cNvSpPr>
                <a:spLocks noChangeArrowheads="1"/>
              </p:cNvSpPr>
              <p:nvPr/>
            </p:nvSpPr>
            <p:spPr bwMode="auto">
              <a:xfrm>
                <a:off x="4992" y="3456"/>
                <a:ext cx="94" cy="382"/>
              </a:xfrm>
              <a:prstGeom prst="rect">
                <a:avLst/>
              </a:prstGeom>
              <a:solidFill>
                <a:srgbClr val="009999"/>
              </a:solidFill>
              <a:ln w="9360">
                <a:solidFill>
                  <a:srgbClr val="FFFFFF"/>
                </a:solidFill>
                <a:miter lim="800000"/>
                <a:headEnd/>
                <a:tailEnd/>
              </a:ln>
              <a:effectLst/>
            </p:spPr>
            <p:txBody>
              <a:bodyPr wrap="none" anchor="ctr"/>
              <a:lstStyle/>
              <a:p>
                <a:endParaRPr lang="es-AR"/>
              </a:p>
            </p:txBody>
          </p:sp>
          <p:sp>
            <p:nvSpPr>
              <p:cNvPr id="9250" name="Rectangle 34"/>
              <p:cNvSpPr>
                <a:spLocks noChangeArrowheads="1"/>
              </p:cNvSpPr>
              <p:nvPr/>
            </p:nvSpPr>
            <p:spPr bwMode="auto">
              <a:xfrm>
                <a:off x="5088" y="3456"/>
                <a:ext cx="238" cy="382"/>
              </a:xfrm>
              <a:prstGeom prst="rect">
                <a:avLst/>
              </a:prstGeom>
              <a:noFill/>
              <a:ln w="9360">
                <a:solidFill>
                  <a:srgbClr val="FFFFFF"/>
                </a:solidFill>
                <a:miter lim="800000"/>
                <a:headEnd/>
                <a:tailEnd/>
              </a:ln>
              <a:effectLst/>
            </p:spPr>
            <p:txBody>
              <a:bodyPr wrap="none"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FFFFFF"/>
                    </a:solidFill>
                    <a:ea typeface="Microsoft YaHei" charset="0"/>
                    <a:cs typeface="Microsoft YaHei" charset="0"/>
                  </a:rPr>
                  <a:t>C1</a:t>
                </a:r>
              </a:p>
            </p:txBody>
          </p:sp>
        </p:grpSp>
        <p:sp>
          <p:nvSpPr>
            <p:cNvPr id="9251" name="Line 35"/>
            <p:cNvSpPr>
              <a:spLocks noChangeShapeType="1"/>
            </p:cNvSpPr>
            <p:nvPr/>
          </p:nvSpPr>
          <p:spPr bwMode="auto">
            <a:xfrm flipV="1">
              <a:off x="4214" y="3662"/>
              <a:ext cx="0" cy="290"/>
            </a:xfrm>
            <a:prstGeom prst="line">
              <a:avLst/>
            </a:prstGeom>
            <a:noFill/>
            <a:ln w="9360">
              <a:solidFill>
                <a:srgbClr val="FFFFFF"/>
              </a:solidFill>
              <a:miter lim="800000"/>
              <a:headEnd/>
              <a:tailEnd type="triangle" w="med" len="med"/>
            </a:ln>
            <a:effectLst/>
          </p:spPr>
          <p:txBody>
            <a:bodyPr/>
            <a:lstStyle/>
            <a:p>
              <a:endParaRPr lang="es-AR"/>
            </a:p>
          </p:txBody>
        </p:sp>
        <p:sp>
          <p:nvSpPr>
            <p:cNvPr id="9252" name="Text Box 36"/>
            <p:cNvSpPr txBox="1">
              <a:spLocks noChangeArrowheads="1"/>
            </p:cNvSpPr>
            <p:nvPr/>
          </p:nvSpPr>
          <p:spPr bwMode="auto">
            <a:xfrm>
              <a:off x="3690" y="3940"/>
              <a:ext cx="1052" cy="211"/>
            </a:xfrm>
            <a:prstGeom prst="rect">
              <a:avLst/>
            </a:prstGeom>
            <a:noFill/>
            <a:ln w="9525">
              <a:noFill/>
              <a:round/>
              <a:headEnd/>
              <a:tailEnd/>
            </a:ln>
            <a:effectLst/>
          </p:spPr>
          <p:txBody>
            <a:bodyPr wrap="none"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a:solidFill>
                    <a:srgbClr val="FFFFFF"/>
                  </a:solidFill>
                  <a:ea typeface="Microsoft YaHei" charset="0"/>
                  <a:cs typeface="Microsoft YaHei" charset="0"/>
                </a:rPr>
                <a:t>Celda no asignada</a:t>
              </a:r>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72705" name="Rectangle 1"/>
          <p:cNvSpPr>
            <a:spLocks noGrp="1" noChangeArrowheads="1"/>
          </p:cNvSpPr>
          <p:nvPr>
            <p:ph type="title" idx="4294967295"/>
          </p:nvPr>
        </p:nvSpPr>
        <p:spPr>
          <a:xfrm>
            <a:off x="685800" y="381000"/>
            <a:ext cx="7772400" cy="6858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3200" b="1"/>
              <a:t>Introducción: Definiciones</a:t>
            </a:r>
          </a:p>
        </p:txBody>
      </p:sp>
      <p:sp>
        <p:nvSpPr>
          <p:cNvPr id="72706" name="Rectangle 2"/>
          <p:cNvSpPr>
            <a:spLocks noGrp="1" noChangeArrowheads="1"/>
          </p:cNvSpPr>
          <p:nvPr>
            <p:ph type="body" idx="4294967295"/>
          </p:nvPr>
        </p:nvSpPr>
        <p:spPr>
          <a:xfrm>
            <a:off x="304800" y="1447800"/>
            <a:ext cx="8610600" cy="4800600"/>
          </a:xfrm>
          <a:ln/>
        </p:spPr>
        <p:txBody>
          <a:bodyPr/>
          <a:lstStyle/>
          <a:p>
            <a:pPr marL="339725" indent="-339725">
              <a:lnSpc>
                <a:spcPct val="90000"/>
              </a:lnSpc>
              <a:spcBef>
                <a:spcPts val="700"/>
              </a:spcBef>
              <a:buClr>
                <a:srgbClr val="99FF99"/>
              </a:buClr>
              <a:buSzPct val="8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800"/>
              <a:t>Control de congestión</a:t>
            </a:r>
          </a:p>
          <a:p>
            <a:pPr marL="339725" indent="-339725">
              <a:lnSpc>
                <a:spcPct val="90000"/>
              </a:lnSpc>
              <a:spcBef>
                <a:spcPts val="400"/>
              </a:spcBef>
              <a:buClrTx/>
              <a:buSzPct val="80000"/>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ES" sz="1600"/>
          </a:p>
          <a:p>
            <a:pPr marL="739775" lvl="1" indent="-282575">
              <a:lnSpc>
                <a:spcPct val="90000"/>
              </a:lnSpc>
              <a:spcBef>
                <a:spcPts val="600"/>
              </a:spcBef>
              <a:buClr>
                <a:srgbClr val="99FF99"/>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400"/>
              <a:t>está relacionado con las operaciones realizadas por la red cuando ocurre la congestión, con el objetivo de minimizar la intensidad, la extensión y la duración de la congestión</a:t>
            </a:r>
          </a:p>
          <a:p>
            <a:pPr marL="739775" lvl="1" indent="-282575">
              <a:lnSpc>
                <a:spcPct val="90000"/>
              </a:lnSpc>
              <a:spcBef>
                <a:spcPts val="600"/>
              </a:spcBef>
              <a:buClr>
                <a:srgbClr val="99FF99"/>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400"/>
              <a:t>la congestión puede ser causada por fluctuaciones estadísticamente impredecibles del flujo de tráfico o por un fallo en la red</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73729" name="Rectangle 1"/>
          <p:cNvSpPr>
            <a:spLocks noGrp="1" noChangeArrowheads="1"/>
          </p:cNvSpPr>
          <p:nvPr>
            <p:ph type="title" idx="4294967295"/>
          </p:nvPr>
        </p:nvSpPr>
        <p:spPr>
          <a:xfrm>
            <a:off x="685800" y="381000"/>
            <a:ext cx="7772400" cy="6858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3200" b="1"/>
              <a:t>Introducción: Definiciones</a:t>
            </a:r>
          </a:p>
        </p:txBody>
      </p:sp>
      <p:sp>
        <p:nvSpPr>
          <p:cNvPr id="73730" name="Rectangle 2"/>
          <p:cNvSpPr>
            <a:spLocks noGrp="1" noChangeArrowheads="1"/>
          </p:cNvSpPr>
          <p:nvPr>
            <p:ph type="body" idx="4294967295"/>
          </p:nvPr>
        </p:nvSpPr>
        <p:spPr>
          <a:xfrm>
            <a:off x="304800" y="1066800"/>
            <a:ext cx="8610600" cy="5562600"/>
          </a:xfrm>
          <a:ln/>
        </p:spPr>
        <p:txBody>
          <a:bodyPr/>
          <a:lstStyle/>
          <a:p>
            <a:pPr marL="339725" indent="-339725">
              <a:lnSpc>
                <a:spcPct val="90000"/>
              </a:lnSpc>
              <a:spcBef>
                <a:spcPts val="700"/>
              </a:spcBef>
              <a:buClr>
                <a:srgbClr val="99FF99"/>
              </a:buClr>
              <a:buSzPct val="8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800"/>
              <a:t>Control de tráfico</a:t>
            </a:r>
          </a:p>
          <a:p>
            <a:pPr marL="339725" indent="-339725">
              <a:lnSpc>
                <a:spcPct val="90000"/>
              </a:lnSpc>
              <a:spcBef>
                <a:spcPts val="450"/>
              </a:spcBef>
              <a:buClrTx/>
              <a:buSzPct val="80000"/>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ES" sz="1800"/>
          </a:p>
          <a:p>
            <a:pPr marL="739775" lvl="1" indent="-282575">
              <a:lnSpc>
                <a:spcPct val="90000"/>
              </a:lnSpc>
              <a:spcBef>
                <a:spcPts val="600"/>
              </a:spcBef>
              <a:buClr>
                <a:srgbClr val="99FF99"/>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400"/>
              <a:t>define el conjunto de acciones realizadas por la red para evitar la congestión</a:t>
            </a:r>
          </a:p>
          <a:p>
            <a:pPr marL="739775" lvl="1" indent="-282575">
              <a:lnSpc>
                <a:spcPct val="90000"/>
              </a:lnSpc>
              <a:spcBef>
                <a:spcPts val="600"/>
              </a:spcBef>
              <a:buClr>
                <a:srgbClr val="99FF99"/>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400"/>
              <a:t>se basa esencialmente en la determinación de si se puede establecer una nueva conexión teniendo en cuenta los parámetros acordados entre el subscriptor y la red</a:t>
            </a:r>
          </a:p>
          <a:p>
            <a:pPr marL="739775" lvl="1" indent="-282575">
              <a:lnSpc>
                <a:spcPct val="90000"/>
              </a:lnSpc>
              <a:spcBef>
                <a:spcPts val="600"/>
              </a:spcBef>
              <a:buClr>
                <a:srgbClr val="99FF99"/>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400"/>
              <a:t>se realiza una reserva de recursos suficientes para que los niveles de rendimiento pactados se puedan mantener</a:t>
            </a:r>
          </a:p>
          <a:p>
            <a:pPr marL="739775" lvl="1" indent="-282575">
              <a:lnSpc>
                <a:spcPct val="90000"/>
              </a:lnSpc>
              <a:spcBef>
                <a:spcPts val="600"/>
              </a:spcBef>
              <a:buClr>
                <a:srgbClr val="99FF99"/>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400"/>
              <a:t>la red acepta tolerar un cierto nivel de tráfico de la conexión y el subscriptor acepta no exceder los límites acordados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74753" name="Rectangle 1"/>
          <p:cNvSpPr>
            <a:spLocks noGrp="1" noChangeArrowheads="1"/>
          </p:cNvSpPr>
          <p:nvPr>
            <p:ph type="title" idx="4294967295"/>
          </p:nvPr>
        </p:nvSpPr>
        <p:spPr>
          <a:xfrm>
            <a:off x="685800" y="381000"/>
            <a:ext cx="7772400" cy="6858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3200" b="1"/>
              <a:t>Introducción: Objetivos</a:t>
            </a:r>
          </a:p>
        </p:txBody>
      </p:sp>
      <p:sp>
        <p:nvSpPr>
          <p:cNvPr id="74754" name="Rectangle 2"/>
          <p:cNvSpPr>
            <a:spLocks noGrp="1" noChangeArrowheads="1"/>
          </p:cNvSpPr>
          <p:nvPr>
            <p:ph type="body" idx="4294967295"/>
          </p:nvPr>
        </p:nvSpPr>
        <p:spPr>
          <a:xfrm>
            <a:off x="304800" y="1295400"/>
            <a:ext cx="8610600" cy="5562600"/>
          </a:xfrm>
          <a:ln/>
        </p:spPr>
        <p:txBody>
          <a:bodyPr/>
          <a:lstStyle/>
          <a:p>
            <a:pPr marL="339725" indent="-339725">
              <a:lnSpc>
                <a:spcPct val="90000"/>
              </a:lnSpc>
              <a:spcBef>
                <a:spcPts val="700"/>
              </a:spcBef>
              <a:buClr>
                <a:srgbClr val="99FF99"/>
              </a:buClr>
              <a:buSzPct val="8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800"/>
              <a:t>Objetivos del control de tráfico y del control de congestión</a:t>
            </a:r>
          </a:p>
          <a:p>
            <a:pPr marL="741363" lvl="1" indent="-282575">
              <a:lnSpc>
                <a:spcPct val="90000"/>
              </a:lnSpc>
              <a:spcBef>
                <a:spcPts val="400"/>
              </a:spcBef>
              <a:buClrTx/>
              <a:buSzPct val="50000"/>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ES" sz="1600"/>
          </a:p>
          <a:p>
            <a:pPr marL="741363" lvl="1" indent="-282575">
              <a:lnSpc>
                <a:spcPct val="90000"/>
              </a:lnSpc>
              <a:spcBef>
                <a:spcPts val="600"/>
              </a:spcBef>
              <a:buClr>
                <a:srgbClr val="99FF99"/>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400"/>
              <a:t>proteger a la red y al mismo tiempo proporcionar al usuario los objetivos del contrato tráfico del servicio que ha declarado</a:t>
            </a:r>
          </a:p>
          <a:p>
            <a:pPr marL="741363" lvl="1" indent="-282575">
              <a:lnSpc>
                <a:spcPct val="90000"/>
              </a:lnSpc>
              <a:spcBef>
                <a:spcPts val="400"/>
              </a:spcBef>
              <a:buClrTx/>
              <a:buSzPct val="50000"/>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ES" sz="1600"/>
          </a:p>
          <a:p>
            <a:pPr marL="741363" lvl="1" indent="-282575">
              <a:lnSpc>
                <a:spcPct val="90000"/>
              </a:lnSpc>
              <a:buClrTx/>
              <a:buSzPct val="50000"/>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ES"/>
          </a:p>
          <a:p>
            <a:pPr marL="741363" lvl="1" indent="-282575">
              <a:lnSpc>
                <a:spcPct val="90000"/>
              </a:lnSpc>
              <a:spcBef>
                <a:spcPts val="600"/>
              </a:spcBef>
              <a:buClr>
                <a:srgbClr val="99FF99"/>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400"/>
              <a:t>El diseño de un conjunto óptimo de controles de tráfico y de congestión en la capa ATM debe minimizar la complejidad de la red y del sistema final, al tiempo que maximiza la utilización de la red</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75777" name="Rectangle 1"/>
          <p:cNvSpPr>
            <a:spLocks noGrp="1" noChangeArrowheads="1"/>
          </p:cNvSpPr>
          <p:nvPr>
            <p:ph type="title" idx="4294967295"/>
          </p:nvPr>
        </p:nvSpPr>
        <p:spPr>
          <a:xfrm>
            <a:off x="685800" y="341313"/>
            <a:ext cx="7772400" cy="763587"/>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t>Control de tráfico</a:t>
            </a:r>
          </a:p>
        </p:txBody>
      </p:sp>
      <p:sp>
        <p:nvSpPr>
          <p:cNvPr id="75778" name="Rectangle 2"/>
          <p:cNvSpPr>
            <a:spLocks noGrp="1" noChangeArrowheads="1"/>
          </p:cNvSpPr>
          <p:nvPr>
            <p:ph type="body" idx="4294967295"/>
          </p:nvPr>
        </p:nvSpPr>
        <p:spPr>
          <a:xfrm>
            <a:off x="304800" y="1752600"/>
            <a:ext cx="8610600" cy="3124200"/>
          </a:xfrm>
          <a:ln/>
        </p:spPr>
        <p:txBody>
          <a:bodyPr/>
          <a:lstStyle/>
          <a:p>
            <a:pPr marL="1901825" lvl="1" indent="-665163">
              <a:spcBef>
                <a:spcPts val="600"/>
              </a:spcBef>
              <a:buClr>
                <a:srgbClr val="CCECFF"/>
              </a:buClr>
              <a:buSzPct val="50000"/>
              <a:buFont typeface="Wingdings" charset="2"/>
              <a:buChar char=""/>
              <a:tabLst>
                <a:tab pos="1901825" algn="l"/>
                <a:tab pos="2055813" algn="l"/>
                <a:tab pos="2505075" algn="l"/>
                <a:tab pos="2954338" algn="l"/>
                <a:tab pos="3403600" algn="l"/>
                <a:tab pos="3852863" algn="l"/>
                <a:tab pos="4302125" algn="l"/>
                <a:tab pos="4751388" algn="l"/>
                <a:tab pos="5200650" algn="l"/>
                <a:tab pos="5649913" algn="l"/>
                <a:tab pos="6099175" algn="l"/>
                <a:tab pos="6548438" algn="l"/>
                <a:tab pos="6997700" algn="l"/>
                <a:tab pos="7446963" algn="l"/>
                <a:tab pos="7896225" algn="l"/>
                <a:tab pos="8345488" algn="l"/>
                <a:tab pos="8794750" algn="l"/>
                <a:tab pos="9244013" algn="l"/>
                <a:tab pos="9693275" algn="l"/>
                <a:tab pos="10142538" algn="l"/>
                <a:tab pos="10591800" algn="l"/>
              </a:tabLst>
            </a:pPr>
            <a:r>
              <a:rPr lang="es-ES" sz="2400"/>
              <a:t>Contrato de tráfico</a:t>
            </a:r>
          </a:p>
          <a:p>
            <a:pPr marL="1901825" lvl="1" indent="-665163">
              <a:lnSpc>
                <a:spcPct val="80000"/>
              </a:lnSpc>
              <a:spcBef>
                <a:spcPts val="600"/>
              </a:spcBef>
              <a:buClr>
                <a:srgbClr val="CCECFF"/>
              </a:buClr>
              <a:buSzPct val="50000"/>
              <a:buFont typeface="Wingdings" charset="2"/>
              <a:buChar char=""/>
              <a:tabLst>
                <a:tab pos="1901825" algn="l"/>
                <a:tab pos="2055813" algn="l"/>
                <a:tab pos="2505075" algn="l"/>
                <a:tab pos="2954338" algn="l"/>
                <a:tab pos="3403600" algn="l"/>
                <a:tab pos="3852863" algn="l"/>
                <a:tab pos="4302125" algn="l"/>
                <a:tab pos="4751388" algn="l"/>
                <a:tab pos="5200650" algn="l"/>
                <a:tab pos="5649913" algn="l"/>
                <a:tab pos="6099175" algn="l"/>
                <a:tab pos="6548438" algn="l"/>
                <a:tab pos="6997700" algn="l"/>
                <a:tab pos="7446963" algn="l"/>
                <a:tab pos="7896225" algn="l"/>
                <a:tab pos="8345488" algn="l"/>
                <a:tab pos="8794750" algn="l"/>
                <a:tab pos="9244013" algn="l"/>
                <a:tab pos="9693275" algn="l"/>
                <a:tab pos="10142538" algn="l"/>
                <a:tab pos="10591800" algn="l"/>
              </a:tabLst>
            </a:pPr>
            <a:r>
              <a:rPr lang="es-ES" sz="2400"/>
              <a:t>Control de Admisión de Conexiones (CAC)</a:t>
            </a:r>
          </a:p>
          <a:p>
            <a:pPr marL="1901825" lvl="1" indent="-665163">
              <a:lnSpc>
                <a:spcPct val="80000"/>
              </a:lnSpc>
              <a:spcBef>
                <a:spcPts val="600"/>
              </a:spcBef>
              <a:buClr>
                <a:srgbClr val="CCECFF"/>
              </a:buClr>
              <a:buSzPct val="50000"/>
              <a:buFont typeface="Wingdings" charset="2"/>
              <a:buChar char=""/>
              <a:tabLst>
                <a:tab pos="1901825" algn="l"/>
                <a:tab pos="2055813" algn="l"/>
                <a:tab pos="2505075" algn="l"/>
                <a:tab pos="2954338" algn="l"/>
                <a:tab pos="3403600" algn="l"/>
                <a:tab pos="3852863" algn="l"/>
                <a:tab pos="4302125" algn="l"/>
                <a:tab pos="4751388" algn="l"/>
                <a:tab pos="5200650" algn="l"/>
                <a:tab pos="5649913" algn="l"/>
                <a:tab pos="6099175" algn="l"/>
                <a:tab pos="6548438" algn="l"/>
                <a:tab pos="6997700" algn="l"/>
                <a:tab pos="7446963" algn="l"/>
                <a:tab pos="7896225" algn="l"/>
                <a:tab pos="8345488" algn="l"/>
                <a:tab pos="8794750" algn="l"/>
                <a:tab pos="9244013" algn="l"/>
                <a:tab pos="9693275" algn="l"/>
                <a:tab pos="10142538" algn="l"/>
                <a:tab pos="10591800" algn="l"/>
              </a:tabLst>
            </a:pPr>
            <a:r>
              <a:rPr lang="es-ES" sz="2400"/>
              <a:t>Control de parámetros de uso (UPC) o Policing</a:t>
            </a:r>
          </a:p>
          <a:p>
            <a:pPr marL="1901825" lvl="1" indent="-665163">
              <a:lnSpc>
                <a:spcPct val="80000"/>
              </a:lnSpc>
              <a:spcBef>
                <a:spcPts val="600"/>
              </a:spcBef>
              <a:buClr>
                <a:srgbClr val="CCECFF"/>
              </a:buClr>
              <a:buSzPct val="50000"/>
              <a:buFont typeface="Wingdings" charset="2"/>
              <a:buChar char=""/>
              <a:tabLst>
                <a:tab pos="1901825" algn="l"/>
                <a:tab pos="2055813" algn="l"/>
                <a:tab pos="2505075" algn="l"/>
                <a:tab pos="2954338" algn="l"/>
                <a:tab pos="3403600" algn="l"/>
                <a:tab pos="3852863" algn="l"/>
                <a:tab pos="4302125" algn="l"/>
                <a:tab pos="4751388" algn="l"/>
                <a:tab pos="5200650" algn="l"/>
                <a:tab pos="5649913" algn="l"/>
                <a:tab pos="6099175" algn="l"/>
                <a:tab pos="6548438" algn="l"/>
                <a:tab pos="6997700" algn="l"/>
                <a:tab pos="7446963" algn="l"/>
                <a:tab pos="7896225" algn="l"/>
                <a:tab pos="8345488" algn="l"/>
                <a:tab pos="8794750" algn="l"/>
                <a:tab pos="9244013" algn="l"/>
                <a:tab pos="9693275" algn="l"/>
                <a:tab pos="10142538" algn="l"/>
                <a:tab pos="10591800" algn="l"/>
              </a:tabLst>
            </a:pPr>
            <a:r>
              <a:rPr lang="es-ES" sz="2400"/>
              <a:t>GCRA</a:t>
            </a:r>
          </a:p>
          <a:p>
            <a:pPr marL="1901825" lvl="1" indent="-665163">
              <a:lnSpc>
                <a:spcPct val="80000"/>
              </a:lnSpc>
              <a:spcBef>
                <a:spcPts val="600"/>
              </a:spcBef>
              <a:buClr>
                <a:srgbClr val="CCECFF"/>
              </a:buClr>
              <a:buSzPct val="50000"/>
              <a:buFont typeface="Wingdings" charset="2"/>
              <a:buChar char=""/>
              <a:tabLst>
                <a:tab pos="1901825" algn="l"/>
                <a:tab pos="2055813" algn="l"/>
                <a:tab pos="2505075" algn="l"/>
                <a:tab pos="2954338" algn="l"/>
                <a:tab pos="3403600" algn="l"/>
                <a:tab pos="3852863" algn="l"/>
                <a:tab pos="4302125" algn="l"/>
                <a:tab pos="4751388" algn="l"/>
                <a:tab pos="5200650" algn="l"/>
                <a:tab pos="5649913" algn="l"/>
                <a:tab pos="6099175" algn="l"/>
                <a:tab pos="6548438" algn="l"/>
                <a:tab pos="6997700" algn="l"/>
                <a:tab pos="7446963" algn="l"/>
                <a:tab pos="7896225" algn="l"/>
                <a:tab pos="8345488" algn="l"/>
                <a:tab pos="8794750" algn="l"/>
                <a:tab pos="9244013" algn="l"/>
                <a:tab pos="9693275" algn="l"/>
                <a:tab pos="10142538" algn="l"/>
                <a:tab pos="10591800" algn="l"/>
              </a:tabLst>
            </a:pPr>
            <a:r>
              <a:rPr lang="es-ES" sz="2400"/>
              <a:t>Modelar el tráfico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76801" name="Rectangle 1"/>
          <p:cNvSpPr>
            <a:spLocks noChangeArrowheads="1"/>
          </p:cNvSpPr>
          <p:nvPr/>
        </p:nvSpPr>
        <p:spPr bwMode="auto">
          <a:xfrm>
            <a:off x="1752600" y="115888"/>
            <a:ext cx="6019800" cy="838200"/>
          </a:xfrm>
          <a:prstGeom prst="rect">
            <a:avLst/>
          </a:prstGeom>
          <a:noFill/>
          <a:ln w="9525">
            <a:noFill/>
            <a:round/>
            <a:headEnd/>
            <a:tailEnd/>
          </a:ln>
          <a:effectLst/>
        </p:spPr>
        <p:txBody>
          <a:bodyPr lIns="82080" tIns="41040" rIns="82080" bIns="41040" anchor="ctr"/>
          <a:lstStyle/>
          <a:p>
            <a:pPr algn="ct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3200" b="1">
                <a:solidFill>
                  <a:srgbClr val="CCECFF"/>
                </a:solidFill>
                <a:effectLst>
                  <a:outerShdw blurRad="38100" dist="38100" dir="2700000" algn="tl">
                    <a:srgbClr val="000000"/>
                  </a:outerShdw>
                </a:effectLst>
                <a:latin typeface="Arial" charset="0"/>
                <a:ea typeface="Microsoft YaHei" charset="0"/>
                <a:cs typeface="Microsoft YaHei" charset="0"/>
              </a:rPr>
              <a:t>Contrato de tráfico</a:t>
            </a:r>
          </a:p>
        </p:txBody>
      </p:sp>
      <p:sp>
        <p:nvSpPr>
          <p:cNvPr id="76802" name="Rectangle 2"/>
          <p:cNvSpPr>
            <a:spLocks noChangeArrowheads="1"/>
          </p:cNvSpPr>
          <p:nvPr/>
        </p:nvSpPr>
        <p:spPr bwMode="auto">
          <a:xfrm>
            <a:off x="811213" y="3621088"/>
            <a:ext cx="3303587" cy="2819400"/>
          </a:xfrm>
          <a:prstGeom prst="rect">
            <a:avLst/>
          </a:prstGeom>
          <a:solidFill>
            <a:srgbClr val="CCFFFF"/>
          </a:solidFill>
          <a:ln w="12600">
            <a:solidFill>
              <a:srgbClr val="FFFFFF"/>
            </a:solidFill>
            <a:miter lim="800000"/>
            <a:headEnd/>
            <a:tailEnd/>
          </a:ln>
          <a:effectLst>
            <a:outerShdw dist="17819" dir="2700000" algn="ctr" rotWithShape="0">
              <a:srgbClr val="FFFFFF"/>
            </a:outerShdw>
          </a:effectLst>
        </p:spPr>
        <p:txBody>
          <a:bodyPr wrap="none" anchor="ctr"/>
          <a:lstStyle/>
          <a:p>
            <a:endParaRPr lang="es-AR"/>
          </a:p>
        </p:txBody>
      </p:sp>
      <p:sp>
        <p:nvSpPr>
          <p:cNvPr id="76803" name="Rectangle 3"/>
          <p:cNvSpPr>
            <a:spLocks noChangeArrowheads="1"/>
          </p:cNvSpPr>
          <p:nvPr/>
        </p:nvSpPr>
        <p:spPr bwMode="auto">
          <a:xfrm>
            <a:off x="762000" y="4037013"/>
            <a:ext cx="3454400" cy="2165350"/>
          </a:xfrm>
          <a:prstGeom prst="rect">
            <a:avLst/>
          </a:prstGeom>
          <a:noFill/>
          <a:ln w="9525">
            <a:noFill/>
            <a:round/>
            <a:headEnd/>
            <a:tailEnd/>
          </a:ln>
          <a:effectLst/>
        </p:spPr>
        <p:txBody>
          <a:bodyPr lIns="82080" tIns="41040" rIns="82080" bIns="41040" anchor="ctr" anchorCtr="1">
            <a:spAutoFit/>
          </a:bodyPr>
          <a:lstStyle/>
          <a:p>
            <a:pPr marL="196850" indent="-196850">
              <a:lnSpc>
                <a:spcPct val="90000"/>
              </a:lnSpc>
              <a:spcBef>
                <a:spcPts val="750"/>
              </a:spcBef>
              <a:buClr>
                <a:srgbClr val="0088E4"/>
              </a:buClr>
              <a:buFont typeface="Arial" charset="0"/>
              <a:buChar char="•"/>
              <a:tabLst>
                <a:tab pos="196850" algn="l"/>
                <a:tab pos="644525" algn="l"/>
                <a:tab pos="1093788" algn="l"/>
                <a:tab pos="1543050" algn="l"/>
                <a:tab pos="1992313" algn="l"/>
                <a:tab pos="2441575" algn="l"/>
                <a:tab pos="2890838" algn="l"/>
                <a:tab pos="3340100" algn="l"/>
                <a:tab pos="3789363" algn="l"/>
                <a:tab pos="4238625" algn="l"/>
                <a:tab pos="4687888" algn="l"/>
                <a:tab pos="5137150" algn="l"/>
                <a:tab pos="5586413" algn="l"/>
                <a:tab pos="6035675" algn="l"/>
                <a:tab pos="6484938" algn="l"/>
                <a:tab pos="6934200" algn="l"/>
                <a:tab pos="7383463" algn="l"/>
                <a:tab pos="7832725" algn="l"/>
                <a:tab pos="8281988" algn="l"/>
                <a:tab pos="8731250" algn="l"/>
                <a:tab pos="9180513" algn="l"/>
              </a:tabLst>
            </a:pPr>
            <a:r>
              <a:rPr lang="es-ES" sz="2000" b="1">
                <a:solidFill>
                  <a:srgbClr val="0000CC"/>
                </a:solidFill>
                <a:latin typeface="Arial" charset="0"/>
                <a:ea typeface="Microsoft YaHei" charset="0"/>
                <a:cs typeface="Microsoft YaHei" charset="0"/>
              </a:rPr>
              <a:t>Parámetros de tráfico</a:t>
            </a:r>
          </a:p>
          <a:p>
            <a:pPr marL="457200" lvl="1" indent="0">
              <a:lnSpc>
                <a:spcPct val="90000"/>
              </a:lnSpc>
              <a:spcBef>
                <a:spcPts val="488"/>
              </a:spcBef>
              <a:buClrTx/>
              <a:buFontTx/>
              <a:buNone/>
              <a:tabLst>
                <a:tab pos="196850" algn="l"/>
                <a:tab pos="644525" algn="l"/>
                <a:tab pos="1093788" algn="l"/>
                <a:tab pos="1543050" algn="l"/>
                <a:tab pos="1992313" algn="l"/>
                <a:tab pos="2441575" algn="l"/>
                <a:tab pos="2890838" algn="l"/>
                <a:tab pos="3340100" algn="l"/>
                <a:tab pos="3789363" algn="l"/>
                <a:tab pos="4238625" algn="l"/>
                <a:tab pos="4687888" algn="l"/>
                <a:tab pos="5137150" algn="l"/>
                <a:tab pos="5586413" algn="l"/>
                <a:tab pos="6035675" algn="l"/>
                <a:tab pos="6484938" algn="l"/>
                <a:tab pos="6934200" algn="l"/>
                <a:tab pos="7383463" algn="l"/>
                <a:tab pos="7832725" algn="l"/>
                <a:tab pos="8281988" algn="l"/>
                <a:tab pos="8731250" algn="l"/>
                <a:tab pos="9180513" algn="l"/>
              </a:tabLst>
            </a:pPr>
            <a:r>
              <a:rPr lang="es-ES" sz="1300" b="1">
                <a:solidFill>
                  <a:srgbClr val="0000CC"/>
                </a:solidFill>
                <a:latin typeface="Arial" charset="0"/>
                <a:ea typeface="Microsoft YaHei" charset="0"/>
                <a:cs typeface="Microsoft YaHei" charset="0"/>
              </a:rPr>
              <a:t>PCR/CDVT</a:t>
            </a:r>
          </a:p>
          <a:p>
            <a:pPr marL="457200" lvl="1" indent="0">
              <a:lnSpc>
                <a:spcPct val="90000"/>
              </a:lnSpc>
              <a:spcBef>
                <a:spcPts val="488"/>
              </a:spcBef>
              <a:buClrTx/>
              <a:buFontTx/>
              <a:buNone/>
              <a:tabLst>
                <a:tab pos="196850" algn="l"/>
                <a:tab pos="644525" algn="l"/>
                <a:tab pos="1093788" algn="l"/>
                <a:tab pos="1543050" algn="l"/>
                <a:tab pos="1992313" algn="l"/>
                <a:tab pos="2441575" algn="l"/>
                <a:tab pos="2890838" algn="l"/>
                <a:tab pos="3340100" algn="l"/>
                <a:tab pos="3789363" algn="l"/>
                <a:tab pos="4238625" algn="l"/>
                <a:tab pos="4687888" algn="l"/>
                <a:tab pos="5137150" algn="l"/>
                <a:tab pos="5586413" algn="l"/>
                <a:tab pos="6035675" algn="l"/>
                <a:tab pos="6484938" algn="l"/>
                <a:tab pos="6934200" algn="l"/>
                <a:tab pos="7383463" algn="l"/>
                <a:tab pos="7832725" algn="l"/>
                <a:tab pos="8281988" algn="l"/>
                <a:tab pos="8731250" algn="l"/>
                <a:tab pos="9180513" algn="l"/>
              </a:tabLst>
            </a:pPr>
            <a:r>
              <a:rPr lang="es-ES" sz="1300" b="1">
                <a:solidFill>
                  <a:srgbClr val="0000CC"/>
                </a:solidFill>
                <a:latin typeface="Arial" charset="0"/>
                <a:ea typeface="Microsoft YaHei" charset="0"/>
                <a:cs typeface="Microsoft YaHei" charset="0"/>
              </a:rPr>
              <a:t>SCR/BT</a:t>
            </a:r>
          </a:p>
          <a:p>
            <a:pPr marL="457200" lvl="1" indent="0">
              <a:lnSpc>
                <a:spcPct val="90000"/>
              </a:lnSpc>
              <a:spcBef>
                <a:spcPts val="488"/>
              </a:spcBef>
              <a:buClrTx/>
              <a:buFontTx/>
              <a:buNone/>
              <a:tabLst>
                <a:tab pos="196850" algn="l"/>
                <a:tab pos="644525" algn="l"/>
                <a:tab pos="1093788" algn="l"/>
                <a:tab pos="1543050" algn="l"/>
                <a:tab pos="1992313" algn="l"/>
                <a:tab pos="2441575" algn="l"/>
                <a:tab pos="2890838" algn="l"/>
                <a:tab pos="3340100" algn="l"/>
                <a:tab pos="3789363" algn="l"/>
                <a:tab pos="4238625" algn="l"/>
                <a:tab pos="4687888" algn="l"/>
                <a:tab pos="5137150" algn="l"/>
                <a:tab pos="5586413" algn="l"/>
                <a:tab pos="6035675" algn="l"/>
                <a:tab pos="6484938" algn="l"/>
                <a:tab pos="6934200" algn="l"/>
                <a:tab pos="7383463" algn="l"/>
                <a:tab pos="7832725" algn="l"/>
                <a:tab pos="8281988" algn="l"/>
                <a:tab pos="8731250" algn="l"/>
                <a:tab pos="9180513" algn="l"/>
              </a:tabLst>
            </a:pPr>
            <a:r>
              <a:rPr lang="es-ES" sz="1300" b="1">
                <a:solidFill>
                  <a:srgbClr val="0000CC"/>
                </a:solidFill>
                <a:latin typeface="Arial" charset="0"/>
                <a:ea typeface="Microsoft YaHei" charset="0"/>
                <a:cs typeface="Microsoft YaHei" charset="0"/>
              </a:rPr>
              <a:t>MCR</a:t>
            </a:r>
          </a:p>
          <a:p>
            <a:pPr marL="196850" indent="-196850">
              <a:lnSpc>
                <a:spcPct val="90000"/>
              </a:lnSpc>
              <a:spcBef>
                <a:spcPts val="750"/>
              </a:spcBef>
              <a:buClr>
                <a:srgbClr val="0088E4"/>
              </a:buClr>
              <a:buFont typeface="Arial" charset="0"/>
              <a:buChar char="•"/>
              <a:tabLst>
                <a:tab pos="196850" algn="l"/>
                <a:tab pos="644525" algn="l"/>
                <a:tab pos="1093788" algn="l"/>
                <a:tab pos="1543050" algn="l"/>
                <a:tab pos="1992313" algn="l"/>
                <a:tab pos="2441575" algn="l"/>
                <a:tab pos="2890838" algn="l"/>
                <a:tab pos="3340100" algn="l"/>
                <a:tab pos="3789363" algn="l"/>
                <a:tab pos="4238625" algn="l"/>
                <a:tab pos="4687888" algn="l"/>
                <a:tab pos="5137150" algn="l"/>
                <a:tab pos="5586413" algn="l"/>
                <a:tab pos="6035675" algn="l"/>
                <a:tab pos="6484938" algn="l"/>
                <a:tab pos="6934200" algn="l"/>
                <a:tab pos="7383463" algn="l"/>
                <a:tab pos="7832725" algn="l"/>
                <a:tab pos="8281988" algn="l"/>
                <a:tab pos="8731250" algn="l"/>
                <a:tab pos="9180513" algn="l"/>
              </a:tabLst>
            </a:pPr>
            <a:r>
              <a:rPr lang="es-ES" sz="2000" b="1">
                <a:solidFill>
                  <a:srgbClr val="0000CC"/>
                </a:solidFill>
                <a:latin typeface="Arial" charset="0"/>
                <a:ea typeface="Microsoft YaHei" charset="0"/>
                <a:cs typeface="Microsoft YaHei" charset="0"/>
              </a:rPr>
              <a:t>Calidad de Servicio</a:t>
            </a:r>
          </a:p>
          <a:p>
            <a:pPr marL="457200" lvl="1" indent="0">
              <a:lnSpc>
                <a:spcPct val="90000"/>
              </a:lnSpc>
              <a:spcBef>
                <a:spcPts val="488"/>
              </a:spcBef>
              <a:buClrTx/>
              <a:buFontTx/>
              <a:buNone/>
              <a:tabLst>
                <a:tab pos="196850" algn="l"/>
                <a:tab pos="644525" algn="l"/>
                <a:tab pos="1093788" algn="l"/>
                <a:tab pos="1543050" algn="l"/>
                <a:tab pos="1992313" algn="l"/>
                <a:tab pos="2441575" algn="l"/>
                <a:tab pos="2890838" algn="l"/>
                <a:tab pos="3340100" algn="l"/>
                <a:tab pos="3789363" algn="l"/>
                <a:tab pos="4238625" algn="l"/>
                <a:tab pos="4687888" algn="l"/>
                <a:tab pos="5137150" algn="l"/>
                <a:tab pos="5586413" algn="l"/>
                <a:tab pos="6035675" algn="l"/>
                <a:tab pos="6484938" algn="l"/>
                <a:tab pos="6934200" algn="l"/>
                <a:tab pos="7383463" algn="l"/>
                <a:tab pos="7832725" algn="l"/>
                <a:tab pos="8281988" algn="l"/>
                <a:tab pos="8731250" algn="l"/>
                <a:tab pos="9180513" algn="l"/>
              </a:tabLst>
            </a:pPr>
            <a:r>
              <a:rPr lang="es-ES" sz="1300" b="1">
                <a:solidFill>
                  <a:srgbClr val="0000CC"/>
                </a:solidFill>
                <a:latin typeface="Arial" charset="0"/>
                <a:ea typeface="Microsoft YaHei" charset="0"/>
                <a:cs typeface="Microsoft YaHei" charset="0"/>
              </a:rPr>
              <a:t>Max. CTD</a:t>
            </a:r>
          </a:p>
          <a:p>
            <a:pPr marL="457200" lvl="1" indent="0">
              <a:lnSpc>
                <a:spcPct val="90000"/>
              </a:lnSpc>
              <a:spcBef>
                <a:spcPts val="488"/>
              </a:spcBef>
              <a:buClrTx/>
              <a:buFontTx/>
              <a:buNone/>
              <a:tabLst>
                <a:tab pos="196850" algn="l"/>
                <a:tab pos="644525" algn="l"/>
                <a:tab pos="1093788" algn="l"/>
                <a:tab pos="1543050" algn="l"/>
                <a:tab pos="1992313" algn="l"/>
                <a:tab pos="2441575" algn="l"/>
                <a:tab pos="2890838" algn="l"/>
                <a:tab pos="3340100" algn="l"/>
                <a:tab pos="3789363" algn="l"/>
                <a:tab pos="4238625" algn="l"/>
                <a:tab pos="4687888" algn="l"/>
                <a:tab pos="5137150" algn="l"/>
                <a:tab pos="5586413" algn="l"/>
                <a:tab pos="6035675" algn="l"/>
                <a:tab pos="6484938" algn="l"/>
                <a:tab pos="6934200" algn="l"/>
                <a:tab pos="7383463" algn="l"/>
                <a:tab pos="7832725" algn="l"/>
                <a:tab pos="8281988" algn="l"/>
                <a:tab pos="8731250" algn="l"/>
                <a:tab pos="9180513" algn="l"/>
              </a:tabLst>
            </a:pPr>
            <a:r>
              <a:rPr lang="es-ES" sz="1300" b="1">
                <a:solidFill>
                  <a:srgbClr val="0000CC"/>
                </a:solidFill>
                <a:latin typeface="Arial" charset="0"/>
                <a:ea typeface="Microsoft YaHei" charset="0"/>
                <a:cs typeface="Microsoft YaHei" charset="0"/>
              </a:rPr>
              <a:t>Peak to Peak CDV</a:t>
            </a:r>
          </a:p>
          <a:p>
            <a:pPr marL="457200" lvl="1" indent="0">
              <a:lnSpc>
                <a:spcPct val="90000"/>
              </a:lnSpc>
              <a:spcBef>
                <a:spcPts val="488"/>
              </a:spcBef>
              <a:buClrTx/>
              <a:buFontTx/>
              <a:buNone/>
              <a:tabLst>
                <a:tab pos="196850" algn="l"/>
                <a:tab pos="644525" algn="l"/>
                <a:tab pos="1093788" algn="l"/>
                <a:tab pos="1543050" algn="l"/>
                <a:tab pos="1992313" algn="l"/>
                <a:tab pos="2441575" algn="l"/>
                <a:tab pos="2890838" algn="l"/>
                <a:tab pos="3340100" algn="l"/>
                <a:tab pos="3789363" algn="l"/>
                <a:tab pos="4238625" algn="l"/>
                <a:tab pos="4687888" algn="l"/>
                <a:tab pos="5137150" algn="l"/>
                <a:tab pos="5586413" algn="l"/>
                <a:tab pos="6035675" algn="l"/>
                <a:tab pos="6484938" algn="l"/>
                <a:tab pos="6934200" algn="l"/>
                <a:tab pos="7383463" algn="l"/>
                <a:tab pos="7832725" algn="l"/>
                <a:tab pos="8281988" algn="l"/>
                <a:tab pos="8731250" algn="l"/>
                <a:tab pos="9180513" algn="l"/>
              </a:tabLst>
            </a:pPr>
            <a:r>
              <a:rPr lang="es-ES" sz="1300" b="1">
                <a:solidFill>
                  <a:srgbClr val="0000CC"/>
                </a:solidFill>
                <a:latin typeface="Arial" charset="0"/>
                <a:ea typeface="Microsoft YaHei" charset="0"/>
                <a:cs typeface="Microsoft YaHei" charset="0"/>
              </a:rPr>
              <a:t>CLR</a:t>
            </a:r>
          </a:p>
        </p:txBody>
      </p:sp>
      <p:sp>
        <p:nvSpPr>
          <p:cNvPr id="76804" name="Line 4"/>
          <p:cNvSpPr>
            <a:spLocks noChangeShapeType="1"/>
          </p:cNvSpPr>
          <p:nvPr/>
        </p:nvSpPr>
        <p:spPr bwMode="auto">
          <a:xfrm>
            <a:off x="1563688" y="1739900"/>
            <a:ext cx="771525" cy="1588"/>
          </a:xfrm>
          <a:prstGeom prst="line">
            <a:avLst/>
          </a:prstGeom>
          <a:noFill/>
          <a:ln w="25560">
            <a:solidFill>
              <a:srgbClr val="00B17A"/>
            </a:solidFill>
            <a:miter lim="800000"/>
            <a:headEnd/>
            <a:tailEnd/>
          </a:ln>
          <a:effectLst>
            <a:outerShdw dist="17819" dir="2700000" algn="ctr" rotWithShape="0">
              <a:srgbClr val="FFFFFF"/>
            </a:outerShdw>
          </a:effectLst>
        </p:spPr>
        <p:txBody>
          <a:bodyPr/>
          <a:lstStyle/>
          <a:p>
            <a:endParaRPr lang="es-AR"/>
          </a:p>
        </p:txBody>
      </p:sp>
      <p:sp>
        <p:nvSpPr>
          <p:cNvPr id="76805" name="Line 5"/>
          <p:cNvSpPr>
            <a:spLocks noChangeShapeType="1"/>
          </p:cNvSpPr>
          <p:nvPr/>
        </p:nvSpPr>
        <p:spPr bwMode="auto">
          <a:xfrm>
            <a:off x="1563688" y="2982913"/>
            <a:ext cx="857250" cy="1587"/>
          </a:xfrm>
          <a:prstGeom prst="line">
            <a:avLst/>
          </a:prstGeom>
          <a:noFill/>
          <a:ln w="25560">
            <a:solidFill>
              <a:srgbClr val="00B17A"/>
            </a:solidFill>
            <a:miter lim="800000"/>
            <a:headEnd/>
            <a:tailEnd/>
          </a:ln>
          <a:effectLst>
            <a:outerShdw dist="17819" dir="2700000" algn="ctr" rotWithShape="0">
              <a:srgbClr val="FFFFFF"/>
            </a:outerShdw>
          </a:effectLst>
        </p:spPr>
        <p:txBody>
          <a:bodyPr/>
          <a:lstStyle/>
          <a:p>
            <a:endParaRPr lang="es-AR"/>
          </a:p>
        </p:txBody>
      </p:sp>
      <p:sp>
        <p:nvSpPr>
          <p:cNvPr id="76806" name="Rectangle 6"/>
          <p:cNvSpPr>
            <a:spLocks noChangeArrowheads="1"/>
          </p:cNvSpPr>
          <p:nvPr/>
        </p:nvSpPr>
        <p:spPr bwMode="auto">
          <a:xfrm>
            <a:off x="2257425" y="1190625"/>
            <a:ext cx="1014413" cy="1012825"/>
          </a:xfrm>
          <a:prstGeom prst="rect">
            <a:avLst/>
          </a:prstGeom>
          <a:solidFill>
            <a:srgbClr val="99CCFF"/>
          </a:solidFill>
          <a:ln w="12600">
            <a:solidFill>
              <a:srgbClr val="FFFFFF"/>
            </a:solidFill>
            <a:miter lim="800000"/>
            <a:headEnd/>
            <a:tailEnd/>
          </a:ln>
          <a:effectLst>
            <a:outerShdw dist="17819" dir="2700000" algn="ctr" rotWithShape="0">
              <a:srgbClr val="FFFFFF"/>
            </a:outerShdw>
          </a:effectLst>
        </p:spPr>
        <p:txBody>
          <a:bodyPr wrap="none" anchor="ctr"/>
          <a:lstStyle/>
          <a:p>
            <a:endParaRPr lang="es-AR"/>
          </a:p>
        </p:txBody>
      </p:sp>
      <p:sp>
        <p:nvSpPr>
          <p:cNvPr id="76807" name="Rectangle 7"/>
          <p:cNvSpPr>
            <a:spLocks noChangeArrowheads="1"/>
          </p:cNvSpPr>
          <p:nvPr/>
        </p:nvSpPr>
        <p:spPr bwMode="auto">
          <a:xfrm>
            <a:off x="2341563" y="1525588"/>
            <a:ext cx="846137" cy="600075"/>
          </a:xfrm>
          <a:prstGeom prst="rect">
            <a:avLst/>
          </a:prstGeom>
          <a:solidFill>
            <a:srgbClr val="CC99FF"/>
          </a:solidFill>
          <a:ln w="9525">
            <a:noFill/>
            <a:round/>
            <a:headEnd/>
            <a:tailEnd/>
          </a:ln>
          <a:effectLst/>
        </p:spPr>
        <p:txBody>
          <a:bodyPr wrap="none" anchor="ctr"/>
          <a:lstStyle/>
          <a:p>
            <a:endParaRPr lang="es-AR"/>
          </a:p>
        </p:txBody>
      </p:sp>
      <p:sp>
        <p:nvSpPr>
          <p:cNvPr id="76808" name="Rectangle 8"/>
          <p:cNvSpPr>
            <a:spLocks noChangeArrowheads="1"/>
          </p:cNvSpPr>
          <p:nvPr/>
        </p:nvSpPr>
        <p:spPr bwMode="auto">
          <a:xfrm>
            <a:off x="2257425" y="2432050"/>
            <a:ext cx="1014413" cy="1014413"/>
          </a:xfrm>
          <a:prstGeom prst="rect">
            <a:avLst/>
          </a:prstGeom>
          <a:solidFill>
            <a:srgbClr val="C0C0C0"/>
          </a:solidFill>
          <a:ln w="12600">
            <a:solidFill>
              <a:srgbClr val="FFFFFF"/>
            </a:solidFill>
            <a:miter lim="800000"/>
            <a:headEnd/>
            <a:tailEnd/>
          </a:ln>
          <a:effectLst>
            <a:outerShdw dist="17819" dir="2700000" algn="ctr" rotWithShape="0">
              <a:srgbClr val="FFFFFF"/>
            </a:outerShdw>
          </a:effectLst>
        </p:spPr>
        <p:txBody>
          <a:bodyPr wrap="none" anchor="ctr"/>
          <a:lstStyle/>
          <a:p>
            <a:endParaRPr lang="es-AR"/>
          </a:p>
        </p:txBody>
      </p:sp>
      <p:sp>
        <p:nvSpPr>
          <p:cNvPr id="76809" name="Rectangle 9"/>
          <p:cNvSpPr>
            <a:spLocks noChangeArrowheads="1"/>
          </p:cNvSpPr>
          <p:nvPr/>
        </p:nvSpPr>
        <p:spPr bwMode="auto">
          <a:xfrm>
            <a:off x="2341563" y="2768600"/>
            <a:ext cx="846137" cy="598488"/>
          </a:xfrm>
          <a:prstGeom prst="rect">
            <a:avLst/>
          </a:prstGeom>
          <a:solidFill>
            <a:srgbClr val="CC99FF"/>
          </a:solidFill>
          <a:ln w="9525">
            <a:noFill/>
            <a:round/>
            <a:headEnd/>
            <a:tailEnd/>
          </a:ln>
          <a:effectLst/>
        </p:spPr>
        <p:txBody>
          <a:bodyPr wrap="none" anchor="ctr"/>
          <a:lstStyle/>
          <a:p>
            <a:endParaRPr lang="es-AR"/>
          </a:p>
        </p:txBody>
      </p:sp>
      <p:grpSp>
        <p:nvGrpSpPr>
          <p:cNvPr id="76810" name="Group 10"/>
          <p:cNvGrpSpPr>
            <a:grpSpLocks/>
          </p:cNvGrpSpPr>
          <p:nvPr/>
        </p:nvGrpSpPr>
        <p:grpSpPr bwMode="auto">
          <a:xfrm>
            <a:off x="2184400" y="1181100"/>
            <a:ext cx="1158875" cy="941388"/>
            <a:chOff x="1376" y="744"/>
            <a:chExt cx="730" cy="593"/>
          </a:xfrm>
        </p:grpSpPr>
        <p:sp>
          <p:nvSpPr>
            <p:cNvPr id="76811" name="Rectangle 11"/>
            <p:cNvSpPr>
              <a:spLocks noChangeArrowheads="1"/>
            </p:cNvSpPr>
            <p:nvPr/>
          </p:nvSpPr>
          <p:spPr bwMode="auto">
            <a:xfrm>
              <a:off x="1376" y="744"/>
              <a:ext cx="730" cy="410"/>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FFFFFF"/>
                  </a:solidFill>
                  <a:latin typeface="Arial" charset="0"/>
                  <a:ea typeface="Microsoft YaHei" charset="0"/>
                  <a:cs typeface="Microsoft YaHei" charset="0"/>
                </a:rPr>
                <a:t>Contrato</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FFFFFF"/>
                  </a:solidFill>
                  <a:latin typeface="Arial" charset="0"/>
                  <a:ea typeface="Microsoft YaHei" charset="0"/>
                  <a:cs typeface="Microsoft YaHei" charset="0"/>
                </a:rPr>
                <a:t>A</a:t>
              </a:r>
            </a:p>
          </p:txBody>
        </p:sp>
        <p:grpSp>
          <p:nvGrpSpPr>
            <p:cNvPr id="76812" name="Group 12"/>
            <p:cNvGrpSpPr>
              <a:grpSpLocks/>
            </p:cNvGrpSpPr>
            <p:nvPr/>
          </p:nvGrpSpPr>
          <p:grpSpPr bwMode="auto">
            <a:xfrm>
              <a:off x="1472" y="961"/>
              <a:ext cx="537" cy="376"/>
              <a:chOff x="1472" y="961"/>
              <a:chExt cx="537" cy="376"/>
            </a:xfrm>
          </p:grpSpPr>
          <p:sp>
            <p:nvSpPr>
              <p:cNvPr id="76813" name="Line 13"/>
              <p:cNvSpPr>
                <a:spLocks noChangeShapeType="1"/>
              </p:cNvSpPr>
              <p:nvPr/>
            </p:nvSpPr>
            <p:spPr bwMode="auto">
              <a:xfrm>
                <a:off x="1472" y="961"/>
                <a:ext cx="537" cy="0"/>
              </a:xfrm>
              <a:prstGeom prst="line">
                <a:avLst/>
              </a:prstGeom>
              <a:noFill/>
              <a:ln w="12600">
                <a:solidFill>
                  <a:srgbClr val="FFFFFF"/>
                </a:solidFill>
                <a:miter lim="800000"/>
                <a:headEnd/>
                <a:tailEnd/>
              </a:ln>
              <a:effectLst/>
            </p:spPr>
            <p:txBody>
              <a:bodyPr/>
              <a:lstStyle/>
              <a:p>
                <a:endParaRPr lang="es-AR"/>
              </a:p>
            </p:txBody>
          </p:sp>
          <p:sp>
            <p:nvSpPr>
              <p:cNvPr id="76814" name="Line 14"/>
              <p:cNvSpPr>
                <a:spLocks noChangeShapeType="1"/>
              </p:cNvSpPr>
              <p:nvPr/>
            </p:nvSpPr>
            <p:spPr bwMode="auto">
              <a:xfrm>
                <a:off x="1472" y="1015"/>
                <a:ext cx="537" cy="0"/>
              </a:xfrm>
              <a:prstGeom prst="line">
                <a:avLst/>
              </a:prstGeom>
              <a:noFill/>
              <a:ln w="12600">
                <a:solidFill>
                  <a:srgbClr val="FFFFFF"/>
                </a:solidFill>
                <a:miter lim="800000"/>
                <a:headEnd/>
                <a:tailEnd/>
              </a:ln>
              <a:effectLst/>
            </p:spPr>
            <p:txBody>
              <a:bodyPr/>
              <a:lstStyle/>
              <a:p>
                <a:endParaRPr lang="es-AR"/>
              </a:p>
            </p:txBody>
          </p:sp>
          <p:sp>
            <p:nvSpPr>
              <p:cNvPr id="76815" name="Line 15"/>
              <p:cNvSpPr>
                <a:spLocks noChangeShapeType="1"/>
              </p:cNvSpPr>
              <p:nvPr/>
            </p:nvSpPr>
            <p:spPr bwMode="auto">
              <a:xfrm>
                <a:off x="1472" y="1069"/>
                <a:ext cx="537" cy="0"/>
              </a:xfrm>
              <a:prstGeom prst="line">
                <a:avLst/>
              </a:prstGeom>
              <a:noFill/>
              <a:ln w="12600">
                <a:solidFill>
                  <a:srgbClr val="FFFFFF"/>
                </a:solidFill>
                <a:miter lim="800000"/>
                <a:headEnd/>
                <a:tailEnd/>
              </a:ln>
              <a:effectLst/>
            </p:spPr>
            <p:txBody>
              <a:bodyPr/>
              <a:lstStyle/>
              <a:p>
                <a:endParaRPr lang="es-AR"/>
              </a:p>
            </p:txBody>
          </p:sp>
          <p:sp>
            <p:nvSpPr>
              <p:cNvPr id="76816" name="Line 16"/>
              <p:cNvSpPr>
                <a:spLocks noChangeShapeType="1"/>
              </p:cNvSpPr>
              <p:nvPr/>
            </p:nvSpPr>
            <p:spPr bwMode="auto">
              <a:xfrm>
                <a:off x="1472" y="1122"/>
                <a:ext cx="537" cy="0"/>
              </a:xfrm>
              <a:prstGeom prst="line">
                <a:avLst/>
              </a:prstGeom>
              <a:noFill/>
              <a:ln w="12600">
                <a:solidFill>
                  <a:srgbClr val="FFFFFF"/>
                </a:solidFill>
                <a:miter lim="800000"/>
                <a:headEnd/>
                <a:tailEnd/>
              </a:ln>
              <a:effectLst/>
            </p:spPr>
            <p:txBody>
              <a:bodyPr/>
              <a:lstStyle/>
              <a:p>
                <a:endParaRPr lang="es-AR"/>
              </a:p>
            </p:txBody>
          </p:sp>
          <p:sp>
            <p:nvSpPr>
              <p:cNvPr id="76817" name="Line 17"/>
              <p:cNvSpPr>
                <a:spLocks noChangeShapeType="1"/>
              </p:cNvSpPr>
              <p:nvPr/>
            </p:nvSpPr>
            <p:spPr bwMode="auto">
              <a:xfrm>
                <a:off x="1472" y="1176"/>
                <a:ext cx="537" cy="0"/>
              </a:xfrm>
              <a:prstGeom prst="line">
                <a:avLst/>
              </a:prstGeom>
              <a:noFill/>
              <a:ln w="12600">
                <a:solidFill>
                  <a:srgbClr val="FFFFFF"/>
                </a:solidFill>
                <a:miter lim="800000"/>
                <a:headEnd/>
                <a:tailEnd/>
              </a:ln>
              <a:effectLst/>
            </p:spPr>
            <p:txBody>
              <a:bodyPr/>
              <a:lstStyle/>
              <a:p>
                <a:endParaRPr lang="es-AR"/>
              </a:p>
            </p:txBody>
          </p:sp>
          <p:sp>
            <p:nvSpPr>
              <p:cNvPr id="76818" name="Line 18"/>
              <p:cNvSpPr>
                <a:spLocks noChangeShapeType="1"/>
              </p:cNvSpPr>
              <p:nvPr/>
            </p:nvSpPr>
            <p:spPr bwMode="auto">
              <a:xfrm>
                <a:off x="1472" y="1230"/>
                <a:ext cx="537" cy="0"/>
              </a:xfrm>
              <a:prstGeom prst="line">
                <a:avLst/>
              </a:prstGeom>
              <a:noFill/>
              <a:ln w="12600">
                <a:solidFill>
                  <a:srgbClr val="FFFFFF"/>
                </a:solidFill>
                <a:miter lim="800000"/>
                <a:headEnd/>
                <a:tailEnd/>
              </a:ln>
              <a:effectLst/>
            </p:spPr>
            <p:txBody>
              <a:bodyPr/>
              <a:lstStyle/>
              <a:p>
                <a:endParaRPr lang="es-AR"/>
              </a:p>
            </p:txBody>
          </p:sp>
          <p:sp>
            <p:nvSpPr>
              <p:cNvPr id="76819" name="Line 19"/>
              <p:cNvSpPr>
                <a:spLocks noChangeShapeType="1"/>
              </p:cNvSpPr>
              <p:nvPr/>
            </p:nvSpPr>
            <p:spPr bwMode="auto">
              <a:xfrm>
                <a:off x="1472" y="1284"/>
                <a:ext cx="537" cy="0"/>
              </a:xfrm>
              <a:prstGeom prst="line">
                <a:avLst/>
              </a:prstGeom>
              <a:noFill/>
              <a:ln w="12600">
                <a:solidFill>
                  <a:srgbClr val="FFFFFF"/>
                </a:solidFill>
                <a:miter lim="800000"/>
                <a:headEnd/>
                <a:tailEnd/>
              </a:ln>
              <a:effectLst/>
            </p:spPr>
            <p:txBody>
              <a:bodyPr/>
              <a:lstStyle/>
              <a:p>
                <a:endParaRPr lang="es-AR"/>
              </a:p>
            </p:txBody>
          </p:sp>
          <p:sp>
            <p:nvSpPr>
              <p:cNvPr id="76820" name="Line 20"/>
              <p:cNvSpPr>
                <a:spLocks noChangeShapeType="1"/>
              </p:cNvSpPr>
              <p:nvPr/>
            </p:nvSpPr>
            <p:spPr bwMode="auto">
              <a:xfrm>
                <a:off x="1472" y="1338"/>
                <a:ext cx="537" cy="0"/>
              </a:xfrm>
              <a:prstGeom prst="line">
                <a:avLst/>
              </a:prstGeom>
              <a:noFill/>
              <a:ln w="12600">
                <a:solidFill>
                  <a:srgbClr val="FFFFFF"/>
                </a:solidFill>
                <a:miter lim="800000"/>
                <a:headEnd/>
                <a:tailEnd/>
              </a:ln>
              <a:effectLst/>
            </p:spPr>
            <p:txBody>
              <a:bodyPr/>
              <a:lstStyle/>
              <a:p>
                <a:endParaRPr lang="es-AR"/>
              </a:p>
            </p:txBody>
          </p:sp>
        </p:grpSp>
      </p:grpSp>
      <p:pic>
        <p:nvPicPr>
          <p:cNvPr id="76821" name="Picture 21"/>
          <p:cNvPicPr>
            <a:picLocks noChangeAspect="1" noChangeArrowheads="1"/>
          </p:cNvPicPr>
          <p:nvPr/>
        </p:nvPicPr>
        <p:blipFill>
          <a:blip r:embed="rId3" cstate="print"/>
          <a:srcRect/>
          <a:stretch>
            <a:fillRect/>
          </a:stretch>
        </p:blipFill>
        <p:spPr bwMode="auto">
          <a:xfrm>
            <a:off x="3703638" y="979488"/>
            <a:ext cx="4364037" cy="3036887"/>
          </a:xfrm>
          <a:prstGeom prst="rect">
            <a:avLst/>
          </a:prstGeom>
          <a:noFill/>
          <a:ln w="9525">
            <a:noFill/>
            <a:round/>
            <a:headEnd/>
            <a:tailEnd/>
          </a:ln>
          <a:effectLst/>
        </p:spPr>
      </p:pic>
      <p:pic>
        <p:nvPicPr>
          <p:cNvPr id="76822" name="Picture 22"/>
          <p:cNvPicPr>
            <a:picLocks noChangeAspect="1" noChangeArrowheads="1"/>
          </p:cNvPicPr>
          <p:nvPr/>
        </p:nvPicPr>
        <p:blipFill>
          <a:blip r:embed="rId4" cstate="print"/>
          <a:srcRect/>
          <a:stretch>
            <a:fillRect/>
          </a:stretch>
        </p:blipFill>
        <p:spPr bwMode="auto">
          <a:xfrm>
            <a:off x="901700" y="1470025"/>
            <a:ext cx="928688" cy="539750"/>
          </a:xfrm>
          <a:prstGeom prst="rect">
            <a:avLst/>
          </a:prstGeom>
          <a:noFill/>
          <a:ln w="9525">
            <a:noFill/>
            <a:round/>
            <a:headEnd/>
            <a:tailEnd/>
          </a:ln>
          <a:effectLst/>
        </p:spPr>
      </p:pic>
      <p:pic>
        <p:nvPicPr>
          <p:cNvPr id="76823" name="Picture 23"/>
          <p:cNvPicPr>
            <a:picLocks noChangeAspect="1" noChangeArrowheads="1"/>
          </p:cNvPicPr>
          <p:nvPr/>
        </p:nvPicPr>
        <p:blipFill>
          <a:blip r:embed="rId5" cstate="print"/>
          <a:srcRect/>
          <a:stretch>
            <a:fillRect/>
          </a:stretch>
        </p:blipFill>
        <p:spPr bwMode="auto">
          <a:xfrm>
            <a:off x="915988" y="2574925"/>
            <a:ext cx="900112" cy="814388"/>
          </a:xfrm>
          <a:prstGeom prst="rect">
            <a:avLst/>
          </a:prstGeom>
          <a:noFill/>
          <a:ln w="9525">
            <a:noFill/>
            <a:round/>
            <a:headEnd/>
            <a:tailEnd/>
          </a:ln>
          <a:effectLst/>
        </p:spPr>
      </p:pic>
      <p:sp>
        <p:nvSpPr>
          <p:cNvPr id="76824" name="Rectangle 24"/>
          <p:cNvSpPr>
            <a:spLocks noChangeArrowheads="1"/>
          </p:cNvSpPr>
          <p:nvPr/>
        </p:nvSpPr>
        <p:spPr bwMode="auto">
          <a:xfrm>
            <a:off x="2184400" y="2424113"/>
            <a:ext cx="1160463" cy="652462"/>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FFFFFF"/>
                </a:solidFill>
                <a:latin typeface="Arial" charset="0"/>
                <a:ea typeface="Microsoft YaHei" charset="0"/>
                <a:cs typeface="Microsoft YaHei" charset="0"/>
              </a:rPr>
              <a:t>Contrato</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FFFFFF"/>
                </a:solidFill>
                <a:latin typeface="Arial" charset="0"/>
                <a:ea typeface="Microsoft YaHei" charset="0"/>
                <a:cs typeface="Microsoft YaHei" charset="0"/>
              </a:rPr>
              <a:t>B</a:t>
            </a:r>
          </a:p>
        </p:txBody>
      </p:sp>
      <p:sp>
        <p:nvSpPr>
          <p:cNvPr id="76825" name="Line 25"/>
          <p:cNvSpPr>
            <a:spLocks noChangeShapeType="1"/>
          </p:cNvSpPr>
          <p:nvPr/>
        </p:nvSpPr>
        <p:spPr bwMode="auto">
          <a:xfrm>
            <a:off x="2335213" y="2768600"/>
            <a:ext cx="857250" cy="1588"/>
          </a:xfrm>
          <a:prstGeom prst="line">
            <a:avLst/>
          </a:prstGeom>
          <a:noFill/>
          <a:ln w="12600">
            <a:solidFill>
              <a:srgbClr val="FFFFFF"/>
            </a:solidFill>
            <a:miter lim="800000"/>
            <a:headEnd/>
            <a:tailEnd/>
          </a:ln>
          <a:effectLst/>
        </p:spPr>
        <p:txBody>
          <a:bodyPr/>
          <a:lstStyle/>
          <a:p>
            <a:endParaRPr lang="es-AR"/>
          </a:p>
        </p:txBody>
      </p:sp>
      <p:sp>
        <p:nvSpPr>
          <p:cNvPr id="76826" name="Line 26"/>
          <p:cNvSpPr>
            <a:spLocks noChangeShapeType="1"/>
          </p:cNvSpPr>
          <p:nvPr/>
        </p:nvSpPr>
        <p:spPr bwMode="auto">
          <a:xfrm>
            <a:off x="2335213" y="2854325"/>
            <a:ext cx="857250" cy="1588"/>
          </a:xfrm>
          <a:prstGeom prst="line">
            <a:avLst/>
          </a:prstGeom>
          <a:noFill/>
          <a:ln w="12600">
            <a:solidFill>
              <a:srgbClr val="FFFFFF"/>
            </a:solidFill>
            <a:miter lim="800000"/>
            <a:headEnd/>
            <a:tailEnd/>
          </a:ln>
          <a:effectLst/>
        </p:spPr>
        <p:txBody>
          <a:bodyPr/>
          <a:lstStyle/>
          <a:p>
            <a:endParaRPr lang="es-AR"/>
          </a:p>
        </p:txBody>
      </p:sp>
      <p:sp>
        <p:nvSpPr>
          <p:cNvPr id="76827" name="Line 27"/>
          <p:cNvSpPr>
            <a:spLocks noChangeShapeType="1"/>
          </p:cNvSpPr>
          <p:nvPr/>
        </p:nvSpPr>
        <p:spPr bwMode="auto">
          <a:xfrm>
            <a:off x="2335213" y="2940050"/>
            <a:ext cx="857250" cy="1588"/>
          </a:xfrm>
          <a:prstGeom prst="line">
            <a:avLst/>
          </a:prstGeom>
          <a:noFill/>
          <a:ln w="12600">
            <a:solidFill>
              <a:srgbClr val="FFFFFF"/>
            </a:solidFill>
            <a:miter lim="800000"/>
            <a:headEnd/>
            <a:tailEnd/>
          </a:ln>
          <a:effectLst/>
        </p:spPr>
        <p:txBody>
          <a:bodyPr/>
          <a:lstStyle/>
          <a:p>
            <a:endParaRPr lang="es-AR"/>
          </a:p>
        </p:txBody>
      </p:sp>
      <p:sp>
        <p:nvSpPr>
          <p:cNvPr id="76828" name="Line 28"/>
          <p:cNvSpPr>
            <a:spLocks noChangeShapeType="1"/>
          </p:cNvSpPr>
          <p:nvPr/>
        </p:nvSpPr>
        <p:spPr bwMode="auto">
          <a:xfrm>
            <a:off x="2335213" y="3025775"/>
            <a:ext cx="857250" cy="1588"/>
          </a:xfrm>
          <a:prstGeom prst="line">
            <a:avLst/>
          </a:prstGeom>
          <a:noFill/>
          <a:ln w="12600">
            <a:solidFill>
              <a:srgbClr val="FFFFFF"/>
            </a:solidFill>
            <a:miter lim="800000"/>
            <a:headEnd/>
            <a:tailEnd/>
          </a:ln>
          <a:effectLst/>
        </p:spPr>
        <p:txBody>
          <a:bodyPr/>
          <a:lstStyle/>
          <a:p>
            <a:endParaRPr lang="es-AR"/>
          </a:p>
        </p:txBody>
      </p:sp>
      <p:sp>
        <p:nvSpPr>
          <p:cNvPr id="76829" name="Line 29"/>
          <p:cNvSpPr>
            <a:spLocks noChangeShapeType="1"/>
          </p:cNvSpPr>
          <p:nvPr/>
        </p:nvSpPr>
        <p:spPr bwMode="auto">
          <a:xfrm>
            <a:off x="2335213" y="3111500"/>
            <a:ext cx="857250" cy="1588"/>
          </a:xfrm>
          <a:prstGeom prst="line">
            <a:avLst/>
          </a:prstGeom>
          <a:noFill/>
          <a:ln w="12600">
            <a:solidFill>
              <a:srgbClr val="FFFFFF"/>
            </a:solidFill>
            <a:miter lim="800000"/>
            <a:headEnd/>
            <a:tailEnd/>
          </a:ln>
          <a:effectLst/>
        </p:spPr>
        <p:txBody>
          <a:bodyPr/>
          <a:lstStyle/>
          <a:p>
            <a:endParaRPr lang="es-AR"/>
          </a:p>
        </p:txBody>
      </p:sp>
      <p:sp>
        <p:nvSpPr>
          <p:cNvPr id="76830" name="Line 30"/>
          <p:cNvSpPr>
            <a:spLocks noChangeShapeType="1"/>
          </p:cNvSpPr>
          <p:nvPr/>
        </p:nvSpPr>
        <p:spPr bwMode="auto">
          <a:xfrm>
            <a:off x="2335213" y="3197225"/>
            <a:ext cx="857250" cy="1588"/>
          </a:xfrm>
          <a:prstGeom prst="line">
            <a:avLst/>
          </a:prstGeom>
          <a:noFill/>
          <a:ln w="12600">
            <a:solidFill>
              <a:srgbClr val="FFFFFF"/>
            </a:solidFill>
            <a:miter lim="800000"/>
            <a:headEnd/>
            <a:tailEnd/>
          </a:ln>
          <a:effectLst/>
        </p:spPr>
        <p:txBody>
          <a:bodyPr/>
          <a:lstStyle/>
          <a:p>
            <a:endParaRPr lang="es-AR"/>
          </a:p>
        </p:txBody>
      </p:sp>
      <p:sp>
        <p:nvSpPr>
          <p:cNvPr id="76831" name="Line 31"/>
          <p:cNvSpPr>
            <a:spLocks noChangeShapeType="1"/>
          </p:cNvSpPr>
          <p:nvPr/>
        </p:nvSpPr>
        <p:spPr bwMode="auto">
          <a:xfrm>
            <a:off x="2335213" y="3282950"/>
            <a:ext cx="857250" cy="1588"/>
          </a:xfrm>
          <a:prstGeom prst="line">
            <a:avLst/>
          </a:prstGeom>
          <a:noFill/>
          <a:ln w="12600">
            <a:solidFill>
              <a:srgbClr val="FFFFFF"/>
            </a:solidFill>
            <a:miter lim="800000"/>
            <a:headEnd/>
            <a:tailEnd/>
          </a:ln>
          <a:effectLst/>
        </p:spPr>
        <p:txBody>
          <a:bodyPr/>
          <a:lstStyle/>
          <a:p>
            <a:endParaRPr lang="es-AR"/>
          </a:p>
        </p:txBody>
      </p:sp>
      <p:sp>
        <p:nvSpPr>
          <p:cNvPr id="76832" name="Line 32"/>
          <p:cNvSpPr>
            <a:spLocks noChangeShapeType="1"/>
          </p:cNvSpPr>
          <p:nvPr/>
        </p:nvSpPr>
        <p:spPr bwMode="auto">
          <a:xfrm>
            <a:off x="2335213" y="3367088"/>
            <a:ext cx="857250" cy="1587"/>
          </a:xfrm>
          <a:prstGeom prst="line">
            <a:avLst/>
          </a:prstGeom>
          <a:noFill/>
          <a:ln w="12600">
            <a:solidFill>
              <a:srgbClr val="FFFFFF"/>
            </a:solidFill>
            <a:miter lim="800000"/>
            <a:headEnd/>
            <a:tailEnd/>
          </a:ln>
          <a:effectLst/>
        </p:spPr>
        <p:txBody>
          <a:bodyPr/>
          <a:lstStyle/>
          <a:p>
            <a:endParaRPr lang="es-AR"/>
          </a:p>
        </p:txBody>
      </p:sp>
      <p:sp>
        <p:nvSpPr>
          <p:cNvPr id="76833" name="Line 33"/>
          <p:cNvSpPr>
            <a:spLocks noChangeShapeType="1"/>
          </p:cNvSpPr>
          <p:nvPr/>
        </p:nvSpPr>
        <p:spPr bwMode="auto">
          <a:xfrm flipV="1">
            <a:off x="6192838" y="2036763"/>
            <a:ext cx="857250" cy="863600"/>
          </a:xfrm>
          <a:prstGeom prst="line">
            <a:avLst/>
          </a:prstGeom>
          <a:noFill/>
          <a:ln w="25560">
            <a:solidFill>
              <a:srgbClr val="0088E4"/>
            </a:solidFill>
            <a:miter lim="800000"/>
            <a:headEnd/>
            <a:tailEnd/>
          </a:ln>
          <a:effectLst>
            <a:outerShdw dist="17819" dir="2700000" algn="ctr" rotWithShape="0">
              <a:srgbClr val="FFFFFF"/>
            </a:outerShdw>
          </a:effectLst>
        </p:spPr>
        <p:txBody>
          <a:bodyPr/>
          <a:lstStyle/>
          <a:p>
            <a:endParaRPr lang="es-AR"/>
          </a:p>
        </p:txBody>
      </p:sp>
      <p:sp>
        <p:nvSpPr>
          <p:cNvPr id="76834" name="Line 34"/>
          <p:cNvSpPr>
            <a:spLocks noChangeShapeType="1"/>
          </p:cNvSpPr>
          <p:nvPr/>
        </p:nvSpPr>
        <p:spPr bwMode="auto">
          <a:xfrm flipH="1" flipV="1">
            <a:off x="5075238" y="2036763"/>
            <a:ext cx="863600" cy="863600"/>
          </a:xfrm>
          <a:prstGeom prst="line">
            <a:avLst/>
          </a:prstGeom>
          <a:noFill/>
          <a:ln w="25560">
            <a:solidFill>
              <a:srgbClr val="0088E4"/>
            </a:solidFill>
            <a:miter lim="800000"/>
            <a:headEnd/>
            <a:tailEnd/>
          </a:ln>
          <a:effectLst>
            <a:outerShdw dist="17819" dir="2700000" algn="ctr" rotWithShape="0">
              <a:srgbClr val="FFFFFF"/>
            </a:outerShdw>
          </a:effectLst>
        </p:spPr>
        <p:txBody>
          <a:bodyPr/>
          <a:lstStyle/>
          <a:p>
            <a:endParaRPr lang="es-AR"/>
          </a:p>
        </p:txBody>
      </p:sp>
      <p:sp>
        <p:nvSpPr>
          <p:cNvPr id="76835" name="Line 35"/>
          <p:cNvSpPr>
            <a:spLocks noChangeShapeType="1"/>
          </p:cNvSpPr>
          <p:nvPr/>
        </p:nvSpPr>
        <p:spPr bwMode="auto">
          <a:xfrm>
            <a:off x="5249863" y="1739900"/>
            <a:ext cx="1543050" cy="1588"/>
          </a:xfrm>
          <a:prstGeom prst="line">
            <a:avLst/>
          </a:prstGeom>
          <a:noFill/>
          <a:ln w="25560">
            <a:solidFill>
              <a:srgbClr val="0088E4"/>
            </a:solidFill>
            <a:miter lim="800000"/>
            <a:headEnd/>
            <a:tailEnd/>
          </a:ln>
          <a:effectLst>
            <a:outerShdw dist="17819" dir="2700000" algn="ctr" rotWithShape="0">
              <a:srgbClr val="FFFFFF"/>
            </a:outerShdw>
          </a:effectLst>
        </p:spPr>
        <p:txBody>
          <a:bodyPr/>
          <a:lstStyle/>
          <a:p>
            <a:endParaRPr lang="es-AR"/>
          </a:p>
        </p:txBody>
      </p:sp>
      <p:pic>
        <p:nvPicPr>
          <p:cNvPr id="76836" name="Picture 36"/>
          <p:cNvPicPr>
            <a:picLocks noChangeAspect="1" noChangeArrowheads="1"/>
          </p:cNvPicPr>
          <p:nvPr/>
        </p:nvPicPr>
        <p:blipFill>
          <a:blip r:embed="rId6" cstate="print"/>
          <a:srcRect/>
          <a:stretch>
            <a:fillRect/>
          </a:stretch>
        </p:blipFill>
        <p:spPr bwMode="auto">
          <a:xfrm>
            <a:off x="4852988" y="1377950"/>
            <a:ext cx="739775" cy="723900"/>
          </a:xfrm>
          <a:prstGeom prst="rect">
            <a:avLst/>
          </a:prstGeom>
          <a:noFill/>
          <a:ln w="9525">
            <a:noFill/>
            <a:round/>
            <a:headEnd/>
            <a:tailEnd/>
          </a:ln>
          <a:effectLst/>
        </p:spPr>
      </p:pic>
      <p:pic>
        <p:nvPicPr>
          <p:cNvPr id="76837" name="Picture 37"/>
          <p:cNvPicPr>
            <a:picLocks noChangeAspect="1" noChangeArrowheads="1"/>
          </p:cNvPicPr>
          <p:nvPr/>
        </p:nvPicPr>
        <p:blipFill>
          <a:blip r:embed="rId6" cstate="print"/>
          <a:srcRect/>
          <a:stretch>
            <a:fillRect/>
          </a:stretch>
        </p:blipFill>
        <p:spPr bwMode="auto">
          <a:xfrm>
            <a:off x="6567488" y="1377950"/>
            <a:ext cx="739775" cy="723900"/>
          </a:xfrm>
          <a:prstGeom prst="rect">
            <a:avLst/>
          </a:prstGeom>
          <a:noFill/>
          <a:ln w="9525">
            <a:noFill/>
            <a:round/>
            <a:headEnd/>
            <a:tailEnd/>
          </a:ln>
          <a:effectLst/>
        </p:spPr>
      </p:pic>
      <p:pic>
        <p:nvPicPr>
          <p:cNvPr id="76838" name="Picture 38"/>
          <p:cNvPicPr>
            <a:picLocks noChangeAspect="1" noChangeArrowheads="1"/>
          </p:cNvPicPr>
          <p:nvPr/>
        </p:nvPicPr>
        <p:blipFill>
          <a:blip r:embed="rId6" cstate="print"/>
          <a:srcRect/>
          <a:stretch>
            <a:fillRect/>
          </a:stretch>
        </p:blipFill>
        <p:spPr bwMode="auto">
          <a:xfrm>
            <a:off x="5710238" y="2366963"/>
            <a:ext cx="739775" cy="723900"/>
          </a:xfrm>
          <a:prstGeom prst="rect">
            <a:avLst/>
          </a:prstGeom>
          <a:noFill/>
          <a:ln w="9525">
            <a:noFill/>
            <a:round/>
            <a:headEnd/>
            <a:tailEnd/>
          </a:ln>
          <a:effectLst/>
        </p:spPr>
      </p:pic>
      <p:sp>
        <p:nvSpPr>
          <p:cNvPr id="76839" name="Line 39"/>
          <p:cNvSpPr>
            <a:spLocks noChangeShapeType="1"/>
          </p:cNvSpPr>
          <p:nvPr/>
        </p:nvSpPr>
        <p:spPr bwMode="auto">
          <a:xfrm>
            <a:off x="3363913" y="1739900"/>
            <a:ext cx="1457325" cy="1588"/>
          </a:xfrm>
          <a:prstGeom prst="line">
            <a:avLst/>
          </a:prstGeom>
          <a:noFill/>
          <a:ln w="25560">
            <a:solidFill>
              <a:srgbClr val="00B17A"/>
            </a:solidFill>
            <a:miter lim="800000"/>
            <a:headEnd type="triangle" w="med" len="med"/>
            <a:tailEnd type="triangle" w="med" len="med"/>
          </a:ln>
          <a:effectLst>
            <a:outerShdw dist="17819" dir="2700000" algn="ctr" rotWithShape="0">
              <a:srgbClr val="FFFFFF"/>
            </a:outerShdw>
          </a:effectLst>
        </p:spPr>
        <p:txBody>
          <a:bodyPr/>
          <a:lstStyle/>
          <a:p>
            <a:endParaRPr lang="es-AR"/>
          </a:p>
        </p:txBody>
      </p:sp>
      <p:sp>
        <p:nvSpPr>
          <p:cNvPr id="76840" name="Line 40"/>
          <p:cNvSpPr>
            <a:spLocks noChangeShapeType="1"/>
          </p:cNvSpPr>
          <p:nvPr/>
        </p:nvSpPr>
        <p:spPr bwMode="auto">
          <a:xfrm>
            <a:off x="3363913" y="2728913"/>
            <a:ext cx="2314575" cy="1587"/>
          </a:xfrm>
          <a:prstGeom prst="line">
            <a:avLst/>
          </a:prstGeom>
          <a:noFill/>
          <a:ln w="25560">
            <a:solidFill>
              <a:srgbClr val="00B17A"/>
            </a:solidFill>
            <a:miter lim="800000"/>
            <a:headEnd type="triangle" w="med" len="med"/>
            <a:tailEnd type="triangle" w="med" len="med"/>
          </a:ln>
          <a:effectLst>
            <a:outerShdw dist="17819" dir="2700000" algn="ctr" rotWithShape="0">
              <a:srgbClr val="FFFFFF"/>
            </a:outerShdw>
          </a:effectLst>
        </p:spPr>
        <p:txBody>
          <a:bodyPr/>
          <a:lstStyle/>
          <a:p>
            <a:endParaRPr lang="es-AR"/>
          </a:p>
        </p:txBody>
      </p:sp>
      <p:sp>
        <p:nvSpPr>
          <p:cNvPr id="76841" name="Rectangle 41"/>
          <p:cNvSpPr>
            <a:spLocks noChangeArrowheads="1"/>
          </p:cNvSpPr>
          <p:nvPr/>
        </p:nvSpPr>
        <p:spPr bwMode="auto">
          <a:xfrm>
            <a:off x="1412875" y="3544888"/>
            <a:ext cx="1635125" cy="515937"/>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700" b="1">
                <a:solidFill>
                  <a:srgbClr val="0088E4"/>
                </a:solidFill>
                <a:effectLst>
                  <a:outerShdw blurRad="38100" dist="38100" dir="2700000" algn="tl">
                    <a:srgbClr val="000000"/>
                  </a:outerShdw>
                </a:effectLst>
                <a:latin typeface="Arial" charset="0"/>
                <a:ea typeface="Microsoft YaHei" charset="0"/>
                <a:cs typeface="Microsoft YaHei" charset="0"/>
              </a:rPr>
              <a:t>Contrato</a:t>
            </a:r>
          </a:p>
        </p:txBody>
      </p:sp>
      <p:sp>
        <p:nvSpPr>
          <p:cNvPr id="76842" name="Rectangle 42"/>
          <p:cNvSpPr>
            <a:spLocks noChangeArrowheads="1"/>
          </p:cNvSpPr>
          <p:nvPr/>
        </p:nvSpPr>
        <p:spPr bwMode="auto">
          <a:xfrm>
            <a:off x="5395913" y="3273425"/>
            <a:ext cx="1311275" cy="409575"/>
          </a:xfrm>
          <a:prstGeom prst="rect">
            <a:avLst/>
          </a:prstGeom>
          <a:noFill/>
          <a:ln w="9525">
            <a:noFill/>
            <a:round/>
            <a:headEnd/>
            <a:tailEnd/>
          </a:ln>
          <a:effectLst/>
        </p:spPr>
        <p:txBody>
          <a:bodyPr wrap="none" lIns="103680" tIns="51840" rIns="103680" bIns="5184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b="1">
                <a:solidFill>
                  <a:srgbClr val="0000CC"/>
                </a:solidFill>
                <a:latin typeface="Arial" charset="0"/>
                <a:ea typeface="Microsoft YaHei" charset="0"/>
                <a:cs typeface="Microsoft YaHei" charset="0"/>
              </a:rPr>
              <a:t>Red ATM</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77825" name="Rectangle 1"/>
          <p:cNvSpPr>
            <a:spLocks noChangeArrowheads="1"/>
          </p:cNvSpPr>
          <p:nvPr/>
        </p:nvSpPr>
        <p:spPr bwMode="auto">
          <a:xfrm>
            <a:off x="685800" y="304800"/>
            <a:ext cx="7772400" cy="762000"/>
          </a:xfrm>
          <a:prstGeom prst="rect">
            <a:avLst/>
          </a:prstGeom>
          <a:noFill/>
          <a:ln w="9525">
            <a:noFill/>
            <a:round/>
            <a:headEnd/>
            <a:tailEnd/>
          </a:ln>
          <a:effectLst/>
        </p:spPr>
        <p:txBody>
          <a:bodyPr lIns="90000" tIns="46800" rIns="90000" bIns="46800" anchor="ctr"/>
          <a:lstStyle/>
          <a:p>
            <a:pPr algn="ct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3200" b="1">
                <a:solidFill>
                  <a:srgbClr val="CCECFF"/>
                </a:solidFill>
                <a:effectLst>
                  <a:outerShdw blurRad="38100" dist="38100" dir="2700000" algn="tl">
                    <a:srgbClr val="000000"/>
                  </a:outerShdw>
                </a:effectLst>
                <a:latin typeface="Arial" charset="0"/>
                <a:ea typeface="Microsoft YaHei" charset="0"/>
                <a:cs typeface="Microsoft YaHei" charset="0"/>
              </a:rPr>
              <a:t>Contrato de tráfico</a:t>
            </a:r>
          </a:p>
        </p:txBody>
      </p:sp>
      <p:sp>
        <p:nvSpPr>
          <p:cNvPr id="77826" name="Rectangle 2"/>
          <p:cNvSpPr>
            <a:spLocks noChangeArrowheads="1"/>
          </p:cNvSpPr>
          <p:nvPr/>
        </p:nvSpPr>
        <p:spPr bwMode="auto">
          <a:xfrm>
            <a:off x="533400" y="1447800"/>
            <a:ext cx="7924800" cy="4572000"/>
          </a:xfrm>
          <a:prstGeom prst="rect">
            <a:avLst/>
          </a:prstGeom>
          <a:noFill/>
          <a:ln w="9525">
            <a:noFill/>
            <a:round/>
            <a:headEnd/>
            <a:tailEnd/>
          </a:ln>
          <a:effectLst/>
        </p:spPr>
        <p:txBody>
          <a:bodyPr lIns="90000" tIns="46800" rIns="90000" bIns="46800"/>
          <a:lstStyle/>
          <a:p>
            <a:pPr marL="339725" indent="-339725" eaLnBrk="1" hangingPunct="1">
              <a:lnSpc>
                <a:spcPct val="90000"/>
              </a:lnSpc>
              <a:spcBef>
                <a:spcPts val="700"/>
              </a:spcBef>
              <a:buClr>
                <a:srgbClr val="99FF99"/>
              </a:buClr>
              <a:buSzPct val="80000"/>
              <a:buFont typeface="Times New Roman" pitchFamily="16"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s-ES" sz="2800" dirty="0">
                <a:solidFill>
                  <a:srgbClr val="FFFFFF"/>
                </a:solidFill>
                <a:effectLst>
                  <a:outerShdw blurRad="38100" dist="38100" dir="2700000" algn="tl">
                    <a:srgbClr val="000000"/>
                  </a:outerShdw>
                </a:effectLst>
                <a:latin typeface="Arial" charset="0"/>
                <a:ea typeface="Microsoft YaHei" charset="0"/>
                <a:cs typeface="Microsoft YaHei" charset="0"/>
              </a:rPr>
              <a:t>Clasificación de los ‘contratos’ más habituales entre el usuario y el operador</a:t>
            </a:r>
          </a:p>
          <a:p>
            <a:pPr marL="339725" indent="-339725" eaLnBrk="1" hangingPunct="1">
              <a:lnSpc>
                <a:spcPct val="90000"/>
              </a:lnSpc>
              <a:spcBef>
                <a:spcPts val="700"/>
              </a:spcBef>
              <a:buClr>
                <a:srgbClr val="99FF99"/>
              </a:buClr>
              <a:buSzPct val="80000"/>
              <a:buFont typeface="Times New Roman" pitchFamily="16"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s-ES" sz="2800" dirty="0">
                <a:solidFill>
                  <a:srgbClr val="FFFFFF"/>
                </a:solidFill>
                <a:effectLst>
                  <a:outerShdw blurRad="38100" dist="38100" dir="2700000" algn="tl">
                    <a:srgbClr val="000000"/>
                  </a:outerShdw>
                </a:effectLst>
                <a:latin typeface="Arial" charset="0"/>
                <a:ea typeface="Microsoft YaHei" charset="0"/>
                <a:cs typeface="Microsoft YaHei" charset="0"/>
              </a:rPr>
              <a:t>Cada categoría define un conjunto de parámetros sobre el tráfico a enviar por la red, que pueden ser:</a:t>
            </a:r>
          </a:p>
          <a:p>
            <a:pPr marL="739775" lvl="1" indent="-282575" eaLnBrk="1" hangingPunct="1">
              <a:lnSpc>
                <a:spcPct val="90000"/>
              </a:lnSpc>
              <a:spcBef>
                <a:spcPts val="600"/>
              </a:spcBef>
              <a:buClr>
                <a:srgbClr val="99FF99"/>
              </a:buClr>
              <a:buSzPct val="50000"/>
              <a:buFont typeface="Times New Roman" pitchFamily="16"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s-ES" u="sng" dirty="0">
                <a:solidFill>
                  <a:srgbClr val="FFFFFF"/>
                </a:solidFill>
                <a:effectLst>
                  <a:outerShdw blurRad="38100" dist="38100" dir="2700000" algn="tl">
                    <a:srgbClr val="000000"/>
                  </a:outerShdw>
                </a:effectLst>
                <a:latin typeface="Arial" charset="0"/>
                <a:ea typeface="Microsoft YaHei" charset="0"/>
                <a:cs typeface="Microsoft YaHei" charset="0"/>
              </a:rPr>
              <a:t>Parámetros de tráfico</a:t>
            </a:r>
            <a:r>
              <a:rPr lang="es-ES" dirty="0">
                <a:solidFill>
                  <a:srgbClr val="FFFFFF"/>
                </a:solidFill>
                <a:effectLst>
                  <a:outerShdw blurRad="38100" dist="38100" dir="2700000" algn="tl">
                    <a:srgbClr val="000000"/>
                  </a:outerShdw>
                </a:effectLst>
                <a:latin typeface="Arial" charset="0"/>
                <a:ea typeface="Microsoft YaHei" charset="0"/>
                <a:cs typeface="Microsoft YaHei" charset="0"/>
              </a:rPr>
              <a:t>: el usuario se compromete a no superarlos, la red a satisfacerlos</a:t>
            </a:r>
          </a:p>
          <a:p>
            <a:pPr marL="739775" lvl="1" indent="-282575" eaLnBrk="1" hangingPunct="1">
              <a:lnSpc>
                <a:spcPct val="90000"/>
              </a:lnSpc>
              <a:spcBef>
                <a:spcPts val="600"/>
              </a:spcBef>
              <a:buClr>
                <a:srgbClr val="99FF99"/>
              </a:buClr>
              <a:buSzPct val="50000"/>
              <a:buFont typeface="Times New Roman" pitchFamily="16"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s-ES" u="sng" dirty="0">
                <a:solidFill>
                  <a:srgbClr val="FFFFFF"/>
                </a:solidFill>
                <a:effectLst>
                  <a:outerShdw blurRad="38100" dist="38100" dir="2700000" algn="tl">
                    <a:srgbClr val="000000"/>
                  </a:outerShdw>
                </a:effectLst>
                <a:latin typeface="Arial" charset="0"/>
                <a:ea typeface="Microsoft YaHei" charset="0"/>
                <a:cs typeface="Microsoft YaHei" charset="0"/>
              </a:rPr>
              <a:t>Parámetros de Calidad de Servicio</a:t>
            </a:r>
            <a:r>
              <a:rPr lang="es-ES" dirty="0">
                <a:solidFill>
                  <a:srgbClr val="FFFFFF"/>
                </a:solidFill>
                <a:effectLst>
                  <a:outerShdw blurRad="38100" dist="38100" dir="2700000" algn="tl">
                    <a:srgbClr val="000000"/>
                  </a:outerShdw>
                </a:effectLst>
                <a:latin typeface="Arial" charset="0"/>
                <a:ea typeface="Microsoft YaHei" charset="0"/>
                <a:cs typeface="Microsoft YaHei" charset="0"/>
              </a:rPr>
              <a:t>: la red se compromete a cumplirlos.</a:t>
            </a:r>
          </a:p>
          <a:p>
            <a:pPr marL="339725" indent="-339725" eaLnBrk="1" hangingPunct="1">
              <a:lnSpc>
                <a:spcPct val="90000"/>
              </a:lnSpc>
              <a:spcBef>
                <a:spcPts val="700"/>
              </a:spcBef>
              <a:buClr>
                <a:srgbClr val="99FF99"/>
              </a:buClr>
              <a:buSzPct val="80000"/>
              <a:buFont typeface="Times New Roman" pitchFamily="16" charset="0"/>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s-ES" sz="2800" dirty="0">
                <a:solidFill>
                  <a:srgbClr val="FFFFFF"/>
                </a:solidFill>
                <a:effectLst>
                  <a:outerShdw blurRad="38100" dist="38100" dir="2700000" algn="tl">
                    <a:srgbClr val="000000"/>
                  </a:outerShdw>
                </a:effectLst>
                <a:latin typeface="Arial" charset="0"/>
                <a:ea typeface="Microsoft YaHei" charset="0"/>
                <a:cs typeface="Microsoft YaHei" charset="0"/>
              </a:rPr>
              <a:t>Los parámetros se especifican para cada conexión y para cada sentido.</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78849" name="Rectangle 1"/>
          <p:cNvSpPr>
            <a:spLocks noGrp="1" noChangeArrowheads="1"/>
          </p:cNvSpPr>
          <p:nvPr>
            <p:ph type="title" idx="4294967295"/>
          </p:nvPr>
        </p:nvSpPr>
        <p:spPr>
          <a:xfrm>
            <a:off x="685800" y="228600"/>
            <a:ext cx="7772400" cy="6858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800" b="1"/>
              <a:t>Control de admisión de conexiones (CAC)</a:t>
            </a:r>
          </a:p>
        </p:txBody>
      </p:sp>
      <p:sp>
        <p:nvSpPr>
          <p:cNvPr id="78850" name="Rectangle 2"/>
          <p:cNvSpPr>
            <a:spLocks noGrp="1" noChangeArrowheads="1"/>
          </p:cNvSpPr>
          <p:nvPr>
            <p:ph type="body" idx="4294967295"/>
          </p:nvPr>
        </p:nvSpPr>
        <p:spPr>
          <a:xfrm>
            <a:off x="304800" y="1066800"/>
            <a:ext cx="8610600" cy="5638800"/>
          </a:xfrm>
          <a:ln/>
        </p:spPr>
        <p:txBody>
          <a:bodyPr/>
          <a:lstStyle/>
          <a:p>
            <a:pPr marL="739775" lvl="1" indent="-282575">
              <a:spcBef>
                <a:spcPts val="600"/>
              </a:spcBef>
              <a:buClr>
                <a:srgbClr val="CCECFF"/>
              </a:buClr>
              <a:buSzPct val="50000"/>
              <a:buFont typeface="Wingdings" charset="2"/>
              <a:buChar char=""/>
              <a:tabLst>
                <a:tab pos="739775"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9429750" algn="l"/>
              </a:tabLst>
            </a:pPr>
            <a:r>
              <a:rPr lang="es-ES" sz="2400" dirty="0"/>
              <a:t>Durante la fase de establecimiento de la conexión se realizan un conjunto de acciones para determinar si la conexión será aceptada o rechazada.</a:t>
            </a:r>
          </a:p>
          <a:p>
            <a:pPr marL="739775" lvl="1" indent="-282575">
              <a:spcBef>
                <a:spcPts val="600"/>
              </a:spcBef>
              <a:buClr>
                <a:srgbClr val="CCECFF"/>
              </a:buClr>
              <a:buSzPct val="50000"/>
              <a:buFont typeface="Wingdings" charset="2"/>
              <a:buChar char=""/>
              <a:tabLst>
                <a:tab pos="739775"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9429750" algn="l"/>
              </a:tabLst>
            </a:pPr>
            <a:r>
              <a:rPr lang="es-ES" sz="2400" dirty="0"/>
              <a:t>Es la primera línea de defensa de autoprotección de la red ante una carga excesiva</a:t>
            </a:r>
          </a:p>
          <a:p>
            <a:pPr marL="739775" lvl="1" indent="-282575">
              <a:spcBef>
                <a:spcPts val="600"/>
              </a:spcBef>
              <a:buClr>
                <a:srgbClr val="CCECFF"/>
              </a:buClr>
              <a:buSzPct val="50000"/>
              <a:buFont typeface="Wingdings" charset="2"/>
              <a:buChar char=""/>
              <a:tabLst>
                <a:tab pos="739775"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9429750" algn="l"/>
              </a:tabLst>
            </a:pPr>
            <a:r>
              <a:rPr lang="es-ES" sz="2400" dirty="0"/>
              <a:t>La red sólo acepta la conexión si tiene los recursos necesarios para admitir el nuevo tráfico manteniendo la </a:t>
            </a:r>
            <a:r>
              <a:rPr lang="es-ES" sz="2400" dirty="0" err="1"/>
              <a:t>QoS</a:t>
            </a:r>
            <a:r>
              <a:rPr lang="es-ES" sz="2400" dirty="0"/>
              <a:t> convenida para las conexiones ya existentes (incluyendo la nueva conexión)</a:t>
            </a:r>
          </a:p>
          <a:p>
            <a:pPr marL="739775" lvl="1" indent="-282575">
              <a:spcBef>
                <a:spcPts val="600"/>
              </a:spcBef>
              <a:buClr>
                <a:srgbClr val="CCECFF"/>
              </a:buClr>
              <a:buSzPct val="50000"/>
              <a:buFont typeface="Wingdings" charset="2"/>
              <a:buChar char=""/>
              <a:tabLst>
                <a:tab pos="739775"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9429750" algn="l"/>
              </a:tabLst>
            </a:pPr>
            <a:r>
              <a:rPr lang="es-ES" sz="2400" dirty="0"/>
              <a:t>La decisión se toma en función de los parámetros declarados por la conexión, de los requerimientos de calidad de servicio y del estado de la red</a:t>
            </a:r>
          </a:p>
          <a:p>
            <a:pPr marL="739775" lvl="1" indent="-282575">
              <a:spcBef>
                <a:spcPts val="600"/>
              </a:spcBef>
              <a:buClr>
                <a:srgbClr val="CCECFF"/>
              </a:buClr>
              <a:buSzPct val="50000"/>
              <a:buFont typeface="Wingdings" charset="2"/>
              <a:buChar char=""/>
              <a:tabLst>
                <a:tab pos="739775"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9429750" algn="l"/>
              </a:tabLst>
            </a:pPr>
            <a:r>
              <a:rPr lang="es-ES" sz="2400" dirty="0"/>
              <a:t>La red seguirá ofreciendo la </a:t>
            </a:r>
            <a:r>
              <a:rPr lang="es-ES" sz="2400" dirty="0" err="1"/>
              <a:t>QoS</a:t>
            </a:r>
            <a:r>
              <a:rPr lang="es-ES" sz="2400" dirty="0"/>
              <a:t> convenida mientras el tráfico del usuario cumpla los parámetros declarados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79873" name="Rectangle 1"/>
          <p:cNvSpPr>
            <a:spLocks noGrp="1" noChangeArrowheads="1"/>
          </p:cNvSpPr>
          <p:nvPr>
            <p:ph type="title" idx="4294967295"/>
          </p:nvPr>
        </p:nvSpPr>
        <p:spPr>
          <a:xfrm>
            <a:off x="685800" y="152400"/>
            <a:ext cx="7772400" cy="6858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800" b="1"/>
              <a:t>Control de admisión de conexiones (CAC)</a:t>
            </a:r>
          </a:p>
        </p:txBody>
      </p:sp>
      <p:sp>
        <p:nvSpPr>
          <p:cNvPr id="79874" name="Rectangle 2"/>
          <p:cNvSpPr>
            <a:spLocks noGrp="1" noChangeArrowheads="1"/>
          </p:cNvSpPr>
          <p:nvPr>
            <p:ph type="body" idx="4294967295"/>
          </p:nvPr>
        </p:nvSpPr>
        <p:spPr>
          <a:xfrm>
            <a:off x="0" y="990600"/>
            <a:ext cx="9144000" cy="5715000"/>
          </a:xfrm>
          <a:ln/>
        </p:spPr>
        <p:txBody>
          <a:bodyPr/>
          <a:lstStyle/>
          <a:p>
            <a:pPr lvl="1" indent="-282575">
              <a:spcBef>
                <a:spcPts val="600"/>
              </a:spcBef>
              <a:buClrTx/>
              <a:buSzPct val="50000"/>
              <a:buFontTx/>
              <a:buNone/>
              <a:tabLst>
                <a:tab pos="742950"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Lst>
            </a:pPr>
            <a:r>
              <a:rPr lang="es-ES" sz="2400" dirty="0"/>
              <a:t>Se debe establecer un </a:t>
            </a:r>
            <a:r>
              <a:rPr lang="es-ES" sz="2400" b="1" dirty="0"/>
              <a:t>contrato de tráfico</a:t>
            </a:r>
            <a:r>
              <a:rPr lang="es-ES" sz="2400" dirty="0"/>
              <a:t> entre el usuario y</a:t>
            </a:r>
          </a:p>
          <a:p>
            <a:pPr lvl="1" indent="-282575">
              <a:spcBef>
                <a:spcPts val="600"/>
              </a:spcBef>
              <a:buClrTx/>
              <a:buSzPct val="50000"/>
              <a:buFontTx/>
              <a:buNone/>
              <a:tabLst>
                <a:tab pos="742950"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Lst>
            </a:pPr>
            <a:r>
              <a:rPr lang="es-ES" sz="2400" dirty="0"/>
              <a:t>la red. Los parámetros son negociados mediante un protocolo</a:t>
            </a:r>
          </a:p>
          <a:p>
            <a:pPr lvl="1" indent="-282575">
              <a:spcBef>
                <a:spcPts val="600"/>
              </a:spcBef>
              <a:buClrTx/>
              <a:buSzPct val="50000"/>
              <a:buFontTx/>
              <a:buNone/>
              <a:tabLst>
                <a:tab pos="742950"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Lst>
            </a:pPr>
            <a:r>
              <a:rPr lang="es-ES" sz="2400" dirty="0"/>
              <a:t>de señalización:</a:t>
            </a:r>
          </a:p>
          <a:p>
            <a:pPr lvl="1" indent="-282575">
              <a:spcBef>
                <a:spcPts val="250"/>
              </a:spcBef>
              <a:buClrTx/>
              <a:buSzPct val="50000"/>
              <a:buFontTx/>
              <a:buNone/>
              <a:tabLst>
                <a:tab pos="742950"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Lst>
            </a:pPr>
            <a:endParaRPr lang="es-ES" sz="1000" dirty="0"/>
          </a:p>
          <a:p>
            <a:pPr lvl="1" indent="-282575">
              <a:spcBef>
                <a:spcPts val="600"/>
              </a:spcBef>
              <a:buClrTx/>
              <a:buSzPct val="50000"/>
              <a:buFontTx/>
              <a:buNone/>
              <a:tabLst>
                <a:tab pos="742950"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Lst>
            </a:pPr>
            <a:r>
              <a:rPr lang="es-ES" sz="2400" dirty="0"/>
              <a:t>1) el usuario envía un mensaje a la red especificando la categoría de servicio (CBR, </a:t>
            </a:r>
            <a:r>
              <a:rPr lang="es-ES" sz="2400" dirty="0" err="1"/>
              <a:t>rt</a:t>
            </a:r>
            <a:r>
              <a:rPr lang="es-ES" sz="2400" dirty="0"/>
              <a:t>-VBR, </a:t>
            </a:r>
            <a:r>
              <a:rPr lang="es-ES" sz="2400" dirty="0" err="1"/>
              <a:t>nrt</a:t>
            </a:r>
            <a:r>
              <a:rPr lang="es-ES" sz="2400" dirty="0"/>
              <a:t>-VBR, ABR, UBR ...), los descriptores de tráfico (PCR, SCR, MBS, MCR) y los parámetros de </a:t>
            </a:r>
            <a:r>
              <a:rPr lang="es-ES" sz="2400" dirty="0" err="1"/>
              <a:t>QoS</a:t>
            </a:r>
            <a:r>
              <a:rPr lang="es-ES" sz="2400" dirty="0"/>
              <a:t> demandados</a:t>
            </a:r>
          </a:p>
          <a:p>
            <a:pPr lvl="1" indent="-282575">
              <a:spcBef>
                <a:spcPts val="250"/>
              </a:spcBef>
              <a:buClrTx/>
              <a:buSzPct val="50000"/>
              <a:buFontTx/>
              <a:buNone/>
              <a:tabLst>
                <a:tab pos="742950"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Lst>
            </a:pPr>
            <a:endParaRPr lang="es-ES" sz="1000" dirty="0"/>
          </a:p>
          <a:p>
            <a:pPr lvl="1" indent="-282575">
              <a:spcBef>
                <a:spcPts val="600"/>
              </a:spcBef>
              <a:buClrTx/>
              <a:buSzPct val="50000"/>
              <a:buFontTx/>
              <a:buNone/>
              <a:tabLst>
                <a:tab pos="742950"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Lst>
            </a:pPr>
            <a:r>
              <a:rPr lang="es-ES" sz="2400" dirty="0"/>
              <a:t>2) el CAC decide si puede aceptar o no la conexión e informa al usuario mediante un nuevo mensaje de señalización.</a:t>
            </a:r>
          </a:p>
          <a:p>
            <a:pPr lvl="2">
              <a:spcBef>
                <a:spcPts val="500"/>
              </a:spcBef>
              <a:buClr>
                <a:srgbClr val="0088E4"/>
              </a:buClr>
              <a:buFont typeface="Arial" charset="0"/>
              <a:buChar char="•"/>
              <a:tabLst>
                <a:tab pos="742950"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Lst>
            </a:pPr>
            <a:r>
              <a:rPr lang="es-ES" sz="2000" dirty="0"/>
              <a:t>Si la respuesta es afirmativa se envían las condiciones previstas de calidad</a:t>
            </a:r>
          </a:p>
          <a:p>
            <a:pPr lvl="2">
              <a:spcBef>
                <a:spcPts val="500"/>
              </a:spcBef>
              <a:buClr>
                <a:srgbClr val="0088E4"/>
              </a:buClr>
              <a:buFont typeface="Arial" charset="0"/>
              <a:buChar char="•"/>
              <a:tabLst>
                <a:tab pos="742950"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Lst>
            </a:pPr>
            <a:r>
              <a:rPr lang="es-ES" sz="2000" dirty="0"/>
              <a:t>Si la respuesta es negativa se puede renegociar el establecimiento de la conexión, rebajando las velocidades de servicio o rebajando la calidad de servicio solicitada inicialmente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80897" name="Rectangle 1"/>
          <p:cNvSpPr>
            <a:spLocks noGrp="1" noChangeArrowheads="1"/>
          </p:cNvSpPr>
          <p:nvPr>
            <p:ph type="title" idx="4294967295"/>
          </p:nvPr>
        </p:nvSpPr>
        <p:spPr>
          <a:xfrm>
            <a:off x="685800" y="381000"/>
            <a:ext cx="7772400" cy="6858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800" b="1"/>
              <a:t>Control de admisión de conexiones (CAC)</a:t>
            </a:r>
          </a:p>
        </p:txBody>
      </p:sp>
      <p:grpSp>
        <p:nvGrpSpPr>
          <p:cNvPr id="80898" name="Group 2"/>
          <p:cNvGrpSpPr>
            <a:grpSpLocks/>
          </p:cNvGrpSpPr>
          <p:nvPr/>
        </p:nvGrpSpPr>
        <p:grpSpPr bwMode="auto">
          <a:xfrm>
            <a:off x="387350" y="1520825"/>
            <a:ext cx="8601075" cy="4664075"/>
            <a:chOff x="244" y="958"/>
            <a:chExt cx="5418" cy="2938"/>
          </a:xfrm>
        </p:grpSpPr>
        <p:sp>
          <p:nvSpPr>
            <p:cNvPr id="80899" name="Rectangle 3"/>
            <p:cNvSpPr>
              <a:spLocks noChangeArrowheads="1"/>
            </p:cNvSpPr>
            <p:nvPr/>
          </p:nvSpPr>
          <p:spPr bwMode="auto">
            <a:xfrm>
              <a:off x="1484" y="1613"/>
              <a:ext cx="619" cy="269"/>
            </a:xfrm>
            <a:prstGeom prst="rect">
              <a:avLst/>
            </a:prstGeom>
            <a:solidFill>
              <a:srgbClr val="FFFFFF"/>
            </a:solidFill>
            <a:ln w="9360">
              <a:solidFill>
                <a:srgbClr val="FFFFFF"/>
              </a:solidFill>
              <a:miter lim="800000"/>
              <a:headEnd/>
              <a:tailEnd/>
            </a:ln>
            <a:effectLst/>
          </p:spPr>
          <p:txBody>
            <a:bodyPr wrap="none"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000000"/>
                  </a:solidFill>
                  <a:ea typeface="Microsoft YaHei" charset="0"/>
                  <a:cs typeface="Microsoft YaHei" charset="0"/>
                </a:rPr>
                <a:t>Usuario</a:t>
              </a:r>
            </a:p>
          </p:txBody>
        </p:sp>
        <p:sp>
          <p:nvSpPr>
            <p:cNvPr id="80900" name="Oval 4"/>
            <p:cNvSpPr>
              <a:spLocks noChangeArrowheads="1"/>
            </p:cNvSpPr>
            <p:nvPr/>
          </p:nvSpPr>
          <p:spPr bwMode="auto">
            <a:xfrm>
              <a:off x="3350" y="2193"/>
              <a:ext cx="1497" cy="732"/>
            </a:xfrm>
            <a:prstGeom prst="ellipse">
              <a:avLst/>
            </a:prstGeom>
            <a:solidFill>
              <a:srgbClr val="FFFFFF"/>
            </a:solidFill>
            <a:ln w="9360">
              <a:solidFill>
                <a:srgbClr val="FFFFFF"/>
              </a:solidFill>
              <a:miter lim="800000"/>
              <a:headEnd/>
              <a:tailEnd/>
            </a:ln>
            <a:effectLst/>
          </p:spPr>
          <p:txBody>
            <a:bodyPr wrap="none" anchor="ctr"/>
            <a:lstStyle/>
            <a:p>
              <a:endParaRPr lang="es-AR"/>
            </a:p>
          </p:txBody>
        </p:sp>
        <p:sp>
          <p:nvSpPr>
            <p:cNvPr id="80901" name="Rectangle 5"/>
            <p:cNvSpPr>
              <a:spLocks noChangeArrowheads="1"/>
            </p:cNvSpPr>
            <p:nvPr/>
          </p:nvSpPr>
          <p:spPr bwMode="auto">
            <a:xfrm>
              <a:off x="4227" y="2502"/>
              <a:ext cx="547" cy="230"/>
            </a:xfrm>
            <a:prstGeom prst="rect">
              <a:avLst/>
            </a:prstGeom>
            <a:solidFill>
              <a:srgbClr val="FFFFFF"/>
            </a:solidFill>
            <a:ln w="9525">
              <a:noFill/>
              <a:round/>
              <a:headEnd/>
              <a:tailEnd/>
            </a:ln>
            <a:effectLst/>
          </p:spPr>
          <p:txBody>
            <a:bodyPr wrap="none"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000000"/>
                  </a:solidFill>
                  <a:ea typeface="Microsoft YaHei" charset="0"/>
                  <a:cs typeface="Microsoft YaHei" charset="0"/>
                </a:rPr>
                <a:t>RED</a:t>
              </a:r>
            </a:p>
          </p:txBody>
        </p:sp>
        <p:sp>
          <p:nvSpPr>
            <p:cNvPr id="80902" name="Rectangle 6"/>
            <p:cNvSpPr>
              <a:spLocks noChangeArrowheads="1"/>
            </p:cNvSpPr>
            <p:nvPr/>
          </p:nvSpPr>
          <p:spPr bwMode="auto">
            <a:xfrm>
              <a:off x="3568" y="2309"/>
              <a:ext cx="620" cy="384"/>
            </a:xfrm>
            <a:prstGeom prst="rect">
              <a:avLst/>
            </a:prstGeom>
            <a:solidFill>
              <a:srgbClr val="FFFFFF"/>
            </a:solidFill>
            <a:ln w="9525">
              <a:noFill/>
              <a:round/>
              <a:headEnd/>
              <a:tailEnd/>
            </a:ln>
            <a:effectLst/>
          </p:spPr>
          <p:txBody>
            <a:bodyPr lIns="0" tIns="46800" rIns="90000" bIns="46800"/>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000000"/>
                  </a:solidFill>
                  <a:ea typeface="Microsoft YaHei" charset="0"/>
                  <a:cs typeface="Microsoft YaHei" charset="0"/>
                </a:rPr>
                <a:t>CAC</a:t>
              </a:r>
            </a:p>
          </p:txBody>
        </p:sp>
        <p:sp>
          <p:nvSpPr>
            <p:cNvPr id="80903" name="Rectangle 7"/>
            <p:cNvSpPr>
              <a:spLocks noChangeArrowheads="1"/>
            </p:cNvSpPr>
            <p:nvPr/>
          </p:nvSpPr>
          <p:spPr bwMode="auto">
            <a:xfrm>
              <a:off x="2498" y="1104"/>
              <a:ext cx="3164" cy="814"/>
            </a:xfrm>
            <a:prstGeom prst="rect">
              <a:avLst/>
            </a:prstGeom>
            <a:solidFill>
              <a:srgbClr val="FFFFFF"/>
            </a:solidFill>
            <a:ln w="9525">
              <a:noFill/>
              <a:round/>
              <a:headEnd/>
              <a:tailEnd/>
            </a:ln>
            <a:effectLst/>
          </p:spPr>
          <p:txBody>
            <a:bodyPr lIns="0" tIns="46800" rIns="0" bIns="46800"/>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b="1">
                  <a:solidFill>
                    <a:srgbClr val="000000"/>
                  </a:solidFill>
                  <a:ea typeface="Microsoft YaHei" charset="0"/>
                  <a:cs typeface="Microsoft YaHei" charset="0"/>
                </a:rPr>
                <a:t>Mensaje de señalización</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000000"/>
                  </a:solidFill>
                  <a:ea typeface="Microsoft YaHei" charset="0"/>
                  <a:cs typeface="Microsoft YaHei" charset="0"/>
                </a:rPr>
                <a:t>Petición de nueva conexión</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000000"/>
                  </a:solidFill>
                  <a:ea typeface="Microsoft YaHei" charset="0"/>
                  <a:cs typeface="Microsoft YaHei" charset="0"/>
                </a:rPr>
                <a:t>(categoría de servicio, descriptores de tráfico, requerimientos de QoS)</a:t>
              </a:r>
            </a:p>
          </p:txBody>
        </p:sp>
        <p:sp>
          <p:nvSpPr>
            <p:cNvPr id="80904" name="Rectangle 8"/>
            <p:cNvSpPr>
              <a:spLocks noChangeArrowheads="1"/>
            </p:cNvSpPr>
            <p:nvPr/>
          </p:nvSpPr>
          <p:spPr bwMode="auto">
            <a:xfrm>
              <a:off x="244" y="2352"/>
              <a:ext cx="2444" cy="862"/>
            </a:xfrm>
            <a:prstGeom prst="rect">
              <a:avLst/>
            </a:prstGeom>
            <a:solidFill>
              <a:srgbClr val="FFFFFF"/>
            </a:solidFill>
            <a:ln w="9525">
              <a:noFill/>
              <a:round/>
              <a:headEnd/>
              <a:tailEnd/>
            </a:ln>
            <a:effectLst/>
          </p:spPr>
          <p:txBody>
            <a:bodyPr lIns="90000" tIns="46800" rIns="90000" bIns="46800"/>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b="1">
                  <a:solidFill>
                    <a:srgbClr val="000000"/>
                  </a:solidFill>
                  <a:ea typeface="Microsoft YaHei" charset="0"/>
                  <a:cs typeface="Microsoft YaHei" charset="0"/>
                </a:rPr>
                <a:t>Mensaje de señalización</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000000"/>
                  </a:solidFill>
                  <a:ea typeface="Microsoft YaHei" charset="0"/>
                  <a:cs typeface="Microsoft YaHei" charset="0"/>
                </a:rPr>
                <a:t>Respuesta</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000000"/>
                  </a:solidFill>
                  <a:ea typeface="Microsoft YaHei" charset="0"/>
                  <a:cs typeface="Microsoft YaHei" charset="0"/>
                </a:rPr>
                <a:t>Si (QoS estimada)</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000000"/>
                  </a:solidFill>
                  <a:ea typeface="Microsoft YaHei" charset="0"/>
                  <a:cs typeface="Microsoft YaHei" charset="0"/>
                </a:rPr>
                <a:t>No ( ¿Quieres renegociar¿)</a:t>
              </a:r>
            </a:p>
          </p:txBody>
        </p:sp>
        <p:cxnSp>
          <p:nvCxnSpPr>
            <p:cNvPr id="80905" name="AutoShape 9"/>
            <p:cNvCxnSpPr>
              <a:cxnSpLocks noChangeShapeType="1"/>
              <a:stCxn id="80899" idx="3"/>
              <a:endCxn id="80900" idx="1"/>
            </p:cNvCxnSpPr>
            <p:nvPr/>
          </p:nvCxnSpPr>
          <p:spPr bwMode="auto">
            <a:xfrm>
              <a:off x="2106" y="1748"/>
              <a:ext cx="1461" cy="553"/>
            </a:xfrm>
            <a:prstGeom prst="curvedConnector3">
              <a:avLst>
                <a:gd name="adj1" fmla="val 50000"/>
              </a:avLst>
            </a:prstGeom>
            <a:noFill/>
            <a:ln w="9360">
              <a:solidFill>
                <a:srgbClr val="FFFFFF"/>
              </a:solidFill>
              <a:miter lim="800000"/>
              <a:headEnd/>
              <a:tailEnd type="triangle" w="med" len="med"/>
            </a:ln>
            <a:effectLst/>
          </p:spPr>
        </p:cxnSp>
        <p:cxnSp>
          <p:nvCxnSpPr>
            <p:cNvPr id="80906" name="AutoShape 10"/>
            <p:cNvCxnSpPr>
              <a:cxnSpLocks noChangeShapeType="1"/>
              <a:stCxn id="80900" idx="2"/>
              <a:endCxn id="80899" idx="2"/>
            </p:cNvCxnSpPr>
            <p:nvPr/>
          </p:nvCxnSpPr>
          <p:spPr bwMode="auto">
            <a:xfrm flipH="1" flipV="1">
              <a:off x="1794" y="1883"/>
              <a:ext cx="1554" cy="675"/>
            </a:xfrm>
            <a:prstGeom prst="curvedConnector3">
              <a:avLst>
                <a:gd name="adj1" fmla="val 50000"/>
              </a:avLst>
            </a:prstGeom>
            <a:noFill/>
            <a:ln w="9360">
              <a:solidFill>
                <a:srgbClr val="FFFFFF"/>
              </a:solidFill>
              <a:miter lim="800000"/>
              <a:headEnd/>
              <a:tailEnd type="triangle" w="med" len="med"/>
            </a:ln>
            <a:effectLst/>
          </p:spPr>
        </p:cxnSp>
        <p:sp>
          <p:nvSpPr>
            <p:cNvPr id="80907" name="Text Box 11"/>
            <p:cNvSpPr txBox="1">
              <a:spLocks noChangeArrowheads="1"/>
            </p:cNvSpPr>
            <p:nvPr/>
          </p:nvSpPr>
          <p:spPr bwMode="auto">
            <a:xfrm>
              <a:off x="522" y="958"/>
              <a:ext cx="2084" cy="250"/>
            </a:xfrm>
            <a:prstGeom prst="rect">
              <a:avLst/>
            </a:prstGeom>
            <a:noFill/>
            <a:ln w="9525">
              <a:noFill/>
              <a:round/>
              <a:headEnd/>
              <a:tailEnd/>
            </a:ln>
            <a:effectLst/>
          </p:spPr>
          <p:txBody>
            <a:bodyPr wrap="none" lIns="90000" tIns="46800" rIns="90000" bIns="46800" anchor="ctr">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b="1">
                  <a:solidFill>
                    <a:srgbClr val="FFFFFF"/>
                  </a:solidFill>
                  <a:ea typeface="Microsoft YaHei" charset="0"/>
                  <a:cs typeface="Microsoft YaHei" charset="0"/>
                </a:rPr>
                <a:t>CONTRATO DE TRÁFICO</a:t>
              </a:r>
            </a:p>
          </p:txBody>
        </p:sp>
        <p:sp>
          <p:nvSpPr>
            <p:cNvPr id="80908" name="Rectangle 12"/>
            <p:cNvSpPr>
              <a:spLocks noChangeArrowheads="1"/>
            </p:cNvSpPr>
            <p:nvPr/>
          </p:nvSpPr>
          <p:spPr bwMode="auto">
            <a:xfrm>
              <a:off x="1299" y="3648"/>
              <a:ext cx="4075" cy="248"/>
            </a:xfrm>
            <a:prstGeom prst="rect">
              <a:avLst/>
            </a:prstGeom>
            <a:noFill/>
            <a:ln w="9525">
              <a:noFill/>
              <a:round/>
              <a:headEnd/>
              <a:tailEnd/>
            </a:ln>
            <a:effectLst/>
          </p:spPr>
          <p:txBody>
            <a:bodyPr wrap="none" anchor="ctr"/>
            <a:lstStyle/>
            <a:p>
              <a:endParaRPr lang="es-AR"/>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81921" name="Rectangle 1"/>
          <p:cNvSpPr>
            <a:spLocks noGrp="1" noChangeArrowheads="1"/>
          </p:cNvSpPr>
          <p:nvPr>
            <p:ph type="title" idx="4294967295"/>
          </p:nvPr>
        </p:nvSpPr>
        <p:spPr>
          <a:xfrm>
            <a:off x="685800" y="152400"/>
            <a:ext cx="7772400" cy="6858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400" b="1"/>
              <a:t>Control de parámetros de uso (UPC o policing)</a:t>
            </a:r>
          </a:p>
        </p:txBody>
      </p:sp>
      <p:sp>
        <p:nvSpPr>
          <p:cNvPr id="81922" name="Rectangle 2"/>
          <p:cNvSpPr>
            <a:spLocks noGrp="1" noChangeArrowheads="1"/>
          </p:cNvSpPr>
          <p:nvPr>
            <p:ph type="body" idx="4294967295"/>
          </p:nvPr>
        </p:nvSpPr>
        <p:spPr>
          <a:xfrm>
            <a:off x="304800" y="990600"/>
            <a:ext cx="8610600" cy="5665788"/>
          </a:xfrm>
          <a:ln/>
        </p:spPr>
        <p:txBody>
          <a:bodyPr/>
          <a:lstStyle/>
          <a:p>
            <a:pPr marL="739775" lvl="1" indent="-282575">
              <a:spcBef>
                <a:spcPts val="550"/>
              </a:spcBef>
              <a:buClr>
                <a:srgbClr val="CCECFF"/>
              </a:buClr>
              <a:buSzPct val="50000"/>
              <a:buFont typeface="Wingdings" charset="2"/>
              <a:buChar char=""/>
              <a:tabLst>
                <a:tab pos="739775"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9429750" algn="l"/>
              </a:tabLst>
            </a:pPr>
            <a:r>
              <a:rPr lang="es-ES" sz="2200" dirty="0"/>
              <a:t>Suponemos que se han definido descriptores de tráfico adecuados y que las decisiones de admisión conexión se basan en la disponibilidad de ancho de banda adecuado para soportar la capacidad solicitada por la conexión.</a:t>
            </a:r>
          </a:p>
          <a:p>
            <a:pPr marL="739775" lvl="1" indent="-282575">
              <a:spcBef>
                <a:spcPts val="550"/>
              </a:spcBef>
              <a:buClr>
                <a:srgbClr val="CCECFF"/>
              </a:buClr>
              <a:buSzPct val="50000"/>
              <a:buFont typeface="Wingdings" charset="2"/>
              <a:buChar char=""/>
              <a:tabLst>
                <a:tab pos="739775"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9429750" algn="l"/>
              </a:tabLst>
            </a:pPr>
            <a:r>
              <a:rPr lang="es-ES" sz="2200" dirty="0"/>
              <a:t>¿ Cómo podemos prevenir al resto de usuarios si una conexión admitida no cumple (a propósito, involuntariamente o maliciosamente) los descriptores de tráfico declarados y emite un tráfico por encima del contratado ?</a:t>
            </a:r>
          </a:p>
          <a:p>
            <a:pPr marL="739775" lvl="1" indent="-282575">
              <a:spcBef>
                <a:spcPts val="550"/>
              </a:spcBef>
              <a:buClr>
                <a:srgbClr val="CCECFF"/>
              </a:buClr>
              <a:buSzPct val="50000"/>
              <a:buFont typeface="Wingdings" charset="2"/>
              <a:buChar char=""/>
              <a:tabLst>
                <a:tab pos="739775"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9429750" algn="l"/>
              </a:tabLst>
            </a:pPr>
            <a:r>
              <a:rPr lang="es-ES" sz="2200" dirty="0"/>
              <a:t>Es necesario el control de parámetros de uso (UPC o </a:t>
            </a:r>
            <a:r>
              <a:rPr lang="es-ES" sz="2200" dirty="0" err="1"/>
              <a:t>policing</a:t>
            </a:r>
            <a:r>
              <a:rPr lang="es-ES" sz="2200" dirty="0"/>
              <a:t>) para asegurarnos de que las conexiones cumplen los pactos realizados durante el establecimiento de la conexión</a:t>
            </a:r>
          </a:p>
          <a:p>
            <a:pPr marL="739775" lvl="1" indent="-282575">
              <a:spcBef>
                <a:spcPts val="550"/>
              </a:spcBef>
              <a:buClr>
                <a:srgbClr val="CCECFF"/>
              </a:buClr>
              <a:buSzPct val="50000"/>
              <a:buFont typeface="Wingdings" charset="2"/>
              <a:buChar char=""/>
              <a:tabLst>
                <a:tab pos="739775"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9429750" algn="l"/>
              </a:tabLst>
            </a:pPr>
            <a:r>
              <a:rPr lang="es-ES" sz="2200" dirty="0"/>
              <a:t>El incumplimiento del contrato de tráfico tiene como consecuencia inmediata la degeneración de la calidad de servicio, no sólo de este usuario, sino de todos los que comparten los mismos recursos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10241" name="Rectangle 1"/>
          <p:cNvSpPr>
            <a:spLocks noGrp="1" noChangeArrowheads="1"/>
          </p:cNvSpPr>
          <p:nvPr>
            <p:ph type="title" idx="4294967295"/>
          </p:nvPr>
        </p:nvSpPr>
        <p:spPr>
          <a:xfrm>
            <a:off x="381000" y="455613"/>
            <a:ext cx="8077200" cy="763587"/>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t>ATM: Características generales</a:t>
            </a:r>
          </a:p>
        </p:txBody>
      </p:sp>
      <p:sp>
        <p:nvSpPr>
          <p:cNvPr id="10242" name="Rectangle 2"/>
          <p:cNvSpPr>
            <a:spLocks noGrp="1" noChangeArrowheads="1"/>
          </p:cNvSpPr>
          <p:nvPr>
            <p:ph type="body" idx="4294967295"/>
          </p:nvPr>
        </p:nvSpPr>
        <p:spPr>
          <a:xfrm>
            <a:off x="304800" y="1524000"/>
            <a:ext cx="8610600" cy="4876800"/>
          </a:xfrm>
          <a:ln/>
        </p:spPr>
        <p:txBody>
          <a:bodyPr/>
          <a:lstStyle/>
          <a:p>
            <a:pPr marL="339725" indent="-339725">
              <a:spcBef>
                <a:spcPts val="700"/>
              </a:spcBef>
              <a:buClr>
                <a:srgbClr val="99FF99"/>
              </a:buClr>
              <a:buSzPct val="8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800"/>
              <a:t>Utiliza un esquema orientado a la conexión para simplificar el procesamiento de las celdas</a:t>
            </a:r>
          </a:p>
          <a:p>
            <a:pPr marL="339725" indent="-339725">
              <a:spcBef>
                <a:spcPts val="300"/>
              </a:spcBef>
              <a:buClrTx/>
              <a:buSzPct val="80000"/>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ES" sz="1200"/>
          </a:p>
          <a:p>
            <a:pPr marL="739775" lvl="1" indent="-282575">
              <a:spcBef>
                <a:spcPts val="600"/>
              </a:spcBef>
              <a:buClr>
                <a:srgbClr val="CCECFF"/>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400"/>
              <a:t>Establecimiento de una conexión (virtual)</a:t>
            </a:r>
          </a:p>
          <a:p>
            <a:pPr lvl="2">
              <a:buClr>
                <a:srgbClr val="0088E4"/>
              </a:buClr>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a:t>Negociación de la calidad de servicio en términos de pérdida de celda y de retardos</a:t>
            </a:r>
          </a:p>
          <a:p>
            <a:pPr lvl="2">
              <a:buClr>
                <a:srgbClr val="0088E4"/>
              </a:buClr>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a:t>Reserva (estadística) de recursos, si no hay suficientes recursos se rechaza la conexión</a:t>
            </a:r>
          </a:p>
          <a:p>
            <a:pPr lvl="2">
              <a:spcBef>
                <a:spcPts val="300"/>
              </a:spcBef>
              <a:buClrTx/>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ES" sz="1200"/>
          </a:p>
          <a:p>
            <a:pPr marL="739775" lvl="1" indent="-282575">
              <a:spcBef>
                <a:spcPts val="600"/>
              </a:spcBef>
              <a:buClr>
                <a:srgbClr val="CCECFF"/>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400"/>
              <a:t>Transferencia de datos</a:t>
            </a:r>
          </a:p>
          <a:p>
            <a:pPr marL="739775" lvl="1" indent="-282575">
              <a:spcBef>
                <a:spcPts val="300"/>
              </a:spcBef>
              <a:buClrTx/>
              <a:buSzPct val="50000"/>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ES" sz="1200"/>
          </a:p>
          <a:p>
            <a:pPr marL="739775" lvl="1" indent="-282575">
              <a:spcBef>
                <a:spcPts val="600"/>
              </a:spcBef>
              <a:buClr>
                <a:srgbClr val="CCECFF"/>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400"/>
              <a:t>En el cierre de conexión se liberan los recursos de red</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82945" name="Rectangle 1"/>
          <p:cNvSpPr>
            <a:spLocks noGrp="1" noChangeArrowheads="1"/>
          </p:cNvSpPr>
          <p:nvPr>
            <p:ph type="title" idx="4294967295"/>
          </p:nvPr>
        </p:nvSpPr>
        <p:spPr>
          <a:xfrm>
            <a:off x="457200" y="381000"/>
            <a:ext cx="8153400" cy="5334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800" b="1"/>
              <a:t>Control de parámetros de uso (UPC o policing)</a:t>
            </a:r>
          </a:p>
        </p:txBody>
      </p:sp>
      <p:sp>
        <p:nvSpPr>
          <p:cNvPr id="82946" name="Rectangle 2"/>
          <p:cNvSpPr>
            <a:spLocks noGrp="1" noChangeArrowheads="1"/>
          </p:cNvSpPr>
          <p:nvPr>
            <p:ph type="body" idx="4294967295"/>
          </p:nvPr>
        </p:nvSpPr>
        <p:spPr>
          <a:xfrm>
            <a:off x="304800" y="1295400"/>
            <a:ext cx="8610600" cy="5562600"/>
          </a:xfrm>
          <a:ln/>
        </p:spPr>
        <p:txBody>
          <a:bodyPr/>
          <a:lstStyle/>
          <a:p>
            <a:pPr marL="339725" indent="-339725">
              <a:spcBef>
                <a:spcPts val="600"/>
              </a:spcBef>
              <a:buClr>
                <a:srgbClr val="99FF99"/>
              </a:buClr>
              <a:buSzPct val="8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400" dirty="0"/>
              <a:t>Definición</a:t>
            </a:r>
          </a:p>
          <a:p>
            <a:pPr marL="739775" lvl="1" indent="-282575">
              <a:spcBef>
                <a:spcPts val="600"/>
              </a:spcBef>
              <a:buClr>
                <a:srgbClr val="99FF99"/>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400" dirty="0"/>
              <a:t>La UPC es el conjunto de acciones realizadas para monitorizar y controlar el tráfico en términos de tráfico ofrecido por la conexión, para determinar si está en concordancia con el contrato de tráfico </a:t>
            </a:r>
          </a:p>
          <a:p>
            <a:pPr marL="739775" lvl="1" indent="-282575">
              <a:spcBef>
                <a:spcPts val="600"/>
              </a:spcBef>
              <a:buClr>
                <a:srgbClr val="99FF99"/>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400" dirty="0"/>
              <a:t>El objetivo principal es proteger los recursos de la red de conductas que puedan afectar la calidad de servicio de las otras conexiones ya establecidas</a:t>
            </a:r>
          </a:p>
          <a:p>
            <a:pPr marL="739775" lvl="1" indent="-282575">
              <a:spcBef>
                <a:spcPts val="600"/>
              </a:spcBef>
              <a:buClr>
                <a:srgbClr val="99FF99"/>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400" dirty="0"/>
              <a:t>Esta protección se realiza detectando el incumplimiento de los parámetros negociados y realizando las acciones oportunas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83969" name="Rectangle 1"/>
          <p:cNvSpPr>
            <a:spLocks noGrp="1" noChangeArrowheads="1"/>
          </p:cNvSpPr>
          <p:nvPr>
            <p:ph type="title" idx="4294967295"/>
          </p:nvPr>
        </p:nvSpPr>
        <p:spPr>
          <a:xfrm>
            <a:off x="304800" y="381000"/>
            <a:ext cx="8458200" cy="5334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800" b="1"/>
              <a:t>Control de parámetros de uso (UPC o policing)</a:t>
            </a:r>
          </a:p>
        </p:txBody>
      </p:sp>
      <p:sp>
        <p:nvSpPr>
          <p:cNvPr id="83970" name="Rectangle 2"/>
          <p:cNvSpPr>
            <a:spLocks noGrp="1" noChangeArrowheads="1"/>
          </p:cNvSpPr>
          <p:nvPr>
            <p:ph type="body" idx="4294967295"/>
          </p:nvPr>
        </p:nvSpPr>
        <p:spPr>
          <a:xfrm>
            <a:off x="304800" y="1295400"/>
            <a:ext cx="8610600" cy="5562600"/>
          </a:xfrm>
          <a:ln/>
        </p:spPr>
        <p:txBody>
          <a:bodyPr/>
          <a:lstStyle/>
          <a:p>
            <a:pPr marL="339725" indent="-339725">
              <a:spcBef>
                <a:spcPts val="700"/>
              </a:spcBef>
              <a:buClr>
                <a:srgbClr val="99FF99"/>
              </a:buClr>
              <a:buSzPct val="8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800"/>
              <a:t>Acciones que puede realizar:</a:t>
            </a:r>
          </a:p>
          <a:p>
            <a:pPr marL="739775" lvl="1" indent="-282575">
              <a:spcBef>
                <a:spcPts val="600"/>
              </a:spcBef>
              <a:buClr>
                <a:srgbClr val="99FF99"/>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400"/>
              <a:t>Dependiendo del tráfico transportado por la red y de los parámetros declarados por los usuarios, la red puede:</a:t>
            </a:r>
          </a:p>
          <a:p>
            <a:pPr lvl="2">
              <a:buClr>
                <a:srgbClr val="99FF99"/>
              </a:buClr>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u="sng"/>
              <a:t>Discard</a:t>
            </a:r>
            <a:r>
              <a:rPr lang="es-ES"/>
              <a:t>: descartar las celdas recibidas por encima del máximo permitido, es decir, descartar aquellas celdas que no cumplan los parámetros negociados</a:t>
            </a:r>
          </a:p>
          <a:p>
            <a:pPr lvl="2">
              <a:buClr>
                <a:srgbClr val="99FF99"/>
              </a:buClr>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u="sng"/>
              <a:t>Tagging</a:t>
            </a:r>
            <a:r>
              <a:rPr lang="es-ES"/>
              <a:t>: marcar las celdas excedentes con el bit CLP para decir a la red que esta celda es de baja prioridad, que debe ser transferida mientras no cause daños serios a la red y que puede ser descartada si es necesario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84993" name="Rectangle 1"/>
          <p:cNvSpPr>
            <a:spLocks noChangeArrowheads="1"/>
          </p:cNvSpPr>
          <p:nvPr/>
        </p:nvSpPr>
        <p:spPr bwMode="auto">
          <a:xfrm>
            <a:off x="457200" y="271463"/>
            <a:ext cx="8228013" cy="849312"/>
          </a:xfrm>
          <a:prstGeom prst="rect">
            <a:avLst/>
          </a:prstGeom>
          <a:noFill/>
          <a:ln w="9525">
            <a:noFill/>
            <a:round/>
            <a:headEnd/>
            <a:tailEnd/>
          </a:ln>
          <a:effectLst/>
        </p:spPr>
        <p:txBody>
          <a:bodyPr lIns="82080" tIns="41040" rIns="82080" bIns="41040" anchor="ctr">
            <a:spAutoFit/>
          </a:bodyPr>
          <a:lstStyle/>
          <a:p>
            <a:pPr algn="ctr">
              <a:lnSpc>
                <a:spcPct val="9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800" b="1">
                <a:solidFill>
                  <a:srgbClr val="CCECFF"/>
                </a:solidFill>
                <a:effectLst>
                  <a:outerShdw blurRad="38100" dist="38100" dir="2700000" algn="tl">
                    <a:srgbClr val="000000"/>
                  </a:outerShdw>
                </a:effectLst>
                <a:latin typeface="Arial" charset="0"/>
                <a:ea typeface="Microsoft YaHei" charset="0"/>
                <a:cs typeface="Microsoft YaHei" charset="0"/>
              </a:rPr>
              <a:t>Traffic Policing o UPC (Usage Parameter Control, Control de Parámetros de Uso)</a:t>
            </a:r>
            <a:r>
              <a:rPr lang="es-ES" b="1">
                <a:solidFill>
                  <a:srgbClr val="0033CC"/>
                </a:solidFill>
                <a:effectLst>
                  <a:outerShdw blurRad="38100" dist="38100" dir="2700000" algn="tl">
                    <a:srgbClr val="000000"/>
                  </a:outerShdw>
                </a:effectLst>
                <a:latin typeface="Verdana" pitchFamily="32" charset="0"/>
                <a:ea typeface="Microsoft YaHei" charset="0"/>
                <a:cs typeface="Microsoft YaHei" charset="0"/>
              </a:rPr>
              <a:t> </a:t>
            </a:r>
          </a:p>
        </p:txBody>
      </p:sp>
      <p:pic>
        <p:nvPicPr>
          <p:cNvPr id="84994" name="Picture 2"/>
          <p:cNvPicPr>
            <a:picLocks noChangeAspect="1" noChangeArrowheads="1"/>
          </p:cNvPicPr>
          <p:nvPr/>
        </p:nvPicPr>
        <p:blipFill>
          <a:blip r:embed="rId3" cstate="print"/>
          <a:srcRect/>
          <a:stretch>
            <a:fillRect/>
          </a:stretch>
        </p:blipFill>
        <p:spPr bwMode="auto">
          <a:xfrm>
            <a:off x="4191000" y="4229100"/>
            <a:ext cx="3211513" cy="1941513"/>
          </a:xfrm>
          <a:prstGeom prst="rect">
            <a:avLst/>
          </a:prstGeom>
          <a:noFill/>
          <a:ln w="9525">
            <a:noFill/>
            <a:round/>
            <a:headEnd/>
            <a:tailEnd/>
          </a:ln>
          <a:effectLst/>
        </p:spPr>
      </p:pic>
      <p:sp>
        <p:nvSpPr>
          <p:cNvPr id="84995" name="Rectangle 3"/>
          <p:cNvSpPr>
            <a:spLocks noChangeArrowheads="1"/>
          </p:cNvSpPr>
          <p:nvPr/>
        </p:nvSpPr>
        <p:spPr bwMode="auto">
          <a:xfrm>
            <a:off x="5340350" y="5643563"/>
            <a:ext cx="1057275" cy="336550"/>
          </a:xfrm>
          <a:prstGeom prst="rect">
            <a:avLst/>
          </a:prstGeom>
          <a:noFill/>
          <a:ln w="9525">
            <a:noFill/>
            <a:round/>
            <a:headEnd/>
            <a:tailEnd/>
          </a:ln>
          <a:effectLst/>
        </p:spPr>
        <p:txBody>
          <a:bodyPr wrap="none" lIns="92880" tIns="46440" rIns="92880" bIns="4644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000000"/>
                </a:solidFill>
                <a:latin typeface="Arial" charset="0"/>
                <a:ea typeface="Microsoft YaHei" charset="0"/>
                <a:cs typeface="Microsoft YaHei" charset="0"/>
              </a:rPr>
              <a:t>Red ATM</a:t>
            </a:r>
          </a:p>
        </p:txBody>
      </p:sp>
      <p:sp>
        <p:nvSpPr>
          <p:cNvPr id="84996" name="Freeform 4"/>
          <p:cNvSpPr>
            <a:spLocks noChangeArrowheads="1"/>
          </p:cNvSpPr>
          <p:nvPr/>
        </p:nvSpPr>
        <p:spPr bwMode="auto">
          <a:xfrm>
            <a:off x="5218113" y="4714875"/>
            <a:ext cx="1285875" cy="869950"/>
          </a:xfrm>
          <a:custGeom>
            <a:avLst/>
            <a:gdLst/>
            <a:ahLst/>
            <a:cxnLst>
              <a:cxn ang="0">
                <a:pos x="0" y="0"/>
              </a:cxn>
              <a:cxn ang="0">
                <a:pos x="720" y="0"/>
              </a:cxn>
              <a:cxn ang="0">
                <a:pos x="373" y="487"/>
              </a:cxn>
              <a:cxn ang="0">
                <a:pos x="0" y="0"/>
              </a:cxn>
            </a:cxnLst>
            <a:rect l="0" t="0" r="r" b="b"/>
            <a:pathLst/>
          </a:custGeom>
          <a:noFill/>
          <a:ln w="25560">
            <a:solidFill>
              <a:srgbClr val="0088E4"/>
            </a:solidFill>
            <a:round/>
            <a:headEnd/>
            <a:tailEnd/>
          </a:ln>
          <a:effectLst>
            <a:outerShdw dist="17819" dir="2700000" algn="ctr" rotWithShape="0">
              <a:srgbClr val="FFFFFF"/>
            </a:outerShdw>
          </a:effectLst>
        </p:spPr>
        <p:txBody>
          <a:bodyPr wrap="none" anchor="ctr"/>
          <a:lstStyle/>
          <a:p>
            <a:endParaRPr lang="es-AR"/>
          </a:p>
        </p:txBody>
      </p:sp>
      <p:pic>
        <p:nvPicPr>
          <p:cNvPr id="84997" name="Picture 5"/>
          <p:cNvPicPr>
            <a:picLocks noChangeAspect="1" noChangeArrowheads="1"/>
          </p:cNvPicPr>
          <p:nvPr/>
        </p:nvPicPr>
        <p:blipFill>
          <a:blip r:embed="rId4" cstate="print"/>
          <a:srcRect/>
          <a:stretch>
            <a:fillRect/>
          </a:stretch>
        </p:blipFill>
        <p:spPr bwMode="auto">
          <a:xfrm>
            <a:off x="5643563" y="5143500"/>
            <a:ext cx="479425" cy="469900"/>
          </a:xfrm>
          <a:prstGeom prst="rect">
            <a:avLst/>
          </a:prstGeom>
          <a:noFill/>
          <a:ln w="9525">
            <a:noFill/>
            <a:round/>
            <a:headEnd/>
            <a:tailEnd/>
          </a:ln>
          <a:effectLst/>
        </p:spPr>
      </p:pic>
      <p:pic>
        <p:nvPicPr>
          <p:cNvPr id="84998" name="Picture 6"/>
          <p:cNvPicPr>
            <a:picLocks noChangeAspect="1" noChangeArrowheads="1"/>
          </p:cNvPicPr>
          <p:nvPr/>
        </p:nvPicPr>
        <p:blipFill>
          <a:blip r:embed="rId4" cstate="print"/>
          <a:srcRect/>
          <a:stretch>
            <a:fillRect/>
          </a:stretch>
        </p:blipFill>
        <p:spPr bwMode="auto">
          <a:xfrm>
            <a:off x="5045075" y="4543425"/>
            <a:ext cx="477838" cy="471488"/>
          </a:xfrm>
          <a:prstGeom prst="rect">
            <a:avLst/>
          </a:prstGeom>
          <a:noFill/>
          <a:ln w="9525">
            <a:noFill/>
            <a:round/>
            <a:headEnd/>
            <a:tailEnd/>
          </a:ln>
          <a:effectLst/>
        </p:spPr>
      </p:pic>
      <p:pic>
        <p:nvPicPr>
          <p:cNvPr id="84999" name="Picture 7"/>
          <p:cNvPicPr>
            <a:picLocks noChangeAspect="1" noChangeArrowheads="1"/>
          </p:cNvPicPr>
          <p:nvPr/>
        </p:nvPicPr>
        <p:blipFill>
          <a:blip r:embed="rId4" cstate="print"/>
          <a:srcRect/>
          <a:stretch>
            <a:fillRect/>
          </a:stretch>
        </p:blipFill>
        <p:spPr bwMode="auto">
          <a:xfrm>
            <a:off x="6243638" y="4543425"/>
            <a:ext cx="479425" cy="471488"/>
          </a:xfrm>
          <a:prstGeom prst="rect">
            <a:avLst/>
          </a:prstGeom>
          <a:noFill/>
          <a:ln w="9525">
            <a:noFill/>
            <a:round/>
            <a:headEnd/>
            <a:tailEnd/>
          </a:ln>
          <a:effectLst/>
        </p:spPr>
      </p:pic>
      <p:sp>
        <p:nvSpPr>
          <p:cNvPr id="85000" name="Line 8"/>
          <p:cNvSpPr>
            <a:spLocks noChangeShapeType="1"/>
          </p:cNvSpPr>
          <p:nvPr/>
        </p:nvSpPr>
        <p:spPr bwMode="auto">
          <a:xfrm>
            <a:off x="1809750" y="4918075"/>
            <a:ext cx="1768475" cy="1588"/>
          </a:xfrm>
          <a:prstGeom prst="line">
            <a:avLst/>
          </a:prstGeom>
          <a:noFill/>
          <a:ln w="57240">
            <a:solidFill>
              <a:srgbClr val="FFFFFF"/>
            </a:solidFill>
            <a:miter lim="800000"/>
            <a:headEnd/>
            <a:tailEnd type="triangle" w="med" len="med"/>
          </a:ln>
          <a:effectLst/>
        </p:spPr>
        <p:txBody>
          <a:bodyPr/>
          <a:lstStyle/>
          <a:p>
            <a:endParaRPr lang="es-AR"/>
          </a:p>
        </p:txBody>
      </p:sp>
      <p:sp>
        <p:nvSpPr>
          <p:cNvPr id="85001" name="Rectangle 9"/>
          <p:cNvSpPr>
            <a:spLocks noChangeArrowheads="1"/>
          </p:cNvSpPr>
          <p:nvPr/>
        </p:nvSpPr>
        <p:spPr bwMode="auto">
          <a:xfrm>
            <a:off x="1901825" y="2713038"/>
            <a:ext cx="180975" cy="368300"/>
          </a:xfrm>
          <a:prstGeom prst="rect">
            <a:avLst/>
          </a:prstGeom>
          <a:noFill/>
          <a:ln w="9525">
            <a:noFill/>
            <a:round/>
            <a:headEnd/>
            <a:tailEnd/>
          </a:ln>
          <a:effectLst/>
        </p:spPr>
        <p:txBody>
          <a:bodyPr wrap="none" anchor="ctr"/>
          <a:lstStyle/>
          <a:p>
            <a:endParaRPr lang="es-AR"/>
          </a:p>
        </p:txBody>
      </p:sp>
      <p:sp>
        <p:nvSpPr>
          <p:cNvPr id="85002" name="Oval 10"/>
          <p:cNvSpPr>
            <a:spLocks noChangeArrowheads="1"/>
          </p:cNvSpPr>
          <p:nvPr/>
        </p:nvSpPr>
        <p:spPr bwMode="auto">
          <a:xfrm>
            <a:off x="1246188" y="3613150"/>
            <a:ext cx="157162" cy="168275"/>
          </a:xfrm>
          <a:prstGeom prst="ellipse">
            <a:avLst/>
          </a:prstGeom>
          <a:solidFill>
            <a:srgbClr val="99CCFF"/>
          </a:solidFill>
          <a:ln w="12600">
            <a:solidFill>
              <a:srgbClr val="FFFFFF"/>
            </a:solidFill>
            <a:miter lim="800000"/>
            <a:headEnd/>
            <a:tailEnd/>
          </a:ln>
          <a:effectLst>
            <a:outerShdw dist="17819" dir="2700000" algn="ctr" rotWithShape="0">
              <a:srgbClr val="CCECFF"/>
            </a:outerShdw>
          </a:effectLst>
        </p:spPr>
        <p:txBody>
          <a:bodyPr wrap="none" anchor="ctr"/>
          <a:lstStyle/>
          <a:p>
            <a:endParaRPr lang="es-AR"/>
          </a:p>
        </p:txBody>
      </p:sp>
      <p:sp>
        <p:nvSpPr>
          <p:cNvPr id="85003" name="Oval 11"/>
          <p:cNvSpPr>
            <a:spLocks noChangeArrowheads="1"/>
          </p:cNvSpPr>
          <p:nvPr/>
        </p:nvSpPr>
        <p:spPr bwMode="auto">
          <a:xfrm>
            <a:off x="1222375" y="3892550"/>
            <a:ext cx="92075" cy="100013"/>
          </a:xfrm>
          <a:prstGeom prst="ellipse">
            <a:avLst/>
          </a:prstGeom>
          <a:solidFill>
            <a:srgbClr val="99CCFF"/>
          </a:solidFill>
          <a:ln w="12600">
            <a:solidFill>
              <a:srgbClr val="FFFFFF"/>
            </a:solidFill>
            <a:miter lim="800000"/>
            <a:headEnd/>
            <a:tailEnd/>
          </a:ln>
          <a:effectLst>
            <a:outerShdw dist="17819" dir="2700000" algn="ctr" rotWithShape="0">
              <a:srgbClr val="CCECFF"/>
            </a:outerShdw>
          </a:effectLst>
        </p:spPr>
        <p:txBody>
          <a:bodyPr wrap="none" anchor="ctr"/>
          <a:lstStyle/>
          <a:p>
            <a:endParaRPr lang="es-AR"/>
          </a:p>
        </p:txBody>
      </p:sp>
      <p:sp>
        <p:nvSpPr>
          <p:cNvPr id="85004" name="Oval 12"/>
          <p:cNvSpPr>
            <a:spLocks noChangeArrowheads="1"/>
          </p:cNvSpPr>
          <p:nvPr/>
        </p:nvSpPr>
        <p:spPr bwMode="auto">
          <a:xfrm>
            <a:off x="3886200" y="3932238"/>
            <a:ext cx="92075" cy="100012"/>
          </a:xfrm>
          <a:prstGeom prst="ellipse">
            <a:avLst/>
          </a:prstGeom>
          <a:solidFill>
            <a:srgbClr val="CC99FF"/>
          </a:solidFill>
          <a:ln w="12600">
            <a:solidFill>
              <a:srgbClr val="FFFFFF"/>
            </a:solidFill>
            <a:miter lim="800000"/>
            <a:headEnd/>
            <a:tailEnd/>
          </a:ln>
          <a:effectLst>
            <a:outerShdw dist="17819" dir="2700000" algn="ctr" rotWithShape="0">
              <a:srgbClr val="CCECFF"/>
            </a:outerShdw>
          </a:effectLst>
        </p:spPr>
        <p:txBody>
          <a:bodyPr wrap="none" anchor="ctr"/>
          <a:lstStyle/>
          <a:p>
            <a:endParaRPr lang="es-AR"/>
          </a:p>
        </p:txBody>
      </p:sp>
      <p:sp>
        <p:nvSpPr>
          <p:cNvPr id="85005" name="Oval 13"/>
          <p:cNvSpPr>
            <a:spLocks noChangeArrowheads="1"/>
          </p:cNvSpPr>
          <p:nvPr/>
        </p:nvSpPr>
        <p:spPr bwMode="auto">
          <a:xfrm>
            <a:off x="4038600" y="2286000"/>
            <a:ext cx="2797175" cy="1374775"/>
          </a:xfrm>
          <a:prstGeom prst="ellipse">
            <a:avLst/>
          </a:prstGeom>
          <a:solidFill>
            <a:srgbClr val="CC99FF"/>
          </a:solidFill>
          <a:ln w="12600">
            <a:solidFill>
              <a:srgbClr val="FFFFFF"/>
            </a:solidFill>
            <a:miter lim="800000"/>
            <a:headEnd/>
            <a:tailEnd/>
          </a:ln>
          <a:effectLst>
            <a:outerShdw dist="17819" dir="2700000" algn="ctr" rotWithShape="0">
              <a:srgbClr val="CCECFF"/>
            </a:outerShdw>
          </a:effectLst>
        </p:spPr>
        <p:txBody>
          <a:bodyPr wrap="none" anchor="ctr"/>
          <a:lstStyle/>
          <a:p>
            <a:endParaRPr lang="es-AR"/>
          </a:p>
        </p:txBody>
      </p:sp>
      <p:sp>
        <p:nvSpPr>
          <p:cNvPr id="85006" name="Rectangle 14"/>
          <p:cNvSpPr>
            <a:spLocks noChangeArrowheads="1"/>
          </p:cNvSpPr>
          <p:nvPr/>
        </p:nvSpPr>
        <p:spPr bwMode="auto">
          <a:xfrm>
            <a:off x="4195763" y="2514600"/>
            <a:ext cx="2490787" cy="1077913"/>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FFFFFF"/>
                </a:solidFill>
                <a:latin typeface="Arial" charset="0"/>
                <a:ea typeface="Microsoft YaHei" charset="0"/>
                <a:cs typeface="Microsoft YaHei" charset="0"/>
              </a:rPr>
              <a:t>Este usuario no está </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FFFFFF"/>
                </a:solidFill>
                <a:latin typeface="Arial" charset="0"/>
                <a:ea typeface="Microsoft YaHei" charset="0"/>
                <a:cs typeface="Microsoft YaHei" charset="0"/>
              </a:rPr>
              <a:t>cumpliendo el contrato.</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FFFFFF"/>
                </a:solidFill>
                <a:latin typeface="Arial" charset="0"/>
                <a:ea typeface="Microsoft YaHei" charset="0"/>
                <a:cs typeface="Microsoft YaHei" charset="0"/>
              </a:rPr>
              <a:t>¿Cual deberá ser </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FFFFFF"/>
                </a:solidFill>
                <a:latin typeface="Arial" charset="0"/>
                <a:ea typeface="Microsoft YaHei" charset="0"/>
                <a:cs typeface="Microsoft YaHei" charset="0"/>
              </a:rPr>
              <a:t>la multa?</a:t>
            </a:r>
          </a:p>
        </p:txBody>
      </p:sp>
      <p:sp>
        <p:nvSpPr>
          <p:cNvPr id="85007" name="Rectangle 15"/>
          <p:cNvSpPr>
            <a:spLocks noChangeArrowheads="1"/>
          </p:cNvSpPr>
          <p:nvPr/>
        </p:nvSpPr>
        <p:spPr bwMode="auto">
          <a:xfrm>
            <a:off x="6858000" y="3519488"/>
            <a:ext cx="2133600" cy="900112"/>
          </a:xfrm>
          <a:prstGeom prst="rect">
            <a:avLst/>
          </a:prstGeom>
          <a:solidFill>
            <a:srgbClr val="0000CC"/>
          </a:solidFill>
          <a:ln w="12600">
            <a:solidFill>
              <a:srgbClr val="FFFFFF"/>
            </a:solidFill>
            <a:miter lim="800000"/>
            <a:headEnd/>
            <a:tailEnd/>
          </a:ln>
          <a:effectLst/>
        </p:spPr>
        <p:txBody>
          <a:bodyPr wrap="none" anchor="ctr"/>
          <a:lstStyle/>
          <a:p>
            <a:endParaRPr lang="es-AR"/>
          </a:p>
        </p:txBody>
      </p:sp>
      <p:sp>
        <p:nvSpPr>
          <p:cNvPr id="85008" name="Rectangle 16"/>
          <p:cNvSpPr>
            <a:spLocks noChangeArrowheads="1"/>
          </p:cNvSpPr>
          <p:nvPr/>
        </p:nvSpPr>
        <p:spPr bwMode="auto">
          <a:xfrm>
            <a:off x="6754813" y="3505200"/>
            <a:ext cx="2308225" cy="927100"/>
          </a:xfrm>
          <a:prstGeom prst="rect">
            <a:avLst/>
          </a:prstGeom>
          <a:noFill/>
          <a:ln w="9525">
            <a:noFill/>
            <a:round/>
            <a:headEnd/>
            <a:tailEnd/>
          </a:ln>
          <a:effectLst/>
        </p:spPr>
        <p:txBody>
          <a:bodyPr wrap="none" lIns="103680" tIns="51840" rIns="103680" bIns="51840">
            <a:spAutoFit/>
          </a:bodyPr>
          <a:lstStyle/>
          <a:p>
            <a:pPr>
              <a:buClr>
                <a:srgbClr val="008AE8"/>
              </a:buClr>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FFFFFF"/>
                </a:solidFill>
                <a:effectLst>
                  <a:outerShdw blurRad="38100" dist="38100" dir="2700000" algn="tl">
                    <a:srgbClr val="000000"/>
                  </a:outerShdw>
                </a:effectLst>
                <a:latin typeface="Arial" charset="0"/>
                <a:ea typeface="Microsoft YaHei" charset="0"/>
                <a:cs typeface="Microsoft YaHei" charset="0"/>
              </a:rPr>
              <a:t> DEJAR PASAR</a:t>
            </a:r>
          </a:p>
          <a:p>
            <a:pPr>
              <a:buClr>
                <a:srgbClr val="008AE8"/>
              </a:buClr>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CCECFF"/>
                </a:solidFill>
                <a:effectLst>
                  <a:outerShdw blurRad="38100" dist="38100" dir="2700000" algn="tl">
                    <a:srgbClr val="000000"/>
                  </a:outerShdw>
                </a:effectLst>
                <a:latin typeface="Arial" charset="0"/>
                <a:ea typeface="Microsoft YaHei" charset="0"/>
                <a:cs typeface="Microsoft YaHei" charset="0"/>
              </a:rPr>
              <a:t> </a:t>
            </a:r>
            <a:r>
              <a:rPr lang="es-ES" sz="1800" b="1">
                <a:solidFill>
                  <a:srgbClr val="FFFFFF"/>
                </a:solidFill>
                <a:effectLst>
                  <a:outerShdw blurRad="38100" dist="38100" dir="2700000" algn="tl">
                    <a:srgbClr val="000000"/>
                  </a:outerShdw>
                </a:effectLst>
                <a:latin typeface="Arial" charset="0"/>
                <a:ea typeface="Microsoft YaHei" charset="0"/>
                <a:cs typeface="Microsoft YaHei" charset="0"/>
              </a:rPr>
              <a:t>MARCAR BIT CLP</a:t>
            </a:r>
          </a:p>
          <a:p>
            <a:pPr>
              <a:buClr>
                <a:srgbClr val="008AE8"/>
              </a:buClr>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FFFFFF"/>
                </a:solidFill>
                <a:effectLst>
                  <a:outerShdw blurRad="38100" dist="38100" dir="2700000" algn="tl">
                    <a:srgbClr val="000000"/>
                  </a:outerShdw>
                </a:effectLst>
                <a:latin typeface="Arial" charset="0"/>
                <a:ea typeface="Microsoft YaHei" charset="0"/>
                <a:cs typeface="Microsoft YaHei" charset="0"/>
              </a:rPr>
              <a:t> DESCARTAR</a:t>
            </a:r>
          </a:p>
        </p:txBody>
      </p:sp>
      <p:sp>
        <p:nvSpPr>
          <p:cNvPr id="85009" name="Rectangle 17"/>
          <p:cNvSpPr>
            <a:spLocks noChangeArrowheads="1"/>
          </p:cNvSpPr>
          <p:nvPr/>
        </p:nvSpPr>
        <p:spPr bwMode="auto">
          <a:xfrm>
            <a:off x="6858000" y="3189288"/>
            <a:ext cx="2133600" cy="328612"/>
          </a:xfrm>
          <a:prstGeom prst="rect">
            <a:avLst/>
          </a:prstGeom>
          <a:solidFill>
            <a:srgbClr val="0088E4"/>
          </a:solidFill>
          <a:ln w="12600">
            <a:solidFill>
              <a:srgbClr val="FFFFFF"/>
            </a:solidFill>
            <a:miter lim="800000"/>
            <a:headEnd/>
            <a:tailEnd/>
          </a:ln>
          <a:effectLst/>
        </p:spPr>
        <p:txBody>
          <a:bodyPr wrap="none" anchor="ctr"/>
          <a:lstStyle/>
          <a:p>
            <a:endParaRPr lang="es-AR"/>
          </a:p>
        </p:txBody>
      </p:sp>
      <p:sp>
        <p:nvSpPr>
          <p:cNvPr id="85010" name="Rectangle 18"/>
          <p:cNvSpPr>
            <a:spLocks noChangeArrowheads="1"/>
          </p:cNvSpPr>
          <p:nvPr/>
        </p:nvSpPr>
        <p:spPr bwMode="auto">
          <a:xfrm>
            <a:off x="6942138" y="3200400"/>
            <a:ext cx="1490662" cy="377825"/>
          </a:xfrm>
          <a:prstGeom prst="rect">
            <a:avLst/>
          </a:prstGeom>
          <a:noFill/>
          <a:ln w="9525">
            <a:noFill/>
            <a:round/>
            <a:headEnd/>
            <a:tailEnd/>
          </a:ln>
          <a:effectLst/>
        </p:spPr>
        <p:txBody>
          <a:bodyPr wrap="none" lIns="103680" tIns="51840" rIns="103680" bIns="5184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0068AE"/>
                </a:solidFill>
                <a:effectLst>
                  <a:outerShdw blurRad="38100" dist="38100" dir="2700000" algn="tl">
                    <a:srgbClr val="000000"/>
                  </a:outerShdw>
                </a:effectLst>
                <a:latin typeface="Arial" charset="0"/>
                <a:ea typeface="Microsoft YaHei" charset="0"/>
                <a:cs typeface="Microsoft YaHei" charset="0"/>
              </a:rPr>
              <a:t>OPCIONES:</a:t>
            </a:r>
          </a:p>
        </p:txBody>
      </p:sp>
      <p:sp>
        <p:nvSpPr>
          <p:cNvPr id="85011" name="Oval 19"/>
          <p:cNvSpPr>
            <a:spLocks noChangeArrowheads="1"/>
          </p:cNvSpPr>
          <p:nvPr/>
        </p:nvSpPr>
        <p:spPr bwMode="auto">
          <a:xfrm>
            <a:off x="3962400" y="3657600"/>
            <a:ext cx="160338" cy="171450"/>
          </a:xfrm>
          <a:prstGeom prst="ellipse">
            <a:avLst/>
          </a:prstGeom>
          <a:solidFill>
            <a:srgbClr val="CC99FF"/>
          </a:solidFill>
          <a:ln w="12600">
            <a:solidFill>
              <a:srgbClr val="FFFFFF"/>
            </a:solidFill>
            <a:miter lim="800000"/>
            <a:headEnd/>
            <a:tailEnd/>
          </a:ln>
          <a:effectLst>
            <a:outerShdw dist="17819" dir="2700000" algn="ctr" rotWithShape="0">
              <a:srgbClr val="CCECFF"/>
            </a:outerShdw>
          </a:effectLst>
        </p:spPr>
        <p:txBody>
          <a:bodyPr wrap="none" anchor="ctr"/>
          <a:lstStyle/>
          <a:p>
            <a:endParaRPr lang="es-AR"/>
          </a:p>
        </p:txBody>
      </p:sp>
      <p:sp>
        <p:nvSpPr>
          <p:cNvPr id="85012" name="Oval 20"/>
          <p:cNvSpPr>
            <a:spLocks noChangeArrowheads="1"/>
          </p:cNvSpPr>
          <p:nvPr/>
        </p:nvSpPr>
        <p:spPr bwMode="auto">
          <a:xfrm>
            <a:off x="4106863" y="3409950"/>
            <a:ext cx="160337" cy="171450"/>
          </a:xfrm>
          <a:prstGeom prst="ellipse">
            <a:avLst/>
          </a:prstGeom>
          <a:solidFill>
            <a:srgbClr val="CC99FF"/>
          </a:solidFill>
          <a:ln w="12600">
            <a:solidFill>
              <a:srgbClr val="FFFFFF"/>
            </a:solidFill>
            <a:miter lim="800000"/>
            <a:headEnd/>
            <a:tailEnd/>
          </a:ln>
          <a:effectLst>
            <a:outerShdw dist="17819" dir="2700000" algn="ctr" rotWithShape="0">
              <a:srgbClr val="CCECFF"/>
            </a:outerShdw>
          </a:effectLst>
        </p:spPr>
        <p:txBody>
          <a:bodyPr wrap="none" anchor="ctr"/>
          <a:lstStyle/>
          <a:p>
            <a:endParaRPr lang="es-AR"/>
          </a:p>
        </p:txBody>
      </p:sp>
      <p:sp>
        <p:nvSpPr>
          <p:cNvPr id="85013" name="Oval 21"/>
          <p:cNvSpPr>
            <a:spLocks noChangeArrowheads="1"/>
          </p:cNvSpPr>
          <p:nvPr/>
        </p:nvSpPr>
        <p:spPr bwMode="auto">
          <a:xfrm>
            <a:off x="3840163" y="4146550"/>
            <a:ext cx="92075" cy="100013"/>
          </a:xfrm>
          <a:prstGeom prst="ellipse">
            <a:avLst/>
          </a:prstGeom>
          <a:solidFill>
            <a:srgbClr val="CC99FF"/>
          </a:solidFill>
          <a:ln w="12600">
            <a:solidFill>
              <a:srgbClr val="FFFFFF"/>
            </a:solidFill>
            <a:miter lim="800000"/>
            <a:headEnd/>
            <a:tailEnd/>
          </a:ln>
          <a:effectLst>
            <a:outerShdw dist="17819" dir="2700000" algn="ctr" rotWithShape="0">
              <a:srgbClr val="CCECFF"/>
            </a:outerShdw>
          </a:effectLst>
        </p:spPr>
        <p:txBody>
          <a:bodyPr wrap="none" anchor="ctr"/>
          <a:lstStyle/>
          <a:p>
            <a:endParaRPr lang="es-AR"/>
          </a:p>
        </p:txBody>
      </p:sp>
      <p:sp>
        <p:nvSpPr>
          <p:cNvPr id="85014" name="Rectangle 22"/>
          <p:cNvSpPr>
            <a:spLocks noChangeArrowheads="1"/>
          </p:cNvSpPr>
          <p:nvPr/>
        </p:nvSpPr>
        <p:spPr bwMode="auto">
          <a:xfrm>
            <a:off x="1576388" y="2835275"/>
            <a:ext cx="738187" cy="671513"/>
          </a:xfrm>
          <a:prstGeom prst="rect">
            <a:avLst/>
          </a:prstGeom>
          <a:solidFill>
            <a:srgbClr val="99CCFF"/>
          </a:solidFill>
          <a:ln w="12600">
            <a:solidFill>
              <a:srgbClr val="000000"/>
            </a:solidFill>
            <a:miter lim="800000"/>
            <a:headEnd/>
            <a:tailEnd/>
          </a:ln>
          <a:effectLst>
            <a:outerShdw dist="17819" dir="2700000" algn="ctr" rotWithShape="0">
              <a:srgbClr val="008AE8"/>
            </a:outerShdw>
          </a:effectLst>
        </p:spPr>
        <p:txBody>
          <a:bodyPr wrap="none" anchor="ctr"/>
          <a:lstStyle/>
          <a:p>
            <a:endParaRPr lang="es-AR"/>
          </a:p>
        </p:txBody>
      </p:sp>
      <p:sp>
        <p:nvSpPr>
          <p:cNvPr id="85015" name="Rectangle 23"/>
          <p:cNvSpPr>
            <a:spLocks noChangeArrowheads="1"/>
          </p:cNvSpPr>
          <p:nvPr/>
        </p:nvSpPr>
        <p:spPr bwMode="auto">
          <a:xfrm>
            <a:off x="1487488" y="2824163"/>
            <a:ext cx="893762" cy="301625"/>
          </a:xfrm>
          <a:prstGeom prst="rect">
            <a:avLst/>
          </a:prstGeom>
          <a:noFill/>
          <a:ln w="9525">
            <a:noFill/>
            <a:round/>
            <a:headEnd/>
            <a:tailEnd/>
          </a:ln>
          <a:effectLst/>
        </p:spPr>
        <p:txBody>
          <a:bodyPr wrap="none" lIns="103680" tIns="51840" rIns="103680" bIns="5184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0088E4"/>
                </a:solidFill>
                <a:latin typeface="Arial" charset="0"/>
                <a:ea typeface="Microsoft YaHei" charset="0"/>
                <a:cs typeface="Microsoft YaHei" charset="0"/>
              </a:rPr>
              <a:t>Contrato</a:t>
            </a:r>
          </a:p>
        </p:txBody>
      </p:sp>
      <p:sp>
        <p:nvSpPr>
          <p:cNvPr id="85016" name="Rectangle 24"/>
          <p:cNvSpPr>
            <a:spLocks noChangeArrowheads="1"/>
          </p:cNvSpPr>
          <p:nvPr/>
        </p:nvSpPr>
        <p:spPr bwMode="auto">
          <a:xfrm>
            <a:off x="1682750" y="3089275"/>
            <a:ext cx="514350" cy="373063"/>
          </a:xfrm>
          <a:prstGeom prst="rect">
            <a:avLst/>
          </a:prstGeom>
          <a:blipFill dpi="0" rotWithShape="0">
            <a:blip r:embed="rId5" cstate="print"/>
            <a:srcRect/>
            <a:tile tx="0" ty="0" sx="100000" sy="100000" flip="none" algn="tl"/>
          </a:blipFill>
          <a:ln w="9525">
            <a:noFill/>
            <a:round/>
            <a:headEnd/>
            <a:tailEnd/>
          </a:ln>
          <a:effectLst/>
        </p:spPr>
        <p:txBody>
          <a:bodyPr wrap="none" anchor="ctr"/>
          <a:lstStyle/>
          <a:p>
            <a:endParaRPr lang="es-AR"/>
          </a:p>
        </p:txBody>
      </p:sp>
      <p:sp>
        <p:nvSpPr>
          <p:cNvPr id="85017" name="Line 25"/>
          <p:cNvSpPr>
            <a:spLocks noChangeShapeType="1"/>
          </p:cNvSpPr>
          <p:nvPr/>
        </p:nvSpPr>
        <p:spPr bwMode="auto">
          <a:xfrm>
            <a:off x="1482725" y="2814638"/>
            <a:ext cx="928688" cy="727075"/>
          </a:xfrm>
          <a:prstGeom prst="line">
            <a:avLst/>
          </a:prstGeom>
          <a:noFill/>
          <a:ln w="50760">
            <a:solidFill>
              <a:srgbClr val="0088E4"/>
            </a:solidFill>
            <a:miter lim="800000"/>
            <a:headEnd/>
            <a:tailEnd/>
          </a:ln>
          <a:effectLst>
            <a:outerShdw dist="17819" dir="2700000" algn="ctr" rotWithShape="0">
              <a:srgbClr val="FFFFFF"/>
            </a:outerShdw>
          </a:effectLst>
        </p:spPr>
        <p:txBody>
          <a:bodyPr/>
          <a:lstStyle/>
          <a:p>
            <a:endParaRPr lang="es-AR"/>
          </a:p>
        </p:txBody>
      </p:sp>
      <p:sp>
        <p:nvSpPr>
          <p:cNvPr id="85018" name="Rectangle 26"/>
          <p:cNvSpPr>
            <a:spLocks noChangeArrowheads="1"/>
          </p:cNvSpPr>
          <p:nvPr/>
        </p:nvSpPr>
        <p:spPr bwMode="auto">
          <a:xfrm>
            <a:off x="1885950" y="2713038"/>
            <a:ext cx="209550" cy="368300"/>
          </a:xfrm>
          <a:prstGeom prst="rect">
            <a:avLst/>
          </a:prstGeom>
          <a:noFill/>
          <a:ln w="9525">
            <a:noFill/>
            <a:round/>
            <a:headEnd/>
            <a:tailEnd/>
          </a:ln>
          <a:effectLst/>
        </p:spPr>
        <p:txBody>
          <a:bodyPr wrap="none" anchor="ctr"/>
          <a:lstStyle/>
          <a:p>
            <a:endParaRPr lang="es-AR"/>
          </a:p>
        </p:txBody>
      </p:sp>
      <p:sp>
        <p:nvSpPr>
          <p:cNvPr id="85019" name="Line 27"/>
          <p:cNvSpPr>
            <a:spLocks noChangeShapeType="1"/>
          </p:cNvSpPr>
          <p:nvPr/>
        </p:nvSpPr>
        <p:spPr bwMode="auto">
          <a:xfrm flipV="1">
            <a:off x="1606550" y="2881313"/>
            <a:ext cx="369888" cy="79375"/>
          </a:xfrm>
          <a:prstGeom prst="line">
            <a:avLst/>
          </a:prstGeom>
          <a:noFill/>
          <a:ln w="9525">
            <a:noFill/>
            <a:round/>
            <a:headEnd/>
            <a:tailEnd/>
          </a:ln>
          <a:effectLst/>
        </p:spPr>
        <p:txBody>
          <a:bodyPr/>
          <a:lstStyle/>
          <a:p>
            <a:endParaRPr lang="es-AR"/>
          </a:p>
        </p:txBody>
      </p:sp>
      <p:grpSp>
        <p:nvGrpSpPr>
          <p:cNvPr id="85020" name="Group 28"/>
          <p:cNvGrpSpPr>
            <a:grpSpLocks/>
          </p:cNvGrpSpPr>
          <p:nvPr/>
        </p:nvGrpSpPr>
        <p:grpSpPr bwMode="auto">
          <a:xfrm>
            <a:off x="2139950" y="4514850"/>
            <a:ext cx="711200" cy="350838"/>
            <a:chOff x="1348" y="2844"/>
            <a:chExt cx="448" cy="221"/>
          </a:xfrm>
        </p:grpSpPr>
        <p:pic>
          <p:nvPicPr>
            <p:cNvPr id="85021" name="Picture 29"/>
            <p:cNvPicPr>
              <a:picLocks noChangeAspect="1" noChangeArrowheads="1"/>
            </p:cNvPicPr>
            <p:nvPr/>
          </p:nvPicPr>
          <p:blipFill>
            <a:blip r:embed="rId6" cstate="print"/>
            <a:srcRect/>
            <a:stretch>
              <a:fillRect/>
            </a:stretch>
          </p:blipFill>
          <p:spPr bwMode="auto">
            <a:xfrm>
              <a:off x="1456" y="2844"/>
              <a:ext cx="124" cy="221"/>
            </a:xfrm>
            <a:prstGeom prst="rect">
              <a:avLst/>
            </a:prstGeom>
            <a:noFill/>
            <a:ln w="9525">
              <a:noFill/>
              <a:round/>
              <a:headEnd/>
              <a:tailEnd/>
            </a:ln>
            <a:effectLst/>
          </p:spPr>
        </p:pic>
        <p:pic>
          <p:nvPicPr>
            <p:cNvPr id="85022" name="Picture 30"/>
            <p:cNvPicPr>
              <a:picLocks noChangeAspect="1" noChangeArrowheads="1"/>
            </p:cNvPicPr>
            <p:nvPr/>
          </p:nvPicPr>
          <p:blipFill>
            <a:blip r:embed="rId7" cstate="print"/>
            <a:srcRect/>
            <a:stretch>
              <a:fillRect/>
            </a:stretch>
          </p:blipFill>
          <p:spPr bwMode="auto">
            <a:xfrm>
              <a:off x="1348" y="2844"/>
              <a:ext cx="124" cy="221"/>
            </a:xfrm>
            <a:prstGeom prst="rect">
              <a:avLst/>
            </a:prstGeom>
            <a:noFill/>
            <a:ln w="9525">
              <a:noFill/>
              <a:round/>
              <a:headEnd/>
              <a:tailEnd/>
            </a:ln>
            <a:effectLst/>
          </p:spPr>
        </p:pic>
        <p:pic>
          <p:nvPicPr>
            <p:cNvPr id="85023" name="Picture 31"/>
            <p:cNvPicPr>
              <a:picLocks noChangeAspect="1" noChangeArrowheads="1"/>
            </p:cNvPicPr>
            <p:nvPr/>
          </p:nvPicPr>
          <p:blipFill>
            <a:blip r:embed="rId6" cstate="print"/>
            <a:srcRect/>
            <a:stretch>
              <a:fillRect/>
            </a:stretch>
          </p:blipFill>
          <p:spPr bwMode="auto">
            <a:xfrm>
              <a:off x="1672" y="2844"/>
              <a:ext cx="124" cy="221"/>
            </a:xfrm>
            <a:prstGeom prst="rect">
              <a:avLst/>
            </a:prstGeom>
            <a:noFill/>
            <a:ln w="9525">
              <a:noFill/>
              <a:round/>
              <a:headEnd/>
              <a:tailEnd/>
            </a:ln>
            <a:effectLst/>
          </p:spPr>
        </p:pic>
        <p:pic>
          <p:nvPicPr>
            <p:cNvPr id="85024" name="Picture 32"/>
            <p:cNvPicPr>
              <a:picLocks noChangeAspect="1" noChangeArrowheads="1"/>
            </p:cNvPicPr>
            <p:nvPr/>
          </p:nvPicPr>
          <p:blipFill>
            <a:blip r:embed="rId7" cstate="print"/>
            <a:srcRect/>
            <a:stretch>
              <a:fillRect/>
            </a:stretch>
          </p:blipFill>
          <p:spPr bwMode="auto">
            <a:xfrm>
              <a:off x="1564" y="2844"/>
              <a:ext cx="124" cy="221"/>
            </a:xfrm>
            <a:prstGeom prst="rect">
              <a:avLst/>
            </a:prstGeom>
            <a:noFill/>
            <a:ln w="9525">
              <a:noFill/>
              <a:round/>
              <a:headEnd/>
              <a:tailEnd/>
            </a:ln>
            <a:effectLst/>
          </p:spPr>
        </p:pic>
      </p:grpSp>
      <p:pic>
        <p:nvPicPr>
          <p:cNvPr id="85025" name="Picture 33"/>
          <p:cNvPicPr>
            <a:picLocks noChangeAspect="1" noChangeArrowheads="1"/>
          </p:cNvPicPr>
          <p:nvPr/>
        </p:nvPicPr>
        <p:blipFill>
          <a:blip r:embed="rId8" cstate="print"/>
          <a:srcRect/>
          <a:stretch>
            <a:fillRect/>
          </a:stretch>
        </p:blipFill>
        <p:spPr bwMode="auto">
          <a:xfrm>
            <a:off x="889000" y="4457700"/>
            <a:ext cx="1139825" cy="1027113"/>
          </a:xfrm>
          <a:prstGeom prst="rect">
            <a:avLst/>
          </a:prstGeom>
          <a:noFill/>
          <a:ln w="9525">
            <a:noFill/>
            <a:round/>
            <a:headEnd/>
            <a:tailEnd/>
          </a:ln>
          <a:effectLst/>
        </p:spPr>
      </p:pic>
      <p:pic>
        <p:nvPicPr>
          <p:cNvPr id="85026" name="Picture 34"/>
          <p:cNvPicPr>
            <a:picLocks noChangeAspect="1" noChangeArrowheads="1"/>
          </p:cNvPicPr>
          <p:nvPr/>
        </p:nvPicPr>
        <p:blipFill>
          <a:blip r:embed="rId6" cstate="print"/>
          <a:srcRect/>
          <a:stretch>
            <a:fillRect/>
          </a:stretch>
        </p:blipFill>
        <p:spPr bwMode="auto">
          <a:xfrm>
            <a:off x="1311275" y="4629150"/>
            <a:ext cx="200025" cy="354013"/>
          </a:xfrm>
          <a:prstGeom prst="rect">
            <a:avLst/>
          </a:prstGeom>
          <a:noFill/>
          <a:ln w="9525">
            <a:noFill/>
            <a:round/>
            <a:headEnd/>
            <a:tailEnd/>
          </a:ln>
          <a:effectLst/>
        </p:spPr>
      </p:pic>
      <p:sp>
        <p:nvSpPr>
          <p:cNvPr id="85027" name="AutoShape 35"/>
          <p:cNvSpPr>
            <a:spLocks noChangeArrowheads="1"/>
          </p:cNvSpPr>
          <p:nvPr/>
        </p:nvSpPr>
        <p:spPr bwMode="auto">
          <a:xfrm>
            <a:off x="547688" y="5207000"/>
            <a:ext cx="1643062" cy="842963"/>
          </a:xfrm>
          <a:prstGeom prst="star16">
            <a:avLst>
              <a:gd name="adj" fmla="val 38426"/>
            </a:avLst>
          </a:prstGeom>
          <a:solidFill>
            <a:srgbClr val="00CCFF"/>
          </a:solidFill>
          <a:ln w="12600">
            <a:solidFill>
              <a:srgbClr val="FFFFFF"/>
            </a:solidFill>
            <a:miter lim="800000"/>
            <a:headEnd/>
            <a:tailEnd/>
          </a:ln>
          <a:effectLst>
            <a:outerShdw dist="17819" dir="2700000" algn="ctr" rotWithShape="0">
              <a:srgbClr val="FFFFFF"/>
            </a:outerShdw>
          </a:effectLst>
        </p:spPr>
        <p:txBody>
          <a:bodyPr wrap="none" anchor="ctr"/>
          <a:lstStyle/>
          <a:p>
            <a:endParaRPr lang="es-AR"/>
          </a:p>
        </p:txBody>
      </p:sp>
      <p:sp>
        <p:nvSpPr>
          <p:cNvPr id="85028" name="Rectangle 36"/>
          <p:cNvSpPr>
            <a:spLocks noChangeArrowheads="1"/>
          </p:cNvSpPr>
          <p:nvPr/>
        </p:nvSpPr>
        <p:spPr bwMode="auto">
          <a:xfrm>
            <a:off x="793750" y="5337175"/>
            <a:ext cx="1222375" cy="500063"/>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99FF99"/>
                </a:solidFill>
                <a:effectLst>
                  <a:outerShdw blurRad="38100" dist="38100" dir="2700000" algn="tl">
                    <a:srgbClr val="000000"/>
                  </a:outerShdw>
                </a:effectLst>
                <a:latin typeface="Arial" charset="0"/>
                <a:ea typeface="Microsoft YaHei" charset="0"/>
                <a:cs typeface="Microsoft YaHei" charset="0"/>
              </a:rPr>
              <a:t>APLICACIÓN</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300" b="1">
                <a:solidFill>
                  <a:srgbClr val="99FF99"/>
                </a:solidFill>
                <a:effectLst>
                  <a:outerShdw blurRad="38100" dist="38100" dir="2700000" algn="tl">
                    <a:srgbClr val="000000"/>
                  </a:outerShdw>
                </a:effectLst>
                <a:latin typeface="Arial" charset="0"/>
                <a:ea typeface="Microsoft YaHei" charset="0"/>
                <a:cs typeface="Microsoft YaHei" charset="0"/>
              </a:rPr>
              <a:t>REBELDE</a:t>
            </a:r>
          </a:p>
        </p:txBody>
      </p:sp>
      <p:pic>
        <p:nvPicPr>
          <p:cNvPr id="85029" name="Picture 37"/>
          <p:cNvPicPr>
            <a:picLocks noChangeAspect="1" noChangeArrowheads="1"/>
          </p:cNvPicPr>
          <p:nvPr/>
        </p:nvPicPr>
        <p:blipFill>
          <a:blip r:embed="rId9" cstate="print"/>
          <a:srcRect/>
          <a:stretch>
            <a:fillRect/>
          </a:stretch>
        </p:blipFill>
        <p:spPr bwMode="auto">
          <a:xfrm>
            <a:off x="3595688" y="4329113"/>
            <a:ext cx="403225" cy="1284287"/>
          </a:xfrm>
          <a:prstGeom prst="rect">
            <a:avLst/>
          </a:prstGeom>
          <a:noFill/>
          <a:ln w="9525">
            <a:noFill/>
            <a:round/>
            <a:headEnd/>
            <a:tailEnd/>
          </a:ln>
          <a:effectLst/>
        </p:spPr>
      </p:pic>
      <p:sp>
        <p:nvSpPr>
          <p:cNvPr id="85030" name="Oval 38"/>
          <p:cNvSpPr>
            <a:spLocks noChangeArrowheads="1"/>
          </p:cNvSpPr>
          <p:nvPr/>
        </p:nvSpPr>
        <p:spPr bwMode="auto">
          <a:xfrm>
            <a:off x="1211263" y="4146550"/>
            <a:ext cx="92075" cy="100013"/>
          </a:xfrm>
          <a:prstGeom prst="ellipse">
            <a:avLst/>
          </a:prstGeom>
          <a:solidFill>
            <a:srgbClr val="99CCFF"/>
          </a:solidFill>
          <a:ln w="12600">
            <a:solidFill>
              <a:srgbClr val="FFFFFF"/>
            </a:solidFill>
            <a:miter lim="800000"/>
            <a:headEnd/>
            <a:tailEnd/>
          </a:ln>
          <a:effectLst>
            <a:outerShdw dist="17819" dir="2700000" algn="ctr" rotWithShape="0">
              <a:srgbClr val="CCECFF"/>
            </a:outerShdw>
          </a:effectLst>
        </p:spPr>
        <p:txBody>
          <a:bodyPr wrap="none" anchor="ctr"/>
          <a:lstStyle/>
          <a:p>
            <a:endParaRPr lang="es-AR"/>
          </a:p>
        </p:txBody>
      </p:sp>
      <p:sp>
        <p:nvSpPr>
          <p:cNvPr id="85031" name="Oval 39"/>
          <p:cNvSpPr>
            <a:spLocks noChangeArrowheads="1"/>
          </p:cNvSpPr>
          <p:nvPr/>
        </p:nvSpPr>
        <p:spPr bwMode="auto">
          <a:xfrm>
            <a:off x="1309688" y="2614613"/>
            <a:ext cx="1265237" cy="1120775"/>
          </a:xfrm>
          <a:prstGeom prst="ellipse">
            <a:avLst/>
          </a:prstGeom>
          <a:noFill/>
          <a:ln w="50760">
            <a:solidFill>
              <a:srgbClr val="0088E4"/>
            </a:solidFill>
            <a:miter lim="800000"/>
            <a:headEnd/>
            <a:tailEnd/>
          </a:ln>
          <a:effectLst>
            <a:outerShdw dist="17819" dir="2700000" algn="ctr" rotWithShape="0">
              <a:srgbClr val="008AE8"/>
            </a:outerShdw>
          </a:effectLst>
        </p:spPr>
        <p:txBody>
          <a:bodyPr wrap="none" anchor="ctr"/>
          <a:lstStyle/>
          <a:p>
            <a:endParaRPr lang="es-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86017" name="Rectangle 1"/>
          <p:cNvSpPr>
            <a:spLocks noChangeArrowheads="1"/>
          </p:cNvSpPr>
          <p:nvPr/>
        </p:nvSpPr>
        <p:spPr bwMode="auto">
          <a:xfrm>
            <a:off x="723900" y="5049838"/>
            <a:ext cx="7691438" cy="893762"/>
          </a:xfrm>
          <a:prstGeom prst="rect">
            <a:avLst/>
          </a:prstGeom>
          <a:noFill/>
          <a:ln w="9525">
            <a:noFill/>
            <a:round/>
            <a:headEnd/>
            <a:tailEnd/>
          </a:ln>
          <a:effectLst/>
        </p:spPr>
        <p:txBody>
          <a:bodyPr lIns="82080" tIns="41040" rIns="82080" bIns="41040" anchor="ctr" anchorCtr="1"/>
          <a:lstStyle/>
          <a:p>
            <a:pPr eaLnBrk="1" hangingPunct="1">
              <a:spcBef>
                <a:spcPts val="6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solidFill>
                  <a:srgbClr val="FFFFFF"/>
                </a:solidFill>
                <a:ea typeface="Microsoft YaHei" charset="0"/>
                <a:cs typeface="Microsoft YaHei" charset="0"/>
              </a:rPr>
              <a:t>En caso de congestión la red puede descartar las celdas marcadas más tarde</a:t>
            </a:r>
          </a:p>
        </p:txBody>
      </p:sp>
      <p:sp>
        <p:nvSpPr>
          <p:cNvPr id="86018" name="Line 2"/>
          <p:cNvSpPr>
            <a:spLocks noChangeShapeType="1"/>
          </p:cNvSpPr>
          <p:nvPr/>
        </p:nvSpPr>
        <p:spPr bwMode="auto">
          <a:xfrm flipV="1">
            <a:off x="4111625" y="3224213"/>
            <a:ext cx="1588" cy="706437"/>
          </a:xfrm>
          <a:prstGeom prst="line">
            <a:avLst/>
          </a:prstGeom>
          <a:noFill/>
          <a:ln w="50760">
            <a:solidFill>
              <a:srgbClr val="FF0000"/>
            </a:solidFill>
            <a:miter lim="800000"/>
            <a:headEnd type="triangle" w="med" len="med"/>
            <a:tailEnd/>
          </a:ln>
          <a:effectLst>
            <a:outerShdw dist="17819" dir="2700000" algn="ctr" rotWithShape="0">
              <a:srgbClr val="FFFFFF"/>
            </a:outerShdw>
          </a:effectLst>
        </p:spPr>
        <p:txBody>
          <a:bodyPr/>
          <a:lstStyle/>
          <a:p>
            <a:endParaRPr lang="es-AR"/>
          </a:p>
        </p:txBody>
      </p:sp>
      <p:pic>
        <p:nvPicPr>
          <p:cNvPr id="86019" name="Picture 3"/>
          <p:cNvPicPr>
            <a:picLocks noChangeAspect="1" noChangeArrowheads="1"/>
          </p:cNvPicPr>
          <p:nvPr/>
        </p:nvPicPr>
        <p:blipFill>
          <a:blip r:embed="rId3" cstate="print"/>
          <a:srcRect/>
          <a:stretch>
            <a:fillRect/>
          </a:stretch>
        </p:blipFill>
        <p:spPr bwMode="auto">
          <a:xfrm>
            <a:off x="4268788" y="2713038"/>
            <a:ext cx="1057275" cy="1042987"/>
          </a:xfrm>
          <a:prstGeom prst="rect">
            <a:avLst/>
          </a:prstGeom>
          <a:noFill/>
          <a:ln w="9525">
            <a:noFill/>
            <a:round/>
            <a:headEnd/>
            <a:tailEnd/>
          </a:ln>
          <a:effectLst/>
        </p:spPr>
      </p:pic>
      <p:pic>
        <p:nvPicPr>
          <p:cNvPr id="86020" name="Picture 4"/>
          <p:cNvPicPr>
            <a:picLocks noChangeAspect="1" noChangeArrowheads="1"/>
          </p:cNvPicPr>
          <p:nvPr/>
        </p:nvPicPr>
        <p:blipFill>
          <a:blip r:embed="rId4" cstate="print"/>
          <a:srcRect/>
          <a:stretch>
            <a:fillRect/>
          </a:stretch>
        </p:blipFill>
        <p:spPr bwMode="auto">
          <a:xfrm>
            <a:off x="533400" y="2852738"/>
            <a:ext cx="839788" cy="760412"/>
          </a:xfrm>
          <a:prstGeom prst="rect">
            <a:avLst/>
          </a:prstGeom>
          <a:noFill/>
          <a:ln w="9525">
            <a:noFill/>
            <a:round/>
            <a:headEnd/>
            <a:tailEnd/>
          </a:ln>
          <a:effectLst/>
        </p:spPr>
      </p:pic>
      <p:grpSp>
        <p:nvGrpSpPr>
          <p:cNvPr id="86021" name="Group 5"/>
          <p:cNvGrpSpPr>
            <a:grpSpLocks/>
          </p:cNvGrpSpPr>
          <p:nvPr/>
        </p:nvGrpSpPr>
        <p:grpSpPr bwMode="auto">
          <a:xfrm>
            <a:off x="1562100" y="3084513"/>
            <a:ext cx="681038" cy="206375"/>
            <a:chOff x="984" y="1943"/>
            <a:chExt cx="429" cy="130"/>
          </a:xfrm>
        </p:grpSpPr>
        <p:sp>
          <p:nvSpPr>
            <p:cNvPr id="86022" name="Rectangle 6"/>
            <p:cNvSpPr>
              <a:spLocks noChangeArrowheads="1"/>
            </p:cNvSpPr>
            <p:nvPr/>
          </p:nvSpPr>
          <p:spPr bwMode="auto">
            <a:xfrm>
              <a:off x="984" y="1943"/>
              <a:ext cx="429" cy="130"/>
            </a:xfrm>
            <a:prstGeom prst="rect">
              <a:avLst/>
            </a:prstGeom>
            <a:solidFill>
              <a:srgbClr val="00B17A"/>
            </a:solidFill>
            <a:ln w="12600">
              <a:solidFill>
                <a:srgbClr val="FFFFFF"/>
              </a:solidFill>
              <a:miter lim="800000"/>
              <a:headEnd/>
              <a:tailEnd/>
            </a:ln>
            <a:effectLst/>
          </p:spPr>
          <p:txBody>
            <a:bodyPr wrap="none" anchor="ctr"/>
            <a:lstStyle/>
            <a:p>
              <a:endParaRPr lang="es-AR"/>
            </a:p>
          </p:txBody>
        </p:sp>
        <p:sp>
          <p:nvSpPr>
            <p:cNvPr id="86023" name="Rectangle 7"/>
            <p:cNvSpPr>
              <a:spLocks noChangeArrowheads="1"/>
            </p:cNvSpPr>
            <p:nvPr/>
          </p:nvSpPr>
          <p:spPr bwMode="auto">
            <a:xfrm>
              <a:off x="1276" y="1943"/>
              <a:ext cx="136" cy="130"/>
            </a:xfrm>
            <a:prstGeom prst="rect">
              <a:avLst/>
            </a:prstGeom>
            <a:solidFill>
              <a:srgbClr val="00B17A"/>
            </a:solidFill>
            <a:ln w="12600">
              <a:solidFill>
                <a:srgbClr val="FFFFFF"/>
              </a:solidFill>
              <a:miter lim="800000"/>
              <a:headEnd/>
              <a:tailEnd/>
            </a:ln>
            <a:effectLst/>
          </p:spPr>
          <p:txBody>
            <a:bodyPr wrap="none" anchor="ctr"/>
            <a:lstStyle/>
            <a:p>
              <a:endParaRPr lang="es-AR"/>
            </a:p>
          </p:txBody>
        </p:sp>
      </p:grpSp>
      <p:sp>
        <p:nvSpPr>
          <p:cNvPr id="86024" name="Rectangle 8"/>
          <p:cNvSpPr>
            <a:spLocks noChangeArrowheads="1"/>
          </p:cNvSpPr>
          <p:nvPr/>
        </p:nvSpPr>
        <p:spPr bwMode="auto">
          <a:xfrm>
            <a:off x="2009775" y="3024188"/>
            <a:ext cx="320675" cy="347662"/>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99FF99"/>
                </a:solidFill>
                <a:effectLst>
                  <a:outerShdw blurRad="38100" dist="38100" dir="2700000" algn="tl">
                    <a:srgbClr val="000000"/>
                  </a:outerShdw>
                </a:effectLst>
                <a:latin typeface="Arial" charset="0"/>
                <a:ea typeface="Microsoft YaHei" charset="0"/>
                <a:cs typeface="Microsoft YaHei" charset="0"/>
              </a:rPr>
              <a:t>0</a:t>
            </a:r>
          </a:p>
        </p:txBody>
      </p:sp>
      <p:grpSp>
        <p:nvGrpSpPr>
          <p:cNvPr id="86025" name="Group 9"/>
          <p:cNvGrpSpPr>
            <a:grpSpLocks/>
          </p:cNvGrpSpPr>
          <p:nvPr/>
        </p:nvGrpSpPr>
        <p:grpSpPr bwMode="auto">
          <a:xfrm>
            <a:off x="2419350" y="3084513"/>
            <a:ext cx="681038" cy="206375"/>
            <a:chOff x="1524" y="1943"/>
            <a:chExt cx="429" cy="130"/>
          </a:xfrm>
        </p:grpSpPr>
        <p:sp>
          <p:nvSpPr>
            <p:cNvPr id="86026" name="Rectangle 10"/>
            <p:cNvSpPr>
              <a:spLocks noChangeArrowheads="1"/>
            </p:cNvSpPr>
            <p:nvPr/>
          </p:nvSpPr>
          <p:spPr bwMode="auto">
            <a:xfrm>
              <a:off x="1524" y="1943"/>
              <a:ext cx="429" cy="130"/>
            </a:xfrm>
            <a:prstGeom prst="rect">
              <a:avLst/>
            </a:prstGeom>
            <a:solidFill>
              <a:srgbClr val="00B17A"/>
            </a:solidFill>
            <a:ln w="12600">
              <a:solidFill>
                <a:srgbClr val="FFFFFF"/>
              </a:solidFill>
              <a:miter lim="800000"/>
              <a:headEnd/>
              <a:tailEnd/>
            </a:ln>
            <a:effectLst/>
          </p:spPr>
          <p:txBody>
            <a:bodyPr wrap="none" anchor="ctr"/>
            <a:lstStyle/>
            <a:p>
              <a:endParaRPr lang="es-AR"/>
            </a:p>
          </p:txBody>
        </p:sp>
        <p:sp>
          <p:nvSpPr>
            <p:cNvPr id="86027" name="Rectangle 11"/>
            <p:cNvSpPr>
              <a:spLocks noChangeArrowheads="1"/>
            </p:cNvSpPr>
            <p:nvPr/>
          </p:nvSpPr>
          <p:spPr bwMode="auto">
            <a:xfrm>
              <a:off x="1816" y="1943"/>
              <a:ext cx="136" cy="130"/>
            </a:xfrm>
            <a:prstGeom prst="rect">
              <a:avLst/>
            </a:prstGeom>
            <a:solidFill>
              <a:srgbClr val="00B17A"/>
            </a:solidFill>
            <a:ln w="12600">
              <a:solidFill>
                <a:srgbClr val="FFFFFF"/>
              </a:solidFill>
              <a:miter lim="800000"/>
              <a:headEnd/>
              <a:tailEnd/>
            </a:ln>
            <a:effectLst/>
          </p:spPr>
          <p:txBody>
            <a:bodyPr wrap="none" anchor="ctr"/>
            <a:lstStyle/>
            <a:p>
              <a:endParaRPr lang="es-AR"/>
            </a:p>
          </p:txBody>
        </p:sp>
      </p:grpSp>
      <p:sp>
        <p:nvSpPr>
          <p:cNvPr id="86028" name="Rectangle 12"/>
          <p:cNvSpPr>
            <a:spLocks noChangeArrowheads="1"/>
          </p:cNvSpPr>
          <p:nvPr/>
        </p:nvSpPr>
        <p:spPr bwMode="auto">
          <a:xfrm>
            <a:off x="2865438" y="3024188"/>
            <a:ext cx="320675" cy="347662"/>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99FF99"/>
                </a:solidFill>
                <a:effectLst>
                  <a:outerShdw blurRad="38100" dist="38100" dir="2700000" algn="tl">
                    <a:srgbClr val="000000"/>
                  </a:outerShdw>
                </a:effectLst>
                <a:latin typeface="Arial" charset="0"/>
                <a:ea typeface="Microsoft YaHei" charset="0"/>
                <a:cs typeface="Microsoft YaHei" charset="0"/>
              </a:rPr>
              <a:t>0</a:t>
            </a:r>
          </a:p>
        </p:txBody>
      </p:sp>
      <p:grpSp>
        <p:nvGrpSpPr>
          <p:cNvPr id="86029" name="Group 13"/>
          <p:cNvGrpSpPr>
            <a:grpSpLocks/>
          </p:cNvGrpSpPr>
          <p:nvPr/>
        </p:nvGrpSpPr>
        <p:grpSpPr bwMode="auto">
          <a:xfrm>
            <a:off x="3276600" y="3084513"/>
            <a:ext cx="681038" cy="206375"/>
            <a:chOff x="2064" y="1943"/>
            <a:chExt cx="429" cy="130"/>
          </a:xfrm>
        </p:grpSpPr>
        <p:sp>
          <p:nvSpPr>
            <p:cNvPr id="86030" name="Rectangle 14"/>
            <p:cNvSpPr>
              <a:spLocks noChangeArrowheads="1"/>
            </p:cNvSpPr>
            <p:nvPr/>
          </p:nvSpPr>
          <p:spPr bwMode="auto">
            <a:xfrm>
              <a:off x="2064" y="1943"/>
              <a:ext cx="429" cy="130"/>
            </a:xfrm>
            <a:prstGeom prst="rect">
              <a:avLst/>
            </a:prstGeom>
            <a:solidFill>
              <a:srgbClr val="00B17A"/>
            </a:solidFill>
            <a:ln w="12600">
              <a:solidFill>
                <a:srgbClr val="FFFFFF"/>
              </a:solidFill>
              <a:miter lim="800000"/>
              <a:headEnd/>
              <a:tailEnd/>
            </a:ln>
            <a:effectLst/>
          </p:spPr>
          <p:txBody>
            <a:bodyPr wrap="none" anchor="ctr"/>
            <a:lstStyle/>
            <a:p>
              <a:endParaRPr lang="es-AR"/>
            </a:p>
          </p:txBody>
        </p:sp>
        <p:sp>
          <p:nvSpPr>
            <p:cNvPr id="86031" name="Rectangle 15"/>
            <p:cNvSpPr>
              <a:spLocks noChangeArrowheads="1"/>
            </p:cNvSpPr>
            <p:nvPr/>
          </p:nvSpPr>
          <p:spPr bwMode="auto">
            <a:xfrm>
              <a:off x="2356" y="1943"/>
              <a:ext cx="136" cy="130"/>
            </a:xfrm>
            <a:prstGeom prst="rect">
              <a:avLst/>
            </a:prstGeom>
            <a:solidFill>
              <a:srgbClr val="00B17A"/>
            </a:solidFill>
            <a:ln w="12600">
              <a:solidFill>
                <a:srgbClr val="FFFFFF"/>
              </a:solidFill>
              <a:miter lim="800000"/>
              <a:headEnd/>
              <a:tailEnd/>
            </a:ln>
            <a:effectLst/>
          </p:spPr>
          <p:txBody>
            <a:bodyPr wrap="none" anchor="ctr"/>
            <a:lstStyle/>
            <a:p>
              <a:endParaRPr lang="es-AR"/>
            </a:p>
          </p:txBody>
        </p:sp>
      </p:grpSp>
      <p:sp>
        <p:nvSpPr>
          <p:cNvPr id="86032" name="Rectangle 16"/>
          <p:cNvSpPr>
            <a:spLocks noChangeArrowheads="1"/>
          </p:cNvSpPr>
          <p:nvPr/>
        </p:nvSpPr>
        <p:spPr bwMode="auto">
          <a:xfrm>
            <a:off x="3724275" y="3024188"/>
            <a:ext cx="320675" cy="347662"/>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99FF99"/>
                </a:solidFill>
                <a:effectLst>
                  <a:outerShdw blurRad="38100" dist="38100" dir="2700000" algn="tl">
                    <a:srgbClr val="000000"/>
                  </a:outerShdw>
                </a:effectLst>
                <a:latin typeface="Arial" charset="0"/>
                <a:ea typeface="Microsoft YaHei" charset="0"/>
                <a:cs typeface="Microsoft YaHei" charset="0"/>
              </a:rPr>
              <a:t>0</a:t>
            </a:r>
          </a:p>
        </p:txBody>
      </p:sp>
      <p:sp>
        <p:nvSpPr>
          <p:cNvPr id="86033" name="Line 17"/>
          <p:cNvSpPr>
            <a:spLocks noChangeShapeType="1"/>
          </p:cNvSpPr>
          <p:nvPr/>
        </p:nvSpPr>
        <p:spPr bwMode="auto">
          <a:xfrm>
            <a:off x="1400175" y="3427413"/>
            <a:ext cx="2554288" cy="1587"/>
          </a:xfrm>
          <a:prstGeom prst="line">
            <a:avLst/>
          </a:prstGeom>
          <a:noFill/>
          <a:ln w="25560">
            <a:solidFill>
              <a:srgbClr val="FFFFFF"/>
            </a:solidFill>
            <a:prstDash val="sysDot"/>
            <a:miter lim="800000"/>
            <a:headEnd/>
            <a:tailEnd type="triangle" w="med" len="med"/>
          </a:ln>
          <a:effectLst/>
        </p:spPr>
        <p:txBody>
          <a:bodyPr/>
          <a:lstStyle/>
          <a:p>
            <a:endParaRPr lang="es-AR"/>
          </a:p>
        </p:txBody>
      </p:sp>
      <p:grpSp>
        <p:nvGrpSpPr>
          <p:cNvPr id="86034" name="Group 18"/>
          <p:cNvGrpSpPr>
            <a:grpSpLocks/>
          </p:cNvGrpSpPr>
          <p:nvPr/>
        </p:nvGrpSpPr>
        <p:grpSpPr bwMode="auto">
          <a:xfrm>
            <a:off x="6448425" y="3084513"/>
            <a:ext cx="679450" cy="206375"/>
            <a:chOff x="4062" y="1943"/>
            <a:chExt cx="428" cy="130"/>
          </a:xfrm>
        </p:grpSpPr>
        <p:sp>
          <p:nvSpPr>
            <p:cNvPr id="86035" name="Rectangle 19"/>
            <p:cNvSpPr>
              <a:spLocks noChangeArrowheads="1"/>
            </p:cNvSpPr>
            <p:nvPr/>
          </p:nvSpPr>
          <p:spPr bwMode="auto">
            <a:xfrm>
              <a:off x="4062" y="1943"/>
              <a:ext cx="428" cy="130"/>
            </a:xfrm>
            <a:prstGeom prst="rect">
              <a:avLst/>
            </a:prstGeom>
            <a:solidFill>
              <a:srgbClr val="CC6600"/>
            </a:solidFill>
            <a:ln w="12600">
              <a:solidFill>
                <a:srgbClr val="FFFFFF"/>
              </a:solidFill>
              <a:miter lim="800000"/>
              <a:headEnd/>
              <a:tailEnd/>
            </a:ln>
            <a:effectLst/>
          </p:spPr>
          <p:txBody>
            <a:bodyPr wrap="none" anchor="ctr"/>
            <a:lstStyle/>
            <a:p>
              <a:endParaRPr lang="es-AR"/>
            </a:p>
          </p:txBody>
        </p:sp>
        <p:sp>
          <p:nvSpPr>
            <p:cNvPr id="86036" name="Rectangle 20"/>
            <p:cNvSpPr>
              <a:spLocks noChangeArrowheads="1"/>
            </p:cNvSpPr>
            <p:nvPr/>
          </p:nvSpPr>
          <p:spPr bwMode="auto">
            <a:xfrm>
              <a:off x="4354" y="1943"/>
              <a:ext cx="136" cy="130"/>
            </a:xfrm>
            <a:prstGeom prst="rect">
              <a:avLst/>
            </a:prstGeom>
            <a:solidFill>
              <a:srgbClr val="CC6600"/>
            </a:solidFill>
            <a:ln w="12600">
              <a:solidFill>
                <a:srgbClr val="FFFFFF"/>
              </a:solidFill>
              <a:miter lim="800000"/>
              <a:headEnd/>
              <a:tailEnd/>
            </a:ln>
            <a:effectLst/>
          </p:spPr>
          <p:txBody>
            <a:bodyPr wrap="none" anchor="ctr"/>
            <a:lstStyle/>
            <a:p>
              <a:endParaRPr lang="es-AR"/>
            </a:p>
          </p:txBody>
        </p:sp>
      </p:grpSp>
      <p:sp>
        <p:nvSpPr>
          <p:cNvPr id="86037" name="Rectangle 21"/>
          <p:cNvSpPr>
            <a:spLocks noChangeArrowheads="1"/>
          </p:cNvSpPr>
          <p:nvPr/>
        </p:nvSpPr>
        <p:spPr bwMode="auto">
          <a:xfrm>
            <a:off x="6896100" y="3048000"/>
            <a:ext cx="320675" cy="347663"/>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FFFFFF"/>
                </a:solidFill>
                <a:latin typeface="Arial" charset="0"/>
                <a:ea typeface="Microsoft YaHei" charset="0"/>
                <a:cs typeface="Microsoft YaHei" charset="0"/>
              </a:rPr>
              <a:t>1</a:t>
            </a:r>
          </a:p>
        </p:txBody>
      </p:sp>
      <p:grpSp>
        <p:nvGrpSpPr>
          <p:cNvPr id="86038" name="Group 22"/>
          <p:cNvGrpSpPr>
            <a:grpSpLocks/>
          </p:cNvGrpSpPr>
          <p:nvPr/>
        </p:nvGrpSpPr>
        <p:grpSpPr bwMode="auto">
          <a:xfrm>
            <a:off x="7305675" y="3084513"/>
            <a:ext cx="679450" cy="206375"/>
            <a:chOff x="4602" y="1943"/>
            <a:chExt cx="428" cy="130"/>
          </a:xfrm>
        </p:grpSpPr>
        <p:sp>
          <p:nvSpPr>
            <p:cNvPr id="86039" name="Rectangle 23"/>
            <p:cNvSpPr>
              <a:spLocks noChangeArrowheads="1"/>
            </p:cNvSpPr>
            <p:nvPr/>
          </p:nvSpPr>
          <p:spPr bwMode="auto">
            <a:xfrm>
              <a:off x="4602" y="1943"/>
              <a:ext cx="428" cy="130"/>
            </a:xfrm>
            <a:prstGeom prst="rect">
              <a:avLst/>
            </a:prstGeom>
            <a:solidFill>
              <a:srgbClr val="00B17A"/>
            </a:solidFill>
            <a:ln w="12600">
              <a:solidFill>
                <a:srgbClr val="FFFFFF"/>
              </a:solidFill>
              <a:miter lim="800000"/>
              <a:headEnd/>
              <a:tailEnd/>
            </a:ln>
            <a:effectLst/>
          </p:spPr>
          <p:txBody>
            <a:bodyPr wrap="none" anchor="ctr"/>
            <a:lstStyle/>
            <a:p>
              <a:endParaRPr lang="es-AR"/>
            </a:p>
          </p:txBody>
        </p:sp>
        <p:sp>
          <p:nvSpPr>
            <p:cNvPr id="86040" name="Rectangle 24"/>
            <p:cNvSpPr>
              <a:spLocks noChangeArrowheads="1"/>
            </p:cNvSpPr>
            <p:nvPr/>
          </p:nvSpPr>
          <p:spPr bwMode="auto">
            <a:xfrm>
              <a:off x="4894" y="1943"/>
              <a:ext cx="136" cy="130"/>
            </a:xfrm>
            <a:prstGeom prst="rect">
              <a:avLst/>
            </a:prstGeom>
            <a:solidFill>
              <a:srgbClr val="00B17A"/>
            </a:solidFill>
            <a:ln w="12600">
              <a:solidFill>
                <a:srgbClr val="FFFFFF"/>
              </a:solidFill>
              <a:miter lim="800000"/>
              <a:headEnd/>
              <a:tailEnd/>
            </a:ln>
            <a:effectLst/>
          </p:spPr>
          <p:txBody>
            <a:bodyPr wrap="none" anchor="ctr"/>
            <a:lstStyle/>
            <a:p>
              <a:endParaRPr lang="es-AR"/>
            </a:p>
          </p:txBody>
        </p:sp>
      </p:grpSp>
      <p:sp>
        <p:nvSpPr>
          <p:cNvPr id="86041" name="Rectangle 25"/>
          <p:cNvSpPr>
            <a:spLocks noChangeArrowheads="1"/>
          </p:cNvSpPr>
          <p:nvPr/>
        </p:nvSpPr>
        <p:spPr bwMode="auto">
          <a:xfrm>
            <a:off x="7753350" y="3024188"/>
            <a:ext cx="320675" cy="347662"/>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99FF99"/>
                </a:solidFill>
                <a:effectLst>
                  <a:outerShdw blurRad="38100" dist="38100" dir="2700000" algn="tl">
                    <a:srgbClr val="000000"/>
                  </a:outerShdw>
                </a:effectLst>
                <a:latin typeface="Arial" charset="0"/>
                <a:ea typeface="Microsoft YaHei" charset="0"/>
                <a:cs typeface="Microsoft YaHei" charset="0"/>
              </a:rPr>
              <a:t>0</a:t>
            </a:r>
          </a:p>
        </p:txBody>
      </p:sp>
      <p:sp>
        <p:nvSpPr>
          <p:cNvPr id="86042" name="Line 26"/>
          <p:cNvSpPr>
            <a:spLocks noChangeShapeType="1"/>
          </p:cNvSpPr>
          <p:nvPr/>
        </p:nvSpPr>
        <p:spPr bwMode="auto">
          <a:xfrm>
            <a:off x="5427663" y="3427413"/>
            <a:ext cx="2741612" cy="1587"/>
          </a:xfrm>
          <a:prstGeom prst="line">
            <a:avLst/>
          </a:prstGeom>
          <a:noFill/>
          <a:ln w="25560">
            <a:solidFill>
              <a:srgbClr val="FFFFFF"/>
            </a:solidFill>
            <a:prstDash val="sysDot"/>
            <a:miter lim="800000"/>
            <a:headEnd/>
            <a:tailEnd type="triangle" w="med" len="med"/>
          </a:ln>
          <a:effectLst/>
        </p:spPr>
        <p:txBody>
          <a:bodyPr/>
          <a:lstStyle/>
          <a:p>
            <a:endParaRPr lang="es-AR"/>
          </a:p>
        </p:txBody>
      </p:sp>
      <p:sp>
        <p:nvSpPr>
          <p:cNvPr id="86043" name="Rectangle 27"/>
          <p:cNvSpPr>
            <a:spLocks noChangeArrowheads="1"/>
          </p:cNvSpPr>
          <p:nvPr/>
        </p:nvSpPr>
        <p:spPr bwMode="auto">
          <a:xfrm>
            <a:off x="6384925" y="2057400"/>
            <a:ext cx="1030288" cy="590550"/>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CC6600"/>
                </a:solidFill>
                <a:effectLst>
                  <a:outerShdw blurRad="38100" dist="38100" dir="2700000" algn="tl">
                    <a:srgbClr val="000000"/>
                  </a:outerShdw>
                </a:effectLst>
                <a:latin typeface="Arial" charset="0"/>
                <a:ea typeface="Microsoft YaHei" charset="0"/>
                <a:cs typeface="Microsoft YaHei" charset="0"/>
              </a:rPr>
              <a:t>Celda</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CC6600"/>
                </a:solidFill>
                <a:effectLst>
                  <a:outerShdw blurRad="38100" dist="38100" dir="2700000" algn="tl">
                    <a:srgbClr val="000000"/>
                  </a:outerShdw>
                </a:effectLst>
                <a:latin typeface="Arial" charset="0"/>
                <a:ea typeface="Microsoft YaHei" charset="0"/>
                <a:cs typeface="Microsoft YaHei" charset="0"/>
              </a:rPr>
              <a:t>Marcada</a:t>
            </a:r>
          </a:p>
        </p:txBody>
      </p:sp>
      <p:grpSp>
        <p:nvGrpSpPr>
          <p:cNvPr id="86044" name="Group 28"/>
          <p:cNvGrpSpPr>
            <a:grpSpLocks/>
          </p:cNvGrpSpPr>
          <p:nvPr/>
        </p:nvGrpSpPr>
        <p:grpSpPr bwMode="auto">
          <a:xfrm>
            <a:off x="3998913" y="3916363"/>
            <a:ext cx="206375" cy="681037"/>
            <a:chOff x="2519" y="2467"/>
            <a:chExt cx="130" cy="429"/>
          </a:xfrm>
        </p:grpSpPr>
        <p:sp>
          <p:nvSpPr>
            <p:cNvPr id="86045" name="Rectangle 29"/>
            <p:cNvSpPr>
              <a:spLocks noChangeArrowheads="1"/>
            </p:cNvSpPr>
            <p:nvPr/>
          </p:nvSpPr>
          <p:spPr bwMode="auto">
            <a:xfrm>
              <a:off x="2519" y="2467"/>
              <a:ext cx="130" cy="429"/>
            </a:xfrm>
            <a:prstGeom prst="rect">
              <a:avLst/>
            </a:prstGeom>
            <a:solidFill>
              <a:srgbClr val="FF0000"/>
            </a:solidFill>
            <a:ln w="12600">
              <a:solidFill>
                <a:srgbClr val="FFFFFF"/>
              </a:solidFill>
              <a:miter lim="800000"/>
              <a:headEnd/>
              <a:tailEnd/>
            </a:ln>
            <a:effectLst/>
          </p:spPr>
          <p:txBody>
            <a:bodyPr wrap="none" anchor="ctr"/>
            <a:lstStyle/>
            <a:p>
              <a:endParaRPr lang="es-AR"/>
            </a:p>
          </p:txBody>
        </p:sp>
        <p:sp>
          <p:nvSpPr>
            <p:cNvPr id="86046" name="Rectangle 30"/>
            <p:cNvSpPr>
              <a:spLocks noChangeArrowheads="1"/>
            </p:cNvSpPr>
            <p:nvPr/>
          </p:nvSpPr>
          <p:spPr bwMode="auto">
            <a:xfrm>
              <a:off x="2519" y="2467"/>
              <a:ext cx="130" cy="136"/>
            </a:xfrm>
            <a:prstGeom prst="rect">
              <a:avLst/>
            </a:prstGeom>
            <a:solidFill>
              <a:srgbClr val="FF0000"/>
            </a:solidFill>
            <a:ln w="12600">
              <a:solidFill>
                <a:srgbClr val="FFFFFF"/>
              </a:solidFill>
              <a:miter lim="800000"/>
              <a:headEnd/>
              <a:tailEnd/>
            </a:ln>
            <a:effectLst/>
          </p:spPr>
          <p:txBody>
            <a:bodyPr wrap="none" anchor="ctr"/>
            <a:lstStyle/>
            <a:p>
              <a:endParaRPr lang="es-AR"/>
            </a:p>
          </p:txBody>
        </p:sp>
      </p:grpSp>
      <p:sp>
        <p:nvSpPr>
          <p:cNvPr id="86047" name="Line 31"/>
          <p:cNvSpPr>
            <a:spLocks noChangeShapeType="1"/>
          </p:cNvSpPr>
          <p:nvPr/>
        </p:nvSpPr>
        <p:spPr bwMode="auto">
          <a:xfrm>
            <a:off x="4141788" y="3170238"/>
            <a:ext cx="1284287" cy="1587"/>
          </a:xfrm>
          <a:prstGeom prst="line">
            <a:avLst/>
          </a:prstGeom>
          <a:noFill/>
          <a:ln w="127080">
            <a:solidFill>
              <a:srgbClr val="00B17A"/>
            </a:solidFill>
            <a:miter lim="800000"/>
            <a:headEnd/>
            <a:tailEnd type="triangle" w="med" len="med"/>
          </a:ln>
          <a:effectLst>
            <a:outerShdw dist="17819" dir="2700000" algn="ctr" rotWithShape="0">
              <a:srgbClr val="FFFFFF"/>
            </a:outerShdw>
          </a:effectLst>
        </p:spPr>
        <p:txBody>
          <a:bodyPr/>
          <a:lstStyle/>
          <a:p>
            <a:endParaRPr lang="es-AR"/>
          </a:p>
        </p:txBody>
      </p:sp>
      <p:sp>
        <p:nvSpPr>
          <p:cNvPr id="86048" name="AutoShape 32"/>
          <p:cNvSpPr>
            <a:spLocks noChangeArrowheads="1"/>
          </p:cNvSpPr>
          <p:nvPr/>
        </p:nvSpPr>
        <p:spPr bwMode="auto">
          <a:xfrm>
            <a:off x="4491038" y="2492375"/>
            <a:ext cx="671512" cy="328613"/>
          </a:xfrm>
          <a:prstGeom prst="hexagon">
            <a:avLst>
              <a:gd name="adj" fmla="val 51058"/>
              <a:gd name="vf" fmla="val 115470"/>
            </a:avLst>
          </a:prstGeom>
          <a:solidFill>
            <a:srgbClr val="CC99FF"/>
          </a:solidFill>
          <a:ln w="12600">
            <a:solidFill>
              <a:srgbClr val="FFFFFF"/>
            </a:solidFill>
            <a:miter lim="800000"/>
            <a:headEnd/>
            <a:tailEnd/>
          </a:ln>
          <a:effectLst>
            <a:outerShdw dist="17819" dir="2700000" algn="ctr" rotWithShape="0">
              <a:srgbClr val="FFFFFF"/>
            </a:outerShdw>
          </a:effectLst>
        </p:spPr>
        <p:txBody>
          <a:bodyPr wrap="none" anchor="ctr"/>
          <a:lstStyle/>
          <a:p>
            <a:endParaRPr lang="es-AR"/>
          </a:p>
        </p:txBody>
      </p:sp>
      <p:sp>
        <p:nvSpPr>
          <p:cNvPr id="86049" name="Rectangle 33"/>
          <p:cNvSpPr>
            <a:spLocks noChangeArrowheads="1"/>
          </p:cNvSpPr>
          <p:nvPr/>
        </p:nvSpPr>
        <p:spPr bwMode="auto">
          <a:xfrm>
            <a:off x="4479925" y="2509838"/>
            <a:ext cx="636588" cy="347662"/>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FFFFFF"/>
                </a:solidFill>
                <a:latin typeface="Arial" charset="0"/>
                <a:ea typeface="Microsoft YaHei" charset="0"/>
                <a:cs typeface="Microsoft YaHei" charset="0"/>
              </a:rPr>
              <a:t>UPC</a:t>
            </a:r>
          </a:p>
        </p:txBody>
      </p:sp>
      <p:sp>
        <p:nvSpPr>
          <p:cNvPr id="86050" name="Line 34"/>
          <p:cNvSpPr>
            <a:spLocks noChangeShapeType="1"/>
          </p:cNvSpPr>
          <p:nvPr/>
        </p:nvSpPr>
        <p:spPr bwMode="auto">
          <a:xfrm>
            <a:off x="4227513" y="3170238"/>
            <a:ext cx="1027112" cy="1587"/>
          </a:xfrm>
          <a:prstGeom prst="line">
            <a:avLst/>
          </a:prstGeom>
          <a:noFill/>
          <a:ln w="25560">
            <a:solidFill>
              <a:srgbClr val="AFE1FF"/>
            </a:solidFill>
            <a:miter lim="800000"/>
            <a:headEnd/>
            <a:tailEnd type="triangle" w="med" len="med"/>
          </a:ln>
          <a:effectLst>
            <a:outerShdw dist="17819" dir="2700000" algn="ctr" rotWithShape="0">
              <a:srgbClr val="FFFFFF"/>
            </a:outerShdw>
          </a:effectLst>
        </p:spPr>
        <p:txBody>
          <a:bodyPr/>
          <a:lstStyle/>
          <a:p>
            <a:endParaRPr lang="es-AR"/>
          </a:p>
        </p:txBody>
      </p:sp>
      <p:sp>
        <p:nvSpPr>
          <p:cNvPr id="86051" name="Rectangle 35"/>
          <p:cNvSpPr>
            <a:spLocks noChangeArrowheads="1"/>
          </p:cNvSpPr>
          <p:nvPr/>
        </p:nvSpPr>
        <p:spPr bwMode="auto">
          <a:xfrm>
            <a:off x="5643563" y="3948113"/>
            <a:ext cx="2308225" cy="927100"/>
          </a:xfrm>
          <a:prstGeom prst="rect">
            <a:avLst/>
          </a:prstGeom>
          <a:noFill/>
          <a:ln w="9525">
            <a:noFill/>
            <a:round/>
            <a:headEnd/>
            <a:tailEnd/>
          </a:ln>
          <a:effectLst/>
        </p:spPr>
        <p:txBody>
          <a:bodyPr wrap="none" lIns="103680" tIns="51840" rIns="103680" bIns="51840">
            <a:spAutoFit/>
          </a:bodyPr>
          <a:lstStyle/>
          <a:p>
            <a:pPr>
              <a:buClr>
                <a:srgbClr val="008AE8"/>
              </a:buClr>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FFFFFF"/>
                </a:solidFill>
                <a:effectLst>
                  <a:outerShdw blurRad="38100" dist="38100" dir="2700000" algn="tl">
                    <a:srgbClr val="000000"/>
                  </a:outerShdw>
                </a:effectLst>
                <a:latin typeface="Arial" charset="0"/>
                <a:ea typeface="Microsoft YaHei" charset="0"/>
                <a:cs typeface="Microsoft YaHei" charset="0"/>
              </a:rPr>
              <a:t> </a:t>
            </a:r>
            <a:r>
              <a:rPr lang="es-ES" sz="1800" b="1">
                <a:solidFill>
                  <a:srgbClr val="00B17A"/>
                </a:solidFill>
                <a:effectLst>
                  <a:outerShdw blurRad="38100" dist="38100" dir="2700000" algn="tl">
                    <a:srgbClr val="000000"/>
                  </a:outerShdw>
                </a:effectLst>
                <a:latin typeface="Arial" charset="0"/>
                <a:ea typeface="Microsoft YaHei" charset="0"/>
                <a:cs typeface="Microsoft YaHei" charset="0"/>
              </a:rPr>
              <a:t>DEJAR PASAR</a:t>
            </a:r>
          </a:p>
          <a:p>
            <a:pPr>
              <a:buClr>
                <a:srgbClr val="008AE8"/>
              </a:buClr>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CCECFF"/>
                </a:solidFill>
                <a:effectLst>
                  <a:outerShdw blurRad="38100" dist="38100" dir="2700000" algn="tl">
                    <a:srgbClr val="000000"/>
                  </a:outerShdw>
                </a:effectLst>
                <a:latin typeface="Arial" charset="0"/>
                <a:ea typeface="Microsoft YaHei" charset="0"/>
                <a:cs typeface="Microsoft YaHei" charset="0"/>
              </a:rPr>
              <a:t> </a:t>
            </a:r>
            <a:r>
              <a:rPr lang="es-ES" sz="1800" b="1">
                <a:solidFill>
                  <a:srgbClr val="CC6600"/>
                </a:solidFill>
                <a:effectLst>
                  <a:outerShdw blurRad="38100" dist="38100" dir="2700000" algn="tl">
                    <a:srgbClr val="000000"/>
                  </a:outerShdw>
                </a:effectLst>
                <a:latin typeface="Arial" charset="0"/>
                <a:ea typeface="Microsoft YaHei" charset="0"/>
                <a:cs typeface="Microsoft YaHei" charset="0"/>
              </a:rPr>
              <a:t>MARCAR BIT CLP</a:t>
            </a:r>
          </a:p>
          <a:p>
            <a:pPr>
              <a:buClr>
                <a:srgbClr val="008AE8"/>
              </a:buClr>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CCECFF"/>
                </a:solidFill>
                <a:effectLst>
                  <a:outerShdw blurRad="38100" dist="38100" dir="2700000" algn="tl">
                    <a:srgbClr val="000000"/>
                  </a:outerShdw>
                </a:effectLst>
                <a:latin typeface="Arial" charset="0"/>
                <a:ea typeface="Microsoft YaHei" charset="0"/>
                <a:cs typeface="Microsoft YaHei" charset="0"/>
              </a:rPr>
              <a:t> </a:t>
            </a:r>
            <a:r>
              <a:rPr lang="es-ES" sz="1800" b="1">
                <a:solidFill>
                  <a:srgbClr val="FF0000"/>
                </a:solidFill>
                <a:effectLst>
                  <a:outerShdw blurRad="38100" dist="38100" dir="2700000" algn="tl">
                    <a:srgbClr val="000000"/>
                  </a:outerShdw>
                </a:effectLst>
                <a:latin typeface="Arial" charset="0"/>
                <a:ea typeface="Microsoft YaHei" charset="0"/>
                <a:cs typeface="Microsoft YaHei" charset="0"/>
              </a:rPr>
              <a:t>DESCARTAR</a:t>
            </a:r>
          </a:p>
        </p:txBody>
      </p:sp>
      <p:pic>
        <p:nvPicPr>
          <p:cNvPr id="86052" name="Picture 36"/>
          <p:cNvPicPr>
            <a:picLocks noChangeAspect="1" noChangeArrowheads="1"/>
          </p:cNvPicPr>
          <p:nvPr/>
        </p:nvPicPr>
        <p:blipFill>
          <a:blip r:embed="rId5" cstate="print"/>
          <a:srcRect/>
          <a:stretch>
            <a:fillRect/>
          </a:stretch>
        </p:blipFill>
        <p:spPr bwMode="auto">
          <a:xfrm>
            <a:off x="4668838" y="1719263"/>
            <a:ext cx="257175" cy="817562"/>
          </a:xfrm>
          <a:prstGeom prst="rect">
            <a:avLst/>
          </a:prstGeom>
          <a:noFill/>
          <a:ln w="9525">
            <a:noFill/>
            <a:round/>
            <a:headEnd/>
            <a:tailEnd/>
          </a:ln>
          <a:effectLst/>
        </p:spPr>
      </p:pic>
      <p:sp>
        <p:nvSpPr>
          <p:cNvPr id="86053" name="Text Box 37"/>
          <p:cNvSpPr txBox="1">
            <a:spLocks noChangeArrowheads="1"/>
          </p:cNvSpPr>
          <p:nvPr/>
        </p:nvSpPr>
        <p:spPr bwMode="auto">
          <a:xfrm>
            <a:off x="2057400" y="3962400"/>
            <a:ext cx="1371600" cy="581025"/>
          </a:xfrm>
          <a:prstGeom prst="rect">
            <a:avLst/>
          </a:prstGeom>
          <a:noFill/>
          <a:ln w="9525">
            <a:noFill/>
            <a:round/>
            <a:headEnd/>
            <a:tailEnd/>
          </a:ln>
          <a:effectLst/>
        </p:spPr>
        <p:txBody>
          <a:bodyPr lIns="90000" tIns="46800" rIns="90000" bIns="46800">
            <a:spAutoFit/>
          </a:bodyPr>
          <a:lstStyle/>
          <a:p>
            <a:pPr algn="ctr" eaLnBrk="1" hangingPunct="1">
              <a:spcBef>
                <a:spcPts val="10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FF0000"/>
                </a:solidFill>
                <a:latin typeface="Arial" charset="0"/>
                <a:ea typeface="Microsoft YaHei" charset="0"/>
                <a:cs typeface="Microsoft YaHei" charset="0"/>
              </a:rPr>
              <a:t>Celda Descartada</a:t>
            </a:r>
          </a:p>
        </p:txBody>
      </p:sp>
      <p:sp>
        <p:nvSpPr>
          <p:cNvPr id="86054" name="Text Box 38"/>
          <p:cNvSpPr txBox="1">
            <a:spLocks noChangeArrowheads="1"/>
          </p:cNvSpPr>
          <p:nvPr/>
        </p:nvSpPr>
        <p:spPr bwMode="auto">
          <a:xfrm>
            <a:off x="3332163" y="3016250"/>
            <a:ext cx="320675" cy="336550"/>
          </a:xfrm>
          <a:prstGeom prst="rect">
            <a:avLst/>
          </a:prstGeom>
          <a:noFill/>
          <a:ln w="9525">
            <a:noFill/>
            <a:round/>
            <a:headEnd/>
            <a:tailEnd/>
          </a:ln>
          <a:effectLst/>
        </p:spPr>
        <p:txBody>
          <a:bodyPr wrap="none" lIns="90000" tIns="46800" rIns="90000" bIns="46800">
            <a:spAutoFit/>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FFFFFF"/>
                </a:solidFill>
                <a:latin typeface="Arial" charset="0"/>
                <a:ea typeface="Microsoft YaHei" charset="0"/>
                <a:cs typeface="Microsoft YaHei" charset="0"/>
              </a:rPr>
              <a:t>A</a:t>
            </a:r>
          </a:p>
        </p:txBody>
      </p:sp>
      <p:sp>
        <p:nvSpPr>
          <p:cNvPr id="86055" name="Text Box 39"/>
          <p:cNvSpPr txBox="1">
            <a:spLocks noChangeArrowheads="1"/>
          </p:cNvSpPr>
          <p:nvPr/>
        </p:nvSpPr>
        <p:spPr bwMode="auto">
          <a:xfrm>
            <a:off x="2516188" y="3016250"/>
            <a:ext cx="327025" cy="336550"/>
          </a:xfrm>
          <a:prstGeom prst="rect">
            <a:avLst/>
          </a:prstGeom>
          <a:noFill/>
          <a:ln w="9525">
            <a:noFill/>
            <a:round/>
            <a:headEnd/>
            <a:tailEnd/>
          </a:ln>
          <a:effectLst/>
        </p:spPr>
        <p:txBody>
          <a:bodyPr wrap="none" lIns="90000" tIns="46800" rIns="90000" bIns="46800">
            <a:spAutoFit/>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FFFFFF"/>
                </a:solidFill>
                <a:latin typeface="Arial" charset="0"/>
                <a:ea typeface="Microsoft YaHei" charset="0"/>
                <a:cs typeface="Microsoft YaHei" charset="0"/>
              </a:rPr>
              <a:t>B</a:t>
            </a:r>
          </a:p>
        </p:txBody>
      </p:sp>
      <p:sp>
        <p:nvSpPr>
          <p:cNvPr id="86056" name="Text Box 40"/>
          <p:cNvSpPr txBox="1">
            <a:spLocks noChangeArrowheads="1"/>
          </p:cNvSpPr>
          <p:nvPr/>
        </p:nvSpPr>
        <p:spPr bwMode="auto">
          <a:xfrm>
            <a:off x="1652588" y="3016250"/>
            <a:ext cx="327025" cy="336550"/>
          </a:xfrm>
          <a:prstGeom prst="rect">
            <a:avLst/>
          </a:prstGeom>
          <a:noFill/>
          <a:ln w="9525">
            <a:noFill/>
            <a:round/>
            <a:headEnd/>
            <a:tailEnd/>
          </a:ln>
          <a:effectLst/>
        </p:spPr>
        <p:txBody>
          <a:bodyPr wrap="none" lIns="90000" tIns="46800" rIns="90000" bIns="46800">
            <a:spAutoFit/>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FFFFFF"/>
                </a:solidFill>
                <a:latin typeface="Arial" charset="0"/>
                <a:ea typeface="Microsoft YaHei" charset="0"/>
                <a:cs typeface="Microsoft YaHei" charset="0"/>
              </a:rPr>
              <a:t>C</a:t>
            </a:r>
          </a:p>
        </p:txBody>
      </p:sp>
      <p:sp>
        <p:nvSpPr>
          <p:cNvPr id="86057" name="Text Box 41"/>
          <p:cNvSpPr txBox="1">
            <a:spLocks noChangeArrowheads="1"/>
          </p:cNvSpPr>
          <p:nvPr/>
        </p:nvSpPr>
        <p:spPr bwMode="auto">
          <a:xfrm>
            <a:off x="7370763" y="3016250"/>
            <a:ext cx="320675" cy="336550"/>
          </a:xfrm>
          <a:prstGeom prst="rect">
            <a:avLst/>
          </a:prstGeom>
          <a:noFill/>
          <a:ln w="9525">
            <a:noFill/>
            <a:round/>
            <a:headEnd/>
            <a:tailEnd/>
          </a:ln>
          <a:effectLst/>
        </p:spPr>
        <p:txBody>
          <a:bodyPr wrap="none" lIns="90000" tIns="46800" rIns="90000" bIns="46800">
            <a:spAutoFit/>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FFFFFF"/>
                </a:solidFill>
                <a:latin typeface="Arial" charset="0"/>
                <a:ea typeface="Microsoft YaHei" charset="0"/>
                <a:cs typeface="Microsoft YaHei" charset="0"/>
              </a:rPr>
              <a:t>A</a:t>
            </a:r>
          </a:p>
        </p:txBody>
      </p:sp>
      <p:sp>
        <p:nvSpPr>
          <p:cNvPr id="86058" name="Text Box 42"/>
          <p:cNvSpPr txBox="1">
            <a:spLocks noChangeArrowheads="1"/>
          </p:cNvSpPr>
          <p:nvPr/>
        </p:nvSpPr>
        <p:spPr bwMode="auto">
          <a:xfrm>
            <a:off x="6453188" y="3048000"/>
            <a:ext cx="327025" cy="336550"/>
          </a:xfrm>
          <a:prstGeom prst="rect">
            <a:avLst/>
          </a:prstGeom>
          <a:noFill/>
          <a:ln w="9525">
            <a:noFill/>
            <a:round/>
            <a:headEnd/>
            <a:tailEnd/>
          </a:ln>
          <a:effectLst/>
        </p:spPr>
        <p:txBody>
          <a:bodyPr wrap="none" lIns="90000" tIns="46800" rIns="90000" bIns="46800">
            <a:spAutoFit/>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FFFFFF"/>
                </a:solidFill>
                <a:latin typeface="Arial" charset="0"/>
                <a:ea typeface="Microsoft YaHei" charset="0"/>
                <a:cs typeface="Microsoft YaHei" charset="0"/>
              </a:rPr>
              <a:t>B</a:t>
            </a:r>
          </a:p>
        </p:txBody>
      </p:sp>
      <p:sp>
        <p:nvSpPr>
          <p:cNvPr id="86059" name="Text Box 43"/>
          <p:cNvSpPr txBox="1">
            <a:spLocks noChangeArrowheads="1"/>
          </p:cNvSpPr>
          <p:nvPr/>
        </p:nvSpPr>
        <p:spPr bwMode="auto">
          <a:xfrm rot="16200000">
            <a:off x="3960812" y="4159251"/>
            <a:ext cx="327025" cy="336550"/>
          </a:xfrm>
          <a:prstGeom prst="rect">
            <a:avLst/>
          </a:prstGeom>
          <a:noFill/>
          <a:ln w="9525">
            <a:noFill/>
            <a:round/>
            <a:headEnd/>
            <a:tailEnd/>
          </a:ln>
          <a:effectLst/>
        </p:spPr>
        <p:txBody>
          <a:bodyPr wrap="none" lIns="90000" tIns="46800" rIns="90000" bIns="46800">
            <a:spAutoFit/>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FFFFFF"/>
                </a:solidFill>
                <a:latin typeface="Arial" charset="0"/>
                <a:ea typeface="Microsoft YaHei" charset="0"/>
                <a:cs typeface="Microsoft YaHei" charset="0"/>
              </a:rPr>
              <a:t>C</a:t>
            </a:r>
          </a:p>
        </p:txBody>
      </p:sp>
      <p:sp>
        <p:nvSpPr>
          <p:cNvPr id="86060" name="Line 44"/>
          <p:cNvSpPr>
            <a:spLocks noChangeShapeType="1"/>
          </p:cNvSpPr>
          <p:nvPr/>
        </p:nvSpPr>
        <p:spPr bwMode="auto">
          <a:xfrm>
            <a:off x="7010400" y="2667000"/>
            <a:ext cx="1588" cy="381000"/>
          </a:xfrm>
          <a:prstGeom prst="line">
            <a:avLst/>
          </a:prstGeom>
          <a:noFill/>
          <a:ln w="9360">
            <a:solidFill>
              <a:srgbClr val="FFFFFF"/>
            </a:solidFill>
            <a:miter lim="800000"/>
            <a:headEnd/>
            <a:tailEnd type="triangle" w="med" len="med"/>
          </a:ln>
          <a:effectLst/>
        </p:spPr>
        <p:txBody>
          <a:bodyPr/>
          <a:lstStyle/>
          <a:p>
            <a:endParaRPr lang="es-AR"/>
          </a:p>
        </p:txBody>
      </p:sp>
      <p:sp>
        <p:nvSpPr>
          <p:cNvPr id="86061" name="Text Box 45"/>
          <p:cNvSpPr txBox="1">
            <a:spLocks noChangeArrowheads="1"/>
          </p:cNvSpPr>
          <p:nvPr/>
        </p:nvSpPr>
        <p:spPr bwMode="auto">
          <a:xfrm>
            <a:off x="914400" y="457200"/>
            <a:ext cx="7543800" cy="531813"/>
          </a:xfrm>
          <a:prstGeom prst="rect">
            <a:avLst/>
          </a:prstGeom>
          <a:noFill/>
          <a:ln w="9525">
            <a:noFill/>
            <a:round/>
            <a:headEnd/>
            <a:tailEnd/>
          </a:ln>
          <a:effectLst/>
        </p:spPr>
        <p:txBody>
          <a:bodyPr lIns="90000" tIns="46800" rIns="90000" bIns="46800">
            <a:spAutoFit/>
          </a:bodyPr>
          <a:lstStyle/>
          <a:p>
            <a:pPr algn="ctr">
              <a:lnSpc>
                <a:spcPct val="9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3200" b="1">
                <a:solidFill>
                  <a:srgbClr val="CCECFF"/>
                </a:solidFill>
                <a:effectLst>
                  <a:outerShdw blurRad="38100" dist="38100" dir="2700000" algn="tl">
                    <a:srgbClr val="000000"/>
                  </a:outerShdw>
                </a:effectLst>
                <a:latin typeface="Arial" charset="0"/>
                <a:ea typeface="Microsoft YaHei" charset="0"/>
                <a:cs typeface="Microsoft YaHei" charset="0"/>
              </a:rPr>
              <a:t>Traffic Policing o vigilancia de tráfico</a:t>
            </a:r>
          </a:p>
        </p:txBody>
      </p:sp>
      <p:sp>
        <p:nvSpPr>
          <p:cNvPr id="86062" name="Rectangle 46"/>
          <p:cNvSpPr>
            <a:spLocks noChangeArrowheads="1"/>
          </p:cNvSpPr>
          <p:nvPr/>
        </p:nvSpPr>
        <p:spPr bwMode="auto">
          <a:xfrm>
            <a:off x="2259013" y="1752600"/>
            <a:ext cx="1033462" cy="377825"/>
          </a:xfrm>
          <a:prstGeom prst="rect">
            <a:avLst/>
          </a:prstGeom>
          <a:noFill/>
          <a:ln w="9525">
            <a:noFill/>
            <a:round/>
            <a:headEnd/>
            <a:tailEnd/>
          </a:ln>
          <a:effectLst/>
        </p:spPr>
        <p:txBody>
          <a:bodyPr wrap="none" lIns="103680" tIns="51840" rIns="103680" bIns="5184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b="1">
                <a:solidFill>
                  <a:srgbClr val="FFFFFF"/>
                </a:solidFill>
                <a:effectLst>
                  <a:outerShdw blurRad="38100" dist="38100" dir="2700000" algn="tl">
                    <a:srgbClr val="000000"/>
                  </a:outerShdw>
                </a:effectLst>
                <a:latin typeface="Arial" charset="0"/>
                <a:ea typeface="Microsoft YaHei" charset="0"/>
                <a:cs typeface="Microsoft YaHei" charset="0"/>
              </a:rPr>
              <a:t>Bit CLP</a:t>
            </a:r>
          </a:p>
        </p:txBody>
      </p:sp>
      <p:sp>
        <p:nvSpPr>
          <p:cNvPr id="86063" name="Line 47"/>
          <p:cNvSpPr>
            <a:spLocks noChangeShapeType="1"/>
          </p:cNvSpPr>
          <p:nvPr/>
        </p:nvSpPr>
        <p:spPr bwMode="auto">
          <a:xfrm flipH="1">
            <a:off x="2130425" y="2133600"/>
            <a:ext cx="463550" cy="838200"/>
          </a:xfrm>
          <a:prstGeom prst="line">
            <a:avLst/>
          </a:prstGeom>
          <a:noFill/>
          <a:ln w="9360">
            <a:solidFill>
              <a:srgbClr val="FFFFFF"/>
            </a:solidFill>
            <a:miter lim="800000"/>
            <a:headEnd/>
            <a:tailEnd type="triangle" w="med" len="med"/>
          </a:ln>
          <a:effectLst/>
        </p:spPr>
        <p:txBody>
          <a:bodyPr/>
          <a:lstStyle/>
          <a:p>
            <a:endParaRPr lang="es-AR"/>
          </a:p>
        </p:txBody>
      </p:sp>
      <p:sp>
        <p:nvSpPr>
          <p:cNvPr id="86064" name="Line 48"/>
          <p:cNvSpPr>
            <a:spLocks noChangeShapeType="1"/>
          </p:cNvSpPr>
          <p:nvPr/>
        </p:nvSpPr>
        <p:spPr bwMode="auto">
          <a:xfrm>
            <a:off x="2819400" y="2133600"/>
            <a:ext cx="152400" cy="838200"/>
          </a:xfrm>
          <a:prstGeom prst="line">
            <a:avLst/>
          </a:prstGeom>
          <a:noFill/>
          <a:ln w="9360">
            <a:solidFill>
              <a:srgbClr val="FFFFFF"/>
            </a:solidFill>
            <a:miter lim="800000"/>
            <a:headEnd/>
            <a:tailEnd type="triangle" w="med" len="med"/>
          </a:ln>
          <a:effectLst/>
        </p:spPr>
        <p:txBody>
          <a:bodyPr/>
          <a:lstStyle/>
          <a:p>
            <a:endParaRPr lang="es-AR"/>
          </a:p>
        </p:txBody>
      </p:sp>
      <p:sp>
        <p:nvSpPr>
          <p:cNvPr id="86065" name="Line 49"/>
          <p:cNvSpPr>
            <a:spLocks noChangeShapeType="1"/>
          </p:cNvSpPr>
          <p:nvPr/>
        </p:nvSpPr>
        <p:spPr bwMode="auto">
          <a:xfrm>
            <a:off x="3048000" y="2133600"/>
            <a:ext cx="762000" cy="838200"/>
          </a:xfrm>
          <a:prstGeom prst="line">
            <a:avLst/>
          </a:prstGeom>
          <a:noFill/>
          <a:ln w="9360">
            <a:solidFill>
              <a:srgbClr val="FFFFFF"/>
            </a:solidFill>
            <a:miter lim="800000"/>
            <a:headEnd/>
            <a:tailEnd type="triangle" w="med" len="med"/>
          </a:ln>
          <a:effectLst/>
        </p:spPr>
        <p:txBody>
          <a:bodyPr/>
          <a:lstStyle/>
          <a:p>
            <a:endParaRPr lang="es-AR"/>
          </a:p>
        </p:txBody>
      </p:sp>
      <p:sp>
        <p:nvSpPr>
          <p:cNvPr id="86066" name="Line 50"/>
          <p:cNvSpPr>
            <a:spLocks noChangeShapeType="1"/>
          </p:cNvSpPr>
          <p:nvPr/>
        </p:nvSpPr>
        <p:spPr bwMode="auto">
          <a:xfrm>
            <a:off x="3124200" y="4191000"/>
            <a:ext cx="685800" cy="1588"/>
          </a:xfrm>
          <a:prstGeom prst="line">
            <a:avLst/>
          </a:prstGeom>
          <a:noFill/>
          <a:ln w="9360">
            <a:solidFill>
              <a:srgbClr val="FFFFFF"/>
            </a:solidFill>
            <a:miter lim="800000"/>
            <a:headEnd/>
            <a:tailEnd type="triangle" w="med" len="med"/>
          </a:ln>
          <a:effectLst/>
        </p:spPr>
        <p:txBody>
          <a:bodyPr/>
          <a:lstStyle/>
          <a:p>
            <a:endParaRPr lang="es-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87041" name="Rectangle 1"/>
          <p:cNvSpPr>
            <a:spLocks noGrp="1" noChangeArrowheads="1"/>
          </p:cNvSpPr>
          <p:nvPr>
            <p:ph type="title" idx="4294967295"/>
          </p:nvPr>
        </p:nvSpPr>
        <p:spPr>
          <a:xfrm>
            <a:off x="685800" y="381000"/>
            <a:ext cx="7772400" cy="6858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800" b="1"/>
              <a:t>Control de parámetros de uso UPC</a:t>
            </a:r>
          </a:p>
        </p:txBody>
      </p:sp>
      <p:sp>
        <p:nvSpPr>
          <p:cNvPr id="87042" name="Rectangle 2"/>
          <p:cNvSpPr>
            <a:spLocks noGrp="1" noChangeArrowheads="1"/>
          </p:cNvSpPr>
          <p:nvPr>
            <p:ph type="body" idx="4294967295"/>
          </p:nvPr>
        </p:nvSpPr>
        <p:spPr>
          <a:xfrm>
            <a:off x="304800" y="1295400"/>
            <a:ext cx="8610600" cy="5562600"/>
          </a:xfrm>
          <a:ln/>
        </p:spPr>
        <p:txBody>
          <a:bodyPr/>
          <a:lstStyle/>
          <a:p>
            <a:pPr marL="339725" indent="-339725">
              <a:spcBef>
                <a:spcPts val="700"/>
              </a:spcBef>
              <a:buClr>
                <a:srgbClr val="99FF99"/>
              </a:buClr>
              <a:buSzPct val="8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800"/>
              <a:t>En el I.371 se define un algoritmo que verifica de manera continua el comportamiento del tráfico.</a:t>
            </a:r>
          </a:p>
          <a:p>
            <a:pPr marL="339725" indent="-339725">
              <a:spcBef>
                <a:spcPts val="700"/>
              </a:spcBef>
              <a:buClr>
                <a:srgbClr val="99FF99"/>
              </a:buClr>
              <a:buSzPct val="8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800"/>
              <a:t>Modificando los parámetros que se le pasan puede implementar diversas funciones:</a:t>
            </a:r>
          </a:p>
          <a:p>
            <a:pPr marL="741363" lvl="1" indent="-282575">
              <a:spcBef>
                <a:spcPts val="300"/>
              </a:spcBef>
              <a:buClrTx/>
              <a:buSzPct val="50000"/>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ES" sz="1200"/>
          </a:p>
          <a:p>
            <a:pPr marL="741363" lvl="1" indent="-282575">
              <a:spcBef>
                <a:spcPts val="600"/>
              </a:spcBef>
              <a:buClr>
                <a:srgbClr val="99FF99"/>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400"/>
              <a:t>Control de la velocidad de pico de celdas y de la variación del retardo de celdas asociada</a:t>
            </a:r>
          </a:p>
          <a:p>
            <a:pPr marL="741363" lvl="1" indent="-282575">
              <a:spcBef>
                <a:spcPts val="300"/>
              </a:spcBef>
              <a:buClrTx/>
              <a:buSzPct val="50000"/>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ES" sz="1200"/>
          </a:p>
          <a:p>
            <a:pPr marL="741363" lvl="1" indent="-282575">
              <a:spcBef>
                <a:spcPts val="600"/>
              </a:spcBef>
              <a:buClr>
                <a:srgbClr val="99FF99"/>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400"/>
              <a:t>Control de la velocidad sostenible de celdas y de la tolerancia a la aparición de ráfagas asociada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88065" name="Rectangle 1"/>
          <p:cNvSpPr>
            <a:spLocks noGrp="1" noChangeArrowheads="1"/>
          </p:cNvSpPr>
          <p:nvPr>
            <p:ph type="title" idx="4294967295"/>
          </p:nvPr>
        </p:nvSpPr>
        <p:spPr>
          <a:xfrm>
            <a:off x="685800" y="152400"/>
            <a:ext cx="7772400" cy="6858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400" b="1"/>
              <a:t>UPC: GENERIC CELL RATE ALGORITHM</a:t>
            </a:r>
          </a:p>
        </p:txBody>
      </p:sp>
      <p:sp>
        <p:nvSpPr>
          <p:cNvPr id="88066" name="Rectangle 2"/>
          <p:cNvSpPr>
            <a:spLocks noGrp="1" noChangeArrowheads="1"/>
          </p:cNvSpPr>
          <p:nvPr>
            <p:ph type="body" idx="4294967295"/>
          </p:nvPr>
        </p:nvSpPr>
        <p:spPr>
          <a:xfrm>
            <a:off x="304800" y="1066800"/>
            <a:ext cx="8610600" cy="5838825"/>
          </a:xfrm>
          <a:ln/>
        </p:spPr>
        <p:txBody>
          <a:bodyPr/>
          <a:lstStyle/>
          <a:p>
            <a:pPr marL="339725" indent="-339725">
              <a:spcBef>
                <a:spcPts val="700"/>
              </a:spcBef>
              <a:buClr>
                <a:srgbClr val="99FF99"/>
              </a:buClr>
              <a:buSzPct val="8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800"/>
              <a:t>Generic Cell Rate Algorithm (GCRA)</a:t>
            </a:r>
          </a:p>
          <a:p>
            <a:pPr marL="339725" indent="-339725">
              <a:spcBef>
                <a:spcPts val="250"/>
              </a:spcBef>
              <a:buClrTx/>
              <a:buSzPct val="80000"/>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ES" sz="1000"/>
          </a:p>
          <a:p>
            <a:pPr marL="739775" lvl="1" indent="-282575">
              <a:spcBef>
                <a:spcPts val="600"/>
              </a:spcBef>
              <a:buClr>
                <a:srgbClr val="99FF99"/>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400"/>
              <a:t>Este algoritmo está basado en la idea del “cubo goteante” o Leacky Bucket</a:t>
            </a:r>
          </a:p>
          <a:p>
            <a:pPr marL="739775" lvl="1" indent="-282575">
              <a:spcBef>
                <a:spcPts val="600"/>
              </a:spcBef>
              <a:buClr>
                <a:srgbClr val="99FF99"/>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400"/>
              <a:t>El algoritmo de GCRA es una forma de controlar el tráfico. Esto ocurre cuando un flujo de datos es regulado de manera que las celdas que exceden un cierto valor de prestaciones son descartadas o marcadas</a:t>
            </a:r>
          </a:p>
          <a:p>
            <a:pPr marL="739775" lvl="1" indent="-282575">
              <a:spcBef>
                <a:spcPts val="600"/>
              </a:spcBef>
              <a:buClr>
                <a:srgbClr val="99FF99"/>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400"/>
              <a:t>La idea consiste en disponer de un recipiente de capacidad limitada, en el que la fuente de tráfico añade contenido en relación a su velocidad de transmisión y del que se extrae contenido a una velocidad constante</a:t>
            </a:r>
          </a:p>
          <a:p>
            <a:pPr marL="739775" lvl="1" indent="-282575">
              <a:spcBef>
                <a:spcPts val="600"/>
              </a:spcBef>
              <a:buClr>
                <a:srgbClr val="99FF99"/>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400"/>
              <a:t>Se deben fijar dos parámetros: la capacidad del recipiente y la velocidad de drenado</a:t>
            </a:r>
          </a:p>
          <a:p>
            <a:pPr marL="739775" lvl="1" indent="-282575">
              <a:spcBef>
                <a:spcPts val="600"/>
              </a:spcBef>
              <a:buClrTx/>
              <a:buSzPct val="50000"/>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ES" sz="24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89089" name="Rectangle 1"/>
          <p:cNvSpPr>
            <a:spLocks noGrp="1" noChangeArrowheads="1"/>
          </p:cNvSpPr>
          <p:nvPr>
            <p:ph type="title" idx="4294967295"/>
          </p:nvPr>
        </p:nvSpPr>
        <p:spPr>
          <a:xfrm>
            <a:off x="685800" y="152400"/>
            <a:ext cx="7772400" cy="6858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400" b="1"/>
              <a:t>UPC: GENERIC CELL RATE ALGORITHM</a:t>
            </a:r>
          </a:p>
        </p:txBody>
      </p:sp>
      <p:sp>
        <p:nvSpPr>
          <p:cNvPr id="89090" name="Rectangle 2"/>
          <p:cNvSpPr>
            <a:spLocks noGrp="1" noChangeArrowheads="1"/>
          </p:cNvSpPr>
          <p:nvPr>
            <p:ph type="body" idx="4294967295"/>
          </p:nvPr>
        </p:nvSpPr>
        <p:spPr>
          <a:xfrm>
            <a:off x="304800" y="838200"/>
            <a:ext cx="8305800" cy="2316163"/>
          </a:xfrm>
          <a:ln/>
        </p:spPr>
        <p:txBody>
          <a:bodyPr/>
          <a:lstStyle/>
          <a:p>
            <a:pPr marL="739775" lvl="1" indent="-282575">
              <a:buClr>
                <a:srgbClr val="CCECFF"/>
              </a:buClr>
              <a:buSzPct val="50000"/>
              <a:buFont typeface="Wingdings" charset="2"/>
              <a:buChar char=""/>
              <a:tabLst>
                <a:tab pos="739775"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9429750" algn="l"/>
              </a:tabLst>
            </a:pPr>
            <a:r>
              <a:rPr lang="es-ES"/>
              <a:t>Si durante un periodo demasiado largo, el aporte de la fuente es superior al de drenado, el recipiente se llena, y se pierde parte de la información emitida.</a:t>
            </a:r>
          </a:p>
          <a:p>
            <a:pPr marL="739775" lvl="1" indent="-282575">
              <a:buClrTx/>
              <a:buSzPct val="50000"/>
              <a:buFontTx/>
              <a:buNone/>
              <a:tabLst>
                <a:tab pos="739775"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9429750" algn="l"/>
              </a:tabLst>
            </a:pPr>
            <a:endParaRPr lang="es-ES"/>
          </a:p>
        </p:txBody>
      </p:sp>
      <p:grpSp>
        <p:nvGrpSpPr>
          <p:cNvPr id="89091" name="Group 3"/>
          <p:cNvGrpSpPr>
            <a:grpSpLocks/>
          </p:cNvGrpSpPr>
          <p:nvPr/>
        </p:nvGrpSpPr>
        <p:grpSpPr bwMode="auto">
          <a:xfrm>
            <a:off x="1905000" y="2514600"/>
            <a:ext cx="5407025" cy="4187825"/>
            <a:chOff x="1200" y="1584"/>
            <a:chExt cx="3406" cy="2638"/>
          </a:xfrm>
        </p:grpSpPr>
        <p:sp>
          <p:nvSpPr>
            <p:cNvPr id="89092" name="Line 4"/>
            <p:cNvSpPr>
              <a:spLocks noChangeShapeType="1"/>
            </p:cNvSpPr>
            <p:nvPr/>
          </p:nvSpPr>
          <p:spPr bwMode="auto">
            <a:xfrm>
              <a:off x="3590" y="2601"/>
              <a:ext cx="0" cy="724"/>
            </a:xfrm>
            <a:prstGeom prst="line">
              <a:avLst/>
            </a:prstGeom>
            <a:noFill/>
            <a:ln w="19080">
              <a:solidFill>
                <a:srgbClr val="000000"/>
              </a:solidFill>
              <a:prstDash val="dash"/>
              <a:miter lim="800000"/>
              <a:headEnd type="triangle" w="med" len="med"/>
              <a:tailEnd/>
            </a:ln>
            <a:effectLst/>
          </p:spPr>
          <p:txBody>
            <a:bodyPr/>
            <a:lstStyle/>
            <a:p>
              <a:endParaRPr lang="es-AR"/>
            </a:p>
          </p:txBody>
        </p:sp>
        <p:grpSp>
          <p:nvGrpSpPr>
            <p:cNvPr id="89093" name="Group 5"/>
            <p:cNvGrpSpPr>
              <a:grpSpLocks/>
            </p:cNvGrpSpPr>
            <p:nvPr/>
          </p:nvGrpSpPr>
          <p:grpSpPr bwMode="auto">
            <a:xfrm>
              <a:off x="2199" y="2207"/>
              <a:ext cx="1260" cy="1265"/>
              <a:chOff x="2199" y="2207"/>
              <a:chExt cx="1260" cy="1265"/>
            </a:xfrm>
          </p:grpSpPr>
          <p:sp>
            <p:nvSpPr>
              <p:cNvPr id="89094" name="Line 6"/>
              <p:cNvSpPr>
                <a:spLocks noChangeShapeType="1"/>
              </p:cNvSpPr>
              <p:nvPr/>
            </p:nvSpPr>
            <p:spPr bwMode="auto">
              <a:xfrm>
                <a:off x="2199" y="2208"/>
                <a:ext cx="178" cy="1069"/>
              </a:xfrm>
              <a:prstGeom prst="line">
                <a:avLst/>
              </a:prstGeom>
              <a:noFill/>
              <a:ln w="57240">
                <a:solidFill>
                  <a:srgbClr val="969696"/>
                </a:solidFill>
                <a:miter lim="800000"/>
                <a:headEnd/>
                <a:tailEnd/>
              </a:ln>
              <a:effectLst/>
            </p:spPr>
            <p:txBody>
              <a:bodyPr/>
              <a:lstStyle/>
              <a:p>
                <a:endParaRPr lang="es-AR"/>
              </a:p>
            </p:txBody>
          </p:sp>
          <p:sp>
            <p:nvSpPr>
              <p:cNvPr id="89095" name="Line 7"/>
              <p:cNvSpPr>
                <a:spLocks noChangeShapeType="1"/>
              </p:cNvSpPr>
              <p:nvPr/>
            </p:nvSpPr>
            <p:spPr bwMode="auto">
              <a:xfrm>
                <a:off x="2379" y="3279"/>
                <a:ext cx="449" cy="0"/>
              </a:xfrm>
              <a:prstGeom prst="line">
                <a:avLst/>
              </a:prstGeom>
              <a:noFill/>
              <a:ln w="57240">
                <a:solidFill>
                  <a:srgbClr val="969696"/>
                </a:solidFill>
                <a:miter lim="800000"/>
                <a:headEnd/>
                <a:tailEnd/>
              </a:ln>
              <a:effectLst/>
            </p:spPr>
            <p:txBody>
              <a:bodyPr/>
              <a:lstStyle/>
              <a:p>
                <a:endParaRPr lang="es-AR"/>
              </a:p>
            </p:txBody>
          </p:sp>
          <p:sp>
            <p:nvSpPr>
              <p:cNvPr id="89096" name="Line 8"/>
              <p:cNvSpPr>
                <a:spLocks noChangeShapeType="1"/>
              </p:cNvSpPr>
              <p:nvPr/>
            </p:nvSpPr>
            <p:spPr bwMode="auto">
              <a:xfrm>
                <a:off x="3011" y="3279"/>
                <a:ext cx="268" cy="0"/>
              </a:xfrm>
              <a:prstGeom prst="line">
                <a:avLst/>
              </a:prstGeom>
              <a:noFill/>
              <a:ln w="57240">
                <a:solidFill>
                  <a:srgbClr val="969696"/>
                </a:solidFill>
                <a:miter lim="800000"/>
                <a:headEnd/>
                <a:tailEnd/>
              </a:ln>
              <a:effectLst/>
            </p:spPr>
            <p:txBody>
              <a:bodyPr/>
              <a:lstStyle/>
              <a:p>
                <a:endParaRPr lang="es-AR"/>
              </a:p>
            </p:txBody>
          </p:sp>
          <p:sp>
            <p:nvSpPr>
              <p:cNvPr id="89097" name="Line 9"/>
              <p:cNvSpPr>
                <a:spLocks noChangeShapeType="1"/>
              </p:cNvSpPr>
              <p:nvPr/>
            </p:nvSpPr>
            <p:spPr bwMode="auto">
              <a:xfrm flipV="1">
                <a:off x="3281" y="2206"/>
                <a:ext cx="178" cy="1073"/>
              </a:xfrm>
              <a:prstGeom prst="line">
                <a:avLst/>
              </a:prstGeom>
              <a:noFill/>
              <a:ln w="57240">
                <a:solidFill>
                  <a:srgbClr val="969696"/>
                </a:solidFill>
                <a:miter lim="800000"/>
                <a:headEnd/>
                <a:tailEnd/>
              </a:ln>
              <a:effectLst/>
            </p:spPr>
            <p:txBody>
              <a:bodyPr/>
              <a:lstStyle/>
              <a:p>
                <a:endParaRPr lang="es-AR"/>
              </a:p>
            </p:txBody>
          </p:sp>
          <p:sp>
            <p:nvSpPr>
              <p:cNvPr id="89098" name="Line 10"/>
              <p:cNvSpPr>
                <a:spLocks noChangeShapeType="1"/>
              </p:cNvSpPr>
              <p:nvPr/>
            </p:nvSpPr>
            <p:spPr bwMode="auto">
              <a:xfrm>
                <a:off x="2829" y="3279"/>
                <a:ext cx="0" cy="193"/>
              </a:xfrm>
              <a:prstGeom prst="line">
                <a:avLst/>
              </a:prstGeom>
              <a:noFill/>
              <a:ln w="57240">
                <a:solidFill>
                  <a:srgbClr val="969696"/>
                </a:solidFill>
                <a:miter lim="800000"/>
                <a:headEnd/>
                <a:tailEnd/>
              </a:ln>
              <a:effectLst/>
            </p:spPr>
            <p:txBody>
              <a:bodyPr/>
              <a:lstStyle/>
              <a:p>
                <a:endParaRPr lang="es-AR"/>
              </a:p>
            </p:txBody>
          </p:sp>
          <p:sp>
            <p:nvSpPr>
              <p:cNvPr id="89099" name="Line 11"/>
              <p:cNvSpPr>
                <a:spLocks noChangeShapeType="1"/>
              </p:cNvSpPr>
              <p:nvPr/>
            </p:nvSpPr>
            <p:spPr bwMode="auto">
              <a:xfrm>
                <a:off x="3011" y="3279"/>
                <a:ext cx="0" cy="193"/>
              </a:xfrm>
              <a:prstGeom prst="line">
                <a:avLst/>
              </a:prstGeom>
              <a:noFill/>
              <a:ln w="57240">
                <a:solidFill>
                  <a:srgbClr val="969696"/>
                </a:solidFill>
                <a:miter lim="800000"/>
                <a:headEnd/>
                <a:tailEnd/>
              </a:ln>
              <a:effectLst/>
            </p:spPr>
            <p:txBody>
              <a:bodyPr/>
              <a:lstStyle/>
              <a:p>
                <a:endParaRPr lang="es-AR"/>
              </a:p>
            </p:txBody>
          </p:sp>
        </p:grpSp>
        <p:sp>
          <p:nvSpPr>
            <p:cNvPr id="89100" name="AutoShape 12"/>
            <p:cNvSpPr>
              <a:spLocks noChangeArrowheads="1"/>
            </p:cNvSpPr>
            <p:nvPr/>
          </p:nvSpPr>
          <p:spPr bwMode="auto">
            <a:xfrm>
              <a:off x="2282" y="2575"/>
              <a:ext cx="1093" cy="654"/>
            </a:xfrm>
            <a:custGeom>
              <a:avLst/>
              <a:gdLst>
                <a:gd name="G0" fmla="+- 2691 0 0"/>
                <a:gd name="G1" fmla="+- 21600 0 2691"/>
                <a:gd name="G2" fmla="*/ 2691 1 2"/>
                <a:gd name="G3" fmla="+- 21600 0 G2"/>
                <a:gd name="G4" fmla="+/ 2691 21600 2"/>
                <a:gd name="G5" fmla="+/ G1 0 2"/>
                <a:gd name="G6" fmla="*/ 21600 21600 2691"/>
                <a:gd name="G7" fmla="*/ G6 1 2"/>
                <a:gd name="G8" fmla="+- 21600 0 G7"/>
                <a:gd name="G9" fmla="*/ 21600 1 2"/>
                <a:gd name="G10" fmla="+- 2691 0 G9"/>
                <a:gd name="G11" fmla="?: G10 G8 0"/>
                <a:gd name="G12" fmla="?: G10 G7 21600"/>
                <a:gd name="T0" fmla="*/ 20254 w 21600"/>
                <a:gd name="T1" fmla="*/ 10800 h 21600"/>
                <a:gd name="T2" fmla="*/ 10800 w 21600"/>
                <a:gd name="T3" fmla="*/ 21600 h 21600"/>
                <a:gd name="T4" fmla="*/ 1346 w 21600"/>
                <a:gd name="T5" fmla="*/ 10800 h 21600"/>
                <a:gd name="T6" fmla="*/ 10800 w 21600"/>
                <a:gd name="T7" fmla="*/ 0 h 21600"/>
                <a:gd name="T8" fmla="*/ 3146 w 21600"/>
                <a:gd name="T9" fmla="*/ 3146 h 21600"/>
                <a:gd name="T10" fmla="*/ 18454 w 21600"/>
                <a:gd name="T11" fmla="*/ 18454 h 21600"/>
              </a:gdLst>
              <a:ahLst/>
              <a:cxnLst>
                <a:cxn ang="0">
                  <a:pos x="T0" y="T1"/>
                </a:cxn>
                <a:cxn ang="0">
                  <a:pos x="T2" y="T3"/>
                </a:cxn>
                <a:cxn ang="0">
                  <a:pos x="T4" y="T5"/>
                </a:cxn>
                <a:cxn ang="0">
                  <a:pos x="T6" y="T7"/>
                </a:cxn>
              </a:cxnLst>
              <a:rect l="T8" t="T9" r="T10" b="T11"/>
              <a:pathLst>
                <a:path w="21600" h="21600">
                  <a:moveTo>
                    <a:pt x="0" y="0"/>
                  </a:moveTo>
                  <a:lnTo>
                    <a:pt x="2691" y="21600"/>
                  </a:lnTo>
                  <a:lnTo>
                    <a:pt x="18909" y="21600"/>
                  </a:lnTo>
                  <a:lnTo>
                    <a:pt x="21600" y="0"/>
                  </a:lnTo>
                  <a:close/>
                </a:path>
              </a:pathLst>
            </a:custGeom>
            <a:blipFill dpi="0" rotWithShape="0">
              <a:blip r:embed="rId3" cstate="print"/>
              <a:srcRect/>
              <a:tile tx="0" ty="0" sx="100000" sy="100000" flip="none" algn="tl"/>
            </a:blipFill>
            <a:ln w="9360">
              <a:solidFill>
                <a:srgbClr val="000000"/>
              </a:solidFill>
              <a:miter lim="800000"/>
              <a:headEnd/>
              <a:tailEnd/>
            </a:ln>
            <a:effectLst/>
          </p:spPr>
          <p:txBody>
            <a:bodyPr wrap="none" anchor="ctr"/>
            <a:lstStyle/>
            <a:p>
              <a:endParaRPr lang="es-AR"/>
            </a:p>
          </p:txBody>
        </p:sp>
        <p:sp>
          <p:nvSpPr>
            <p:cNvPr id="89101" name="AutoShape 13"/>
            <p:cNvSpPr>
              <a:spLocks noChangeArrowheads="1"/>
            </p:cNvSpPr>
            <p:nvPr/>
          </p:nvSpPr>
          <p:spPr bwMode="auto">
            <a:xfrm rot="5400000">
              <a:off x="2418" y="3644"/>
              <a:ext cx="972" cy="184"/>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blipFill dpi="0" rotWithShape="0">
              <a:blip r:embed="rId3" cstate="print"/>
              <a:srcRect/>
              <a:tile tx="0" ty="0" sx="100000" sy="100000" flip="none" algn="tl"/>
            </a:blipFill>
            <a:ln w="9360">
              <a:solidFill>
                <a:srgbClr val="000000"/>
              </a:solidFill>
              <a:miter lim="800000"/>
              <a:headEnd/>
              <a:tailEnd/>
            </a:ln>
            <a:effectLst/>
          </p:spPr>
          <p:txBody>
            <a:bodyPr wrap="none" anchor="ctr"/>
            <a:lstStyle/>
            <a:p>
              <a:endParaRPr lang="es-AR"/>
            </a:p>
          </p:txBody>
        </p:sp>
        <p:sp>
          <p:nvSpPr>
            <p:cNvPr id="89102" name="AutoShape 14"/>
            <p:cNvSpPr>
              <a:spLocks noChangeArrowheads="1"/>
            </p:cNvSpPr>
            <p:nvPr/>
          </p:nvSpPr>
          <p:spPr bwMode="auto">
            <a:xfrm rot="5400000">
              <a:off x="2686" y="1717"/>
              <a:ext cx="291" cy="419"/>
            </a:xfrm>
            <a:prstGeom prst="notchedRightArrow">
              <a:avLst>
                <a:gd name="adj1" fmla="val 50000"/>
                <a:gd name="adj2" fmla="val 25000"/>
              </a:avLst>
            </a:prstGeom>
            <a:blipFill dpi="0" rotWithShape="0">
              <a:blip r:embed="rId3" cstate="print"/>
              <a:srcRect/>
              <a:tile tx="0" ty="0" sx="100000" sy="100000" flip="none" algn="tl"/>
            </a:blipFill>
            <a:ln w="9360">
              <a:solidFill>
                <a:srgbClr val="000000"/>
              </a:solidFill>
              <a:miter lim="800000"/>
              <a:headEnd/>
              <a:tailEnd/>
            </a:ln>
            <a:effectLst/>
          </p:spPr>
          <p:txBody>
            <a:bodyPr wrap="none" anchor="ctr"/>
            <a:lstStyle/>
            <a:p>
              <a:endParaRPr lang="es-AR"/>
            </a:p>
          </p:txBody>
        </p:sp>
        <p:sp>
          <p:nvSpPr>
            <p:cNvPr id="89103" name="AutoShape 15"/>
            <p:cNvSpPr>
              <a:spLocks noChangeArrowheads="1"/>
            </p:cNvSpPr>
            <p:nvPr/>
          </p:nvSpPr>
          <p:spPr bwMode="auto">
            <a:xfrm rot="5400000">
              <a:off x="2687" y="2203"/>
              <a:ext cx="290" cy="419"/>
            </a:xfrm>
            <a:prstGeom prst="notchedRightArrow">
              <a:avLst>
                <a:gd name="adj1" fmla="val 50000"/>
                <a:gd name="adj2" fmla="val 25000"/>
              </a:avLst>
            </a:prstGeom>
            <a:blipFill dpi="0" rotWithShape="0">
              <a:blip r:embed="rId3" cstate="print"/>
              <a:srcRect/>
              <a:tile tx="0" ty="0" sx="100000" sy="100000" flip="none" algn="tl"/>
            </a:blipFill>
            <a:ln w="9360">
              <a:solidFill>
                <a:srgbClr val="000000"/>
              </a:solidFill>
              <a:miter lim="800000"/>
              <a:headEnd/>
              <a:tailEnd/>
            </a:ln>
            <a:effectLst/>
          </p:spPr>
          <p:txBody>
            <a:bodyPr wrap="none" anchor="ctr"/>
            <a:lstStyle/>
            <a:p>
              <a:endParaRPr lang="es-AR"/>
            </a:p>
          </p:txBody>
        </p:sp>
        <p:sp>
          <p:nvSpPr>
            <p:cNvPr id="89104" name="Text Box 16"/>
            <p:cNvSpPr txBox="1">
              <a:spLocks noChangeArrowheads="1"/>
            </p:cNvSpPr>
            <p:nvPr/>
          </p:nvSpPr>
          <p:spPr bwMode="auto">
            <a:xfrm>
              <a:off x="1200" y="2631"/>
              <a:ext cx="1037" cy="386"/>
            </a:xfrm>
            <a:prstGeom prst="rect">
              <a:avLst/>
            </a:prstGeom>
            <a:noFill/>
            <a:ln w="9525">
              <a:noFill/>
              <a:round/>
              <a:headEnd/>
              <a:tailEnd/>
            </a:ln>
            <a:effectLst/>
          </p:spPr>
          <p:txBody>
            <a:bodyPr lIns="90000" tIns="46800" rIns="90000" bIns="4680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400">
                  <a:solidFill>
                    <a:srgbClr val="FFFFFF"/>
                  </a:solidFill>
                  <a:ea typeface="Microsoft YaHei" charset="0"/>
                  <a:cs typeface="Microsoft YaHei" charset="0"/>
                </a:rPr>
                <a:t>Capacidad</a:t>
              </a:r>
            </a:p>
          </p:txBody>
        </p:sp>
        <p:sp>
          <p:nvSpPr>
            <p:cNvPr id="89105" name="Line 17"/>
            <p:cNvSpPr>
              <a:spLocks noChangeShapeType="1"/>
            </p:cNvSpPr>
            <p:nvPr/>
          </p:nvSpPr>
          <p:spPr bwMode="auto">
            <a:xfrm>
              <a:off x="2004" y="2251"/>
              <a:ext cx="0" cy="957"/>
            </a:xfrm>
            <a:prstGeom prst="line">
              <a:avLst/>
            </a:prstGeom>
            <a:noFill/>
            <a:ln w="9360">
              <a:solidFill>
                <a:srgbClr val="000000"/>
              </a:solidFill>
              <a:miter lim="800000"/>
              <a:headEnd type="triangle" w="med" len="med"/>
              <a:tailEnd type="triangle" w="med" len="med"/>
            </a:ln>
            <a:effectLst/>
          </p:spPr>
          <p:txBody>
            <a:bodyPr/>
            <a:lstStyle/>
            <a:p>
              <a:endParaRPr lang="es-AR"/>
            </a:p>
          </p:txBody>
        </p:sp>
        <p:sp>
          <p:nvSpPr>
            <p:cNvPr id="89106" name="Text Box 18"/>
            <p:cNvSpPr txBox="1">
              <a:spLocks noChangeArrowheads="1"/>
            </p:cNvSpPr>
            <p:nvPr/>
          </p:nvSpPr>
          <p:spPr bwMode="auto">
            <a:xfrm>
              <a:off x="3569" y="2904"/>
              <a:ext cx="1037" cy="385"/>
            </a:xfrm>
            <a:prstGeom prst="rect">
              <a:avLst/>
            </a:prstGeom>
            <a:noFill/>
            <a:ln w="9525">
              <a:noFill/>
              <a:round/>
              <a:headEnd/>
              <a:tailEnd/>
            </a:ln>
            <a:effectLst/>
          </p:spPr>
          <p:txBody>
            <a:bodyPr lIns="90000" tIns="46800" rIns="90000" bIns="4680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400">
                  <a:solidFill>
                    <a:srgbClr val="FFFFFF"/>
                  </a:solidFill>
                  <a:ea typeface="Microsoft YaHei" charset="0"/>
                  <a:cs typeface="Microsoft YaHei" charset="0"/>
                </a:rPr>
                <a:t>Ocupación</a:t>
              </a:r>
            </a:p>
          </p:txBody>
        </p:sp>
        <p:sp>
          <p:nvSpPr>
            <p:cNvPr id="89107" name="Text Box 19"/>
            <p:cNvSpPr txBox="1">
              <a:spLocks noChangeArrowheads="1"/>
            </p:cNvSpPr>
            <p:nvPr/>
          </p:nvSpPr>
          <p:spPr bwMode="auto">
            <a:xfrm>
              <a:off x="1804" y="1584"/>
              <a:ext cx="1037" cy="528"/>
            </a:xfrm>
            <a:prstGeom prst="rect">
              <a:avLst/>
            </a:prstGeom>
            <a:noFill/>
            <a:ln w="9525">
              <a:noFill/>
              <a:round/>
              <a:headEnd/>
              <a:tailEnd/>
            </a:ln>
            <a:effectLst/>
          </p:spPr>
          <p:txBody>
            <a:bodyPr lIns="90000" tIns="46800" rIns="90000" bIns="46800"/>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400">
                  <a:solidFill>
                    <a:srgbClr val="FFFFFF"/>
                  </a:solidFill>
                  <a:ea typeface="Microsoft YaHei" charset="0"/>
                  <a:cs typeface="Microsoft YaHei" charset="0"/>
                </a:rPr>
                <a:t>Tráfico de entrada</a:t>
              </a:r>
            </a:p>
          </p:txBody>
        </p:sp>
        <p:sp>
          <p:nvSpPr>
            <p:cNvPr id="89108" name="Text Box 20"/>
            <p:cNvSpPr txBox="1">
              <a:spLocks noChangeArrowheads="1"/>
            </p:cNvSpPr>
            <p:nvPr/>
          </p:nvSpPr>
          <p:spPr bwMode="auto">
            <a:xfrm>
              <a:off x="2876" y="3614"/>
              <a:ext cx="858" cy="528"/>
            </a:xfrm>
            <a:prstGeom prst="rect">
              <a:avLst/>
            </a:prstGeom>
            <a:noFill/>
            <a:ln w="9525">
              <a:noFill/>
              <a:round/>
              <a:headEnd/>
              <a:tailEnd/>
            </a:ln>
            <a:effectLst/>
          </p:spPr>
          <p:txBody>
            <a:bodyPr lIns="90000" tIns="46800" rIns="90000" bIns="46800"/>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400">
                  <a:solidFill>
                    <a:srgbClr val="FFFFFF"/>
                  </a:solidFill>
                  <a:ea typeface="Microsoft YaHei" charset="0"/>
                  <a:cs typeface="Microsoft YaHei" charset="0"/>
                </a:rPr>
                <a:t>Tráfico de salida</a:t>
              </a:r>
            </a:p>
          </p:txBody>
        </p:sp>
        <p:sp>
          <p:nvSpPr>
            <p:cNvPr id="89109" name="AutoShape 21"/>
            <p:cNvSpPr>
              <a:spLocks noChangeArrowheads="1"/>
            </p:cNvSpPr>
            <p:nvPr/>
          </p:nvSpPr>
          <p:spPr bwMode="auto">
            <a:xfrm>
              <a:off x="3100" y="2083"/>
              <a:ext cx="891" cy="185"/>
            </a:xfrm>
            <a:prstGeom prst="curvedDownArrow">
              <a:avLst>
                <a:gd name="adj1" fmla="val 96324"/>
                <a:gd name="adj2" fmla="val 192649"/>
                <a:gd name="adj3" fmla="val 33333"/>
              </a:avLst>
            </a:prstGeom>
            <a:blipFill dpi="0" rotWithShape="0">
              <a:blip r:embed="rId3" cstate="print"/>
              <a:srcRect/>
              <a:tile tx="0" ty="0" sx="100000" sy="100000" flip="none" algn="tl"/>
            </a:blipFill>
            <a:ln w="9360">
              <a:solidFill>
                <a:srgbClr val="000000"/>
              </a:solidFill>
              <a:miter lim="800000"/>
              <a:headEnd/>
              <a:tailEnd/>
            </a:ln>
            <a:effectLst/>
          </p:spPr>
          <p:txBody>
            <a:bodyPr wrap="none" anchor="ctr"/>
            <a:lstStyle/>
            <a:p>
              <a:endParaRPr lang="es-AR"/>
            </a:p>
          </p:txBody>
        </p:sp>
        <p:sp>
          <p:nvSpPr>
            <p:cNvPr id="89110" name="Text Box 22"/>
            <p:cNvSpPr txBox="1">
              <a:spLocks noChangeArrowheads="1"/>
            </p:cNvSpPr>
            <p:nvPr/>
          </p:nvSpPr>
          <p:spPr bwMode="auto">
            <a:xfrm>
              <a:off x="3536" y="1648"/>
              <a:ext cx="858" cy="528"/>
            </a:xfrm>
            <a:prstGeom prst="rect">
              <a:avLst/>
            </a:prstGeom>
            <a:noFill/>
            <a:ln w="9525">
              <a:noFill/>
              <a:round/>
              <a:headEnd/>
              <a:tailEnd/>
            </a:ln>
            <a:effectLst/>
          </p:spPr>
          <p:txBody>
            <a:bodyPr lIns="90000" tIns="46800" rIns="90000" bIns="46800"/>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400">
                  <a:solidFill>
                    <a:srgbClr val="FFFFFF"/>
                  </a:solidFill>
                  <a:ea typeface="Microsoft YaHei" charset="0"/>
                  <a:cs typeface="Microsoft YaHei" charset="0"/>
                </a:rPr>
                <a:t>Tráfico perdido</a:t>
              </a:r>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90113" name="Rectangle 1"/>
          <p:cNvSpPr>
            <a:spLocks noGrp="1" noChangeArrowheads="1"/>
          </p:cNvSpPr>
          <p:nvPr>
            <p:ph type="title" idx="4294967295"/>
          </p:nvPr>
        </p:nvSpPr>
        <p:spPr>
          <a:xfrm>
            <a:off x="457200" y="277813"/>
            <a:ext cx="8229600" cy="1139825"/>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800" b="1"/>
              <a:t>Generic Cell Rate Algorithm</a:t>
            </a:r>
          </a:p>
        </p:txBody>
      </p:sp>
      <p:sp>
        <p:nvSpPr>
          <p:cNvPr id="90114" name="Rectangle 2"/>
          <p:cNvSpPr>
            <a:spLocks noGrp="1" noChangeArrowheads="1"/>
          </p:cNvSpPr>
          <p:nvPr>
            <p:ph type="body" idx="4294967295"/>
          </p:nvPr>
        </p:nvSpPr>
        <p:spPr>
          <a:xfrm>
            <a:off x="609600" y="1981200"/>
            <a:ext cx="7772400" cy="4110038"/>
          </a:xfrm>
          <a:ln/>
        </p:spPr>
        <p:txBody>
          <a:bodyPr/>
          <a:lstStyle/>
          <a:p>
            <a:pPr marL="339725" indent="-339725">
              <a:spcBef>
                <a:spcPts val="700"/>
              </a:spcBef>
              <a:buClr>
                <a:srgbClr val="99FF99"/>
              </a:buClr>
              <a:buSzPct val="8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GB" sz="2800"/>
              <a:t>Dos posibles modelos:</a:t>
            </a:r>
          </a:p>
          <a:p>
            <a:pPr marL="339725" indent="-339725">
              <a:spcBef>
                <a:spcPts val="700"/>
              </a:spcBef>
              <a:buClr>
                <a:srgbClr val="99FF99"/>
              </a:buClr>
              <a:buSzPct val="8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GB" sz="2800"/>
              <a:t>GCRA basado en Peak Cell Rate (PCR) y Cell Delay Variation Tolerance (CDVT)</a:t>
            </a:r>
          </a:p>
          <a:p>
            <a:pPr marL="739775" lvl="1" indent="-282575">
              <a:spcBef>
                <a:spcPts val="650"/>
              </a:spcBef>
              <a:buClr>
                <a:srgbClr val="99FF99"/>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GB" sz="2600"/>
              <a:t>Ideal para CBR</a:t>
            </a:r>
          </a:p>
          <a:p>
            <a:pPr marL="739775" lvl="1" indent="-282575">
              <a:buClrTx/>
              <a:buSzPct val="50000"/>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GB"/>
          </a:p>
          <a:p>
            <a:pPr marL="339725" indent="-339725">
              <a:spcBef>
                <a:spcPts val="700"/>
              </a:spcBef>
              <a:buClr>
                <a:srgbClr val="99FF99"/>
              </a:buClr>
              <a:buSzPct val="8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GB" sz="2800"/>
              <a:t>GCRA basado en Sustainable Cell Rate (SCR) y Burst Tolerance (BT)</a:t>
            </a:r>
          </a:p>
          <a:p>
            <a:pPr marL="739775" lvl="1" indent="-282575">
              <a:spcBef>
                <a:spcPts val="650"/>
              </a:spcBef>
              <a:buClr>
                <a:srgbClr val="99FF99"/>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GB" sz="2600"/>
              <a:t>Ideal para el tráfico en ráfagas.</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91137" name="Rectangle 1"/>
          <p:cNvSpPr>
            <a:spLocks noGrp="1" noChangeArrowheads="1"/>
          </p:cNvSpPr>
          <p:nvPr>
            <p:ph type="title" idx="4294967295"/>
          </p:nvPr>
        </p:nvSpPr>
        <p:spPr>
          <a:xfrm>
            <a:off x="685800" y="228600"/>
            <a:ext cx="7772400" cy="6858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400" b="1"/>
              <a:t>UPC: GCRA - CONTROL VELOCIDAD DE PICO</a:t>
            </a:r>
          </a:p>
        </p:txBody>
      </p:sp>
      <p:sp>
        <p:nvSpPr>
          <p:cNvPr id="91138" name="Rectangle 2"/>
          <p:cNvSpPr>
            <a:spLocks noGrp="1" noChangeArrowheads="1"/>
          </p:cNvSpPr>
          <p:nvPr>
            <p:ph type="body" idx="4294967295"/>
          </p:nvPr>
        </p:nvSpPr>
        <p:spPr>
          <a:xfrm>
            <a:off x="228600" y="1066800"/>
            <a:ext cx="8610600" cy="5638800"/>
          </a:xfrm>
          <a:ln/>
        </p:spPr>
        <p:txBody>
          <a:bodyPr/>
          <a:lstStyle/>
          <a:p>
            <a:pPr marL="739775" lvl="1" indent="-282575">
              <a:spcBef>
                <a:spcPts val="600"/>
              </a:spcBef>
              <a:buClr>
                <a:srgbClr val="CCECFF"/>
              </a:buClr>
              <a:buSzPct val="50000"/>
              <a:buFont typeface="Wingdings" charset="2"/>
              <a:buChar char=""/>
              <a:tabLst>
                <a:tab pos="739775"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9429750" algn="l"/>
              </a:tabLst>
            </a:pPr>
            <a:r>
              <a:rPr lang="es-ES" sz="2400"/>
              <a:t>Hay dos versiones equivalentes del algoritmo: el algoritmo de planificador virtual y el algoritmo de “leaky bucket”</a:t>
            </a:r>
          </a:p>
          <a:p>
            <a:pPr marL="739775" lvl="1" indent="-282575">
              <a:spcBef>
                <a:spcPts val="600"/>
              </a:spcBef>
              <a:buClr>
                <a:srgbClr val="CCECFF"/>
              </a:buClr>
              <a:buSzPct val="50000"/>
              <a:buFont typeface="Wingdings" charset="2"/>
              <a:buChar char=""/>
              <a:tabLst>
                <a:tab pos="739775"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9429750" algn="l"/>
              </a:tabLst>
            </a:pPr>
            <a:r>
              <a:rPr lang="es-ES" sz="2400"/>
              <a:t>Supongamos que hemos especificado una velocidad de pico R y un límite a la variación del retardo de celdas </a:t>
            </a:r>
            <a:r>
              <a:rPr lang="es-ES" sz="2400">
                <a:latin typeface="Symbol" pitchFamily="16" charset="2"/>
              </a:rPr>
              <a:t></a:t>
            </a:r>
            <a:r>
              <a:rPr lang="es-ES" sz="2400"/>
              <a:t>.</a:t>
            </a:r>
          </a:p>
          <a:p>
            <a:pPr marL="739775" lvl="1" indent="-282575">
              <a:spcBef>
                <a:spcPts val="600"/>
              </a:spcBef>
              <a:buClr>
                <a:srgbClr val="CCECFF"/>
              </a:buClr>
              <a:buSzPct val="50000"/>
              <a:buFont typeface="Wingdings" charset="2"/>
              <a:buChar char=""/>
              <a:tabLst>
                <a:tab pos="739775"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9429750" algn="l"/>
              </a:tabLst>
            </a:pPr>
            <a:r>
              <a:rPr lang="es-ES" sz="2400"/>
              <a:t>Si no hay variación del retardo de celdas, el tiempo entre llegadas de celdas es T=1/R</a:t>
            </a:r>
          </a:p>
          <a:p>
            <a:pPr marL="739775" lvl="1" indent="-282575">
              <a:spcBef>
                <a:spcPts val="600"/>
              </a:spcBef>
              <a:buClr>
                <a:srgbClr val="CCECFF"/>
              </a:buClr>
              <a:buSzPct val="50000"/>
              <a:buFont typeface="Wingdings" charset="2"/>
              <a:buChar char=""/>
              <a:tabLst>
                <a:tab pos="739775"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9429750" algn="l"/>
              </a:tabLst>
            </a:pPr>
            <a:r>
              <a:rPr lang="es-ES" sz="2400"/>
              <a:t>Si hay variación del retardo de celdas, T es la media del tiempo entre llegadas de celdas cuando la fuente emite a la velocidad de pico.</a:t>
            </a:r>
          </a:p>
          <a:p>
            <a:pPr marL="739775" lvl="1" indent="-282575">
              <a:spcBef>
                <a:spcPts val="600"/>
              </a:spcBef>
              <a:buClr>
                <a:srgbClr val="CCECFF"/>
              </a:buClr>
              <a:buSzPct val="50000"/>
              <a:buFont typeface="Wingdings" charset="2"/>
              <a:buChar char=""/>
              <a:tabLst>
                <a:tab pos="739775"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9429750" algn="l"/>
              </a:tabLst>
            </a:pPr>
            <a:r>
              <a:rPr lang="es-ES" sz="2400"/>
              <a:t>En este caso el algoritmo para el control de la velocidad de pico de celdas y de la variación del retardo de celdas asociadas es expresado como GCRA(T, </a:t>
            </a:r>
            <a:r>
              <a:rPr lang="es-ES" sz="2400">
                <a:latin typeface="Symbol" pitchFamily="16" charset="2"/>
              </a:rPr>
              <a:t></a:t>
            </a:r>
            <a:r>
              <a:rPr lang="es-ES" sz="2400"/>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92161" name="Rectangle 1"/>
          <p:cNvSpPr>
            <a:spLocks noGrp="1" noChangeArrowheads="1"/>
          </p:cNvSpPr>
          <p:nvPr>
            <p:ph type="title" idx="4294967295"/>
          </p:nvPr>
        </p:nvSpPr>
        <p:spPr>
          <a:xfrm>
            <a:off x="685800" y="219075"/>
            <a:ext cx="7772400" cy="703263"/>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b="1"/>
              <a:t> UPC: GCRA - CONTROL VELOCIDAD DE PICO</a:t>
            </a:r>
            <a:br>
              <a:rPr lang="es-ES" sz="2000" b="1"/>
            </a:br>
            <a:r>
              <a:rPr lang="es-ES" sz="2000" b="1"/>
              <a:t>ALGORITMO DE PLANIFICADOR VIRTUAL</a:t>
            </a:r>
          </a:p>
        </p:txBody>
      </p:sp>
      <p:grpSp>
        <p:nvGrpSpPr>
          <p:cNvPr id="92162" name="Group 2"/>
          <p:cNvGrpSpPr>
            <a:grpSpLocks/>
          </p:cNvGrpSpPr>
          <p:nvPr/>
        </p:nvGrpSpPr>
        <p:grpSpPr bwMode="auto">
          <a:xfrm>
            <a:off x="381000" y="1508125"/>
            <a:ext cx="8378825" cy="3292475"/>
            <a:chOff x="240" y="950"/>
            <a:chExt cx="5278" cy="2074"/>
          </a:xfrm>
        </p:grpSpPr>
        <p:sp>
          <p:nvSpPr>
            <p:cNvPr id="92163" name="Rectangle 3"/>
            <p:cNvSpPr>
              <a:spLocks noChangeArrowheads="1"/>
            </p:cNvSpPr>
            <p:nvPr/>
          </p:nvSpPr>
          <p:spPr bwMode="auto">
            <a:xfrm>
              <a:off x="662" y="1095"/>
              <a:ext cx="958" cy="574"/>
            </a:xfrm>
            <a:prstGeom prst="rect">
              <a:avLst/>
            </a:prstGeom>
            <a:solidFill>
              <a:srgbClr val="C0C0C0"/>
            </a:solidFill>
            <a:ln w="9360">
              <a:solidFill>
                <a:srgbClr val="FFFFFF"/>
              </a:solidFill>
              <a:miter lim="800000"/>
              <a:headEnd/>
              <a:tailEnd/>
            </a:ln>
            <a:effectLst/>
          </p:spPr>
          <p:txBody>
            <a:bodyPr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0000CC"/>
                  </a:solidFill>
                  <a:ea typeface="Microsoft YaHei" charset="0"/>
                  <a:cs typeface="Microsoft YaHei" charset="0"/>
                </a:rPr>
                <a:t>Celda no conforme </a:t>
              </a:r>
            </a:p>
          </p:txBody>
        </p:sp>
        <p:sp>
          <p:nvSpPr>
            <p:cNvPr id="92164" name="Rectangle 4"/>
            <p:cNvSpPr>
              <a:spLocks noChangeArrowheads="1"/>
            </p:cNvSpPr>
            <p:nvPr/>
          </p:nvSpPr>
          <p:spPr bwMode="auto">
            <a:xfrm>
              <a:off x="2390" y="1095"/>
              <a:ext cx="958" cy="574"/>
            </a:xfrm>
            <a:prstGeom prst="rect">
              <a:avLst/>
            </a:prstGeom>
            <a:solidFill>
              <a:srgbClr val="C0C0C0"/>
            </a:solidFill>
            <a:ln w="9360">
              <a:solidFill>
                <a:srgbClr val="FFFFFF"/>
              </a:solidFill>
              <a:miter lim="800000"/>
              <a:headEnd/>
              <a:tailEnd/>
            </a:ln>
            <a:effectLst/>
          </p:spPr>
          <p:txBody>
            <a:bodyPr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0000CC"/>
                  </a:solidFill>
                  <a:ea typeface="Microsoft YaHei" charset="0"/>
                  <a:cs typeface="Microsoft YaHei" charset="0"/>
                </a:rPr>
                <a:t>Celda conforme </a:t>
              </a:r>
            </a:p>
          </p:txBody>
        </p:sp>
        <p:sp>
          <p:nvSpPr>
            <p:cNvPr id="92165" name="Rectangle 5"/>
            <p:cNvSpPr>
              <a:spLocks noChangeArrowheads="1"/>
            </p:cNvSpPr>
            <p:nvPr/>
          </p:nvSpPr>
          <p:spPr bwMode="auto">
            <a:xfrm>
              <a:off x="4118" y="1095"/>
              <a:ext cx="958" cy="574"/>
            </a:xfrm>
            <a:prstGeom prst="rect">
              <a:avLst/>
            </a:prstGeom>
            <a:solidFill>
              <a:srgbClr val="C0C0C0"/>
            </a:solidFill>
            <a:ln w="9360">
              <a:solidFill>
                <a:srgbClr val="FFFFFF"/>
              </a:solidFill>
              <a:miter lim="800000"/>
              <a:headEnd/>
              <a:tailEnd/>
            </a:ln>
            <a:effectLst/>
          </p:spPr>
          <p:txBody>
            <a:bodyPr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0000CC"/>
                  </a:solidFill>
                  <a:ea typeface="Microsoft YaHei" charset="0"/>
                  <a:cs typeface="Microsoft YaHei" charset="0"/>
                </a:rPr>
                <a:t>Celda conforme </a:t>
              </a:r>
            </a:p>
          </p:txBody>
        </p:sp>
        <p:sp>
          <p:nvSpPr>
            <p:cNvPr id="92166" name="Rectangle 6"/>
            <p:cNvSpPr>
              <a:spLocks noChangeArrowheads="1"/>
            </p:cNvSpPr>
            <p:nvPr/>
          </p:nvSpPr>
          <p:spPr bwMode="auto">
            <a:xfrm>
              <a:off x="566" y="1934"/>
              <a:ext cx="1168" cy="469"/>
            </a:xfrm>
            <a:prstGeom prst="rect">
              <a:avLst/>
            </a:prstGeom>
            <a:noFill/>
            <a:ln w="9525">
              <a:noFill/>
              <a:round/>
              <a:headEnd/>
              <a:tailEnd/>
            </a:ln>
            <a:effectLst/>
          </p:spPr>
          <p:txBody>
            <a:bodyPr wrap="none"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FFFFFF"/>
                  </a:solidFill>
                  <a:ea typeface="Microsoft YaHei" charset="0"/>
                  <a:cs typeface="Microsoft YaHei" charset="0"/>
                </a:rPr>
                <a:t>t</a:t>
              </a:r>
              <a:r>
                <a:rPr lang="es-ES" sz="2000" baseline="-25000">
                  <a:solidFill>
                    <a:srgbClr val="FFFFFF"/>
                  </a:solidFill>
                  <a:ea typeface="Microsoft YaHei" charset="0"/>
                  <a:cs typeface="Microsoft YaHei" charset="0"/>
                </a:rPr>
                <a:t>a</a:t>
              </a:r>
              <a:r>
                <a:rPr lang="es-ES" sz="2000">
                  <a:solidFill>
                    <a:srgbClr val="FFFFFF"/>
                  </a:solidFill>
                  <a:ea typeface="Microsoft YaHei" charset="0"/>
                  <a:cs typeface="Microsoft YaHei" charset="0"/>
                </a:rPr>
                <a:t>(k) &lt; TAT - </a:t>
              </a:r>
              <a:r>
                <a:rPr lang="es-ES" sz="2000">
                  <a:solidFill>
                    <a:srgbClr val="FFFFFF"/>
                  </a:solidFill>
                  <a:latin typeface="Symbol" pitchFamily="16" charset="2"/>
                  <a:ea typeface="Microsoft YaHei" charset="0"/>
                  <a:cs typeface="Microsoft YaHei" charset="0"/>
                </a:rPr>
                <a:t></a:t>
              </a:r>
            </a:p>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FFFFFF"/>
                  </a:solidFill>
                  <a:ea typeface="Microsoft YaHei" charset="0"/>
                  <a:cs typeface="Microsoft YaHei" charset="0"/>
                </a:rPr>
                <a:t>TAT no cambia </a:t>
              </a:r>
            </a:p>
          </p:txBody>
        </p:sp>
        <p:sp>
          <p:nvSpPr>
            <p:cNvPr id="92167" name="Rectangle 7"/>
            <p:cNvSpPr>
              <a:spLocks noChangeArrowheads="1"/>
            </p:cNvSpPr>
            <p:nvPr/>
          </p:nvSpPr>
          <p:spPr bwMode="auto">
            <a:xfrm>
              <a:off x="2104" y="1934"/>
              <a:ext cx="1596" cy="469"/>
            </a:xfrm>
            <a:prstGeom prst="rect">
              <a:avLst/>
            </a:prstGeom>
            <a:noFill/>
            <a:ln w="9525">
              <a:noFill/>
              <a:round/>
              <a:headEnd/>
              <a:tailEnd/>
            </a:ln>
            <a:effectLst/>
          </p:spPr>
          <p:txBody>
            <a:bodyPr wrap="none"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FFFFFF"/>
                  </a:solidFill>
                  <a:ea typeface="Microsoft YaHei" charset="0"/>
                  <a:cs typeface="Microsoft YaHei" charset="0"/>
                </a:rPr>
                <a:t>TAT - </a:t>
              </a:r>
              <a:r>
                <a:rPr lang="es-ES" sz="2000">
                  <a:solidFill>
                    <a:srgbClr val="FFFFFF"/>
                  </a:solidFill>
                  <a:latin typeface="Symbol" pitchFamily="16" charset="2"/>
                  <a:ea typeface="Microsoft YaHei" charset="0"/>
                  <a:cs typeface="Microsoft YaHei" charset="0"/>
                </a:rPr>
                <a:t></a:t>
              </a:r>
              <a:r>
                <a:rPr lang="es-ES" sz="2000">
                  <a:solidFill>
                    <a:srgbClr val="FFFFFF"/>
                  </a:solidFill>
                  <a:ea typeface="Microsoft YaHei" charset="0"/>
                  <a:cs typeface="Microsoft YaHei" charset="0"/>
                </a:rPr>
                <a:t> &lt; t</a:t>
              </a:r>
              <a:r>
                <a:rPr lang="es-ES" sz="2000" baseline="-25000">
                  <a:solidFill>
                    <a:srgbClr val="FFFFFF"/>
                  </a:solidFill>
                  <a:ea typeface="Microsoft YaHei" charset="0"/>
                  <a:cs typeface="Microsoft YaHei" charset="0"/>
                </a:rPr>
                <a:t>a</a:t>
              </a:r>
              <a:r>
                <a:rPr lang="es-ES" sz="2000">
                  <a:solidFill>
                    <a:srgbClr val="FFFFFF"/>
                  </a:solidFill>
                  <a:ea typeface="Microsoft YaHei" charset="0"/>
                  <a:cs typeface="Microsoft YaHei" charset="0"/>
                </a:rPr>
                <a:t>(k) </a:t>
              </a:r>
              <a:r>
                <a:rPr lang="es-ES" sz="2000">
                  <a:solidFill>
                    <a:srgbClr val="FFFFFF"/>
                  </a:solidFill>
                  <a:latin typeface="Symbol" pitchFamily="16" charset="2"/>
                  <a:ea typeface="Microsoft YaHei" charset="0"/>
                  <a:cs typeface="Microsoft YaHei" charset="0"/>
                </a:rPr>
                <a:t></a:t>
              </a:r>
              <a:r>
                <a:rPr lang="es-ES" sz="2000">
                  <a:solidFill>
                    <a:srgbClr val="FFFFFF"/>
                  </a:solidFill>
                  <a:ea typeface="Microsoft YaHei" charset="0"/>
                  <a:cs typeface="Microsoft YaHei" charset="0"/>
                </a:rPr>
                <a:t> TAT </a:t>
              </a:r>
            </a:p>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FFFFFF"/>
                  </a:solidFill>
                  <a:ea typeface="Microsoft YaHei" charset="0"/>
                  <a:cs typeface="Microsoft YaHei" charset="0"/>
                </a:rPr>
                <a:t>TAT </a:t>
              </a:r>
              <a:r>
                <a:rPr lang="es-ES" sz="2000">
                  <a:solidFill>
                    <a:srgbClr val="FFFFFF"/>
                  </a:solidFill>
                  <a:latin typeface="Symbol" pitchFamily="16" charset="2"/>
                  <a:ea typeface="Microsoft YaHei" charset="0"/>
                  <a:cs typeface="Microsoft YaHei" charset="0"/>
                </a:rPr>
                <a:t></a:t>
              </a:r>
              <a:r>
                <a:rPr lang="es-ES" sz="2000">
                  <a:solidFill>
                    <a:srgbClr val="FFFFFF"/>
                  </a:solidFill>
                  <a:ea typeface="Microsoft YaHei" charset="0"/>
                  <a:cs typeface="Microsoft YaHei" charset="0"/>
                </a:rPr>
                <a:t>TAT + T</a:t>
              </a:r>
            </a:p>
          </p:txBody>
        </p:sp>
        <p:sp>
          <p:nvSpPr>
            <p:cNvPr id="92168" name="Rectangle 8"/>
            <p:cNvSpPr>
              <a:spLocks noChangeArrowheads="1"/>
            </p:cNvSpPr>
            <p:nvPr/>
          </p:nvSpPr>
          <p:spPr bwMode="auto">
            <a:xfrm>
              <a:off x="4071" y="1934"/>
              <a:ext cx="1207" cy="495"/>
            </a:xfrm>
            <a:prstGeom prst="rect">
              <a:avLst/>
            </a:prstGeom>
            <a:noFill/>
            <a:ln w="9525">
              <a:noFill/>
              <a:round/>
              <a:headEnd/>
              <a:tailEnd/>
            </a:ln>
            <a:effectLst/>
          </p:spPr>
          <p:txBody>
            <a:bodyPr wrap="none"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FFFFFF"/>
                  </a:solidFill>
                  <a:ea typeface="Microsoft YaHei" charset="0"/>
                  <a:cs typeface="Microsoft YaHei" charset="0"/>
                </a:rPr>
                <a:t>TAT &lt; t</a:t>
              </a:r>
              <a:r>
                <a:rPr lang="es-ES" sz="2000" baseline="-25000">
                  <a:solidFill>
                    <a:srgbClr val="FFFFFF"/>
                  </a:solidFill>
                  <a:ea typeface="Microsoft YaHei" charset="0"/>
                  <a:cs typeface="Microsoft YaHei" charset="0"/>
                </a:rPr>
                <a:t>a</a:t>
              </a:r>
              <a:r>
                <a:rPr lang="es-ES" sz="2000">
                  <a:solidFill>
                    <a:srgbClr val="FFFFFF"/>
                  </a:solidFill>
                  <a:ea typeface="Microsoft YaHei" charset="0"/>
                  <a:cs typeface="Microsoft YaHei" charset="0"/>
                </a:rPr>
                <a:t>(k)</a:t>
              </a:r>
            </a:p>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FFFFFF"/>
                  </a:solidFill>
                  <a:ea typeface="Microsoft YaHei" charset="0"/>
                  <a:cs typeface="Microsoft YaHei" charset="0"/>
                </a:rPr>
                <a:t>TAT </a:t>
              </a:r>
              <a:r>
                <a:rPr lang="es-ES" sz="2000">
                  <a:solidFill>
                    <a:srgbClr val="FFFFFF"/>
                  </a:solidFill>
                  <a:latin typeface="Symbol" pitchFamily="16" charset="2"/>
                  <a:ea typeface="Microsoft YaHei" charset="0"/>
                  <a:cs typeface="Microsoft YaHei" charset="0"/>
                </a:rPr>
                <a:t></a:t>
              </a:r>
              <a:r>
                <a:rPr lang="es-ES" sz="2000">
                  <a:solidFill>
                    <a:srgbClr val="FFFFFF"/>
                  </a:solidFill>
                  <a:ea typeface="Microsoft YaHei" charset="0"/>
                  <a:cs typeface="Microsoft YaHei" charset="0"/>
                </a:rPr>
                <a:t> t</a:t>
              </a:r>
              <a:r>
                <a:rPr lang="es-ES" sz="2000" baseline="-25000">
                  <a:solidFill>
                    <a:srgbClr val="FFFFFF"/>
                  </a:solidFill>
                  <a:ea typeface="Microsoft YaHei" charset="0"/>
                  <a:cs typeface="Microsoft YaHei" charset="0"/>
                </a:rPr>
                <a:t>a</a:t>
              </a:r>
              <a:r>
                <a:rPr lang="es-ES" sz="2000">
                  <a:solidFill>
                    <a:srgbClr val="FFFFFF"/>
                  </a:solidFill>
                  <a:ea typeface="Microsoft YaHei" charset="0"/>
                  <a:cs typeface="Microsoft YaHei" charset="0"/>
                </a:rPr>
                <a:t>(k) + T</a:t>
              </a:r>
            </a:p>
          </p:txBody>
        </p:sp>
        <p:sp>
          <p:nvSpPr>
            <p:cNvPr id="92169" name="Line 9"/>
            <p:cNvSpPr>
              <a:spLocks noChangeShapeType="1"/>
            </p:cNvSpPr>
            <p:nvPr/>
          </p:nvSpPr>
          <p:spPr bwMode="auto">
            <a:xfrm>
              <a:off x="240" y="2726"/>
              <a:ext cx="5278" cy="0"/>
            </a:xfrm>
            <a:prstGeom prst="line">
              <a:avLst/>
            </a:prstGeom>
            <a:noFill/>
            <a:ln w="50760">
              <a:solidFill>
                <a:srgbClr val="FFFFFF"/>
              </a:solidFill>
              <a:miter lim="800000"/>
              <a:headEnd/>
              <a:tailEnd type="triangle" w="med" len="med"/>
            </a:ln>
            <a:effectLst/>
          </p:spPr>
          <p:txBody>
            <a:bodyPr/>
            <a:lstStyle/>
            <a:p>
              <a:endParaRPr lang="es-AR"/>
            </a:p>
          </p:txBody>
        </p:sp>
        <p:sp>
          <p:nvSpPr>
            <p:cNvPr id="92170" name="Rectangle 10"/>
            <p:cNvSpPr>
              <a:spLocks noChangeArrowheads="1"/>
            </p:cNvSpPr>
            <p:nvPr/>
          </p:nvSpPr>
          <p:spPr bwMode="auto">
            <a:xfrm>
              <a:off x="1631" y="2774"/>
              <a:ext cx="630" cy="250"/>
            </a:xfrm>
            <a:prstGeom prst="rect">
              <a:avLst/>
            </a:prstGeom>
            <a:noFill/>
            <a:ln w="9525">
              <a:noFill/>
              <a:round/>
              <a:headEnd/>
              <a:tailEnd/>
            </a:ln>
            <a:effectLst/>
          </p:spPr>
          <p:txBody>
            <a:bodyPr wrap="none"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FFFFFF"/>
                  </a:solidFill>
                  <a:ea typeface="Microsoft YaHei" charset="0"/>
                  <a:cs typeface="Microsoft YaHei" charset="0"/>
                </a:rPr>
                <a:t>TAT - </a:t>
              </a:r>
              <a:r>
                <a:rPr lang="es-ES" sz="2000">
                  <a:solidFill>
                    <a:srgbClr val="FFFFFF"/>
                  </a:solidFill>
                  <a:latin typeface="Symbol" pitchFamily="16" charset="2"/>
                  <a:ea typeface="Microsoft YaHei" charset="0"/>
                  <a:cs typeface="Microsoft YaHei" charset="0"/>
                </a:rPr>
                <a:t></a:t>
              </a:r>
            </a:p>
          </p:txBody>
        </p:sp>
        <p:sp>
          <p:nvSpPr>
            <p:cNvPr id="92171" name="Rectangle 11"/>
            <p:cNvSpPr>
              <a:spLocks noChangeArrowheads="1"/>
            </p:cNvSpPr>
            <p:nvPr/>
          </p:nvSpPr>
          <p:spPr bwMode="auto">
            <a:xfrm>
              <a:off x="3605" y="2774"/>
              <a:ext cx="425" cy="250"/>
            </a:xfrm>
            <a:prstGeom prst="rect">
              <a:avLst/>
            </a:prstGeom>
            <a:noFill/>
            <a:ln w="9525">
              <a:noFill/>
              <a:round/>
              <a:headEnd/>
              <a:tailEnd/>
            </a:ln>
            <a:effectLst/>
          </p:spPr>
          <p:txBody>
            <a:bodyPr wrap="none"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a:solidFill>
                    <a:srgbClr val="FFFFFF"/>
                  </a:solidFill>
                  <a:ea typeface="Microsoft YaHei" charset="0"/>
                  <a:cs typeface="Microsoft YaHei" charset="0"/>
                </a:rPr>
                <a:t>TAT</a:t>
              </a:r>
            </a:p>
          </p:txBody>
        </p:sp>
        <p:sp>
          <p:nvSpPr>
            <p:cNvPr id="92172" name="Line 12"/>
            <p:cNvSpPr>
              <a:spLocks noChangeShapeType="1"/>
            </p:cNvSpPr>
            <p:nvPr/>
          </p:nvSpPr>
          <p:spPr bwMode="auto">
            <a:xfrm flipV="1">
              <a:off x="3792" y="949"/>
              <a:ext cx="0" cy="1777"/>
            </a:xfrm>
            <a:prstGeom prst="line">
              <a:avLst/>
            </a:prstGeom>
            <a:noFill/>
            <a:ln w="50760">
              <a:solidFill>
                <a:srgbClr val="FFFFFF"/>
              </a:solidFill>
              <a:prstDash val="sysDot"/>
              <a:miter lim="800000"/>
              <a:headEnd/>
              <a:tailEnd/>
            </a:ln>
            <a:effectLst/>
          </p:spPr>
          <p:txBody>
            <a:bodyPr/>
            <a:lstStyle/>
            <a:p>
              <a:endParaRPr lang="es-AR"/>
            </a:p>
          </p:txBody>
        </p:sp>
        <p:sp>
          <p:nvSpPr>
            <p:cNvPr id="92173" name="Line 13"/>
            <p:cNvSpPr>
              <a:spLocks noChangeShapeType="1"/>
            </p:cNvSpPr>
            <p:nvPr/>
          </p:nvSpPr>
          <p:spPr bwMode="auto">
            <a:xfrm flipV="1">
              <a:off x="1968" y="949"/>
              <a:ext cx="0" cy="1777"/>
            </a:xfrm>
            <a:prstGeom prst="line">
              <a:avLst/>
            </a:prstGeom>
            <a:noFill/>
            <a:ln w="50760">
              <a:solidFill>
                <a:srgbClr val="FFFFFF"/>
              </a:solidFill>
              <a:prstDash val="sysDot"/>
              <a:miter lim="800000"/>
              <a:headEnd/>
              <a:tailEnd/>
            </a:ln>
            <a:effectLst/>
          </p:spPr>
          <p:txBody>
            <a:bodyPr/>
            <a:lstStyle/>
            <a:p>
              <a:endParaRPr lang="es-AR"/>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11265" name="Rectangle 1"/>
          <p:cNvSpPr>
            <a:spLocks noGrp="1" noChangeArrowheads="1"/>
          </p:cNvSpPr>
          <p:nvPr>
            <p:ph type="title" idx="4294967295"/>
          </p:nvPr>
        </p:nvSpPr>
        <p:spPr>
          <a:xfrm>
            <a:off x="381000" y="455613"/>
            <a:ext cx="8077200" cy="763587"/>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t>ATM: Características generales</a:t>
            </a:r>
          </a:p>
        </p:txBody>
      </p:sp>
      <p:sp>
        <p:nvSpPr>
          <p:cNvPr id="11266" name="Rectangle 2"/>
          <p:cNvSpPr>
            <a:spLocks noGrp="1" noChangeArrowheads="1"/>
          </p:cNvSpPr>
          <p:nvPr>
            <p:ph type="body" idx="4294967295"/>
          </p:nvPr>
        </p:nvSpPr>
        <p:spPr>
          <a:xfrm>
            <a:off x="304800" y="1752600"/>
            <a:ext cx="8610600" cy="4876800"/>
          </a:xfrm>
          <a:ln/>
        </p:spPr>
        <p:txBody>
          <a:bodyPr/>
          <a:lstStyle/>
          <a:p>
            <a:pPr marL="339725" indent="-339725">
              <a:spcBef>
                <a:spcPts val="700"/>
              </a:spcBef>
              <a:buClr>
                <a:srgbClr val="99FF99"/>
              </a:buClr>
              <a:buSzPct val="8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800"/>
              <a:t>Las celdas de una misma conexión mantienen su orden secuencial.</a:t>
            </a:r>
          </a:p>
          <a:p>
            <a:pPr marL="339725" indent="-339725">
              <a:spcBef>
                <a:spcPts val="300"/>
              </a:spcBef>
              <a:buClrTx/>
              <a:buSzPct val="80000"/>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ES" sz="1200"/>
          </a:p>
          <a:p>
            <a:pPr marL="739775" lvl="1" indent="-282575">
              <a:spcBef>
                <a:spcPts val="600"/>
              </a:spcBef>
              <a:buClr>
                <a:srgbClr val="CCECFF"/>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400"/>
              <a:t>En ningún sitio de la red una celda de una conexión puede “adelantar” a otra celda de esa misma conexión que ha sido enviada antes que ella.</a:t>
            </a:r>
          </a:p>
          <a:p>
            <a:pPr marL="739775" lvl="1" indent="-282575">
              <a:spcBef>
                <a:spcPts val="300"/>
              </a:spcBef>
              <a:buClrTx/>
              <a:buSzPct val="50000"/>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ES" sz="1200"/>
          </a:p>
          <a:p>
            <a:pPr marL="739775" lvl="1" indent="-282575">
              <a:spcBef>
                <a:spcPts val="600"/>
              </a:spcBef>
              <a:buClr>
                <a:srgbClr val="CCECFF"/>
              </a:buClr>
              <a:buSzPct val="5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400"/>
              <a:t>Se garantiza que las celdas llegan al destino en el mismo orden en el que han sido transmitidas.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93185" name="Rectangle 1"/>
          <p:cNvSpPr>
            <a:spLocks noGrp="1" noChangeArrowheads="1"/>
          </p:cNvSpPr>
          <p:nvPr>
            <p:ph type="title" idx="4294967295"/>
          </p:nvPr>
        </p:nvSpPr>
        <p:spPr>
          <a:xfrm>
            <a:off x="457200" y="152400"/>
            <a:ext cx="8382000" cy="8382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400" b="1"/>
              <a:t>    UPC: GCRA - CONTROL VELOCIDAD DE PICO</a:t>
            </a:r>
            <a:br>
              <a:rPr lang="es-ES" sz="2400" b="1"/>
            </a:br>
            <a:r>
              <a:rPr lang="es-ES" sz="2400" b="1"/>
              <a:t>ALGORITMO DE PLANIFICADOR VIRTUAL</a:t>
            </a:r>
          </a:p>
        </p:txBody>
      </p:sp>
      <p:sp>
        <p:nvSpPr>
          <p:cNvPr id="93186" name="Rectangle 2"/>
          <p:cNvSpPr>
            <a:spLocks noGrp="1" noChangeArrowheads="1"/>
          </p:cNvSpPr>
          <p:nvPr>
            <p:ph type="body" idx="4294967295"/>
          </p:nvPr>
        </p:nvSpPr>
        <p:spPr>
          <a:xfrm>
            <a:off x="0" y="1295400"/>
            <a:ext cx="9144000" cy="5562600"/>
          </a:xfrm>
          <a:ln/>
        </p:spPr>
        <p:txBody>
          <a:bodyPr/>
          <a:lstStyle/>
          <a:p>
            <a:pPr marL="739775" lvl="1" indent="-282575">
              <a:spcBef>
                <a:spcPts val="550"/>
              </a:spcBef>
              <a:buClr>
                <a:srgbClr val="CCECFF"/>
              </a:buClr>
              <a:buSzPct val="50000"/>
              <a:buFont typeface="Wingdings" charset="2"/>
              <a:buChar char=""/>
              <a:tabLst>
                <a:tab pos="739775"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9429750" algn="l"/>
              </a:tabLst>
            </a:pPr>
            <a:r>
              <a:rPr lang="es-ES" sz="2200"/>
              <a:t>El algoritmo se inicializa con la llegada de la primera celda de la conexión en el instante t</a:t>
            </a:r>
            <a:r>
              <a:rPr lang="es-ES" sz="2200" baseline="-25000"/>
              <a:t>a</a:t>
            </a:r>
            <a:r>
              <a:rPr lang="es-ES" sz="2200"/>
              <a:t>(1) </a:t>
            </a:r>
          </a:p>
          <a:p>
            <a:pPr marL="739775" lvl="1" indent="-282575">
              <a:spcBef>
                <a:spcPts val="550"/>
              </a:spcBef>
              <a:buClr>
                <a:srgbClr val="CCECFF"/>
              </a:buClr>
              <a:buSzPct val="50000"/>
              <a:buFont typeface="Wingdings" charset="2"/>
              <a:buChar char=""/>
              <a:tabLst>
                <a:tab pos="739775"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9429750" algn="l"/>
              </a:tabLst>
            </a:pPr>
            <a:r>
              <a:rPr lang="es-ES" sz="2200"/>
              <a:t>Durante su ejecución actualiza el tiempo de llegada teórico (TAT): la estimación del instante de  llegada para la próxima celda.</a:t>
            </a:r>
          </a:p>
          <a:p>
            <a:pPr marL="739775" lvl="1" indent="-282575">
              <a:spcBef>
                <a:spcPts val="550"/>
              </a:spcBef>
              <a:buClr>
                <a:srgbClr val="CCECFF"/>
              </a:buClr>
              <a:buSzPct val="50000"/>
              <a:buFont typeface="Wingdings" charset="2"/>
              <a:buChar char=""/>
              <a:tabLst>
                <a:tab pos="739775"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9429750" algn="l"/>
              </a:tabLst>
            </a:pPr>
            <a:r>
              <a:rPr lang="es-ES" sz="2200"/>
              <a:t>Si la celda llega mas tarde que el TAT, entonces está conforme y el TAT se actualiza con el instante de llegada t</a:t>
            </a:r>
            <a:r>
              <a:rPr lang="es-ES" sz="2200" baseline="-25000"/>
              <a:t>a</a:t>
            </a:r>
            <a:r>
              <a:rPr lang="es-ES" sz="2200"/>
              <a:t>(k) más T</a:t>
            </a:r>
          </a:p>
          <a:p>
            <a:pPr marL="739775" lvl="1" indent="-282575">
              <a:spcBef>
                <a:spcPts val="550"/>
              </a:spcBef>
              <a:buClr>
                <a:srgbClr val="CCECFF"/>
              </a:buClr>
              <a:buSzPct val="50000"/>
              <a:buFont typeface="Wingdings" charset="2"/>
              <a:buChar char=""/>
              <a:tabLst>
                <a:tab pos="739775"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9429750" algn="l"/>
              </a:tabLst>
            </a:pPr>
            <a:r>
              <a:rPr lang="es-ES" sz="2200"/>
              <a:t>Si la celda llega antes que el TAT pero después que el (TAT -  </a:t>
            </a:r>
            <a:r>
              <a:rPr lang="es-ES" sz="2200">
                <a:latin typeface="Symbol" pitchFamily="16" charset="2"/>
              </a:rPr>
              <a:t></a:t>
            </a:r>
            <a:r>
              <a:rPr lang="es-ES" sz="2200"/>
              <a:t> ),  la celda es aún conforme y el TAT es incrementado en T. En este último caso, la celda que llega antes es conforme porque aún está dentro de la variación del retardo de celda “permitido”</a:t>
            </a:r>
          </a:p>
          <a:p>
            <a:pPr marL="739775" lvl="1" indent="-282575">
              <a:spcBef>
                <a:spcPts val="550"/>
              </a:spcBef>
              <a:buClr>
                <a:srgbClr val="CCECFF"/>
              </a:buClr>
              <a:buSzPct val="50000"/>
              <a:buFont typeface="Wingdings" charset="2"/>
              <a:buChar char=""/>
              <a:tabLst>
                <a:tab pos="739775"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9429750" algn="l"/>
              </a:tabLst>
            </a:pPr>
            <a:r>
              <a:rPr lang="es-ES" sz="2200"/>
              <a:t>Si la celda llega demasiado pronto, antes que el (TAT -  </a:t>
            </a:r>
            <a:r>
              <a:rPr lang="es-ES" sz="2200">
                <a:latin typeface="Symbol" pitchFamily="16" charset="2"/>
              </a:rPr>
              <a:t></a:t>
            </a:r>
            <a:r>
              <a:rPr lang="es-ES" sz="2200"/>
              <a:t> ), entonces está fuera de la variación del retardo de celda “permitido” y es declarada como no conforme. En este caso el TAT no cambia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94209" name="Rectangle 1"/>
          <p:cNvSpPr>
            <a:spLocks noGrp="1" noChangeArrowheads="1"/>
          </p:cNvSpPr>
          <p:nvPr>
            <p:ph type="title" idx="4294967295"/>
          </p:nvPr>
        </p:nvSpPr>
        <p:spPr>
          <a:xfrm>
            <a:off x="685800" y="371475"/>
            <a:ext cx="7772400" cy="703263"/>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b="1"/>
              <a:t>    UPC: GCRA - CONTROL VELOCIDAD DE PICO</a:t>
            </a:r>
            <a:br>
              <a:rPr lang="es-ES" sz="2000" b="1"/>
            </a:br>
            <a:r>
              <a:rPr lang="es-ES" sz="2000" b="1"/>
              <a:t>ALGORITMO DE PLANIFICADOR VIRTUAL</a:t>
            </a:r>
          </a:p>
        </p:txBody>
      </p:sp>
      <p:sp>
        <p:nvSpPr>
          <p:cNvPr id="94210" name="Rectangle 2"/>
          <p:cNvSpPr>
            <a:spLocks noGrp="1" noChangeArrowheads="1"/>
          </p:cNvSpPr>
          <p:nvPr>
            <p:ph type="body" idx="4294967295"/>
          </p:nvPr>
        </p:nvSpPr>
        <p:spPr>
          <a:xfrm>
            <a:off x="0" y="1447800"/>
            <a:ext cx="8991600" cy="5076825"/>
          </a:xfrm>
          <a:ln/>
        </p:spPr>
        <p:txBody>
          <a:bodyPr/>
          <a:lstStyle/>
          <a:p>
            <a:pPr marL="739775" lvl="1" indent="-282575">
              <a:spcBef>
                <a:spcPts val="600"/>
              </a:spcBef>
              <a:buClr>
                <a:srgbClr val="CCECFF"/>
              </a:buClr>
              <a:buSzPct val="50000"/>
              <a:buFont typeface="Wingdings" charset="2"/>
              <a:buChar char=""/>
              <a:tabLst>
                <a:tab pos="739775"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9429750" algn="l"/>
              </a:tabLst>
            </a:pPr>
            <a:r>
              <a:rPr lang="es-ES" sz="2400"/>
              <a:t>Hay que tener en cuenta que no es posible acumular crédito</a:t>
            </a:r>
          </a:p>
          <a:p>
            <a:pPr marL="739775" lvl="1" indent="-282575">
              <a:spcBef>
                <a:spcPts val="600"/>
              </a:spcBef>
              <a:buClr>
                <a:srgbClr val="CCECFF"/>
              </a:buClr>
              <a:buSzPct val="50000"/>
              <a:buFont typeface="Wingdings" charset="2"/>
              <a:buChar char=""/>
              <a:tabLst>
                <a:tab pos="739775"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9429750" algn="l"/>
              </a:tabLst>
            </a:pPr>
            <a:r>
              <a:rPr lang="es-ES" sz="2400"/>
              <a:t>Si una celda llega tarde, lo que significa que ha habido un periodo desocupado en esta conexión, el siguiente valor del TAT es actualizado con el valor de la llegada actual, en lugar del actual valor del TAT</a:t>
            </a:r>
          </a:p>
          <a:p>
            <a:pPr marL="739775" lvl="1" indent="-282575">
              <a:spcBef>
                <a:spcPts val="600"/>
              </a:spcBef>
              <a:buClr>
                <a:srgbClr val="CCECFF"/>
              </a:buClr>
              <a:buSzPct val="50000"/>
              <a:buFont typeface="Wingdings" charset="2"/>
              <a:buChar char=""/>
              <a:tabLst>
                <a:tab pos="739775"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9429750" algn="l"/>
              </a:tabLst>
            </a:pPr>
            <a:r>
              <a:rPr lang="es-ES" sz="2400"/>
              <a:t>Si no hubiéramos seguido esta regla y simplemente se incrementara el TAT en T después de la llegada de cada celda, después de un largo periodo de desocupación la celda podría enviar un gran flujo de celdas a la velocidad máxima</a:t>
            </a:r>
          </a:p>
          <a:p>
            <a:pPr marL="739775" lvl="1" indent="-282575">
              <a:spcBef>
                <a:spcPts val="600"/>
              </a:spcBef>
              <a:buClr>
                <a:srgbClr val="CCECFF"/>
              </a:buClr>
              <a:buSzPct val="50000"/>
              <a:buFont typeface="Wingdings" charset="2"/>
              <a:buChar char=""/>
              <a:tabLst>
                <a:tab pos="739775"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9429750" algn="l"/>
              </a:tabLst>
            </a:pPr>
            <a:r>
              <a:rPr lang="es-ES" sz="2400"/>
              <a:t>Esto podría crear un flujo no considerado en la asignación de recursos de la red</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95233" name="Rectangle 1"/>
          <p:cNvSpPr>
            <a:spLocks noGrp="1" noChangeArrowheads="1"/>
          </p:cNvSpPr>
          <p:nvPr>
            <p:ph type="title" idx="4294967295"/>
          </p:nvPr>
        </p:nvSpPr>
        <p:spPr>
          <a:xfrm>
            <a:off x="685800" y="66675"/>
            <a:ext cx="7772400" cy="1008063"/>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000" b="1"/>
              <a:t>UPC: GCRA - CONTROL VELOCIDAD DE PICO</a:t>
            </a:r>
            <a:br>
              <a:rPr lang="es-ES" sz="2000" b="1"/>
            </a:br>
            <a:r>
              <a:rPr lang="es-ES" sz="2000" b="1"/>
              <a:t>ALGORITMO DE PLANIFICADOR VIRTUAL</a:t>
            </a:r>
            <a:r>
              <a:rPr lang="es-ES" sz="4000"/>
              <a:t> </a:t>
            </a:r>
          </a:p>
        </p:txBody>
      </p:sp>
      <p:sp>
        <p:nvSpPr>
          <p:cNvPr id="95234" name="AutoShape 2"/>
          <p:cNvSpPr>
            <a:spLocks noChangeArrowheads="1"/>
          </p:cNvSpPr>
          <p:nvPr/>
        </p:nvSpPr>
        <p:spPr bwMode="auto">
          <a:xfrm>
            <a:off x="4419600" y="1695450"/>
            <a:ext cx="2133600" cy="685800"/>
          </a:xfrm>
          <a:prstGeom prst="roundRect">
            <a:avLst>
              <a:gd name="adj" fmla="val 16667"/>
            </a:avLst>
          </a:prstGeom>
          <a:solidFill>
            <a:srgbClr val="C0C0C0"/>
          </a:solidFill>
          <a:ln w="9360">
            <a:solidFill>
              <a:srgbClr val="FFFFFF"/>
            </a:solidFill>
            <a:miter lim="800000"/>
            <a:headEnd/>
            <a:tailEnd/>
          </a:ln>
          <a:effectLst/>
        </p:spPr>
        <p:txBody>
          <a:bodyPr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a:solidFill>
                  <a:srgbClr val="0000CC"/>
                </a:solidFill>
                <a:ea typeface="Microsoft YaHei" charset="0"/>
                <a:cs typeface="Microsoft YaHei" charset="0"/>
              </a:rPr>
              <a:t>Llegada de la celda k en el instante t</a:t>
            </a:r>
            <a:r>
              <a:rPr lang="es-ES" sz="2000" baseline="-25000">
                <a:solidFill>
                  <a:srgbClr val="0000CC"/>
                </a:solidFill>
                <a:ea typeface="Microsoft YaHei" charset="0"/>
                <a:cs typeface="Microsoft YaHei" charset="0"/>
              </a:rPr>
              <a:t>a</a:t>
            </a:r>
            <a:r>
              <a:rPr lang="es-ES" sz="1800">
                <a:solidFill>
                  <a:srgbClr val="0000CC"/>
                </a:solidFill>
                <a:ea typeface="Microsoft YaHei" charset="0"/>
                <a:cs typeface="Microsoft YaHei" charset="0"/>
              </a:rPr>
              <a:t>(k)</a:t>
            </a:r>
          </a:p>
        </p:txBody>
      </p:sp>
      <p:sp>
        <p:nvSpPr>
          <p:cNvPr id="95235" name="AutoShape 3"/>
          <p:cNvSpPr>
            <a:spLocks noChangeArrowheads="1"/>
          </p:cNvSpPr>
          <p:nvPr/>
        </p:nvSpPr>
        <p:spPr bwMode="auto">
          <a:xfrm>
            <a:off x="4648200" y="2800350"/>
            <a:ext cx="1676400" cy="990600"/>
          </a:xfrm>
          <a:prstGeom prst="diamond">
            <a:avLst/>
          </a:prstGeom>
          <a:solidFill>
            <a:srgbClr val="C0C0C0"/>
          </a:solidFill>
          <a:ln w="9360">
            <a:solidFill>
              <a:srgbClr val="FFFFFF"/>
            </a:solidFill>
            <a:miter lim="800000"/>
            <a:headEnd/>
            <a:tailEnd/>
          </a:ln>
          <a:effectLst/>
        </p:spPr>
        <p:txBody>
          <a:bodyPr wrap="none"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a:solidFill>
                  <a:srgbClr val="0000CC"/>
                </a:solidFill>
                <a:ea typeface="Microsoft YaHei" charset="0"/>
                <a:cs typeface="Microsoft YaHei" charset="0"/>
              </a:rPr>
              <a:t>TAT &lt; t</a:t>
            </a:r>
            <a:r>
              <a:rPr lang="es-ES" sz="2000" baseline="-25000">
                <a:solidFill>
                  <a:srgbClr val="0000CC"/>
                </a:solidFill>
                <a:ea typeface="Microsoft YaHei" charset="0"/>
                <a:cs typeface="Microsoft YaHei" charset="0"/>
              </a:rPr>
              <a:t>a</a:t>
            </a:r>
            <a:r>
              <a:rPr lang="es-ES" sz="1800">
                <a:solidFill>
                  <a:srgbClr val="0000CC"/>
                </a:solidFill>
                <a:ea typeface="Microsoft YaHei" charset="0"/>
                <a:cs typeface="Microsoft YaHei" charset="0"/>
              </a:rPr>
              <a:t>(k) ?</a:t>
            </a:r>
          </a:p>
        </p:txBody>
      </p:sp>
      <p:sp>
        <p:nvSpPr>
          <p:cNvPr id="95236" name="AutoShape 4"/>
          <p:cNvSpPr>
            <a:spLocks noChangeArrowheads="1"/>
          </p:cNvSpPr>
          <p:nvPr/>
        </p:nvSpPr>
        <p:spPr bwMode="auto">
          <a:xfrm>
            <a:off x="4457700" y="4133850"/>
            <a:ext cx="2057400" cy="990600"/>
          </a:xfrm>
          <a:prstGeom prst="diamond">
            <a:avLst/>
          </a:prstGeom>
          <a:solidFill>
            <a:srgbClr val="C0C0C0"/>
          </a:solidFill>
          <a:ln w="9360">
            <a:solidFill>
              <a:srgbClr val="FFFFFF"/>
            </a:solidFill>
            <a:miter lim="800000"/>
            <a:headEnd/>
            <a:tailEnd/>
          </a:ln>
          <a:effectLst/>
        </p:spPr>
        <p:txBody>
          <a:bodyPr wrap="none"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a:solidFill>
                  <a:srgbClr val="0000CC"/>
                </a:solidFill>
                <a:ea typeface="Microsoft YaHei" charset="0"/>
                <a:cs typeface="Microsoft YaHei" charset="0"/>
              </a:rPr>
              <a:t>TAT &gt; t</a:t>
            </a:r>
            <a:r>
              <a:rPr lang="es-ES" sz="2000" baseline="-25000">
                <a:solidFill>
                  <a:srgbClr val="0000CC"/>
                </a:solidFill>
                <a:ea typeface="Microsoft YaHei" charset="0"/>
                <a:cs typeface="Microsoft YaHei" charset="0"/>
              </a:rPr>
              <a:t>a</a:t>
            </a:r>
            <a:r>
              <a:rPr lang="es-ES" sz="1800">
                <a:solidFill>
                  <a:srgbClr val="0000CC"/>
                </a:solidFill>
                <a:ea typeface="Microsoft YaHei" charset="0"/>
                <a:cs typeface="Microsoft YaHei" charset="0"/>
              </a:rPr>
              <a:t>(k)+ </a:t>
            </a:r>
            <a:r>
              <a:rPr lang="es-ES" sz="1800">
                <a:solidFill>
                  <a:srgbClr val="0000CC"/>
                </a:solidFill>
                <a:latin typeface="Symbol" pitchFamily="16" charset="2"/>
                <a:ea typeface="Microsoft YaHei" charset="0"/>
                <a:cs typeface="Microsoft YaHei" charset="0"/>
              </a:rPr>
              <a:t></a:t>
            </a:r>
            <a:r>
              <a:rPr lang="es-ES" sz="1800">
                <a:solidFill>
                  <a:srgbClr val="0000CC"/>
                </a:solidFill>
                <a:ea typeface="Microsoft YaHei" charset="0"/>
                <a:cs typeface="Microsoft YaHei" charset="0"/>
              </a:rPr>
              <a:t> ?</a:t>
            </a:r>
          </a:p>
        </p:txBody>
      </p:sp>
      <p:sp>
        <p:nvSpPr>
          <p:cNvPr id="95237" name="Rectangle 5"/>
          <p:cNvSpPr>
            <a:spLocks noChangeArrowheads="1"/>
          </p:cNvSpPr>
          <p:nvPr/>
        </p:nvSpPr>
        <p:spPr bwMode="auto">
          <a:xfrm>
            <a:off x="4533900" y="5581650"/>
            <a:ext cx="1905000" cy="914400"/>
          </a:xfrm>
          <a:prstGeom prst="rect">
            <a:avLst/>
          </a:prstGeom>
          <a:solidFill>
            <a:srgbClr val="C0C0C0"/>
          </a:solidFill>
          <a:ln w="9360">
            <a:solidFill>
              <a:srgbClr val="FFFFFF"/>
            </a:solidFill>
            <a:miter lim="800000"/>
            <a:headEnd/>
            <a:tailEnd/>
          </a:ln>
          <a:effectLst/>
        </p:spPr>
        <p:txBody>
          <a:bodyPr wrap="none"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a:solidFill>
                  <a:srgbClr val="0000CC"/>
                </a:solidFill>
                <a:ea typeface="Microsoft YaHei" charset="0"/>
                <a:cs typeface="Microsoft YaHei" charset="0"/>
              </a:rPr>
              <a:t>TAT </a:t>
            </a:r>
            <a:r>
              <a:rPr lang="es-ES" sz="1800">
                <a:solidFill>
                  <a:srgbClr val="0000CC"/>
                </a:solidFill>
                <a:latin typeface="Symbol" pitchFamily="16" charset="2"/>
                <a:ea typeface="Microsoft YaHei" charset="0"/>
                <a:cs typeface="Microsoft YaHei" charset="0"/>
              </a:rPr>
              <a:t></a:t>
            </a:r>
            <a:r>
              <a:rPr lang="es-ES" sz="1800">
                <a:solidFill>
                  <a:srgbClr val="0000CC"/>
                </a:solidFill>
                <a:ea typeface="Microsoft YaHei" charset="0"/>
                <a:cs typeface="Microsoft YaHei" charset="0"/>
              </a:rPr>
              <a:t>TAT + T</a:t>
            </a:r>
          </a:p>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a:solidFill>
                  <a:srgbClr val="0000CC"/>
                </a:solidFill>
                <a:ea typeface="Microsoft YaHei" charset="0"/>
                <a:cs typeface="Microsoft YaHei" charset="0"/>
              </a:rPr>
              <a:t>Celda conforme </a:t>
            </a:r>
          </a:p>
        </p:txBody>
      </p:sp>
      <p:sp>
        <p:nvSpPr>
          <p:cNvPr id="95238" name="Rectangle 6"/>
          <p:cNvSpPr>
            <a:spLocks noChangeArrowheads="1"/>
          </p:cNvSpPr>
          <p:nvPr/>
        </p:nvSpPr>
        <p:spPr bwMode="auto">
          <a:xfrm>
            <a:off x="2362200" y="4171950"/>
            <a:ext cx="1524000" cy="914400"/>
          </a:xfrm>
          <a:prstGeom prst="rect">
            <a:avLst/>
          </a:prstGeom>
          <a:solidFill>
            <a:srgbClr val="C0C0C0"/>
          </a:solidFill>
          <a:ln w="9360">
            <a:solidFill>
              <a:srgbClr val="FFFFFF"/>
            </a:solidFill>
            <a:miter lim="800000"/>
            <a:headEnd/>
            <a:tailEnd/>
          </a:ln>
          <a:effectLst/>
        </p:spPr>
        <p:txBody>
          <a:bodyPr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a:solidFill>
                  <a:srgbClr val="0000CC"/>
                </a:solidFill>
                <a:ea typeface="Microsoft YaHei" charset="0"/>
                <a:cs typeface="Microsoft YaHei" charset="0"/>
              </a:rPr>
              <a:t>Celda no conforme </a:t>
            </a:r>
          </a:p>
        </p:txBody>
      </p:sp>
      <p:sp>
        <p:nvSpPr>
          <p:cNvPr id="95239" name="Rectangle 7"/>
          <p:cNvSpPr>
            <a:spLocks noChangeArrowheads="1"/>
          </p:cNvSpPr>
          <p:nvPr/>
        </p:nvSpPr>
        <p:spPr bwMode="auto">
          <a:xfrm>
            <a:off x="6629400" y="3752850"/>
            <a:ext cx="1600200" cy="533400"/>
          </a:xfrm>
          <a:prstGeom prst="rect">
            <a:avLst/>
          </a:prstGeom>
          <a:solidFill>
            <a:srgbClr val="C0C0C0"/>
          </a:solidFill>
          <a:ln w="9360">
            <a:solidFill>
              <a:srgbClr val="FFFFFF"/>
            </a:solidFill>
            <a:miter lim="800000"/>
            <a:headEnd/>
            <a:tailEnd/>
          </a:ln>
          <a:effectLst/>
        </p:spPr>
        <p:txBody>
          <a:bodyPr wrap="none"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a:solidFill>
                  <a:srgbClr val="0000CC"/>
                </a:solidFill>
                <a:ea typeface="Microsoft YaHei" charset="0"/>
                <a:cs typeface="Microsoft YaHei" charset="0"/>
              </a:rPr>
              <a:t>TAT </a:t>
            </a:r>
            <a:r>
              <a:rPr lang="es-ES" sz="1800">
                <a:solidFill>
                  <a:srgbClr val="0000CC"/>
                </a:solidFill>
                <a:latin typeface="Symbol" pitchFamily="16" charset="2"/>
                <a:ea typeface="Microsoft YaHei" charset="0"/>
                <a:cs typeface="Microsoft YaHei" charset="0"/>
              </a:rPr>
              <a:t></a:t>
            </a:r>
            <a:r>
              <a:rPr lang="es-ES" sz="1800">
                <a:solidFill>
                  <a:srgbClr val="0000CC"/>
                </a:solidFill>
                <a:ea typeface="Microsoft YaHei" charset="0"/>
                <a:cs typeface="Microsoft YaHei" charset="0"/>
              </a:rPr>
              <a:t> t</a:t>
            </a:r>
            <a:r>
              <a:rPr lang="es-ES" sz="2000" baseline="-25000">
                <a:solidFill>
                  <a:srgbClr val="0000CC"/>
                </a:solidFill>
                <a:ea typeface="Microsoft YaHei" charset="0"/>
                <a:cs typeface="Microsoft YaHei" charset="0"/>
              </a:rPr>
              <a:t>a</a:t>
            </a:r>
            <a:r>
              <a:rPr lang="es-ES" sz="1800">
                <a:solidFill>
                  <a:srgbClr val="0000CC"/>
                </a:solidFill>
                <a:ea typeface="Microsoft YaHei" charset="0"/>
                <a:cs typeface="Microsoft YaHei" charset="0"/>
              </a:rPr>
              <a:t>(k)</a:t>
            </a:r>
          </a:p>
        </p:txBody>
      </p:sp>
      <p:sp>
        <p:nvSpPr>
          <p:cNvPr id="95240" name="Text Box 8"/>
          <p:cNvSpPr txBox="1">
            <a:spLocks noChangeArrowheads="1"/>
          </p:cNvSpPr>
          <p:nvPr/>
        </p:nvSpPr>
        <p:spPr bwMode="auto">
          <a:xfrm>
            <a:off x="4802188" y="3752850"/>
            <a:ext cx="460375" cy="368300"/>
          </a:xfrm>
          <a:prstGeom prst="rect">
            <a:avLst/>
          </a:prstGeom>
          <a:noFill/>
          <a:ln w="9525">
            <a:noFill/>
            <a:round/>
            <a:headEnd/>
            <a:tailEnd/>
          </a:ln>
          <a:effectLst/>
        </p:spPr>
        <p:txBody>
          <a:bodyPr wrap="none"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a:solidFill>
                  <a:srgbClr val="FFFFFF"/>
                </a:solidFill>
                <a:ea typeface="Microsoft YaHei" charset="0"/>
                <a:cs typeface="Microsoft YaHei" charset="0"/>
              </a:rPr>
              <a:t>No</a:t>
            </a:r>
          </a:p>
        </p:txBody>
      </p:sp>
      <p:sp>
        <p:nvSpPr>
          <p:cNvPr id="95241" name="Text Box 9"/>
          <p:cNvSpPr txBox="1">
            <a:spLocks noChangeArrowheads="1"/>
          </p:cNvSpPr>
          <p:nvPr/>
        </p:nvSpPr>
        <p:spPr bwMode="auto">
          <a:xfrm>
            <a:off x="4802188" y="5124450"/>
            <a:ext cx="460375" cy="368300"/>
          </a:xfrm>
          <a:prstGeom prst="rect">
            <a:avLst/>
          </a:prstGeom>
          <a:noFill/>
          <a:ln w="9525">
            <a:noFill/>
            <a:round/>
            <a:headEnd/>
            <a:tailEnd/>
          </a:ln>
          <a:effectLst/>
        </p:spPr>
        <p:txBody>
          <a:bodyPr wrap="none"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a:solidFill>
                  <a:srgbClr val="FFFFFF"/>
                </a:solidFill>
                <a:ea typeface="Microsoft YaHei" charset="0"/>
                <a:cs typeface="Microsoft YaHei" charset="0"/>
              </a:rPr>
              <a:t>No</a:t>
            </a:r>
          </a:p>
        </p:txBody>
      </p:sp>
      <p:sp>
        <p:nvSpPr>
          <p:cNvPr id="95242" name="Text Box 10"/>
          <p:cNvSpPr txBox="1">
            <a:spLocks noChangeArrowheads="1"/>
          </p:cNvSpPr>
          <p:nvPr/>
        </p:nvSpPr>
        <p:spPr bwMode="auto">
          <a:xfrm>
            <a:off x="4040188" y="4210050"/>
            <a:ext cx="371475" cy="368300"/>
          </a:xfrm>
          <a:prstGeom prst="rect">
            <a:avLst/>
          </a:prstGeom>
          <a:noFill/>
          <a:ln w="9525">
            <a:noFill/>
            <a:round/>
            <a:headEnd/>
            <a:tailEnd/>
          </a:ln>
          <a:effectLst/>
        </p:spPr>
        <p:txBody>
          <a:bodyPr wrap="none"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a:solidFill>
                  <a:srgbClr val="FFFFFF"/>
                </a:solidFill>
                <a:ea typeface="Microsoft YaHei" charset="0"/>
                <a:cs typeface="Microsoft YaHei" charset="0"/>
              </a:rPr>
              <a:t>Si</a:t>
            </a:r>
          </a:p>
        </p:txBody>
      </p:sp>
      <p:cxnSp>
        <p:nvCxnSpPr>
          <p:cNvPr id="95243" name="AutoShape 11"/>
          <p:cNvCxnSpPr>
            <a:cxnSpLocks noChangeShapeType="1"/>
            <a:stCxn id="95234" idx="2"/>
            <a:endCxn id="95235" idx="0"/>
          </p:cNvCxnSpPr>
          <p:nvPr/>
        </p:nvCxnSpPr>
        <p:spPr bwMode="auto">
          <a:xfrm>
            <a:off x="5486400" y="2381250"/>
            <a:ext cx="1588" cy="419100"/>
          </a:xfrm>
          <a:prstGeom prst="straightConnector1">
            <a:avLst/>
          </a:prstGeom>
          <a:noFill/>
          <a:ln w="9360">
            <a:solidFill>
              <a:srgbClr val="FFFFFF"/>
            </a:solidFill>
            <a:miter lim="800000"/>
            <a:headEnd/>
            <a:tailEnd type="triangle" w="med" len="med"/>
          </a:ln>
          <a:effectLst/>
        </p:spPr>
      </p:cxnSp>
      <p:cxnSp>
        <p:nvCxnSpPr>
          <p:cNvPr id="95244" name="AutoShape 12"/>
          <p:cNvCxnSpPr>
            <a:cxnSpLocks noChangeShapeType="1"/>
            <a:stCxn id="95235" idx="2"/>
            <a:endCxn id="95236" idx="0"/>
          </p:cNvCxnSpPr>
          <p:nvPr/>
        </p:nvCxnSpPr>
        <p:spPr bwMode="auto">
          <a:xfrm>
            <a:off x="5486400" y="3790950"/>
            <a:ext cx="1588" cy="342900"/>
          </a:xfrm>
          <a:prstGeom prst="straightConnector1">
            <a:avLst/>
          </a:prstGeom>
          <a:noFill/>
          <a:ln w="9360">
            <a:solidFill>
              <a:srgbClr val="FFFFFF"/>
            </a:solidFill>
            <a:miter lim="800000"/>
            <a:headEnd/>
            <a:tailEnd type="triangle" w="med" len="med"/>
          </a:ln>
          <a:effectLst/>
        </p:spPr>
      </p:cxnSp>
      <p:cxnSp>
        <p:nvCxnSpPr>
          <p:cNvPr id="95245" name="AutoShape 13"/>
          <p:cNvCxnSpPr>
            <a:cxnSpLocks noChangeShapeType="1"/>
            <a:stCxn id="95236" idx="2"/>
            <a:endCxn id="95237" idx="0"/>
          </p:cNvCxnSpPr>
          <p:nvPr/>
        </p:nvCxnSpPr>
        <p:spPr bwMode="auto">
          <a:xfrm>
            <a:off x="5486400" y="5124450"/>
            <a:ext cx="1588" cy="457200"/>
          </a:xfrm>
          <a:prstGeom prst="straightConnector1">
            <a:avLst/>
          </a:prstGeom>
          <a:noFill/>
          <a:ln w="9360">
            <a:solidFill>
              <a:srgbClr val="FFFFFF"/>
            </a:solidFill>
            <a:miter lim="800000"/>
            <a:headEnd/>
            <a:tailEnd type="triangle" w="med" len="med"/>
          </a:ln>
          <a:effectLst/>
        </p:spPr>
      </p:cxnSp>
      <p:cxnSp>
        <p:nvCxnSpPr>
          <p:cNvPr id="95246" name="AutoShape 14"/>
          <p:cNvCxnSpPr>
            <a:cxnSpLocks noChangeShapeType="1"/>
            <a:stCxn id="95236" idx="1"/>
            <a:endCxn id="95238" idx="3"/>
          </p:cNvCxnSpPr>
          <p:nvPr/>
        </p:nvCxnSpPr>
        <p:spPr bwMode="auto">
          <a:xfrm flipH="1">
            <a:off x="3886200" y="4629150"/>
            <a:ext cx="571500" cy="1588"/>
          </a:xfrm>
          <a:prstGeom prst="straightConnector1">
            <a:avLst/>
          </a:prstGeom>
          <a:noFill/>
          <a:ln w="9360">
            <a:solidFill>
              <a:srgbClr val="FFFFFF"/>
            </a:solidFill>
            <a:miter lim="800000"/>
            <a:headEnd/>
            <a:tailEnd type="triangle" w="med" len="med"/>
          </a:ln>
          <a:effectLst/>
        </p:spPr>
      </p:cxnSp>
      <p:cxnSp>
        <p:nvCxnSpPr>
          <p:cNvPr id="95247" name="AutoShape 15"/>
          <p:cNvCxnSpPr>
            <a:cxnSpLocks noChangeShapeType="1"/>
            <a:stCxn id="95235" idx="3"/>
            <a:endCxn id="95239" idx="0"/>
          </p:cNvCxnSpPr>
          <p:nvPr/>
        </p:nvCxnSpPr>
        <p:spPr bwMode="auto">
          <a:xfrm>
            <a:off x="6324600" y="3295650"/>
            <a:ext cx="1104900" cy="457200"/>
          </a:xfrm>
          <a:prstGeom prst="bentConnector3">
            <a:avLst>
              <a:gd name="adj1" fmla="val 50000"/>
            </a:avLst>
          </a:prstGeom>
          <a:noFill/>
          <a:ln w="9360">
            <a:solidFill>
              <a:srgbClr val="FFFFFF"/>
            </a:solidFill>
            <a:miter lim="800000"/>
            <a:headEnd/>
            <a:tailEnd type="triangle" w="med" len="med"/>
          </a:ln>
          <a:effectLst/>
        </p:spPr>
      </p:cxnSp>
      <p:cxnSp>
        <p:nvCxnSpPr>
          <p:cNvPr id="95248" name="AutoShape 16"/>
          <p:cNvCxnSpPr>
            <a:cxnSpLocks noChangeShapeType="1"/>
            <a:stCxn id="95239" idx="2"/>
            <a:endCxn id="95237" idx="3"/>
          </p:cNvCxnSpPr>
          <p:nvPr/>
        </p:nvCxnSpPr>
        <p:spPr bwMode="auto">
          <a:xfrm flipH="1">
            <a:off x="6438900" y="4286250"/>
            <a:ext cx="990600" cy="1752600"/>
          </a:xfrm>
          <a:prstGeom prst="bentConnector3">
            <a:avLst>
              <a:gd name="adj1" fmla="val 50000"/>
            </a:avLst>
          </a:prstGeom>
          <a:noFill/>
          <a:ln w="9360">
            <a:solidFill>
              <a:srgbClr val="FFFFFF"/>
            </a:solidFill>
            <a:miter lim="800000"/>
            <a:headEnd/>
            <a:tailEnd type="triangle" w="med" len="med"/>
          </a:ln>
          <a:effectLst/>
        </p:spPr>
      </p:cxnSp>
      <p:sp>
        <p:nvSpPr>
          <p:cNvPr id="95249" name="Text Box 17"/>
          <p:cNvSpPr txBox="1">
            <a:spLocks noChangeArrowheads="1"/>
          </p:cNvSpPr>
          <p:nvPr/>
        </p:nvSpPr>
        <p:spPr bwMode="auto">
          <a:xfrm>
            <a:off x="6478588" y="2914650"/>
            <a:ext cx="371475" cy="368300"/>
          </a:xfrm>
          <a:prstGeom prst="rect">
            <a:avLst/>
          </a:prstGeom>
          <a:noFill/>
          <a:ln w="9525">
            <a:noFill/>
            <a:round/>
            <a:headEnd/>
            <a:tailEnd/>
          </a:ln>
          <a:effectLst/>
        </p:spPr>
        <p:txBody>
          <a:bodyPr wrap="none"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a:solidFill>
                  <a:srgbClr val="FFFFFF"/>
                </a:solidFill>
                <a:ea typeface="Microsoft YaHei" charset="0"/>
                <a:cs typeface="Microsoft YaHei" charset="0"/>
              </a:rPr>
              <a:t>Si</a:t>
            </a:r>
          </a:p>
        </p:txBody>
      </p:sp>
      <p:sp>
        <p:nvSpPr>
          <p:cNvPr id="95250" name="Text Box 18"/>
          <p:cNvSpPr txBox="1">
            <a:spLocks noChangeArrowheads="1"/>
          </p:cNvSpPr>
          <p:nvPr/>
        </p:nvSpPr>
        <p:spPr bwMode="auto">
          <a:xfrm>
            <a:off x="227013" y="942975"/>
            <a:ext cx="3735387" cy="1263650"/>
          </a:xfrm>
          <a:prstGeom prst="rect">
            <a:avLst/>
          </a:prstGeom>
          <a:noFill/>
          <a:ln w="9525">
            <a:noFill/>
            <a:round/>
            <a:headEnd/>
            <a:tailEnd/>
          </a:ln>
          <a:effectLst/>
        </p:spPr>
        <p:txBody>
          <a:bodyPr wrap="none"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a:solidFill>
                  <a:srgbClr val="FFFFFF"/>
                </a:solidFill>
                <a:ea typeface="Microsoft YaHei" charset="0"/>
                <a:cs typeface="Microsoft YaHei" charset="0"/>
              </a:rPr>
              <a:t>t</a:t>
            </a:r>
            <a:r>
              <a:rPr lang="es-ES" sz="2000" baseline="-25000">
                <a:solidFill>
                  <a:srgbClr val="FFFFFF"/>
                </a:solidFill>
                <a:ea typeface="Microsoft YaHei" charset="0"/>
                <a:cs typeface="Microsoft YaHei" charset="0"/>
              </a:rPr>
              <a:t>a</a:t>
            </a:r>
            <a:r>
              <a:rPr lang="es-ES" sz="1800">
                <a:solidFill>
                  <a:srgbClr val="FFFFFF"/>
                </a:solidFill>
                <a:ea typeface="Microsoft YaHei" charset="0"/>
                <a:cs typeface="Microsoft YaHei" charset="0"/>
              </a:rPr>
              <a:t>(k) = Tiempo de llegada de una celda</a:t>
            </a:r>
          </a:p>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a:solidFill>
                  <a:srgbClr val="FFFFFF"/>
                </a:solidFill>
                <a:ea typeface="Microsoft YaHei" charset="0"/>
                <a:cs typeface="Microsoft YaHei" charset="0"/>
              </a:rPr>
              <a:t>T = I = Incremento</a:t>
            </a:r>
          </a:p>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a:solidFill>
                  <a:srgbClr val="FFFFFF"/>
                </a:solidFill>
                <a:latin typeface="Symbol" pitchFamily="16" charset="2"/>
                <a:ea typeface="Microsoft YaHei" charset="0"/>
                <a:cs typeface="Microsoft YaHei" charset="0"/>
              </a:rPr>
              <a:t></a:t>
            </a:r>
            <a:r>
              <a:rPr lang="es-ES" sz="1800">
                <a:solidFill>
                  <a:srgbClr val="FFFFFF"/>
                </a:solidFill>
                <a:ea typeface="Microsoft YaHei" charset="0"/>
                <a:cs typeface="Microsoft YaHei" charset="0"/>
              </a:rPr>
              <a:t> = L = Límite</a:t>
            </a:r>
          </a:p>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a:solidFill>
                  <a:srgbClr val="FFFFFF"/>
                </a:solidFill>
                <a:ea typeface="Microsoft YaHei" charset="0"/>
                <a:cs typeface="Microsoft YaHei" charset="0"/>
              </a:rPr>
              <a:t>TAT: Tiempo de llegada teórico</a:t>
            </a:r>
          </a:p>
        </p:txBody>
      </p:sp>
      <p:sp>
        <p:nvSpPr>
          <p:cNvPr id="95251" name="AutoShape 19"/>
          <p:cNvSpPr>
            <a:spLocks noChangeArrowheads="1"/>
          </p:cNvSpPr>
          <p:nvPr/>
        </p:nvSpPr>
        <p:spPr bwMode="auto">
          <a:xfrm>
            <a:off x="6934200" y="990600"/>
            <a:ext cx="1981200" cy="1465263"/>
          </a:xfrm>
          <a:prstGeom prst="wedgeRectCallout">
            <a:avLst>
              <a:gd name="adj1" fmla="val -57921"/>
              <a:gd name="adj2" fmla="val 84968"/>
            </a:avLst>
          </a:prstGeom>
          <a:noFill/>
          <a:ln w="9360">
            <a:solidFill>
              <a:srgbClr val="FFFFFF"/>
            </a:solidFill>
            <a:miter lim="800000"/>
            <a:headEnd/>
            <a:tailEnd/>
          </a:ln>
          <a:effectLst/>
        </p:spPr>
        <p:txBody>
          <a:bodyPr lIns="90000" tIns="46800" rIns="90000" bIns="4680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a:solidFill>
                  <a:srgbClr val="FFFFFF"/>
                </a:solidFill>
                <a:ea typeface="Microsoft YaHei" charset="0"/>
                <a:cs typeface="Microsoft YaHei" charset="0"/>
              </a:rPr>
              <a:t>La celda llega más tarde que el tiempo de llegada teórico (su velocidad es menor)</a:t>
            </a:r>
          </a:p>
        </p:txBody>
      </p:sp>
      <p:sp>
        <p:nvSpPr>
          <p:cNvPr id="95252" name="AutoShape 20"/>
          <p:cNvSpPr>
            <a:spLocks noChangeArrowheads="1"/>
          </p:cNvSpPr>
          <p:nvPr/>
        </p:nvSpPr>
        <p:spPr bwMode="auto">
          <a:xfrm>
            <a:off x="914400" y="3235325"/>
            <a:ext cx="3124200" cy="642938"/>
          </a:xfrm>
          <a:prstGeom prst="wedgeRectCallout">
            <a:avLst>
              <a:gd name="adj1" fmla="val 54102"/>
              <a:gd name="adj2" fmla="val 92662"/>
            </a:avLst>
          </a:prstGeom>
          <a:noFill/>
          <a:ln w="9360">
            <a:solidFill>
              <a:srgbClr val="FFFFFF"/>
            </a:solidFill>
            <a:miter lim="800000"/>
            <a:headEnd/>
            <a:tailEnd/>
          </a:ln>
          <a:effectLst/>
        </p:spPr>
        <p:txBody>
          <a:bodyPr lIns="90000" tIns="46800" rIns="90000" bIns="4680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a:solidFill>
                  <a:srgbClr val="FFFFFF"/>
                </a:solidFill>
                <a:ea typeface="Microsoft YaHei" charset="0"/>
                <a:cs typeface="Microsoft YaHei" charset="0"/>
              </a:rPr>
              <a:t>La celda llega demasiado pronto (su velocidad es mayor)</a:t>
            </a:r>
          </a:p>
        </p:txBody>
      </p:sp>
      <p:sp>
        <p:nvSpPr>
          <p:cNvPr id="95253" name="AutoShape 21"/>
          <p:cNvSpPr>
            <a:spLocks noChangeArrowheads="1"/>
          </p:cNvSpPr>
          <p:nvPr/>
        </p:nvSpPr>
        <p:spPr bwMode="auto">
          <a:xfrm>
            <a:off x="1295400" y="5581650"/>
            <a:ext cx="2819400" cy="1190625"/>
          </a:xfrm>
          <a:prstGeom prst="wedgeRectCallout">
            <a:avLst>
              <a:gd name="adj1" fmla="val 73477"/>
              <a:gd name="adj2" fmla="val -73713"/>
            </a:avLst>
          </a:prstGeom>
          <a:noFill/>
          <a:ln w="9360">
            <a:solidFill>
              <a:srgbClr val="FFFFFF"/>
            </a:solidFill>
            <a:miter lim="800000"/>
            <a:headEnd/>
            <a:tailEnd/>
          </a:ln>
          <a:effectLst/>
        </p:spPr>
        <p:txBody>
          <a:bodyPr lIns="90000" tIns="46800" rIns="90000" bIns="46800">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a:solidFill>
                  <a:srgbClr val="FFFFFF"/>
                </a:solidFill>
                <a:ea typeface="Microsoft YaHei" charset="0"/>
                <a:cs typeface="Microsoft YaHei" charset="0"/>
              </a:rPr>
              <a:t>La celda llega pronto (su velocidad es mayor) pero dentro de los límites permitidos</a:t>
            </a:r>
          </a:p>
        </p:txBody>
      </p:sp>
      <p:sp>
        <p:nvSpPr>
          <p:cNvPr id="95254" name="Text Box 22"/>
          <p:cNvSpPr txBox="1">
            <a:spLocks noChangeArrowheads="1"/>
          </p:cNvSpPr>
          <p:nvPr/>
        </p:nvSpPr>
        <p:spPr bwMode="auto">
          <a:xfrm>
            <a:off x="228600" y="2330450"/>
            <a:ext cx="4267200" cy="787400"/>
          </a:xfrm>
          <a:prstGeom prst="rect">
            <a:avLst/>
          </a:prstGeom>
          <a:noFill/>
          <a:ln w="9525">
            <a:noFill/>
            <a:round/>
            <a:headEnd/>
            <a:tailEnd/>
          </a:ln>
          <a:effectLst/>
        </p:spPr>
        <p:txBody>
          <a:bodyPr lIns="90000" tIns="46800" rIns="90000" bIns="46800">
            <a:spAutoFit/>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800">
                <a:solidFill>
                  <a:srgbClr val="FFFFFF"/>
                </a:solidFill>
                <a:ea typeface="Microsoft YaHei" charset="0"/>
                <a:cs typeface="Microsoft YaHei" charset="0"/>
              </a:rPr>
              <a:t>En el tiempo de llegada t</a:t>
            </a:r>
            <a:r>
              <a:rPr lang="es-ES" sz="2000" baseline="-25000">
                <a:solidFill>
                  <a:srgbClr val="FFFFFF"/>
                </a:solidFill>
                <a:ea typeface="Microsoft YaHei" charset="0"/>
                <a:cs typeface="Microsoft YaHei" charset="0"/>
              </a:rPr>
              <a:t>a</a:t>
            </a:r>
            <a:r>
              <a:rPr lang="es-ES" sz="1800">
                <a:solidFill>
                  <a:srgbClr val="FFFFFF"/>
                </a:solidFill>
                <a:ea typeface="Microsoft YaHei" charset="0"/>
                <a:cs typeface="Microsoft YaHei" charset="0"/>
              </a:rPr>
              <a:t>(1) de la primera celda de la conexión, TAT = t</a:t>
            </a:r>
            <a:r>
              <a:rPr lang="es-ES" sz="2000" baseline="-25000">
                <a:solidFill>
                  <a:srgbClr val="FFFFFF"/>
                </a:solidFill>
                <a:ea typeface="Microsoft YaHei" charset="0"/>
                <a:cs typeface="Microsoft YaHei" charset="0"/>
              </a:rPr>
              <a:t>a</a:t>
            </a:r>
            <a:r>
              <a:rPr lang="es-ES" sz="1800">
                <a:solidFill>
                  <a:srgbClr val="FFFFFF"/>
                </a:solidFill>
                <a:ea typeface="Microsoft YaHei" charset="0"/>
                <a:cs typeface="Microsoft YaHei" charset="0"/>
              </a:rPr>
              <a:t>(1)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96257" name="Rectangle 1"/>
          <p:cNvSpPr>
            <a:spLocks noGrp="1" noChangeArrowheads="1"/>
          </p:cNvSpPr>
          <p:nvPr>
            <p:ph type="title" idx="4294967295"/>
          </p:nvPr>
        </p:nvSpPr>
        <p:spPr>
          <a:xfrm>
            <a:off x="685800" y="381000"/>
            <a:ext cx="7772400" cy="6858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800" b="1"/>
              <a:t>CONTROL DE PRIORIDAD</a:t>
            </a:r>
          </a:p>
        </p:txBody>
      </p:sp>
      <p:sp>
        <p:nvSpPr>
          <p:cNvPr id="96258" name="Rectangle 2"/>
          <p:cNvSpPr>
            <a:spLocks noGrp="1" noChangeArrowheads="1"/>
          </p:cNvSpPr>
          <p:nvPr>
            <p:ph type="body" idx="4294967295"/>
          </p:nvPr>
        </p:nvSpPr>
        <p:spPr>
          <a:xfrm>
            <a:off x="304800" y="1295400"/>
            <a:ext cx="8610600" cy="5562600"/>
          </a:xfrm>
          <a:ln/>
        </p:spPr>
        <p:txBody>
          <a:bodyPr/>
          <a:lstStyle/>
          <a:p>
            <a:pPr marL="739775" lvl="1" indent="-282575">
              <a:spcBef>
                <a:spcPts val="600"/>
              </a:spcBef>
              <a:buClr>
                <a:srgbClr val="CCECFF"/>
              </a:buClr>
              <a:buSzPct val="50000"/>
              <a:buFont typeface="Wingdings" charset="2"/>
              <a:buChar char=""/>
              <a:tabLst>
                <a:tab pos="739775"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9429750" algn="l"/>
              </a:tabLst>
            </a:pPr>
            <a:r>
              <a:rPr lang="es-ES" sz="2400"/>
              <a:t>El control de prioridad permite que el usuario establezca prioridades para dos tipos de tráfico mediante el uso del bit de prioridad de pérdida de celdas (CLP)</a:t>
            </a:r>
          </a:p>
          <a:p>
            <a:pPr marL="739775" lvl="1" indent="-282575">
              <a:spcBef>
                <a:spcPts val="600"/>
              </a:spcBef>
              <a:buClr>
                <a:srgbClr val="CCECFF"/>
              </a:buClr>
              <a:buSzPct val="50000"/>
              <a:buFont typeface="Wingdings" charset="2"/>
              <a:buChar char=""/>
              <a:tabLst>
                <a:tab pos="739775"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9429750" algn="l"/>
              </a:tabLst>
            </a:pPr>
            <a:r>
              <a:rPr lang="es-ES" sz="2400"/>
              <a:t>Hay que tener en cuenta que la red no tiene manera de discriminar entre las celdas que han sido etiquetadas de baja prioridad por la fuente y las que han sido marcadas por la UPC</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97281" name="Rectangle 1"/>
          <p:cNvSpPr>
            <a:spLocks noGrp="1" noChangeArrowheads="1"/>
          </p:cNvSpPr>
          <p:nvPr>
            <p:ph type="title" idx="4294967295"/>
          </p:nvPr>
        </p:nvSpPr>
        <p:spPr>
          <a:xfrm>
            <a:off x="685800" y="381000"/>
            <a:ext cx="7772400" cy="6858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800" b="1"/>
              <a:t>MODELAR EL TRAFICO (Traffic shaping)</a:t>
            </a:r>
          </a:p>
        </p:txBody>
      </p:sp>
      <p:sp>
        <p:nvSpPr>
          <p:cNvPr id="97282" name="Rectangle 2"/>
          <p:cNvSpPr>
            <a:spLocks noGrp="1" noChangeArrowheads="1"/>
          </p:cNvSpPr>
          <p:nvPr>
            <p:ph type="body" idx="4294967295"/>
          </p:nvPr>
        </p:nvSpPr>
        <p:spPr>
          <a:xfrm>
            <a:off x="304800" y="1524000"/>
            <a:ext cx="8610600" cy="5562600"/>
          </a:xfrm>
          <a:ln/>
        </p:spPr>
        <p:txBody>
          <a:bodyPr/>
          <a:lstStyle/>
          <a:p>
            <a:pPr marL="739775" lvl="1" indent="-282575">
              <a:spcBef>
                <a:spcPts val="600"/>
              </a:spcBef>
              <a:buClr>
                <a:srgbClr val="CCECFF"/>
              </a:buClr>
              <a:buSzPct val="50000"/>
              <a:buFont typeface="Wingdings" charset="2"/>
              <a:buChar char=""/>
              <a:tabLst>
                <a:tab pos="739775"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9429750" algn="l"/>
              </a:tabLst>
            </a:pPr>
            <a:r>
              <a:rPr lang="es-ES" sz="2400"/>
              <a:t>Es deseable complementar la UPC con un mecanismo que permita modelar el tráfico</a:t>
            </a:r>
          </a:p>
          <a:p>
            <a:pPr marL="739775" lvl="1" indent="-282575">
              <a:spcBef>
                <a:spcPts val="600"/>
              </a:spcBef>
              <a:buClr>
                <a:srgbClr val="CCECFF"/>
              </a:buClr>
              <a:buSzPct val="50000"/>
              <a:buFont typeface="Wingdings" charset="2"/>
              <a:buChar char=""/>
              <a:tabLst>
                <a:tab pos="739775"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9429750" algn="l"/>
              </a:tabLst>
            </a:pPr>
            <a:r>
              <a:rPr lang="es-ES" sz="2400"/>
              <a:t>Es usado para suavizar el flujo de tráfico y reducir el agrupamiento de celdas. </a:t>
            </a:r>
          </a:p>
          <a:p>
            <a:pPr marL="739775" lvl="1" indent="-282575">
              <a:spcBef>
                <a:spcPts val="600"/>
              </a:spcBef>
              <a:buClr>
                <a:srgbClr val="CCECFF"/>
              </a:buClr>
              <a:buSzPct val="50000"/>
              <a:buFont typeface="Wingdings" charset="2"/>
              <a:buChar char=""/>
              <a:tabLst>
                <a:tab pos="739775"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9429750" algn="l"/>
              </a:tabLst>
            </a:pPr>
            <a:r>
              <a:rPr lang="es-ES" sz="2400"/>
              <a:t>Una aproximación simple es usar un algoritmo del tipo “leacky bucket” conocido como “token bucket”</a:t>
            </a:r>
          </a:p>
          <a:p>
            <a:pPr marL="739775" lvl="1" indent="-282575">
              <a:spcBef>
                <a:spcPts val="600"/>
              </a:spcBef>
              <a:buClr>
                <a:srgbClr val="CCECFF"/>
              </a:buClr>
              <a:buSzPct val="50000"/>
              <a:buFont typeface="Wingdings" charset="2"/>
              <a:buChar char=""/>
              <a:tabLst>
                <a:tab pos="739775"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9429750" algn="l"/>
              </a:tabLst>
            </a:pPr>
            <a:r>
              <a:rPr lang="es-ES" sz="2400"/>
              <a:t>En contraste con el “leacky bucket”, que simplemente monitoriza el tráfico y rechaza o descarta las celdas no adecuadas, el modelado de tráfico controla un flujo adecuado de celdas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98305" name="Rectangle 1"/>
          <p:cNvSpPr>
            <a:spLocks noGrp="1" noChangeArrowheads="1"/>
          </p:cNvSpPr>
          <p:nvPr>
            <p:ph type="title" idx="4294967295"/>
          </p:nvPr>
        </p:nvSpPr>
        <p:spPr>
          <a:xfrm>
            <a:off x="685800" y="228600"/>
            <a:ext cx="7772400" cy="6858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800" b="1"/>
              <a:t>MODELAR EL TRAFICO (Traffic shaping)</a:t>
            </a:r>
          </a:p>
        </p:txBody>
      </p:sp>
      <p:sp>
        <p:nvSpPr>
          <p:cNvPr id="98306" name="Rectangle 2"/>
          <p:cNvSpPr>
            <a:spLocks noGrp="1" noChangeArrowheads="1"/>
          </p:cNvSpPr>
          <p:nvPr>
            <p:ph type="body" idx="4294967295"/>
          </p:nvPr>
        </p:nvSpPr>
        <p:spPr>
          <a:xfrm>
            <a:off x="304800" y="914400"/>
            <a:ext cx="8610600" cy="3200400"/>
          </a:xfrm>
          <a:ln/>
        </p:spPr>
        <p:txBody>
          <a:bodyPr/>
          <a:lstStyle/>
          <a:p>
            <a:pPr marL="739775" lvl="1" indent="-282575">
              <a:spcBef>
                <a:spcPts val="600"/>
              </a:spcBef>
              <a:buClr>
                <a:srgbClr val="CCECFF"/>
              </a:buClr>
              <a:buSzPct val="50000"/>
              <a:buFont typeface="Wingdings" charset="2"/>
              <a:buChar char=""/>
              <a:tabLst>
                <a:tab pos="739775"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9429750" algn="l"/>
              </a:tabLst>
            </a:pPr>
            <a:r>
              <a:rPr lang="es-ES" sz="2400"/>
              <a:t>Las celdas que llegan desde la fuente son colocadas en un buffer que tiene una capacidad máxima de k celdas</a:t>
            </a:r>
          </a:p>
          <a:p>
            <a:pPr marL="739775" lvl="1" indent="-282575">
              <a:spcBef>
                <a:spcPts val="600"/>
              </a:spcBef>
              <a:buClr>
                <a:srgbClr val="CCECFF"/>
              </a:buClr>
              <a:buSzPct val="50000"/>
              <a:buFont typeface="Wingdings" charset="2"/>
              <a:buChar char=""/>
              <a:tabLst>
                <a:tab pos="739775"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9429750" algn="l"/>
              </a:tabLst>
            </a:pPr>
            <a:r>
              <a:rPr lang="es-ES" sz="2400"/>
              <a:t>Los “tokens” son generados a una velocidad </a:t>
            </a:r>
            <a:r>
              <a:rPr lang="es-ES" sz="2400">
                <a:latin typeface="Symbol" pitchFamily="16" charset="2"/>
              </a:rPr>
              <a:t></a:t>
            </a:r>
            <a:r>
              <a:rPr lang="es-ES" sz="2400"/>
              <a:t> por segundo y son colocados en el buffer que tiene una capacidad máxima de </a:t>
            </a:r>
            <a:r>
              <a:rPr lang="es-ES" sz="2400">
                <a:latin typeface="Symbol" pitchFamily="16" charset="2"/>
              </a:rPr>
              <a:t></a:t>
            </a:r>
            <a:r>
              <a:rPr lang="es-ES" sz="2400"/>
              <a:t> tokens</a:t>
            </a:r>
          </a:p>
          <a:p>
            <a:pPr marL="739775" lvl="1" indent="-282575">
              <a:spcBef>
                <a:spcPts val="600"/>
              </a:spcBef>
              <a:buClr>
                <a:srgbClr val="CCECFF"/>
              </a:buClr>
              <a:buSzPct val="50000"/>
              <a:buFont typeface="Wingdings" charset="2"/>
              <a:buChar char=""/>
              <a:tabLst>
                <a:tab pos="739775"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9429750" algn="l"/>
              </a:tabLst>
            </a:pPr>
            <a:r>
              <a:rPr lang="es-ES" sz="2400"/>
              <a:t>Para cada celda transmitida a través del servidor, se debe borrar un token. Si el buffer está vacío, la celda debe esperar hasta que haya un nuevo token</a:t>
            </a:r>
          </a:p>
        </p:txBody>
      </p:sp>
      <p:grpSp>
        <p:nvGrpSpPr>
          <p:cNvPr id="98307" name="Group 3"/>
          <p:cNvGrpSpPr>
            <a:grpSpLocks/>
          </p:cNvGrpSpPr>
          <p:nvPr/>
        </p:nvGrpSpPr>
        <p:grpSpPr bwMode="auto">
          <a:xfrm>
            <a:off x="1676400" y="4418013"/>
            <a:ext cx="6931025" cy="1701800"/>
            <a:chOff x="1056" y="2783"/>
            <a:chExt cx="4366" cy="1072"/>
          </a:xfrm>
        </p:grpSpPr>
        <p:grpSp>
          <p:nvGrpSpPr>
            <p:cNvPr id="98308" name="Group 4"/>
            <p:cNvGrpSpPr>
              <a:grpSpLocks/>
            </p:cNvGrpSpPr>
            <p:nvPr/>
          </p:nvGrpSpPr>
          <p:grpSpPr bwMode="auto">
            <a:xfrm>
              <a:off x="3602" y="2996"/>
              <a:ext cx="188" cy="196"/>
              <a:chOff x="3602" y="2996"/>
              <a:chExt cx="188" cy="196"/>
            </a:xfrm>
          </p:grpSpPr>
          <p:sp>
            <p:nvSpPr>
              <p:cNvPr id="98309" name="Line 5"/>
              <p:cNvSpPr>
                <a:spLocks noChangeShapeType="1"/>
              </p:cNvSpPr>
              <p:nvPr/>
            </p:nvSpPr>
            <p:spPr bwMode="auto">
              <a:xfrm>
                <a:off x="3602" y="2997"/>
                <a:ext cx="0" cy="194"/>
              </a:xfrm>
              <a:prstGeom prst="line">
                <a:avLst/>
              </a:prstGeom>
              <a:noFill/>
              <a:ln w="9360">
                <a:solidFill>
                  <a:srgbClr val="FFFFFF"/>
                </a:solidFill>
                <a:miter lim="800000"/>
                <a:headEnd/>
                <a:tailEnd/>
              </a:ln>
              <a:effectLst/>
            </p:spPr>
            <p:txBody>
              <a:bodyPr/>
              <a:lstStyle/>
              <a:p>
                <a:endParaRPr lang="es-AR"/>
              </a:p>
            </p:txBody>
          </p:sp>
          <p:sp>
            <p:nvSpPr>
              <p:cNvPr id="98310" name="Line 6"/>
              <p:cNvSpPr>
                <a:spLocks noChangeShapeType="1"/>
              </p:cNvSpPr>
              <p:nvPr/>
            </p:nvSpPr>
            <p:spPr bwMode="auto">
              <a:xfrm>
                <a:off x="3602" y="3193"/>
                <a:ext cx="187" cy="0"/>
              </a:xfrm>
              <a:prstGeom prst="line">
                <a:avLst/>
              </a:prstGeom>
              <a:noFill/>
              <a:ln w="9360">
                <a:solidFill>
                  <a:srgbClr val="FFFFFF"/>
                </a:solidFill>
                <a:miter lim="800000"/>
                <a:headEnd/>
                <a:tailEnd/>
              </a:ln>
              <a:effectLst/>
            </p:spPr>
            <p:txBody>
              <a:bodyPr/>
              <a:lstStyle/>
              <a:p>
                <a:endParaRPr lang="es-AR"/>
              </a:p>
            </p:txBody>
          </p:sp>
          <p:sp>
            <p:nvSpPr>
              <p:cNvPr id="98311" name="Line 7"/>
              <p:cNvSpPr>
                <a:spLocks noChangeShapeType="1"/>
              </p:cNvSpPr>
              <p:nvPr/>
            </p:nvSpPr>
            <p:spPr bwMode="auto">
              <a:xfrm flipV="1">
                <a:off x="3791" y="2995"/>
                <a:ext cx="0" cy="198"/>
              </a:xfrm>
              <a:prstGeom prst="line">
                <a:avLst/>
              </a:prstGeom>
              <a:noFill/>
              <a:ln w="9360">
                <a:solidFill>
                  <a:srgbClr val="FFFFFF"/>
                </a:solidFill>
                <a:miter lim="800000"/>
                <a:headEnd/>
                <a:tailEnd/>
              </a:ln>
              <a:effectLst/>
            </p:spPr>
            <p:txBody>
              <a:bodyPr/>
              <a:lstStyle/>
              <a:p>
                <a:endParaRPr lang="es-AR"/>
              </a:p>
            </p:txBody>
          </p:sp>
          <p:sp>
            <p:nvSpPr>
              <p:cNvPr id="98312" name="Line 8"/>
              <p:cNvSpPr>
                <a:spLocks noChangeShapeType="1"/>
              </p:cNvSpPr>
              <p:nvPr/>
            </p:nvSpPr>
            <p:spPr bwMode="auto">
              <a:xfrm>
                <a:off x="3602" y="3165"/>
                <a:ext cx="187" cy="0"/>
              </a:xfrm>
              <a:prstGeom prst="line">
                <a:avLst/>
              </a:prstGeom>
              <a:noFill/>
              <a:ln w="9360">
                <a:solidFill>
                  <a:srgbClr val="FFFFFF"/>
                </a:solidFill>
                <a:miter lim="800000"/>
                <a:headEnd/>
                <a:tailEnd/>
              </a:ln>
              <a:effectLst/>
            </p:spPr>
            <p:txBody>
              <a:bodyPr/>
              <a:lstStyle/>
              <a:p>
                <a:endParaRPr lang="es-AR"/>
              </a:p>
            </p:txBody>
          </p:sp>
          <p:sp>
            <p:nvSpPr>
              <p:cNvPr id="98313" name="Line 9"/>
              <p:cNvSpPr>
                <a:spLocks noChangeShapeType="1"/>
              </p:cNvSpPr>
              <p:nvPr/>
            </p:nvSpPr>
            <p:spPr bwMode="auto">
              <a:xfrm>
                <a:off x="3602" y="3136"/>
                <a:ext cx="187" cy="0"/>
              </a:xfrm>
              <a:prstGeom prst="line">
                <a:avLst/>
              </a:prstGeom>
              <a:noFill/>
              <a:ln w="9360">
                <a:solidFill>
                  <a:srgbClr val="FFFFFF"/>
                </a:solidFill>
                <a:miter lim="800000"/>
                <a:headEnd/>
                <a:tailEnd/>
              </a:ln>
              <a:effectLst/>
            </p:spPr>
            <p:txBody>
              <a:bodyPr/>
              <a:lstStyle/>
              <a:p>
                <a:endParaRPr lang="es-AR"/>
              </a:p>
            </p:txBody>
          </p:sp>
          <p:sp>
            <p:nvSpPr>
              <p:cNvPr id="98314" name="Line 10"/>
              <p:cNvSpPr>
                <a:spLocks noChangeShapeType="1"/>
              </p:cNvSpPr>
              <p:nvPr/>
            </p:nvSpPr>
            <p:spPr bwMode="auto">
              <a:xfrm>
                <a:off x="3602" y="3109"/>
                <a:ext cx="187" cy="0"/>
              </a:xfrm>
              <a:prstGeom prst="line">
                <a:avLst/>
              </a:prstGeom>
              <a:noFill/>
              <a:ln w="9360">
                <a:solidFill>
                  <a:srgbClr val="FFFFFF"/>
                </a:solidFill>
                <a:miter lim="800000"/>
                <a:headEnd/>
                <a:tailEnd/>
              </a:ln>
              <a:effectLst/>
            </p:spPr>
            <p:txBody>
              <a:bodyPr/>
              <a:lstStyle/>
              <a:p>
                <a:endParaRPr lang="es-AR"/>
              </a:p>
            </p:txBody>
          </p:sp>
          <p:sp>
            <p:nvSpPr>
              <p:cNvPr id="98315" name="Line 11"/>
              <p:cNvSpPr>
                <a:spLocks noChangeShapeType="1"/>
              </p:cNvSpPr>
              <p:nvPr/>
            </p:nvSpPr>
            <p:spPr bwMode="auto">
              <a:xfrm>
                <a:off x="3602" y="3081"/>
                <a:ext cx="187" cy="0"/>
              </a:xfrm>
              <a:prstGeom prst="line">
                <a:avLst/>
              </a:prstGeom>
              <a:noFill/>
              <a:ln w="9360">
                <a:solidFill>
                  <a:srgbClr val="FFFFFF"/>
                </a:solidFill>
                <a:miter lim="800000"/>
                <a:headEnd/>
                <a:tailEnd/>
              </a:ln>
              <a:effectLst/>
            </p:spPr>
            <p:txBody>
              <a:bodyPr/>
              <a:lstStyle/>
              <a:p>
                <a:endParaRPr lang="es-AR"/>
              </a:p>
            </p:txBody>
          </p:sp>
          <p:sp>
            <p:nvSpPr>
              <p:cNvPr id="98316" name="Line 12"/>
              <p:cNvSpPr>
                <a:spLocks noChangeShapeType="1"/>
              </p:cNvSpPr>
              <p:nvPr/>
            </p:nvSpPr>
            <p:spPr bwMode="auto">
              <a:xfrm>
                <a:off x="3602" y="3052"/>
                <a:ext cx="187" cy="0"/>
              </a:xfrm>
              <a:prstGeom prst="line">
                <a:avLst/>
              </a:prstGeom>
              <a:noFill/>
              <a:ln w="9360">
                <a:solidFill>
                  <a:srgbClr val="FFFFFF"/>
                </a:solidFill>
                <a:miter lim="800000"/>
                <a:headEnd/>
                <a:tailEnd/>
              </a:ln>
              <a:effectLst/>
            </p:spPr>
            <p:txBody>
              <a:bodyPr/>
              <a:lstStyle/>
              <a:p>
                <a:endParaRPr lang="es-AR"/>
              </a:p>
            </p:txBody>
          </p:sp>
          <p:sp>
            <p:nvSpPr>
              <p:cNvPr id="98317" name="Line 13"/>
              <p:cNvSpPr>
                <a:spLocks noChangeShapeType="1"/>
              </p:cNvSpPr>
              <p:nvPr/>
            </p:nvSpPr>
            <p:spPr bwMode="auto">
              <a:xfrm>
                <a:off x="3602" y="3025"/>
                <a:ext cx="187" cy="0"/>
              </a:xfrm>
              <a:prstGeom prst="line">
                <a:avLst/>
              </a:prstGeom>
              <a:noFill/>
              <a:ln w="9360">
                <a:solidFill>
                  <a:srgbClr val="FFFFFF"/>
                </a:solidFill>
                <a:miter lim="800000"/>
                <a:headEnd/>
                <a:tailEnd/>
              </a:ln>
              <a:effectLst/>
            </p:spPr>
            <p:txBody>
              <a:bodyPr/>
              <a:lstStyle/>
              <a:p>
                <a:endParaRPr lang="es-AR"/>
              </a:p>
            </p:txBody>
          </p:sp>
        </p:grpSp>
        <p:sp>
          <p:nvSpPr>
            <p:cNvPr id="98318" name="AutoShape 14"/>
            <p:cNvSpPr>
              <a:spLocks noChangeArrowheads="1"/>
            </p:cNvSpPr>
            <p:nvPr/>
          </p:nvSpPr>
          <p:spPr bwMode="auto">
            <a:xfrm>
              <a:off x="3652" y="3194"/>
              <a:ext cx="72" cy="209"/>
            </a:xfrm>
            <a:prstGeom prst="downArrow">
              <a:avLst>
                <a:gd name="adj1" fmla="val 50000"/>
                <a:gd name="adj2" fmla="val 72569"/>
              </a:avLst>
            </a:prstGeom>
            <a:solidFill>
              <a:srgbClr val="FFFFFF"/>
            </a:solidFill>
            <a:ln w="9360">
              <a:solidFill>
                <a:srgbClr val="FFFFFF"/>
              </a:solidFill>
              <a:miter lim="800000"/>
              <a:headEnd/>
              <a:tailEnd/>
            </a:ln>
            <a:effectLst/>
          </p:spPr>
          <p:txBody>
            <a:bodyPr wrap="none" anchor="ctr"/>
            <a:lstStyle/>
            <a:p>
              <a:endParaRPr lang="es-AR"/>
            </a:p>
          </p:txBody>
        </p:sp>
        <p:sp>
          <p:nvSpPr>
            <p:cNvPr id="98319" name="Oval 15"/>
            <p:cNvSpPr>
              <a:spLocks noChangeArrowheads="1"/>
            </p:cNvSpPr>
            <p:nvPr/>
          </p:nvSpPr>
          <p:spPr bwMode="auto">
            <a:xfrm>
              <a:off x="3437" y="3440"/>
              <a:ext cx="531" cy="415"/>
            </a:xfrm>
            <a:prstGeom prst="ellipse">
              <a:avLst/>
            </a:prstGeom>
            <a:solidFill>
              <a:srgbClr val="FFFFFF"/>
            </a:solidFill>
            <a:ln w="9360">
              <a:solidFill>
                <a:srgbClr val="FFFFFF"/>
              </a:solidFill>
              <a:miter lim="800000"/>
              <a:headEnd/>
              <a:tailEnd/>
            </a:ln>
            <a:effectLst/>
          </p:spPr>
          <p:txBody>
            <a:bodyPr wrap="none"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0000CC"/>
                  </a:solidFill>
                  <a:ea typeface="Microsoft YaHei" charset="0"/>
                  <a:cs typeface="Microsoft YaHei" charset="0"/>
                </a:rPr>
                <a:t>servidor</a:t>
              </a:r>
            </a:p>
          </p:txBody>
        </p:sp>
        <p:sp>
          <p:nvSpPr>
            <p:cNvPr id="98320" name="AutoShape 16"/>
            <p:cNvSpPr>
              <a:spLocks noChangeArrowheads="1"/>
            </p:cNvSpPr>
            <p:nvPr/>
          </p:nvSpPr>
          <p:spPr bwMode="auto">
            <a:xfrm>
              <a:off x="3072" y="3603"/>
              <a:ext cx="269" cy="89"/>
            </a:xfrm>
            <a:prstGeom prst="rightArrow">
              <a:avLst>
                <a:gd name="adj1" fmla="val 50000"/>
                <a:gd name="adj2" fmla="val 75562"/>
              </a:avLst>
            </a:prstGeom>
            <a:solidFill>
              <a:srgbClr val="FFFFFF"/>
            </a:solidFill>
            <a:ln w="9360">
              <a:solidFill>
                <a:srgbClr val="FFFFFF"/>
              </a:solidFill>
              <a:miter lim="800000"/>
              <a:headEnd/>
              <a:tailEnd/>
            </a:ln>
            <a:effectLst/>
          </p:spPr>
          <p:txBody>
            <a:bodyPr wrap="none" anchor="ctr"/>
            <a:lstStyle/>
            <a:p>
              <a:endParaRPr lang="es-AR"/>
            </a:p>
          </p:txBody>
        </p:sp>
        <p:grpSp>
          <p:nvGrpSpPr>
            <p:cNvPr id="98321" name="Group 17"/>
            <p:cNvGrpSpPr>
              <a:grpSpLocks/>
            </p:cNvGrpSpPr>
            <p:nvPr/>
          </p:nvGrpSpPr>
          <p:grpSpPr bwMode="auto">
            <a:xfrm>
              <a:off x="2538" y="3549"/>
              <a:ext cx="443" cy="201"/>
              <a:chOff x="2538" y="3549"/>
              <a:chExt cx="443" cy="201"/>
            </a:xfrm>
          </p:grpSpPr>
          <p:sp>
            <p:nvSpPr>
              <p:cNvPr id="98322" name="Line 18"/>
              <p:cNvSpPr>
                <a:spLocks noChangeShapeType="1"/>
              </p:cNvSpPr>
              <p:nvPr/>
            </p:nvSpPr>
            <p:spPr bwMode="auto">
              <a:xfrm>
                <a:off x="2539" y="3751"/>
                <a:ext cx="441" cy="0"/>
              </a:xfrm>
              <a:prstGeom prst="line">
                <a:avLst/>
              </a:prstGeom>
              <a:noFill/>
              <a:ln w="9360">
                <a:solidFill>
                  <a:srgbClr val="FFFFFF"/>
                </a:solidFill>
                <a:miter lim="800000"/>
                <a:headEnd/>
                <a:tailEnd/>
              </a:ln>
              <a:effectLst/>
            </p:spPr>
            <p:txBody>
              <a:bodyPr/>
              <a:lstStyle/>
              <a:p>
                <a:endParaRPr lang="es-AR"/>
              </a:p>
            </p:txBody>
          </p:sp>
          <p:sp>
            <p:nvSpPr>
              <p:cNvPr id="98323" name="Line 19"/>
              <p:cNvSpPr>
                <a:spLocks noChangeShapeType="1"/>
              </p:cNvSpPr>
              <p:nvPr/>
            </p:nvSpPr>
            <p:spPr bwMode="auto">
              <a:xfrm flipV="1">
                <a:off x="2982" y="3548"/>
                <a:ext cx="0" cy="203"/>
              </a:xfrm>
              <a:prstGeom prst="line">
                <a:avLst/>
              </a:prstGeom>
              <a:noFill/>
              <a:ln w="9360">
                <a:solidFill>
                  <a:srgbClr val="FFFFFF"/>
                </a:solidFill>
                <a:miter lim="800000"/>
                <a:headEnd/>
                <a:tailEnd/>
              </a:ln>
              <a:effectLst/>
            </p:spPr>
            <p:txBody>
              <a:bodyPr/>
              <a:lstStyle/>
              <a:p>
                <a:endParaRPr lang="es-AR"/>
              </a:p>
            </p:txBody>
          </p:sp>
          <p:sp>
            <p:nvSpPr>
              <p:cNvPr id="98324" name="Line 20"/>
              <p:cNvSpPr>
                <a:spLocks noChangeShapeType="1"/>
              </p:cNvSpPr>
              <p:nvPr/>
            </p:nvSpPr>
            <p:spPr bwMode="auto">
              <a:xfrm flipH="1">
                <a:off x="2537" y="3550"/>
                <a:ext cx="445" cy="0"/>
              </a:xfrm>
              <a:prstGeom prst="line">
                <a:avLst/>
              </a:prstGeom>
              <a:noFill/>
              <a:ln w="9360">
                <a:solidFill>
                  <a:srgbClr val="FFFFFF"/>
                </a:solidFill>
                <a:miter lim="800000"/>
                <a:headEnd/>
                <a:tailEnd/>
              </a:ln>
              <a:effectLst/>
            </p:spPr>
            <p:txBody>
              <a:bodyPr/>
              <a:lstStyle/>
              <a:p>
                <a:endParaRPr lang="es-AR"/>
              </a:p>
            </p:txBody>
          </p:sp>
          <p:sp>
            <p:nvSpPr>
              <p:cNvPr id="98325" name="Line 21"/>
              <p:cNvSpPr>
                <a:spLocks noChangeShapeType="1"/>
              </p:cNvSpPr>
              <p:nvPr/>
            </p:nvSpPr>
            <p:spPr bwMode="auto">
              <a:xfrm flipV="1">
                <a:off x="2918" y="3548"/>
                <a:ext cx="0" cy="203"/>
              </a:xfrm>
              <a:prstGeom prst="line">
                <a:avLst/>
              </a:prstGeom>
              <a:noFill/>
              <a:ln w="9360">
                <a:solidFill>
                  <a:srgbClr val="FFFFFF"/>
                </a:solidFill>
                <a:miter lim="800000"/>
                <a:headEnd/>
                <a:tailEnd/>
              </a:ln>
              <a:effectLst/>
            </p:spPr>
            <p:txBody>
              <a:bodyPr/>
              <a:lstStyle/>
              <a:p>
                <a:endParaRPr lang="es-AR"/>
              </a:p>
            </p:txBody>
          </p:sp>
          <p:sp>
            <p:nvSpPr>
              <p:cNvPr id="98326" name="Line 22"/>
              <p:cNvSpPr>
                <a:spLocks noChangeShapeType="1"/>
              </p:cNvSpPr>
              <p:nvPr/>
            </p:nvSpPr>
            <p:spPr bwMode="auto">
              <a:xfrm flipV="1">
                <a:off x="2856" y="3548"/>
                <a:ext cx="0" cy="203"/>
              </a:xfrm>
              <a:prstGeom prst="line">
                <a:avLst/>
              </a:prstGeom>
              <a:noFill/>
              <a:ln w="9360">
                <a:solidFill>
                  <a:srgbClr val="FFFFFF"/>
                </a:solidFill>
                <a:miter lim="800000"/>
                <a:headEnd/>
                <a:tailEnd/>
              </a:ln>
              <a:effectLst/>
            </p:spPr>
            <p:txBody>
              <a:bodyPr/>
              <a:lstStyle/>
              <a:p>
                <a:endParaRPr lang="es-AR"/>
              </a:p>
            </p:txBody>
          </p:sp>
          <p:sp>
            <p:nvSpPr>
              <p:cNvPr id="98327" name="Line 23"/>
              <p:cNvSpPr>
                <a:spLocks noChangeShapeType="1"/>
              </p:cNvSpPr>
              <p:nvPr/>
            </p:nvSpPr>
            <p:spPr bwMode="auto">
              <a:xfrm flipV="1">
                <a:off x="2792" y="3548"/>
                <a:ext cx="0" cy="203"/>
              </a:xfrm>
              <a:prstGeom prst="line">
                <a:avLst/>
              </a:prstGeom>
              <a:noFill/>
              <a:ln w="9360">
                <a:solidFill>
                  <a:srgbClr val="FFFFFF"/>
                </a:solidFill>
                <a:miter lim="800000"/>
                <a:headEnd/>
                <a:tailEnd/>
              </a:ln>
              <a:effectLst/>
            </p:spPr>
            <p:txBody>
              <a:bodyPr/>
              <a:lstStyle/>
              <a:p>
                <a:endParaRPr lang="es-AR"/>
              </a:p>
            </p:txBody>
          </p:sp>
          <p:sp>
            <p:nvSpPr>
              <p:cNvPr id="98328" name="Line 24"/>
              <p:cNvSpPr>
                <a:spLocks noChangeShapeType="1"/>
              </p:cNvSpPr>
              <p:nvPr/>
            </p:nvSpPr>
            <p:spPr bwMode="auto">
              <a:xfrm flipV="1">
                <a:off x="2729" y="3548"/>
                <a:ext cx="0" cy="203"/>
              </a:xfrm>
              <a:prstGeom prst="line">
                <a:avLst/>
              </a:prstGeom>
              <a:noFill/>
              <a:ln w="9360">
                <a:solidFill>
                  <a:srgbClr val="FFFFFF"/>
                </a:solidFill>
                <a:miter lim="800000"/>
                <a:headEnd/>
                <a:tailEnd/>
              </a:ln>
              <a:effectLst/>
            </p:spPr>
            <p:txBody>
              <a:bodyPr/>
              <a:lstStyle/>
              <a:p>
                <a:endParaRPr lang="es-AR"/>
              </a:p>
            </p:txBody>
          </p:sp>
          <p:sp>
            <p:nvSpPr>
              <p:cNvPr id="98329" name="Line 25"/>
              <p:cNvSpPr>
                <a:spLocks noChangeShapeType="1"/>
              </p:cNvSpPr>
              <p:nvPr/>
            </p:nvSpPr>
            <p:spPr bwMode="auto">
              <a:xfrm flipV="1">
                <a:off x="2665" y="3548"/>
                <a:ext cx="0" cy="203"/>
              </a:xfrm>
              <a:prstGeom prst="line">
                <a:avLst/>
              </a:prstGeom>
              <a:noFill/>
              <a:ln w="9360">
                <a:solidFill>
                  <a:srgbClr val="FFFFFF"/>
                </a:solidFill>
                <a:miter lim="800000"/>
                <a:headEnd/>
                <a:tailEnd/>
              </a:ln>
              <a:effectLst/>
            </p:spPr>
            <p:txBody>
              <a:bodyPr/>
              <a:lstStyle/>
              <a:p>
                <a:endParaRPr lang="es-AR"/>
              </a:p>
            </p:txBody>
          </p:sp>
          <p:sp>
            <p:nvSpPr>
              <p:cNvPr id="98330" name="Line 26"/>
              <p:cNvSpPr>
                <a:spLocks noChangeShapeType="1"/>
              </p:cNvSpPr>
              <p:nvPr/>
            </p:nvSpPr>
            <p:spPr bwMode="auto">
              <a:xfrm flipV="1">
                <a:off x="2603" y="3548"/>
                <a:ext cx="0" cy="203"/>
              </a:xfrm>
              <a:prstGeom prst="line">
                <a:avLst/>
              </a:prstGeom>
              <a:noFill/>
              <a:ln w="9360">
                <a:solidFill>
                  <a:srgbClr val="FFFFFF"/>
                </a:solidFill>
                <a:miter lim="800000"/>
                <a:headEnd/>
                <a:tailEnd/>
              </a:ln>
              <a:effectLst/>
            </p:spPr>
            <p:txBody>
              <a:bodyPr/>
              <a:lstStyle/>
              <a:p>
                <a:endParaRPr lang="es-AR"/>
              </a:p>
            </p:txBody>
          </p:sp>
        </p:grpSp>
        <p:sp>
          <p:nvSpPr>
            <p:cNvPr id="98331" name="AutoShape 27"/>
            <p:cNvSpPr>
              <a:spLocks noChangeArrowheads="1"/>
            </p:cNvSpPr>
            <p:nvPr/>
          </p:nvSpPr>
          <p:spPr bwMode="auto">
            <a:xfrm>
              <a:off x="2256" y="3603"/>
              <a:ext cx="270" cy="89"/>
            </a:xfrm>
            <a:prstGeom prst="rightArrow">
              <a:avLst>
                <a:gd name="adj1" fmla="val 50000"/>
                <a:gd name="adj2" fmla="val 75843"/>
              </a:avLst>
            </a:prstGeom>
            <a:solidFill>
              <a:srgbClr val="FFFFFF"/>
            </a:solidFill>
            <a:ln w="9360">
              <a:solidFill>
                <a:srgbClr val="FFFFFF"/>
              </a:solidFill>
              <a:miter lim="800000"/>
              <a:headEnd/>
              <a:tailEnd/>
            </a:ln>
            <a:effectLst/>
          </p:spPr>
          <p:txBody>
            <a:bodyPr wrap="none" anchor="ctr"/>
            <a:lstStyle/>
            <a:p>
              <a:endParaRPr lang="es-AR"/>
            </a:p>
          </p:txBody>
        </p:sp>
        <p:sp>
          <p:nvSpPr>
            <p:cNvPr id="98332" name="AutoShape 28"/>
            <p:cNvSpPr>
              <a:spLocks noChangeArrowheads="1"/>
            </p:cNvSpPr>
            <p:nvPr/>
          </p:nvSpPr>
          <p:spPr bwMode="auto">
            <a:xfrm>
              <a:off x="4048" y="3603"/>
              <a:ext cx="270" cy="89"/>
            </a:xfrm>
            <a:prstGeom prst="rightArrow">
              <a:avLst>
                <a:gd name="adj1" fmla="val 50000"/>
                <a:gd name="adj2" fmla="val 75843"/>
              </a:avLst>
            </a:prstGeom>
            <a:solidFill>
              <a:srgbClr val="FFFFFF"/>
            </a:solidFill>
            <a:ln w="9360">
              <a:solidFill>
                <a:srgbClr val="FFFFFF"/>
              </a:solidFill>
              <a:miter lim="800000"/>
              <a:headEnd/>
              <a:tailEnd/>
            </a:ln>
            <a:effectLst/>
          </p:spPr>
          <p:txBody>
            <a:bodyPr wrap="none" anchor="ctr"/>
            <a:lstStyle/>
            <a:p>
              <a:endParaRPr lang="es-AR"/>
            </a:p>
          </p:txBody>
        </p:sp>
        <p:sp>
          <p:nvSpPr>
            <p:cNvPr id="98333" name="Text Box 29"/>
            <p:cNvSpPr txBox="1">
              <a:spLocks noChangeArrowheads="1"/>
            </p:cNvSpPr>
            <p:nvPr/>
          </p:nvSpPr>
          <p:spPr bwMode="auto">
            <a:xfrm>
              <a:off x="1488" y="2783"/>
              <a:ext cx="2014" cy="211"/>
            </a:xfrm>
            <a:prstGeom prst="rect">
              <a:avLst/>
            </a:prstGeom>
            <a:noFill/>
            <a:ln w="9525">
              <a:noFill/>
              <a:round/>
              <a:headEnd/>
              <a:tailEnd/>
            </a:ln>
            <a:effectLst/>
          </p:spPr>
          <p:txBody>
            <a:bodyPr lIns="90000" tIns="46800" rIns="90000" bIns="46800" anchor="ctr">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FFFFFF"/>
                  </a:solidFill>
                  <a:ea typeface="Microsoft YaHei" charset="0"/>
                  <a:cs typeface="Microsoft YaHei" charset="0"/>
                </a:rPr>
                <a:t>Generador de tokens: velocidad </a:t>
              </a:r>
              <a:r>
                <a:rPr lang="es-ES" sz="1600" b="1">
                  <a:solidFill>
                    <a:srgbClr val="FFFFFF"/>
                  </a:solidFill>
                  <a:latin typeface="Symbol" pitchFamily="16" charset="2"/>
                  <a:ea typeface="Microsoft YaHei" charset="0"/>
                  <a:cs typeface="Microsoft YaHei" charset="0"/>
                </a:rPr>
                <a:t></a:t>
              </a:r>
            </a:p>
          </p:txBody>
        </p:sp>
        <p:sp>
          <p:nvSpPr>
            <p:cNvPr id="98334" name="Text Box 30"/>
            <p:cNvSpPr txBox="1">
              <a:spLocks noChangeArrowheads="1"/>
            </p:cNvSpPr>
            <p:nvPr/>
          </p:nvSpPr>
          <p:spPr bwMode="auto">
            <a:xfrm>
              <a:off x="3827" y="3007"/>
              <a:ext cx="806" cy="211"/>
            </a:xfrm>
            <a:prstGeom prst="rect">
              <a:avLst/>
            </a:prstGeom>
            <a:noFill/>
            <a:ln w="9525">
              <a:noFill/>
              <a:round/>
              <a:headEnd/>
              <a:tailEnd/>
            </a:ln>
            <a:effectLst/>
          </p:spPr>
          <p:txBody>
            <a:bodyPr wrap="none" lIns="90000" tIns="46800" rIns="90000" bIns="46800" anchor="ctr">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FFFFFF"/>
                  </a:solidFill>
                  <a:ea typeface="Microsoft YaHei" charset="0"/>
                  <a:cs typeface="Microsoft YaHei" charset="0"/>
                </a:rPr>
                <a:t>Capacidad </a:t>
              </a:r>
              <a:r>
                <a:rPr lang="es-ES" sz="1600" b="1">
                  <a:solidFill>
                    <a:srgbClr val="FFFFFF"/>
                  </a:solidFill>
                  <a:latin typeface="Symbol" pitchFamily="16" charset="2"/>
                  <a:ea typeface="Microsoft YaHei" charset="0"/>
                  <a:cs typeface="Microsoft YaHei" charset="0"/>
                </a:rPr>
                <a:t></a:t>
              </a:r>
            </a:p>
          </p:txBody>
        </p:sp>
        <p:sp>
          <p:nvSpPr>
            <p:cNvPr id="98335" name="Text Box 31"/>
            <p:cNvSpPr txBox="1">
              <a:spLocks noChangeArrowheads="1"/>
            </p:cNvSpPr>
            <p:nvPr/>
          </p:nvSpPr>
          <p:spPr bwMode="auto">
            <a:xfrm>
              <a:off x="2321" y="3359"/>
              <a:ext cx="805" cy="211"/>
            </a:xfrm>
            <a:prstGeom prst="rect">
              <a:avLst/>
            </a:prstGeom>
            <a:noFill/>
            <a:ln w="9525">
              <a:noFill/>
              <a:round/>
              <a:headEnd/>
              <a:tailEnd/>
            </a:ln>
            <a:effectLst/>
          </p:spPr>
          <p:txBody>
            <a:bodyPr wrap="none" lIns="90000" tIns="46800" rIns="90000" bIns="46800" anchor="ctr">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FFFFFF"/>
                  </a:solidFill>
                  <a:ea typeface="Microsoft YaHei" charset="0"/>
                  <a:cs typeface="Microsoft YaHei" charset="0"/>
                </a:rPr>
                <a:t>Capacidad k</a:t>
              </a:r>
            </a:p>
          </p:txBody>
        </p:sp>
        <p:sp>
          <p:nvSpPr>
            <p:cNvPr id="98336" name="Text Box 32"/>
            <p:cNvSpPr txBox="1">
              <a:spLocks noChangeArrowheads="1"/>
            </p:cNvSpPr>
            <p:nvPr/>
          </p:nvSpPr>
          <p:spPr bwMode="auto">
            <a:xfrm>
              <a:off x="1056" y="3541"/>
              <a:ext cx="1198" cy="211"/>
            </a:xfrm>
            <a:prstGeom prst="rect">
              <a:avLst/>
            </a:prstGeom>
            <a:noFill/>
            <a:ln w="9525">
              <a:noFill/>
              <a:round/>
              <a:headEnd/>
              <a:tailEnd/>
            </a:ln>
            <a:effectLst/>
          </p:spPr>
          <p:txBody>
            <a:bodyPr lIns="90000" tIns="46800" rIns="90000" bIns="46800" anchor="ctr">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FFFFFF"/>
                  </a:solidFill>
                  <a:ea typeface="Microsoft YaHei" charset="0"/>
                  <a:cs typeface="Microsoft YaHei" charset="0"/>
                </a:rPr>
                <a:t>Llegada de celdas</a:t>
              </a:r>
            </a:p>
          </p:txBody>
        </p:sp>
        <p:sp>
          <p:nvSpPr>
            <p:cNvPr id="98337" name="Text Box 33"/>
            <p:cNvSpPr txBox="1">
              <a:spLocks noChangeArrowheads="1"/>
            </p:cNvSpPr>
            <p:nvPr/>
          </p:nvSpPr>
          <p:spPr bwMode="auto">
            <a:xfrm>
              <a:off x="4272" y="3533"/>
              <a:ext cx="1150" cy="211"/>
            </a:xfrm>
            <a:prstGeom prst="rect">
              <a:avLst/>
            </a:prstGeom>
            <a:noFill/>
            <a:ln w="9525">
              <a:noFill/>
              <a:round/>
              <a:headEnd/>
              <a:tailEnd/>
            </a:ln>
            <a:effectLst/>
          </p:spPr>
          <p:txBody>
            <a:bodyPr lIns="90000" tIns="46800" rIns="90000" bIns="46800" anchor="ctr">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b="1">
                  <a:solidFill>
                    <a:srgbClr val="FFFFFF"/>
                  </a:solidFill>
                  <a:ea typeface="Microsoft YaHei" charset="0"/>
                  <a:cs typeface="Microsoft YaHei" charset="0"/>
                </a:rPr>
                <a:t>Salida de celdas</a:t>
              </a:r>
            </a:p>
          </p:txBody>
        </p:sp>
        <p:sp>
          <p:nvSpPr>
            <p:cNvPr id="98338" name="AutoShape 34"/>
            <p:cNvSpPr>
              <a:spLocks noChangeArrowheads="1"/>
            </p:cNvSpPr>
            <p:nvPr/>
          </p:nvSpPr>
          <p:spPr bwMode="auto">
            <a:xfrm flipV="1">
              <a:off x="3504" y="2879"/>
              <a:ext cx="238" cy="94"/>
            </a:xfrm>
            <a:custGeom>
              <a:avLst/>
              <a:gdLst>
                <a:gd name="G0" fmla="+- 9340 0 0"/>
                <a:gd name="G1" fmla="+- 18500 0 0"/>
                <a:gd name="G2" fmla="+- 7200 0 0"/>
                <a:gd name="G3" fmla="*/ 9340 1 2"/>
                <a:gd name="G4" fmla="+- G3 10800 0"/>
                <a:gd name="G5" fmla="+- 21600 9340 18500"/>
                <a:gd name="G6" fmla="+- 18500 7200 0"/>
                <a:gd name="G7" fmla="*/ G6 1 2"/>
                <a:gd name="G8" fmla="*/ 18500 2 1"/>
                <a:gd name="G9" fmla="+- G8 0 21600"/>
                <a:gd name="G10" fmla="*/ 21600 G0 G1"/>
                <a:gd name="G11" fmla="*/ 21600 G4 G1"/>
                <a:gd name="G12" fmla="*/ 21600 G5 G1"/>
                <a:gd name="G13" fmla="*/ 21600 G7 G1"/>
                <a:gd name="G14" fmla="*/ 18500 1 2"/>
                <a:gd name="G15" fmla="+- G5 0 G4"/>
                <a:gd name="G16" fmla="+- G0 0 G4"/>
                <a:gd name="G17" fmla="*/ G2 G15 G16"/>
                <a:gd name="T0" fmla="*/ 15470 w 21600"/>
                <a:gd name="T1" fmla="*/ 0 h 21600"/>
                <a:gd name="T2" fmla="*/ 9340 w 21600"/>
                <a:gd name="T3" fmla="*/ 7200 h 21600"/>
                <a:gd name="T4" fmla="*/ 0 w 21600"/>
                <a:gd name="T5" fmla="*/ 18062 h 21600"/>
                <a:gd name="T6" fmla="*/ 9250 w 21600"/>
                <a:gd name="T7" fmla="*/ 21600 h 21600"/>
                <a:gd name="T8" fmla="*/ 18500 w 21600"/>
                <a:gd name="T9" fmla="*/ 15003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70" y="0"/>
                  </a:moveTo>
                  <a:lnTo>
                    <a:pt x="9340" y="7200"/>
                  </a:lnTo>
                  <a:lnTo>
                    <a:pt x="12440" y="7200"/>
                  </a:lnTo>
                  <a:lnTo>
                    <a:pt x="12440" y="14525"/>
                  </a:lnTo>
                  <a:lnTo>
                    <a:pt x="0" y="14525"/>
                  </a:lnTo>
                  <a:lnTo>
                    <a:pt x="0" y="21600"/>
                  </a:lnTo>
                  <a:lnTo>
                    <a:pt x="18500" y="21600"/>
                  </a:lnTo>
                  <a:lnTo>
                    <a:pt x="18500" y="7200"/>
                  </a:lnTo>
                  <a:lnTo>
                    <a:pt x="21600" y="7200"/>
                  </a:lnTo>
                  <a:close/>
                </a:path>
              </a:pathLst>
            </a:custGeom>
            <a:solidFill>
              <a:srgbClr val="FFFFFF"/>
            </a:solidFill>
            <a:ln w="9360">
              <a:solidFill>
                <a:srgbClr val="FFFFFF"/>
              </a:solidFill>
              <a:miter lim="800000"/>
              <a:headEnd/>
              <a:tailEnd/>
            </a:ln>
            <a:effectLst/>
          </p:spPr>
          <p:txBody>
            <a:bodyPr wrap="none" anchor="ctr"/>
            <a:lstStyle/>
            <a:p>
              <a:endParaRPr lang="es-AR"/>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99329" name="Rectangle 1"/>
          <p:cNvSpPr>
            <a:spLocks noGrp="1" noChangeArrowheads="1"/>
          </p:cNvSpPr>
          <p:nvPr>
            <p:ph type="title" idx="4294967295"/>
          </p:nvPr>
        </p:nvSpPr>
        <p:spPr>
          <a:xfrm>
            <a:off x="685800" y="381000"/>
            <a:ext cx="7772400" cy="68580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3200" b="1"/>
              <a:t>MODELAR EL TRAFICO</a:t>
            </a:r>
          </a:p>
        </p:txBody>
      </p:sp>
      <p:sp>
        <p:nvSpPr>
          <p:cNvPr id="99330" name="Rectangle 2"/>
          <p:cNvSpPr>
            <a:spLocks noGrp="1" noChangeArrowheads="1"/>
          </p:cNvSpPr>
          <p:nvPr>
            <p:ph type="body" idx="4294967295"/>
          </p:nvPr>
        </p:nvSpPr>
        <p:spPr>
          <a:xfrm>
            <a:off x="304800" y="1600200"/>
            <a:ext cx="8610600" cy="3962400"/>
          </a:xfrm>
          <a:ln/>
        </p:spPr>
        <p:txBody>
          <a:bodyPr/>
          <a:lstStyle/>
          <a:p>
            <a:pPr marL="739775" lvl="1" indent="-282575">
              <a:spcBef>
                <a:spcPts val="600"/>
              </a:spcBef>
              <a:buClr>
                <a:srgbClr val="CCECFF"/>
              </a:buClr>
              <a:buSzPct val="50000"/>
              <a:buFont typeface="Wingdings" charset="2"/>
              <a:buChar char=""/>
              <a:tabLst>
                <a:tab pos="739775"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 pos="9429750" algn="l"/>
              </a:tabLst>
            </a:pPr>
            <a:r>
              <a:rPr lang="es-ES" sz="2400"/>
              <a:t>El resultado de este esquema es que si hay una acumulación de celdas y el bucket está vacío, hasta que se acaba la acumulación, las celdas son transmitidas a un flujo suavizado de </a:t>
            </a:r>
            <a:r>
              <a:rPr lang="es-ES" sz="2400">
                <a:latin typeface="Symbol" pitchFamily="16" charset="2"/>
              </a:rPr>
              <a:t></a:t>
            </a:r>
            <a:r>
              <a:rPr lang="es-ES" sz="2400"/>
              <a:t> celdas por segundo sin variaciones en el retardo.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ChangeArrowheads="1"/>
          </p:cNvSpPr>
          <p:nvPr/>
        </p:nvSpPr>
        <p:spPr bwMode="auto">
          <a:xfrm>
            <a:off x="381000" y="5095875"/>
            <a:ext cx="6400800"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3" rIns="82124" bIns="41063" anchor="ctr" anchorCtr="1"/>
          <a:lstStyle>
            <a:lvl1pPr marL="187325" indent="-187325" defTabSz="723900">
              <a:defRPr sz="2400">
                <a:solidFill>
                  <a:schemeClr val="tx1"/>
                </a:solidFill>
                <a:latin typeface="Times New Roman" pitchFamily="18" charset="0"/>
              </a:defRPr>
            </a:lvl1pPr>
            <a:lvl2pPr marL="503238" defTabSz="723900">
              <a:defRPr sz="2400">
                <a:solidFill>
                  <a:schemeClr val="tx1"/>
                </a:solidFill>
                <a:latin typeface="Times New Roman" pitchFamily="18" charset="0"/>
              </a:defRPr>
            </a:lvl2pPr>
            <a:lvl3pPr marL="760413" defTabSz="723900">
              <a:defRPr sz="2400">
                <a:solidFill>
                  <a:schemeClr val="tx1"/>
                </a:solidFill>
                <a:latin typeface="Times New Roman" pitchFamily="18" charset="0"/>
              </a:defRPr>
            </a:lvl3pPr>
            <a:lvl4pPr marL="1006475" defTabSz="723900">
              <a:defRPr sz="2400">
                <a:solidFill>
                  <a:schemeClr val="tx1"/>
                </a:solidFill>
                <a:latin typeface="Times New Roman" pitchFamily="18" charset="0"/>
              </a:defRPr>
            </a:lvl4pPr>
            <a:lvl5pPr marL="1263650" defTabSz="723900">
              <a:defRPr sz="2400">
                <a:solidFill>
                  <a:schemeClr val="tx1"/>
                </a:solidFill>
                <a:latin typeface="Times New Roman" pitchFamily="18" charset="0"/>
              </a:defRPr>
            </a:lvl5pPr>
            <a:lvl6pPr marL="1720850" defTabSz="723900" eaLnBrk="0" fontAlgn="base" hangingPunct="0">
              <a:spcBef>
                <a:spcPct val="0"/>
              </a:spcBef>
              <a:spcAft>
                <a:spcPct val="0"/>
              </a:spcAft>
              <a:defRPr sz="2400">
                <a:solidFill>
                  <a:schemeClr val="tx1"/>
                </a:solidFill>
                <a:latin typeface="Times New Roman" pitchFamily="18" charset="0"/>
              </a:defRPr>
            </a:lvl6pPr>
            <a:lvl7pPr marL="2178050" defTabSz="723900" eaLnBrk="0" fontAlgn="base" hangingPunct="0">
              <a:spcBef>
                <a:spcPct val="0"/>
              </a:spcBef>
              <a:spcAft>
                <a:spcPct val="0"/>
              </a:spcAft>
              <a:defRPr sz="2400">
                <a:solidFill>
                  <a:schemeClr val="tx1"/>
                </a:solidFill>
                <a:latin typeface="Times New Roman" pitchFamily="18" charset="0"/>
              </a:defRPr>
            </a:lvl7pPr>
            <a:lvl8pPr marL="2635250" defTabSz="723900" eaLnBrk="0" fontAlgn="base" hangingPunct="0">
              <a:spcBef>
                <a:spcPct val="0"/>
              </a:spcBef>
              <a:spcAft>
                <a:spcPct val="0"/>
              </a:spcAft>
              <a:defRPr sz="2400">
                <a:solidFill>
                  <a:schemeClr val="tx1"/>
                </a:solidFill>
                <a:latin typeface="Times New Roman" pitchFamily="18" charset="0"/>
              </a:defRPr>
            </a:lvl8pPr>
            <a:lvl9pPr marL="3092450" defTabSz="7239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0000"/>
              </a:lnSpc>
              <a:spcBef>
                <a:spcPct val="35000"/>
              </a:spcBef>
              <a:buFontTx/>
              <a:buChar char="•"/>
            </a:pPr>
            <a:r>
              <a:rPr lang="es-ES_tradnl" altLang="es-ES" sz="1900" dirty="0">
                <a:solidFill>
                  <a:srgbClr val="FFFFFF"/>
                </a:solidFill>
                <a:latin typeface="Times New Roman" pitchFamily="16" charset="0"/>
                <a:ea typeface="Microsoft YaHei" charset="0"/>
                <a:cs typeface="Microsoft YaHei" charset="0"/>
              </a:rPr>
              <a:t>El conformado de tráfico lo realiza el host (interfaz UNI)</a:t>
            </a:r>
          </a:p>
          <a:p>
            <a:pPr eaLnBrk="1" hangingPunct="1">
              <a:lnSpc>
                <a:spcPct val="90000"/>
              </a:lnSpc>
              <a:spcBef>
                <a:spcPct val="35000"/>
              </a:spcBef>
              <a:buFontTx/>
              <a:buChar char="•"/>
            </a:pPr>
            <a:r>
              <a:rPr lang="es-ES_tradnl" altLang="es-ES" sz="1900" dirty="0">
                <a:solidFill>
                  <a:srgbClr val="FFFFFF"/>
                </a:solidFill>
                <a:latin typeface="Times New Roman" pitchFamily="16" charset="0"/>
                <a:ea typeface="Microsoft YaHei" charset="0"/>
                <a:cs typeface="Microsoft YaHei" charset="0"/>
              </a:rPr>
              <a:t>Altera las características del tráfico introducido en la red</a:t>
            </a:r>
          </a:p>
        </p:txBody>
      </p:sp>
      <p:sp>
        <p:nvSpPr>
          <p:cNvPr id="421891" name="Freeform 3"/>
          <p:cNvSpPr>
            <a:spLocks/>
          </p:cNvSpPr>
          <p:nvPr/>
        </p:nvSpPr>
        <p:spPr bwMode="auto">
          <a:xfrm>
            <a:off x="1484313" y="3195638"/>
            <a:ext cx="1476375" cy="492125"/>
          </a:xfrm>
          <a:custGeom>
            <a:avLst/>
            <a:gdLst>
              <a:gd name="T0" fmla="*/ 0 w 827"/>
              <a:gd name="T1" fmla="*/ 273 h 276"/>
              <a:gd name="T2" fmla="*/ 170 w 827"/>
              <a:gd name="T3" fmla="*/ 273 h 276"/>
              <a:gd name="T4" fmla="*/ 170 w 827"/>
              <a:gd name="T5" fmla="*/ 218 h 276"/>
              <a:gd name="T6" fmla="*/ 286 w 827"/>
              <a:gd name="T7" fmla="*/ 218 h 276"/>
              <a:gd name="T8" fmla="*/ 286 w 827"/>
              <a:gd name="T9" fmla="*/ 0 h 276"/>
              <a:gd name="T10" fmla="*/ 363 w 827"/>
              <a:gd name="T11" fmla="*/ 0 h 276"/>
              <a:gd name="T12" fmla="*/ 363 w 827"/>
              <a:gd name="T13" fmla="*/ 55 h 276"/>
              <a:gd name="T14" fmla="*/ 400 w 827"/>
              <a:gd name="T15" fmla="*/ 55 h 276"/>
              <a:gd name="T16" fmla="*/ 400 w 827"/>
              <a:gd name="T17" fmla="*/ 109 h 276"/>
              <a:gd name="T18" fmla="*/ 477 w 827"/>
              <a:gd name="T19" fmla="*/ 109 h 276"/>
              <a:gd name="T20" fmla="*/ 477 w 827"/>
              <a:gd name="T21" fmla="*/ 245 h 276"/>
              <a:gd name="T22" fmla="*/ 554 w 827"/>
              <a:gd name="T23" fmla="*/ 245 h 276"/>
              <a:gd name="T24" fmla="*/ 554 w 827"/>
              <a:gd name="T25" fmla="*/ 273 h 276"/>
              <a:gd name="T26" fmla="*/ 631 w 827"/>
              <a:gd name="T27" fmla="*/ 273 h 276"/>
              <a:gd name="T28" fmla="*/ 826 w 827"/>
              <a:gd name="T29" fmla="*/ 275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7" h="276">
                <a:moveTo>
                  <a:pt x="0" y="273"/>
                </a:moveTo>
                <a:lnTo>
                  <a:pt x="170" y="273"/>
                </a:lnTo>
                <a:lnTo>
                  <a:pt x="170" y="218"/>
                </a:lnTo>
                <a:lnTo>
                  <a:pt x="286" y="218"/>
                </a:lnTo>
                <a:lnTo>
                  <a:pt x="286" y="0"/>
                </a:lnTo>
                <a:lnTo>
                  <a:pt x="363" y="0"/>
                </a:lnTo>
                <a:lnTo>
                  <a:pt x="363" y="55"/>
                </a:lnTo>
                <a:lnTo>
                  <a:pt x="400" y="55"/>
                </a:lnTo>
                <a:lnTo>
                  <a:pt x="400" y="109"/>
                </a:lnTo>
                <a:lnTo>
                  <a:pt x="477" y="109"/>
                </a:lnTo>
                <a:lnTo>
                  <a:pt x="477" y="245"/>
                </a:lnTo>
                <a:lnTo>
                  <a:pt x="554" y="245"/>
                </a:lnTo>
                <a:lnTo>
                  <a:pt x="554" y="273"/>
                </a:lnTo>
                <a:lnTo>
                  <a:pt x="631" y="273"/>
                </a:lnTo>
                <a:lnTo>
                  <a:pt x="826" y="275"/>
                </a:lnTo>
              </a:path>
            </a:pathLst>
          </a:custGeom>
          <a:noFill/>
          <a:ln w="25400" cap="rnd" cmpd="sng">
            <a:solidFill>
              <a:schemeClr val="accent2"/>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s-ES"/>
          </a:p>
        </p:txBody>
      </p:sp>
      <p:pic>
        <p:nvPicPr>
          <p:cNvPr id="421892"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91188" y="3300413"/>
            <a:ext cx="3211512"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1893" name="Rectangle 5"/>
          <p:cNvSpPr>
            <a:spLocks noChangeArrowheads="1"/>
          </p:cNvSpPr>
          <p:nvPr/>
        </p:nvSpPr>
        <p:spPr bwMode="auto">
          <a:xfrm>
            <a:off x="7013575" y="4716463"/>
            <a:ext cx="1063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836" tIns="46418" rIns="92836" bIns="46418">
            <a:spAutoFit/>
          </a:bodyPr>
          <a:lstStyle>
            <a:lvl1pPr defTabSz="831850">
              <a:defRPr sz="2400">
                <a:solidFill>
                  <a:schemeClr val="tx1"/>
                </a:solidFill>
                <a:latin typeface="Times New Roman" pitchFamily="18" charset="0"/>
              </a:defRPr>
            </a:lvl1pPr>
            <a:lvl2pPr marL="461963" defTabSz="831850">
              <a:defRPr sz="2400">
                <a:solidFill>
                  <a:schemeClr val="tx1"/>
                </a:solidFill>
                <a:latin typeface="Times New Roman" pitchFamily="18" charset="0"/>
              </a:defRPr>
            </a:lvl2pPr>
            <a:lvl3pPr marL="925513" defTabSz="831850">
              <a:defRPr sz="2400">
                <a:solidFill>
                  <a:schemeClr val="tx1"/>
                </a:solidFill>
                <a:latin typeface="Times New Roman" pitchFamily="18" charset="0"/>
              </a:defRPr>
            </a:lvl3pPr>
            <a:lvl4pPr marL="1389063" defTabSz="831850">
              <a:defRPr sz="2400">
                <a:solidFill>
                  <a:schemeClr val="tx1"/>
                </a:solidFill>
                <a:latin typeface="Times New Roman" pitchFamily="18" charset="0"/>
              </a:defRPr>
            </a:lvl4pPr>
            <a:lvl5pPr marL="1851025" defTabSz="831850">
              <a:defRPr sz="2400">
                <a:solidFill>
                  <a:schemeClr val="tx1"/>
                </a:solidFill>
                <a:latin typeface="Times New Roman" pitchFamily="18" charset="0"/>
              </a:defRPr>
            </a:lvl5pPr>
            <a:lvl6pPr marL="2308225" defTabSz="831850" eaLnBrk="0" fontAlgn="base" hangingPunct="0">
              <a:spcBef>
                <a:spcPct val="0"/>
              </a:spcBef>
              <a:spcAft>
                <a:spcPct val="0"/>
              </a:spcAft>
              <a:defRPr sz="2400">
                <a:solidFill>
                  <a:schemeClr val="tx1"/>
                </a:solidFill>
                <a:latin typeface="Times New Roman" pitchFamily="18" charset="0"/>
              </a:defRPr>
            </a:lvl6pPr>
            <a:lvl7pPr marL="2765425" defTabSz="831850" eaLnBrk="0" fontAlgn="base" hangingPunct="0">
              <a:spcBef>
                <a:spcPct val="0"/>
              </a:spcBef>
              <a:spcAft>
                <a:spcPct val="0"/>
              </a:spcAft>
              <a:defRPr sz="2400">
                <a:solidFill>
                  <a:schemeClr val="tx1"/>
                </a:solidFill>
                <a:latin typeface="Times New Roman" pitchFamily="18" charset="0"/>
              </a:defRPr>
            </a:lvl7pPr>
            <a:lvl8pPr marL="3222625" defTabSz="831850" eaLnBrk="0" fontAlgn="base" hangingPunct="0">
              <a:spcBef>
                <a:spcPct val="0"/>
              </a:spcBef>
              <a:spcAft>
                <a:spcPct val="0"/>
              </a:spcAft>
              <a:defRPr sz="2400">
                <a:solidFill>
                  <a:schemeClr val="tx1"/>
                </a:solidFill>
                <a:latin typeface="Times New Roman" pitchFamily="18" charset="0"/>
              </a:defRPr>
            </a:lvl8pPr>
            <a:lvl9pPr marL="3679825" defTabSz="831850" eaLnBrk="0" fontAlgn="base" hangingPunct="0">
              <a:spcBef>
                <a:spcPct val="0"/>
              </a:spcBef>
              <a:spcAft>
                <a:spcPct val="0"/>
              </a:spcAft>
              <a:defRPr sz="2400">
                <a:solidFill>
                  <a:schemeClr val="tx1"/>
                </a:solidFill>
                <a:latin typeface="Times New Roman" pitchFamily="18" charset="0"/>
              </a:defRPr>
            </a:lvl9pPr>
          </a:lstStyle>
          <a:p>
            <a:r>
              <a:rPr lang="es-ES_tradnl" altLang="es-ES" sz="1600" b="1">
                <a:latin typeface="Arial" pitchFamily="34" charset="0"/>
              </a:rPr>
              <a:t>Red </a:t>
            </a:r>
            <a:r>
              <a:rPr lang="es-ES" altLang="es-ES" sz="1600" b="1">
                <a:latin typeface="Arial" pitchFamily="34" charset="0"/>
              </a:rPr>
              <a:t>ATM</a:t>
            </a:r>
          </a:p>
        </p:txBody>
      </p:sp>
      <p:sp>
        <p:nvSpPr>
          <p:cNvPr id="421894" name="Freeform 6"/>
          <p:cNvSpPr>
            <a:spLocks/>
          </p:cNvSpPr>
          <p:nvPr/>
        </p:nvSpPr>
        <p:spPr bwMode="auto">
          <a:xfrm>
            <a:off x="6711950" y="3771900"/>
            <a:ext cx="1287463" cy="858838"/>
          </a:xfrm>
          <a:custGeom>
            <a:avLst/>
            <a:gdLst>
              <a:gd name="T0" fmla="*/ 0 w 721"/>
              <a:gd name="T1" fmla="*/ 0 h 481"/>
              <a:gd name="T2" fmla="*/ 720 w 721"/>
              <a:gd name="T3" fmla="*/ 0 h 481"/>
              <a:gd name="T4" fmla="*/ 384 w 721"/>
              <a:gd name="T5" fmla="*/ 480 h 481"/>
              <a:gd name="T6" fmla="*/ 0 w 721"/>
              <a:gd name="T7" fmla="*/ 0 h 481"/>
            </a:gdLst>
            <a:ahLst/>
            <a:cxnLst>
              <a:cxn ang="0">
                <a:pos x="T0" y="T1"/>
              </a:cxn>
              <a:cxn ang="0">
                <a:pos x="T2" y="T3"/>
              </a:cxn>
              <a:cxn ang="0">
                <a:pos x="T4" y="T5"/>
              </a:cxn>
              <a:cxn ang="0">
                <a:pos x="T6" y="T7"/>
              </a:cxn>
            </a:cxnLst>
            <a:rect l="0" t="0" r="r" b="b"/>
            <a:pathLst>
              <a:path w="721" h="481">
                <a:moveTo>
                  <a:pt x="0" y="0"/>
                </a:moveTo>
                <a:lnTo>
                  <a:pt x="720" y="0"/>
                </a:lnTo>
                <a:lnTo>
                  <a:pt x="384" y="480"/>
                </a:lnTo>
                <a:lnTo>
                  <a:pt x="0" y="0"/>
                </a:lnTo>
              </a:path>
            </a:pathLst>
          </a:custGeom>
          <a:noFill/>
          <a:ln w="25400" cap="rnd" cmpd="sng">
            <a:solidFill>
              <a:schemeClr val="accent2"/>
            </a:solidFill>
            <a:prstDash val="solid"/>
            <a:round/>
            <a:headEnd/>
            <a:tailEnd/>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s-ES"/>
          </a:p>
        </p:txBody>
      </p:sp>
      <p:pic>
        <p:nvPicPr>
          <p:cNvPr id="421895" name="Picture 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43750" y="4214813"/>
            <a:ext cx="479425"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1896" name="Picture 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43675" y="3614738"/>
            <a:ext cx="479425"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1897" name="Picture 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43825" y="3614738"/>
            <a:ext cx="479425"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1898" name="Freeform 10"/>
          <p:cNvSpPr>
            <a:spLocks/>
          </p:cNvSpPr>
          <p:nvPr/>
        </p:nvSpPr>
        <p:spPr bwMode="auto">
          <a:xfrm>
            <a:off x="3633788" y="3400425"/>
            <a:ext cx="2632075" cy="344488"/>
          </a:xfrm>
          <a:custGeom>
            <a:avLst/>
            <a:gdLst>
              <a:gd name="T0" fmla="*/ 0 w 1474"/>
              <a:gd name="T1" fmla="*/ 128 h 193"/>
              <a:gd name="T2" fmla="*/ 133 w 1474"/>
              <a:gd name="T3" fmla="*/ 128 h 193"/>
              <a:gd name="T4" fmla="*/ 133 w 1474"/>
              <a:gd name="T5" fmla="*/ 64 h 193"/>
              <a:gd name="T6" fmla="*/ 269 w 1474"/>
              <a:gd name="T7" fmla="*/ 64 h 193"/>
              <a:gd name="T8" fmla="*/ 269 w 1474"/>
              <a:gd name="T9" fmla="*/ 0 h 193"/>
              <a:gd name="T10" fmla="*/ 1003 w 1474"/>
              <a:gd name="T11" fmla="*/ 0 h 193"/>
              <a:gd name="T12" fmla="*/ 1003 w 1474"/>
              <a:gd name="T13" fmla="*/ 32 h 193"/>
              <a:gd name="T14" fmla="*/ 1003 w 1474"/>
              <a:gd name="T15" fmla="*/ 64 h 193"/>
              <a:gd name="T16" fmla="*/ 1137 w 1474"/>
              <a:gd name="T17" fmla="*/ 64 h 193"/>
              <a:gd name="T18" fmla="*/ 1137 w 1474"/>
              <a:gd name="T19" fmla="*/ 128 h 193"/>
              <a:gd name="T20" fmla="*/ 1271 w 1474"/>
              <a:gd name="T21" fmla="*/ 128 h 193"/>
              <a:gd name="T22" fmla="*/ 1271 w 1474"/>
              <a:gd name="T23" fmla="*/ 192 h 193"/>
              <a:gd name="T24" fmla="*/ 1473 w 1474"/>
              <a:gd name="T25" fmla="*/ 192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4" h="193">
                <a:moveTo>
                  <a:pt x="0" y="128"/>
                </a:moveTo>
                <a:lnTo>
                  <a:pt x="133" y="128"/>
                </a:lnTo>
                <a:lnTo>
                  <a:pt x="133" y="64"/>
                </a:lnTo>
                <a:lnTo>
                  <a:pt x="269" y="64"/>
                </a:lnTo>
                <a:lnTo>
                  <a:pt x="269" y="0"/>
                </a:lnTo>
                <a:lnTo>
                  <a:pt x="1003" y="0"/>
                </a:lnTo>
                <a:lnTo>
                  <a:pt x="1003" y="32"/>
                </a:lnTo>
                <a:lnTo>
                  <a:pt x="1003" y="64"/>
                </a:lnTo>
                <a:lnTo>
                  <a:pt x="1137" y="64"/>
                </a:lnTo>
                <a:lnTo>
                  <a:pt x="1137" y="128"/>
                </a:lnTo>
                <a:lnTo>
                  <a:pt x="1271" y="128"/>
                </a:lnTo>
                <a:lnTo>
                  <a:pt x="1271" y="192"/>
                </a:lnTo>
                <a:lnTo>
                  <a:pt x="1473" y="192"/>
                </a:lnTo>
              </a:path>
            </a:pathLst>
          </a:custGeom>
          <a:noFill/>
          <a:ln w="25400" cap="rnd" cmpd="sng">
            <a:solidFill>
              <a:schemeClr val="accent2"/>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s-ES"/>
          </a:p>
        </p:txBody>
      </p:sp>
      <p:sp>
        <p:nvSpPr>
          <p:cNvPr id="421899" name="Rectangle 11"/>
          <p:cNvSpPr>
            <a:spLocks noChangeArrowheads="1"/>
          </p:cNvSpPr>
          <p:nvPr/>
        </p:nvSpPr>
        <p:spPr bwMode="auto">
          <a:xfrm>
            <a:off x="3676650" y="3903663"/>
            <a:ext cx="2352675"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48" tIns="51774" rIns="103548" bIns="51774">
            <a:spAutoFit/>
          </a:bodyPr>
          <a:lstStyle>
            <a:lvl1pPr defTabSz="1028700">
              <a:defRPr sz="2400">
                <a:solidFill>
                  <a:schemeClr val="tx1"/>
                </a:solidFill>
                <a:latin typeface="Times New Roman" pitchFamily="18" charset="0"/>
              </a:defRPr>
            </a:lvl1pPr>
            <a:lvl2pPr marL="514350" defTabSz="1028700">
              <a:defRPr sz="2400">
                <a:solidFill>
                  <a:schemeClr val="tx1"/>
                </a:solidFill>
                <a:latin typeface="Times New Roman" pitchFamily="18" charset="0"/>
              </a:defRPr>
            </a:lvl2pPr>
            <a:lvl3pPr marL="1028700" defTabSz="1028700">
              <a:defRPr sz="2400">
                <a:solidFill>
                  <a:schemeClr val="tx1"/>
                </a:solidFill>
                <a:latin typeface="Times New Roman" pitchFamily="18" charset="0"/>
              </a:defRPr>
            </a:lvl3pPr>
            <a:lvl4pPr marL="1543050" defTabSz="1028700">
              <a:defRPr sz="2400">
                <a:solidFill>
                  <a:schemeClr val="tx1"/>
                </a:solidFill>
                <a:latin typeface="Times New Roman" pitchFamily="18" charset="0"/>
              </a:defRPr>
            </a:lvl4pPr>
            <a:lvl5pPr marL="2057400" defTabSz="1028700">
              <a:defRPr sz="2400">
                <a:solidFill>
                  <a:schemeClr val="tx1"/>
                </a:solidFill>
                <a:latin typeface="Times New Roman" pitchFamily="18" charset="0"/>
              </a:defRPr>
            </a:lvl5pPr>
            <a:lvl6pPr marL="2514600" defTabSz="1028700" eaLnBrk="0" fontAlgn="base" hangingPunct="0">
              <a:spcBef>
                <a:spcPct val="0"/>
              </a:spcBef>
              <a:spcAft>
                <a:spcPct val="0"/>
              </a:spcAft>
              <a:defRPr sz="2400">
                <a:solidFill>
                  <a:schemeClr val="tx1"/>
                </a:solidFill>
                <a:latin typeface="Times New Roman" pitchFamily="18" charset="0"/>
              </a:defRPr>
            </a:lvl6pPr>
            <a:lvl7pPr marL="2971800" defTabSz="1028700" eaLnBrk="0" fontAlgn="base" hangingPunct="0">
              <a:spcBef>
                <a:spcPct val="0"/>
              </a:spcBef>
              <a:spcAft>
                <a:spcPct val="0"/>
              </a:spcAft>
              <a:defRPr sz="2400">
                <a:solidFill>
                  <a:schemeClr val="tx1"/>
                </a:solidFill>
                <a:latin typeface="Times New Roman" pitchFamily="18" charset="0"/>
              </a:defRPr>
            </a:lvl7pPr>
            <a:lvl8pPr marL="3429000" defTabSz="1028700" eaLnBrk="0" fontAlgn="base" hangingPunct="0">
              <a:spcBef>
                <a:spcPct val="0"/>
              </a:spcBef>
              <a:spcAft>
                <a:spcPct val="0"/>
              </a:spcAft>
              <a:defRPr sz="2400">
                <a:solidFill>
                  <a:schemeClr val="tx1"/>
                </a:solidFill>
                <a:latin typeface="Times New Roman" pitchFamily="18" charset="0"/>
              </a:defRPr>
            </a:lvl8pPr>
            <a:lvl9pPr marL="3886200" defTabSz="1028700" eaLnBrk="0" fontAlgn="base" hangingPunct="0">
              <a:spcBef>
                <a:spcPct val="0"/>
              </a:spcBef>
              <a:spcAft>
                <a:spcPct val="0"/>
              </a:spcAft>
              <a:defRPr sz="2400">
                <a:solidFill>
                  <a:schemeClr val="tx1"/>
                </a:solidFill>
                <a:latin typeface="Times New Roman" pitchFamily="18" charset="0"/>
              </a:defRPr>
            </a:lvl9pPr>
          </a:lstStyle>
          <a:p>
            <a:pPr algn="ctr"/>
            <a:r>
              <a:rPr lang="es-ES" altLang="es-ES" sz="1800" b="1">
                <a:solidFill>
                  <a:srgbClr val="000000"/>
                </a:solidFill>
                <a:latin typeface="Arial" pitchFamily="34" charset="0"/>
              </a:rPr>
              <a:t>Dat</a:t>
            </a:r>
            <a:r>
              <a:rPr lang="es-ES_tradnl" altLang="es-ES" sz="1800" b="1">
                <a:solidFill>
                  <a:srgbClr val="000000"/>
                </a:solidFill>
                <a:latin typeface="Arial" pitchFamily="34" charset="0"/>
              </a:rPr>
              <a:t>os conformados</a:t>
            </a:r>
            <a:endParaRPr lang="es-ES" altLang="es-ES" sz="1800" b="1">
              <a:solidFill>
                <a:srgbClr val="000000"/>
              </a:solidFill>
              <a:latin typeface="Arial" pitchFamily="34" charset="0"/>
            </a:endParaRPr>
          </a:p>
        </p:txBody>
      </p:sp>
      <p:sp>
        <p:nvSpPr>
          <p:cNvPr id="421900" name="Line 12"/>
          <p:cNvSpPr>
            <a:spLocks noChangeShapeType="1"/>
          </p:cNvSpPr>
          <p:nvPr/>
        </p:nvSpPr>
        <p:spPr bwMode="auto">
          <a:xfrm flipV="1">
            <a:off x="3443288" y="3886200"/>
            <a:ext cx="2682875" cy="3175"/>
          </a:xfrm>
          <a:prstGeom prst="line">
            <a:avLst/>
          </a:prstGeom>
          <a:noFill/>
          <a:ln w="25400">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421901" name="Rectangle 13"/>
          <p:cNvSpPr>
            <a:spLocks noChangeArrowheads="1"/>
          </p:cNvSpPr>
          <p:nvPr/>
        </p:nvSpPr>
        <p:spPr bwMode="auto">
          <a:xfrm>
            <a:off x="1655763" y="3889375"/>
            <a:ext cx="116205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548" tIns="51774" rIns="103548" bIns="51774">
            <a:spAutoFit/>
          </a:bodyPr>
          <a:lstStyle>
            <a:lvl1pPr defTabSz="1028700">
              <a:defRPr sz="2400">
                <a:solidFill>
                  <a:schemeClr val="tx1"/>
                </a:solidFill>
                <a:latin typeface="Times New Roman" pitchFamily="18" charset="0"/>
              </a:defRPr>
            </a:lvl1pPr>
            <a:lvl2pPr marL="514350" defTabSz="1028700">
              <a:defRPr sz="2400">
                <a:solidFill>
                  <a:schemeClr val="tx1"/>
                </a:solidFill>
                <a:latin typeface="Times New Roman" pitchFamily="18" charset="0"/>
              </a:defRPr>
            </a:lvl2pPr>
            <a:lvl3pPr marL="1028700" defTabSz="1028700">
              <a:defRPr sz="2400">
                <a:solidFill>
                  <a:schemeClr val="tx1"/>
                </a:solidFill>
                <a:latin typeface="Times New Roman" pitchFamily="18" charset="0"/>
              </a:defRPr>
            </a:lvl3pPr>
            <a:lvl4pPr marL="1543050" defTabSz="1028700">
              <a:defRPr sz="2400">
                <a:solidFill>
                  <a:schemeClr val="tx1"/>
                </a:solidFill>
                <a:latin typeface="Times New Roman" pitchFamily="18" charset="0"/>
              </a:defRPr>
            </a:lvl4pPr>
            <a:lvl5pPr marL="2057400" defTabSz="1028700">
              <a:defRPr sz="2400">
                <a:solidFill>
                  <a:schemeClr val="tx1"/>
                </a:solidFill>
                <a:latin typeface="Times New Roman" pitchFamily="18" charset="0"/>
              </a:defRPr>
            </a:lvl5pPr>
            <a:lvl6pPr marL="2514600" defTabSz="1028700" eaLnBrk="0" fontAlgn="base" hangingPunct="0">
              <a:spcBef>
                <a:spcPct val="0"/>
              </a:spcBef>
              <a:spcAft>
                <a:spcPct val="0"/>
              </a:spcAft>
              <a:defRPr sz="2400">
                <a:solidFill>
                  <a:schemeClr val="tx1"/>
                </a:solidFill>
                <a:latin typeface="Times New Roman" pitchFamily="18" charset="0"/>
              </a:defRPr>
            </a:lvl6pPr>
            <a:lvl7pPr marL="2971800" defTabSz="1028700" eaLnBrk="0" fontAlgn="base" hangingPunct="0">
              <a:spcBef>
                <a:spcPct val="0"/>
              </a:spcBef>
              <a:spcAft>
                <a:spcPct val="0"/>
              </a:spcAft>
              <a:defRPr sz="2400">
                <a:solidFill>
                  <a:schemeClr val="tx1"/>
                </a:solidFill>
                <a:latin typeface="Times New Roman" pitchFamily="18" charset="0"/>
              </a:defRPr>
            </a:lvl7pPr>
            <a:lvl8pPr marL="3429000" defTabSz="1028700" eaLnBrk="0" fontAlgn="base" hangingPunct="0">
              <a:spcBef>
                <a:spcPct val="0"/>
              </a:spcBef>
              <a:spcAft>
                <a:spcPct val="0"/>
              </a:spcAft>
              <a:defRPr sz="2400">
                <a:solidFill>
                  <a:schemeClr val="tx1"/>
                </a:solidFill>
                <a:latin typeface="Times New Roman" pitchFamily="18" charset="0"/>
              </a:defRPr>
            </a:lvl8pPr>
            <a:lvl9pPr marL="3886200" defTabSz="1028700" eaLnBrk="0" fontAlgn="base" hangingPunct="0">
              <a:spcBef>
                <a:spcPct val="0"/>
              </a:spcBef>
              <a:spcAft>
                <a:spcPct val="0"/>
              </a:spcAft>
              <a:defRPr sz="2400">
                <a:solidFill>
                  <a:schemeClr val="tx1"/>
                </a:solidFill>
                <a:latin typeface="Times New Roman" pitchFamily="18" charset="0"/>
              </a:defRPr>
            </a:lvl9pPr>
          </a:lstStyle>
          <a:p>
            <a:pPr algn="ctr">
              <a:lnSpc>
                <a:spcPct val="85000"/>
              </a:lnSpc>
              <a:spcBef>
                <a:spcPct val="35000"/>
              </a:spcBef>
            </a:pPr>
            <a:r>
              <a:rPr lang="es-ES" altLang="es-ES" sz="1600" b="1">
                <a:latin typeface="Arial" pitchFamily="34" charset="0"/>
              </a:rPr>
              <a:t>Dat</a:t>
            </a:r>
            <a:r>
              <a:rPr lang="es-ES_tradnl" altLang="es-ES" sz="1600" b="1">
                <a:latin typeface="Arial" pitchFamily="34" charset="0"/>
              </a:rPr>
              <a:t>os reales</a:t>
            </a:r>
            <a:endParaRPr lang="es-ES" altLang="es-ES" sz="1600" b="1">
              <a:latin typeface="Arial" pitchFamily="34" charset="0"/>
            </a:endParaRPr>
          </a:p>
        </p:txBody>
      </p:sp>
      <p:sp>
        <p:nvSpPr>
          <p:cNvPr id="421902" name="Oval 14"/>
          <p:cNvSpPr>
            <a:spLocks noChangeArrowheads="1"/>
          </p:cNvSpPr>
          <p:nvPr/>
        </p:nvSpPr>
        <p:spPr bwMode="auto">
          <a:xfrm>
            <a:off x="869950" y="1830388"/>
            <a:ext cx="2136775" cy="1262062"/>
          </a:xfrm>
          <a:prstGeom prst="ellipse">
            <a:avLst/>
          </a:prstGeom>
          <a:solidFill>
            <a:srgbClr val="99CCFF"/>
          </a:solidFill>
          <a:ln w="12700">
            <a:solidFill>
              <a:schemeClr val="tx1"/>
            </a:solidFill>
            <a:round/>
            <a:headEnd/>
            <a:tailEnd/>
          </a:ln>
          <a:effectLst>
            <a:outerShdw dist="35921" dir="2700000" algn="ctr" rotWithShape="0">
              <a:schemeClr val="tx2"/>
            </a:outerShdw>
          </a:effectLst>
        </p:spPr>
        <p:txBody>
          <a:bodyPr wrap="none" anchor="ctr"/>
          <a:lstStyle/>
          <a:p>
            <a:endParaRPr lang="es-ES"/>
          </a:p>
        </p:txBody>
      </p:sp>
      <p:sp>
        <p:nvSpPr>
          <p:cNvPr id="421903" name="Rectangle 15"/>
          <p:cNvSpPr>
            <a:spLocks noChangeArrowheads="1"/>
          </p:cNvSpPr>
          <p:nvPr/>
        </p:nvSpPr>
        <p:spPr bwMode="auto">
          <a:xfrm>
            <a:off x="911225" y="1905000"/>
            <a:ext cx="2117725"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192" tIns="49988" rIns="98192" bIns="49988">
            <a:spAutoFit/>
          </a:bodyPr>
          <a:lstStyle>
            <a:lvl1pPr defTabSz="936625">
              <a:tabLst>
                <a:tab pos="254000" algn="l"/>
              </a:tabLst>
              <a:defRPr sz="2400">
                <a:solidFill>
                  <a:schemeClr val="tx1"/>
                </a:solidFill>
                <a:latin typeface="Times New Roman" pitchFamily="18" charset="0"/>
              </a:defRPr>
            </a:lvl1pPr>
            <a:lvl2pPr marL="490538" defTabSz="936625">
              <a:tabLst>
                <a:tab pos="254000" algn="l"/>
              </a:tabLst>
              <a:defRPr sz="2400">
                <a:solidFill>
                  <a:schemeClr val="tx1"/>
                </a:solidFill>
                <a:latin typeface="Times New Roman" pitchFamily="18" charset="0"/>
              </a:defRPr>
            </a:lvl2pPr>
            <a:lvl3pPr marL="979488" defTabSz="936625">
              <a:tabLst>
                <a:tab pos="254000" algn="l"/>
              </a:tabLst>
              <a:defRPr sz="2400">
                <a:solidFill>
                  <a:schemeClr val="tx1"/>
                </a:solidFill>
                <a:latin typeface="Times New Roman" pitchFamily="18" charset="0"/>
              </a:defRPr>
            </a:lvl3pPr>
            <a:lvl4pPr marL="1471613" defTabSz="936625">
              <a:tabLst>
                <a:tab pos="254000" algn="l"/>
              </a:tabLst>
              <a:defRPr sz="2400">
                <a:solidFill>
                  <a:schemeClr val="tx1"/>
                </a:solidFill>
                <a:latin typeface="Times New Roman" pitchFamily="18" charset="0"/>
              </a:defRPr>
            </a:lvl4pPr>
            <a:lvl5pPr marL="1962150" defTabSz="936625">
              <a:tabLst>
                <a:tab pos="254000" algn="l"/>
              </a:tabLst>
              <a:defRPr sz="2400">
                <a:solidFill>
                  <a:schemeClr val="tx1"/>
                </a:solidFill>
                <a:latin typeface="Times New Roman" pitchFamily="18" charset="0"/>
              </a:defRPr>
            </a:lvl5pPr>
            <a:lvl6pPr marL="2419350" defTabSz="936625" eaLnBrk="0" fontAlgn="base" hangingPunct="0">
              <a:spcBef>
                <a:spcPct val="0"/>
              </a:spcBef>
              <a:spcAft>
                <a:spcPct val="0"/>
              </a:spcAft>
              <a:tabLst>
                <a:tab pos="254000" algn="l"/>
              </a:tabLst>
              <a:defRPr sz="2400">
                <a:solidFill>
                  <a:schemeClr val="tx1"/>
                </a:solidFill>
                <a:latin typeface="Times New Roman" pitchFamily="18" charset="0"/>
              </a:defRPr>
            </a:lvl6pPr>
            <a:lvl7pPr marL="2876550" defTabSz="936625" eaLnBrk="0" fontAlgn="base" hangingPunct="0">
              <a:spcBef>
                <a:spcPct val="0"/>
              </a:spcBef>
              <a:spcAft>
                <a:spcPct val="0"/>
              </a:spcAft>
              <a:tabLst>
                <a:tab pos="254000" algn="l"/>
              </a:tabLst>
              <a:defRPr sz="2400">
                <a:solidFill>
                  <a:schemeClr val="tx1"/>
                </a:solidFill>
                <a:latin typeface="Times New Roman" pitchFamily="18" charset="0"/>
              </a:defRPr>
            </a:lvl7pPr>
            <a:lvl8pPr marL="3333750" defTabSz="936625" eaLnBrk="0" fontAlgn="base" hangingPunct="0">
              <a:spcBef>
                <a:spcPct val="0"/>
              </a:spcBef>
              <a:spcAft>
                <a:spcPct val="0"/>
              </a:spcAft>
              <a:tabLst>
                <a:tab pos="254000" algn="l"/>
              </a:tabLst>
              <a:defRPr sz="2400">
                <a:solidFill>
                  <a:schemeClr val="tx1"/>
                </a:solidFill>
                <a:latin typeface="Times New Roman" pitchFamily="18" charset="0"/>
              </a:defRPr>
            </a:lvl8pPr>
            <a:lvl9pPr marL="3790950" defTabSz="936625" eaLnBrk="0" fontAlgn="base" hangingPunct="0">
              <a:spcBef>
                <a:spcPct val="0"/>
              </a:spcBef>
              <a:spcAft>
                <a:spcPct val="0"/>
              </a:spcAft>
              <a:tabLst>
                <a:tab pos="254000" algn="l"/>
              </a:tabLst>
              <a:defRPr sz="2400">
                <a:solidFill>
                  <a:schemeClr val="tx1"/>
                </a:solidFill>
                <a:latin typeface="Times New Roman" pitchFamily="18" charset="0"/>
              </a:defRPr>
            </a:lvl9pPr>
          </a:lstStyle>
          <a:p>
            <a:pPr algn="ctr"/>
            <a:r>
              <a:rPr lang="es-ES_tradnl" altLang="es-ES" sz="1600" b="1">
                <a:latin typeface="Arial" pitchFamily="34" charset="0"/>
              </a:rPr>
              <a:t>Quiero cumplir </a:t>
            </a:r>
          </a:p>
          <a:p>
            <a:pPr algn="ctr"/>
            <a:r>
              <a:rPr lang="es-ES_tradnl" altLang="es-ES" sz="1600" b="1">
                <a:latin typeface="Arial" pitchFamily="34" charset="0"/>
              </a:rPr>
              <a:t>con mi contrato, </a:t>
            </a:r>
          </a:p>
          <a:p>
            <a:pPr algn="ctr"/>
            <a:r>
              <a:rPr lang="es-ES_tradnl" altLang="es-ES" sz="1600" b="1">
                <a:latin typeface="Arial" pitchFamily="34" charset="0"/>
              </a:rPr>
              <a:t>por tanto suavizaré </a:t>
            </a:r>
          </a:p>
          <a:p>
            <a:pPr algn="ctr"/>
            <a:r>
              <a:rPr lang="es-ES_tradnl" altLang="es-ES" sz="1600" b="1">
                <a:latin typeface="Arial" pitchFamily="34" charset="0"/>
              </a:rPr>
              <a:t>mi tráfico</a:t>
            </a:r>
            <a:endParaRPr lang="es-ES" altLang="es-ES" sz="1600" b="1">
              <a:latin typeface="Arial" pitchFamily="34" charset="0"/>
            </a:endParaRPr>
          </a:p>
        </p:txBody>
      </p:sp>
      <p:sp>
        <p:nvSpPr>
          <p:cNvPr id="421904" name="Oval 16"/>
          <p:cNvSpPr>
            <a:spLocks noChangeArrowheads="1"/>
          </p:cNvSpPr>
          <p:nvPr/>
        </p:nvSpPr>
        <p:spPr bwMode="auto">
          <a:xfrm>
            <a:off x="2832100" y="2913063"/>
            <a:ext cx="198438" cy="198437"/>
          </a:xfrm>
          <a:prstGeom prst="ellipse">
            <a:avLst/>
          </a:prstGeom>
          <a:solidFill>
            <a:srgbClr val="99CCFF"/>
          </a:solidFill>
          <a:ln w="12700">
            <a:solidFill>
              <a:schemeClr val="tx1"/>
            </a:solidFill>
            <a:round/>
            <a:headEnd/>
            <a:tailEnd/>
          </a:ln>
          <a:effectLst>
            <a:outerShdw dist="35921" dir="2700000" algn="ctr" rotWithShape="0">
              <a:schemeClr val="tx2"/>
            </a:outerShdw>
          </a:effectLst>
        </p:spPr>
        <p:txBody>
          <a:bodyPr wrap="none" anchor="ctr"/>
          <a:lstStyle/>
          <a:p>
            <a:endParaRPr lang="es-ES"/>
          </a:p>
        </p:txBody>
      </p:sp>
      <p:sp>
        <p:nvSpPr>
          <p:cNvPr id="421905" name="Oval 17"/>
          <p:cNvSpPr>
            <a:spLocks noChangeArrowheads="1"/>
          </p:cNvSpPr>
          <p:nvPr/>
        </p:nvSpPr>
        <p:spPr bwMode="auto">
          <a:xfrm>
            <a:off x="3054350" y="3462338"/>
            <a:ext cx="130175" cy="123825"/>
          </a:xfrm>
          <a:prstGeom prst="ellipse">
            <a:avLst/>
          </a:prstGeom>
          <a:solidFill>
            <a:srgbClr val="99CCFF"/>
          </a:solidFill>
          <a:ln w="12700">
            <a:solidFill>
              <a:schemeClr val="tx1"/>
            </a:solidFill>
            <a:round/>
            <a:headEnd/>
            <a:tailEnd/>
          </a:ln>
          <a:effectLst>
            <a:outerShdw dist="35921" dir="2700000" algn="ctr" rotWithShape="0">
              <a:schemeClr val="tx2"/>
            </a:outerShdw>
          </a:effectLst>
        </p:spPr>
        <p:txBody>
          <a:bodyPr wrap="none" anchor="ctr"/>
          <a:lstStyle/>
          <a:p>
            <a:endParaRPr lang="es-ES"/>
          </a:p>
        </p:txBody>
      </p:sp>
      <p:sp>
        <p:nvSpPr>
          <p:cNvPr id="421906" name="Oval 18"/>
          <p:cNvSpPr>
            <a:spLocks noChangeArrowheads="1"/>
          </p:cNvSpPr>
          <p:nvPr/>
        </p:nvSpPr>
        <p:spPr bwMode="auto">
          <a:xfrm>
            <a:off x="2982913" y="3205163"/>
            <a:ext cx="130175" cy="123825"/>
          </a:xfrm>
          <a:prstGeom prst="ellipse">
            <a:avLst/>
          </a:prstGeom>
          <a:solidFill>
            <a:srgbClr val="99CCFF"/>
          </a:solidFill>
          <a:ln w="12700">
            <a:solidFill>
              <a:schemeClr val="tx1"/>
            </a:solidFill>
            <a:round/>
            <a:headEnd/>
            <a:tailEnd/>
          </a:ln>
          <a:effectLst>
            <a:outerShdw dist="35921" dir="2700000" algn="ctr" rotWithShape="0">
              <a:schemeClr val="tx2"/>
            </a:outerShdw>
          </a:effectLst>
        </p:spPr>
        <p:txBody>
          <a:bodyPr wrap="none" anchor="ctr"/>
          <a:lstStyle/>
          <a:p>
            <a:endParaRPr lang="es-ES"/>
          </a:p>
        </p:txBody>
      </p:sp>
      <p:sp>
        <p:nvSpPr>
          <p:cNvPr id="421907" name="Oval 19"/>
          <p:cNvSpPr>
            <a:spLocks noChangeArrowheads="1"/>
          </p:cNvSpPr>
          <p:nvPr/>
        </p:nvSpPr>
        <p:spPr bwMode="auto">
          <a:xfrm>
            <a:off x="6665913" y="2165350"/>
            <a:ext cx="2136775" cy="747713"/>
          </a:xfrm>
          <a:prstGeom prst="ellipse">
            <a:avLst/>
          </a:prstGeom>
          <a:solidFill>
            <a:srgbClr val="CC99FF"/>
          </a:solidFill>
          <a:ln w="12700">
            <a:solidFill>
              <a:schemeClr val="tx1"/>
            </a:solidFill>
            <a:round/>
            <a:headEnd/>
            <a:tailEnd/>
          </a:ln>
          <a:effectLst>
            <a:outerShdw dist="35921" dir="2700000" algn="ctr" rotWithShape="0">
              <a:schemeClr val="tx2"/>
            </a:outerShdw>
          </a:effectLst>
        </p:spPr>
        <p:txBody>
          <a:bodyPr wrap="none" anchor="ctr"/>
          <a:lstStyle/>
          <a:p>
            <a:endParaRPr lang="es-ES"/>
          </a:p>
        </p:txBody>
      </p:sp>
      <p:sp>
        <p:nvSpPr>
          <p:cNvPr id="421908" name="Rectangle 20"/>
          <p:cNvSpPr>
            <a:spLocks noChangeArrowheads="1"/>
          </p:cNvSpPr>
          <p:nvPr/>
        </p:nvSpPr>
        <p:spPr bwMode="auto">
          <a:xfrm>
            <a:off x="7096125" y="2251075"/>
            <a:ext cx="1327150" cy="63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8192" tIns="49988" rIns="98192" bIns="49988">
            <a:spAutoFit/>
          </a:bodyPr>
          <a:lstStyle>
            <a:lvl1pPr defTabSz="936625">
              <a:tabLst>
                <a:tab pos="254000" algn="l"/>
              </a:tabLst>
              <a:defRPr sz="2400">
                <a:solidFill>
                  <a:schemeClr val="tx1"/>
                </a:solidFill>
                <a:latin typeface="Times New Roman" pitchFamily="18" charset="0"/>
              </a:defRPr>
            </a:lvl1pPr>
            <a:lvl2pPr marL="490538" defTabSz="936625">
              <a:tabLst>
                <a:tab pos="254000" algn="l"/>
              </a:tabLst>
              <a:defRPr sz="2400">
                <a:solidFill>
                  <a:schemeClr val="tx1"/>
                </a:solidFill>
                <a:latin typeface="Times New Roman" pitchFamily="18" charset="0"/>
              </a:defRPr>
            </a:lvl2pPr>
            <a:lvl3pPr marL="979488" defTabSz="936625">
              <a:tabLst>
                <a:tab pos="254000" algn="l"/>
              </a:tabLst>
              <a:defRPr sz="2400">
                <a:solidFill>
                  <a:schemeClr val="tx1"/>
                </a:solidFill>
                <a:latin typeface="Times New Roman" pitchFamily="18" charset="0"/>
              </a:defRPr>
            </a:lvl3pPr>
            <a:lvl4pPr marL="1471613" defTabSz="936625">
              <a:tabLst>
                <a:tab pos="254000" algn="l"/>
              </a:tabLst>
              <a:defRPr sz="2400">
                <a:solidFill>
                  <a:schemeClr val="tx1"/>
                </a:solidFill>
                <a:latin typeface="Times New Roman" pitchFamily="18" charset="0"/>
              </a:defRPr>
            </a:lvl4pPr>
            <a:lvl5pPr marL="1962150" defTabSz="936625">
              <a:tabLst>
                <a:tab pos="254000" algn="l"/>
              </a:tabLst>
              <a:defRPr sz="2400">
                <a:solidFill>
                  <a:schemeClr val="tx1"/>
                </a:solidFill>
                <a:latin typeface="Times New Roman" pitchFamily="18" charset="0"/>
              </a:defRPr>
            </a:lvl5pPr>
            <a:lvl6pPr marL="2419350" defTabSz="936625" eaLnBrk="0" fontAlgn="base" hangingPunct="0">
              <a:spcBef>
                <a:spcPct val="0"/>
              </a:spcBef>
              <a:spcAft>
                <a:spcPct val="0"/>
              </a:spcAft>
              <a:tabLst>
                <a:tab pos="254000" algn="l"/>
              </a:tabLst>
              <a:defRPr sz="2400">
                <a:solidFill>
                  <a:schemeClr val="tx1"/>
                </a:solidFill>
                <a:latin typeface="Times New Roman" pitchFamily="18" charset="0"/>
              </a:defRPr>
            </a:lvl6pPr>
            <a:lvl7pPr marL="2876550" defTabSz="936625" eaLnBrk="0" fontAlgn="base" hangingPunct="0">
              <a:spcBef>
                <a:spcPct val="0"/>
              </a:spcBef>
              <a:spcAft>
                <a:spcPct val="0"/>
              </a:spcAft>
              <a:tabLst>
                <a:tab pos="254000" algn="l"/>
              </a:tabLst>
              <a:defRPr sz="2400">
                <a:solidFill>
                  <a:schemeClr val="tx1"/>
                </a:solidFill>
                <a:latin typeface="Times New Roman" pitchFamily="18" charset="0"/>
              </a:defRPr>
            </a:lvl7pPr>
            <a:lvl8pPr marL="3333750" defTabSz="936625" eaLnBrk="0" fontAlgn="base" hangingPunct="0">
              <a:spcBef>
                <a:spcPct val="0"/>
              </a:spcBef>
              <a:spcAft>
                <a:spcPct val="0"/>
              </a:spcAft>
              <a:tabLst>
                <a:tab pos="254000" algn="l"/>
              </a:tabLst>
              <a:defRPr sz="2400">
                <a:solidFill>
                  <a:schemeClr val="tx1"/>
                </a:solidFill>
                <a:latin typeface="Times New Roman" pitchFamily="18" charset="0"/>
              </a:defRPr>
            </a:lvl8pPr>
            <a:lvl9pPr marL="3790950" defTabSz="936625" eaLnBrk="0" fontAlgn="base" hangingPunct="0">
              <a:spcBef>
                <a:spcPct val="0"/>
              </a:spcBef>
              <a:spcAft>
                <a:spcPct val="0"/>
              </a:spcAft>
              <a:tabLst>
                <a:tab pos="254000" algn="l"/>
              </a:tabLst>
              <a:defRPr sz="2400">
                <a:solidFill>
                  <a:schemeClr val="tx1"/>
                </a:solidFill>
                <a:latin typeface="Times New Roman" pitchFamily="18" charset="0"/>
              </a:defRPr>
            </a:lvl9pPr>
          </a:lstStyle>
          <a:p>
            <a:pPr algn="ctr">
              <a:spcBef>
                <a:spcPct val="20000"/>
              </a:spcBef>
            </a:pPr>
            <a:r>
              <a:rPr lang="es-ES_tradnl" altLang="es-ES" sz="1600" b="1">
                <a:latin typeface="Arial" pitchFamily="34" charset="0"/>
              </a:rPr>
              <a:t>Adelante,</a:t>
            </a:r>
          </a:p>
          <a:p>
            <a:pPr algn="ctr">
              <a:spcBef>
                <a:spcPct val="20000"/>
              </a:spcBef>
            </a:pPr>
            <a:r>
              <a:rPr lang="es-ES_tradnl" altLang="es-ES" sz="1600" b="1">
                <a:latin typeface="Arial" pitchFamily="34" charset="0"/>
              </a:rPr>
              <a:t>Dame el día</a:t>
            </a:r>
            <a:endParaRPr lang="es-ES" altLang="es-ES" sz="1600" b="1">
              <a:latin typeface="Arial" pitchFamily="34" charset="0"/>
            </a:endParaRPr>
          </a:p>
        </p:txBody>
      </p:sp>
      <p:sp>
        <p:nvSpPr>
          <p:cNvPr id="421909" name="Oval 21"/>
          <p:cNvSpPr>
            <a:spLocks noChangeArrowheads="1"/>
          </p:cNvSpPr>
          <p:nvPr/>
        </p:nvSpPr>
        <p:spPr bwMode="auto">
          <a:xfrm>
            <a:off x="6599238" y="2849563"/>
            <a:ext cx="198437" cy="198437"/>
          </a:xfrm>
          <a:prstGeom prst="ellipse">
            <a:avLst/>
          </a:prstGeom>
          <a:solidFill>
            <a:srgbClr val="CC99FF"/>
          </a:solidFill>
          <a:ln w="12700">
            <a:solidFill>
              <a:schemeClr val="tx1"/>
            </a:solidFill>
            <a:round/>
            <a:headEnd/>
            <a:tailEnd/>
          </a:ln>
          <a:effectLst>
            <a:outerShdw dist="35921" dir="2700000" algn="ctr" rotWithShape="0">
              <a:schemeClr val="tx2"/>
            </a:outerShdw>
          </a:effectLst>
        </p:spPr>
        <p:txBody>
          <a:bodyPr wrap="none" anchor="ctr"/>
          <a:lstStyle/>
          <a:p>
            <a:endParaRPr lang="es-ES"/>
          </a:p>
        </p:txBody>
      </p:sp>
      <p:sp>
        <p:nvSpPr>
          <p:cNvPr id="421910" name="Oval 22"/>
          <p:cNvSpPr>
            <a:spLocks noChangeArrowheads="1"/>
          </p:cNvSpPr>
          <p:nvPr/>
        </p:nvSpPr>
        <p:spPr bwMode="auto">
          <a:xfrm>
            <a:off x="6407150" y="3082925"/>
            <a:ext cx="130175" cy="125413"/>
          </a:xfrm>
          <a:prstGeom prst="ellipse">
            <a:avLst/>
          </a:prstGeom>
          <a:solidFill>
            <a:srgbClr val="CC99FF"/>
          </a:solidFill>
          <a:ln w="12700">
            <a:solidFill>
              <a:schemeClr val="tx1"/>
            </a:solidFill>
            <a:round/>
            <a:headEnd/>
            <a:tailEnd/>
          </a:ln>
          <a:effectLst>
            <a:outerShdw dist="35921" dir="2700000" algn="ctr" rotWithShape="0">
              <a:schemeClr val="tx2"/>
            </a:outerShdw>
          </a:effectLst>
        </p:spPr>
        <p:txBody>
          <a:bodyPr wrap="none" anchor="ctr"/>
          <a:lstStyle/>
          <a:p>
            <a:endParaRPr lang="es-ES"/>
          </a:p>
        </p:txBody>
      </p:sp>
      <p:grpSp>
        <p:nvGrpSpPr>
          <p:cNvPr id="421911" name="Group 23"/>
          <p:cNvGrpSpPr>
            <a:grpSpLocks/>
          </p:cNvGrpSpPr>
          <p:nvPr/>
        </p:nvGrpSpPr>
        <p:grpSpPr bwMode="auto">
          <a:xfrm>
            <a:off x="6115050" y="3271838"/>
            <a:ext cx="298450" cy="957262"/>
            <a:chOff x="3425" y="1833"/>
            <a:chExt cx="167" cy="536"/>
          </a:xfrm>
        </p:grpSpPr>
        <p:sp>
          <p:nvSpPr>
            <p:cNvPr id="421912" name="Freeform 24"/>
            <p:cNvSpPr>
              <a:spLocks/>
            </p:cNvSpPr>
            <p:nvPr/>
          </p:nvSpPr>
          <p:spPr bwMode="auto">
            <a:xfrm>
              <a:off x="3533" y="1958"/>
              <a:ext cx="53" cy="168"/>
            </a:xfrm>
            <a:custGeom>
              <a:avLst/>
              <a:gdLst>
                <a:gd name="T0" fmla="*/ 35 w 53"/>
                <a:gd name="T1" fmla="*/ 0 h 168"/>
                <a:gd name="T2" fmla="*/ 52 w 53"/>
                <a:gd name="T3" fmla="*/ 100 h 168"/>
                <a:gd name="T4" fmla="*/ 49 w 53"/>
                <a:gd name="T5" fmla="*/ 115 h 168"/>
                <a:gd name="T6" fmla="*/ 0 w 53"/>
                <a:gd name="T7" fmla="*/ 167 h 168"/>
                <a:gd name="T8" fmla="*/ 1 w 53"/>
                <a:gd name="T9" fmla="*/ 135 h 168"/>
                <a:gd name="T10" fmla="*/ 24 w 53"/>
                <a:gd name="T11" fmla="*/ 100 h 168"/>
                <a:gd name="T12" fmla="*/ 19 w 53"/>
                <a:gd name="T13" fmla="*/ 67 h 168"/>
                <a:gd name="T14" fmla="*/ 35 w 53"/>
                <a:gd name="T15" fmla="*/ 0 h 1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168">
                  <a:moveTo>
                    <a:pt x="35" y="0"/>
                  </a:moveTo>
                  <a:lnTo>
                    <a:pt x="52" y="100"/>
                  </a:lnTo>
                  <a:lnTo>
                    <a:pt x="49" y="115"/>
                  </a:lnTo>
                  <a:lnTo>
                    <a:pt x="0" y="167"/>
                  </a:lnTo>
                  <a:lnTo>
                    <a:pt x="1" y="135"/>
                  </a:lnTo>
                  <a:lnTo>
                    <a:pt x="24" y="100"/>
                  </a:lnTo>
                  <a:lnTo>
                    <a:pt x="19" y="67"/>
                  </a:lnTo>
                  <a:lnTo>
                    <a:pt x="35" y="0"/>
                  </a:lnTo>
                </a:path>
              </a:pathLst>
            </a:custGeom>
            <a:solidFill>
              <a:srgbClr val="081D58"/>
            </a:solidFill>
            <a:ln w="12700" cap="rnd" cmpd="sng">
              <a:solidFill>
                <a:schemeClr val="tx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421913" name="Freeform 25"/>
            <p:cNvSpPr>
              <a:spLocks/>
            </p:cNvSpPr>
            <p:nvPr/>
          </p:nvSpPr>
          <p:spPr bwMode="auto">
            <a:xfrm>
              <a:off x="3426" y="2336"/>
              <a:ext cx="72" cy="33"/>
            </a:xfrm>
            <a:custGeom>
              <a:avLst/>
              <a:gdLst>
                <a:gd name="T0" fmla="*/ 71 w 72"/>
                <a:gd name="T1" fmla="*/ 0 h 33"/>
                <a:gd name="T2" fmla="*/ 71 w 72"/>
                <a:gd name="T3" fmla="*/ 22 h 33"/>
                <a:gd name="T4" fmla="*/ 19 w 72"/>
                <a:gd name="T5" fmla="*/ 32 h 33"/>
                <a:gd name="T6" fmla="*/ 0 w 72"/>
                <a:gd name="T7" fmla="*/ 32 h 33"/>
                <a:gd name="T8" fmla="*/ 2 w 72"/>
                <a:gd name="T9" fmla="*/ 22 h 33"/>
                <a:gd name="T10" fmla="*/ 37 w 72"/>
                <a:gd name="T11" fmla="*/ 0 h 33"/>
                <a:gd name="T12" fmla="*/ 71 w 72"/>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72" h="33">
                  <a:moveTo>
                    <a:pt x="71" y="0"/>
                  </a:moveTo>
                  <a:lnTo>
                    <a:pt x="71" y="22"/>
                  </a:lnTo>
                  <a:lnTo>
                    <a:pt x="19" y="32"/>
                  </a:lnTo>
                  <a:lnTo>
                    <a:pt x="0" y="32"/>
                  </a:lnTo>
                  <a:lnTo>
                    <a:pt x="2" y="22"/>
                  </a:lnTo>
                  <a:lnTo>
                    <a:pt x="37" y="0"/>
                  </a:lnTo>
                  <a:lnTo>
                    <a:pt x="71" y="0"/>
                  </a:lnTo>
                </a:path>
              </a:pathLst>
            </a:custGeom>
            <a:solidFill>
              <a:srgbClr val="19191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421914" name="Rectangle 26"/>
            <p:cNvSpPr>
              <a:spLocks noChangeArrowheads="1"/>
            </p:cNvSpPr>
            <p:nvPr/>
          </p:nvSpPr>
          <p:spPr bwMode="auto">
            <a:xfrm>
              <a:off x="3492" y="1843"/>
              <a:ext cx="16" cy="37"/>
            </a:xfrm>
            <a:prstGeom prst="rect">
              <a:avLst/>
            </a:prstGeom>
            <a:solidFill>
              <a:srgbClr val="C7CE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421915" name="Freeform 27"/>
            <p:cNvSpPr>
              <a:spLocks/>
            </p:cNvSpPr>
            <p:nvPr/>
          </p:nvSpPr>
          <p:spPr bwMode="auto">
            <a:xfrm>
              <a:off x="3486" y="1846"/>
              <a:ext cx="48" cy="92"/>
            </a:xfrm>
            <a:custGeom>
              <a:avLst/>
              <a:gdLst>
                <a:gd name="T0" fmla="*/ 0 w 48"/>
                <a:gd name="T1" fmla="*/ 0 h 92"/>
                <a:gd name="T2" fmla="*/ 2 w 48"/>
                <a:gd name="T3" fmla="*/ 78 h 92"/>
                <a:gd name="T4" fmla="*/ 17 w 48"/>
                <a:gd name="T5" fmla="*/ 91 h 92"/>
                <a:gd name="T6" fmla="*/ 38 w 48"/>
                <a:gd name="T7" fmla="*/ 83 h 92"/>
                <a:gd name="T8" fmla="*/ 38 w 48"/>
                <a:gd name="T9" fmla="*/ 63 h 92"/>
                <a:gd name="T10" fmla="*/ 45 w 48"/>
                <a:gd name="T11" fmla="*/ 56 h 92"/>
                <a:gd name="T12" fmla="*/ 47 w 48"/>
                <a:gd name="T13" fmla="*/ 40 h 92"/>
                <a:gd name="T14" fmla="*/ 45 w 48"/>
                <a:gd name="T15" fmla="*/ 30 h 92"/>
                <a:gd name="T16" fmla="*/ 38 w 48"/>
                <a:gd name="T17" fmla="*/ 2 h 92"/>
                <a:gd name="T18" fmla="*/ 0 w 48"/>
                <a:gd name="T19"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92">
                  <a:moveTo>
                    <a:pt x="0" y="0"/>
                  </a:moveTo>
                  <a:lnTo>
                    <a:pt x="2" y="78"/>
                  </a:lnTo>
                  <a:lnTo>
                    <a:pt x="17" y="91"/>
                  </a:lnTo>
                  <a:lnTo>
                    <a:pt x="38" y="83"/>
                  </a:lnTo>
                  <a:lnTo>
                    <a:pt x="38" y="63"/>
                  </a:lnTo>
                  <a:lnTo>
                    <a:pt x="45" y="56"/>
                  </a:lnTo>
                  <a:lnTo>
                    <a:pt x="47" y="40"/>
                  </a:lnTo>
                  <a:lnTo>
                    <a:pt x="45" y="30"/>
                  </a:lnTo>
                  <a:lnTo>
                    <a:pt x="38" y="2"/>
                  </a:lnTo>
                  <a:lnTo>
                    <a:pt x="0" y="0"/>
                  </a:lnTo>
                </a:path>
              </a:pathLst>
            </a:custGeom>
            <a:solidFill>
              <a:srgbClr val="FF9A54"/>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421916" name="Freeform 28"/>
            <p:cNvSpPr>
              <a:spLocks/>
            </p:cNvSpPr>
            <p:nvPr/>
          </p:nvSpPr>
          <p:spPr bwMode="auto">
            <a:xfrm>
              <a:off x="3473" y="1833"/>
              <a:ext cx="59" cy="55"/>
            </a:xfrm>
            <a:custGeom>
              <a:avLst/>
              <a:gdLst>
                <a:gd name="T0" fmla="*/ 8 w 59"/>
                <a:gd name="T1" fmla="*/ 54 h 55"/>
                <a:gd name="T2" fmla="*/ 4 w 59"/>
                <a:gd name="T3" fmla="*/ 54 h 55"/>
                <a:gd name="T4" fmla="*/ 4 w 59"/>
                <a:gd name="T5" fmla="*/ 42 h 55"/>
                <a:gd name="T6" fmla="*/ 0 w 59"/>
                <a:gd name="T7" fmla="*/ 39 h 55"/>
                <a:gd name="T8" fmla="*/ 4 w 59"/>
                <a:gd name="T9" fmla="*/ 10 h 55"/>
                <a:gd name="T10" fmla="*/ 7 w 59"/>
                <a:gd name="T11" fmla="*/ 8 h 55"/>
                <a:gd name="T12" fmla="*/ 17 w 59"/>
                <a:gd name="T13" fmla="*/ 5 h 55"/>
                <a:gd name="T14" fmla="*/ 22 w 59"/>
                <a:gd name="T15" fmla="*/ 0 h 55"/>
                <a:gd name="T16" fmla="*/ 39 w 59"/>
                <a:gd name="T17" fmla="*/ 2 h 55"/>
                <a:gd name="T18" fmla="*/ 41 w 59"/>
                <a:gd name="T19" fmla="*/ 5 h 55"/>
                <a:gd name="T20" fmla="*/ 51 w 59"/>
                <a:gd name="T21" fmla="*/ 8 h 55"/>
                <a:gd name="T22" fmla="*/ 54 w 59"/>
                <a:gd name="T23" fmla="*/ 8 h 55"/>
                <a:gd name="T24" fmla="*/ 56 w 59"/>
                <a:gd name="T25" fmla="*/ 15 h 55"/>
                <a:gd name="T26" fmla="*/ 58 w 59"/>
                <a:gd name="T27" fmla="*/ 27 h 55"/>
                <a:gd name="T28" fmla="*/ 58 w 59"/>
                <a:gd name="T29" fmla="*/ 42 h 55"/>
                <a:gd name="T30" fmla="*/ 54 w 59"/>
                <a:gd name="T31" fmla="*/ 44 h 55"/>
                <a:gd name="T32" fmla="*/ 51 w 59"/>
                <a:gd name="T33" fmla="*/ 46 h 55"/>
                <a:gd name="T34" fmla="*/ 51 w 59"/>
                <a:gd name="T35" fmla="*/ 49 h 55"/>
                <a:gd name="T36" fmla="*/ 47 w 59"/>
                <a:gd name="T37" fmla="*/ 49 h 55"/>
                <a:gd name="T38" fmla="*/ 50 w 59"/>
                <a:gd name="T39" fmla="*/ 20 h 55"/>
                <a:gd name="T40" fmla="*/ 34 w 59"/>
                <a:gd name="T41" fmla="*/ 15 h 55"/>
                <a:gd name="T42" fmla="*/ 28 w 59"/>
                <a:gd name="T43" fmla="*/ 18 h 55"/>
                <a:gd name="T44" fmla="*/ 19 w 59"/>
                <a:gd name="T45" fmla="*/ 15 h 55"/>
                <a:gd name="T46" fmla="*/ 11 w 59"/>
                <a:gd name="T47" fmla="*/ 18 h 55"/>
                <a:gd name="T48" fmla="*/ 11 w 59"/>
                <a:gd name="T49" fmla="*/ 46 h 55"/>
                <a:gd name="T50" fmla="*/ 8 w 59"/>
                <a:gd name="T51" fmla="*/ 5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9" h="55">
                  <a:moveTo>
                    <a:pt x="8" y="54"/>
                  </a:moveTo>
                  <a:lnTo>
                    <a:pt x="4" y="54"/>
                  </a:lnTo>
                  <a:lnTo>
                    <a:pt x="4" y="42"/>
                  </a:lnTo>
                  <a:lnTo>
                    <a:pt x="0" y="39"/>
                  </a:lnTo>
                  <a:lnTo>
                    <a:pt x="4" y="10"/>
                  </a:lnTo>
                  <a:lnTo>
                    <a:pt x="7" y="8"/>
                  </a:lnTo>
                  <a:lnTo>
                    <a:pt x="17" y="5"/>
                  </a:lnTo>
                  <a:lnTo>
                    <a:pt x="22" y="0"/>
                  </a:lnTo>
                  <a:lnTo>
                    <a:pt x="39" y="2"/>
                  </a:lnTo>
                  <a:lnTo>
                    <a:pt x="41" y="5"/>
                  </a:lnTo>
                  <a:lnTo>
                    <a:pt x="51" y="8"/>
                  </a:lnTo>
                  <a:lnTo>
                    <a:pt x="54" y="8"/>
                  </a:lnTo>
                  <a:lnTo>
                    <a:pt x="56" y="15"/>
                  </a:lnTo>
                  <a:lnTo>
                    <a:pt x="58" y="27"/>
                  </a:lnTo>
                  <a:lnTo>
                    <a:pt x="58" y="42"/>
                  </a:lnTo>
                  <a:lnTo>
                    <a:pt x="54" y="44"/>
                  </a:lnTo>
                  <a:lnTo>
                    <a:pt x="51" y="46"/>
                  </a:lnTo>
                  <a:lnTo>
                    <a:pt x="51" y="49"/>
                  </a:lnTo>
                  <a:lnTo>
                    <a:pt x="47" y="49"/>
                  </a:lnTo>
                  <a:lnTo>
                    <a:pt x="50" y="20"/>
                  </a:lnTo>
                  <a:lnTo>
                    <a:pt x="34" y="15"/>
                  </a:lnTo>
                  <a:lnTo>
                    <a:pt x="28" y="18"/>
                  </a:lnTo>
                  <a:lnTo>
                    <a:pt x="19" y="15"/>
                  </a:lnTo>
                  <a:lnTo>
                    <a:pt x="11" y="18"/>
                  </a:lnTo>
                  <a:lnTo>
                    <a:pt x="11" y="46"/>
                  </a:lnTo>
                  <a:lnTo>
                    <a:pt x="8" y="54"/>
                  </a:lnTo>
                </a:path>
              </a:pathLst>
            </a:custGeom>
            <a:solidFill>
              <a:srgbClr val="19191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421917" name="Freeform 29"/>
            <p:cNvSpPr>
              <a:spLocks/>
            </p:cNvSpPr>
            <p:nvPr/>
          </p:nvSpPr>
          <p:spPr bwMode="auto">
            <a:xfrm>
              <a:off x="3470" y="1849"/>
              <a:ext cx="39" cy="89"/>
            </a:xfrm>
            <a:custGeom>
              <a:avLst/>
              <a:gdLst>
                <a:gd name="T0" fmla="*/ 21 w 39"/>
                <a:gd name="T1" fmla="*/ 0 h 89"/>
                <a:gd name="T2" fmla="*/ 21 w 39"/>
                <a:gd name="T3" fmla="*/ 23 h 89"/>
                <a:gd name="T4" fmla="*/ 32 w 39"/>
                <a:gd name="T5" fmla="*/ 23 h 89"/>
                <a:gd name="T6" fmla="*/ 32 w 39"/>
                <a:gd name="T7" fmla="*/ 50 h 89"/>
                <a:gd name="T8" fmla="*/ 38 w 39"/>
                <a:gd name="T9" fmla="*/ 50 h 89"/>
                <a:gd name="T10" fmla="*/ 32 w 39"/>
                <a:gd name="T11" fmla="*/ 55 h 89"/>
                <a:gd name="T12" fmla="*/ 27 w 39"/>
                <a:gd name="T13" fmla="*/ 53 h 89"/>
                <a:gd name="T14" fmla="*/ 27 w 39"/>
                <a:gd name="T15" fmla="*/ 33 h 89"/>
                <a:gd name="T16" fmla="*/ 19 w 39"/>
                <a:gd name="T17" fmla="*/ 33 h 89"/>
                <a:gd name="T18" fmla="*/ 17 w 39"/>
                <a:gd name="T19" fmla="*/ 55 h 89"/>
                <a:gd name="T20" fmla="*/ 25 w 39"/>
                <a:gd name="T21" fmla="*/ 78 h 89"/>
                <a:gd name="T22" fmla="*/ 32 w 39"/>
                <a:gd name="T23" fmla="*/ 78 h 89"/>
                <a:gd name="T24" fmla="*/ 32 w 39"/>
                <a:gd name="T25" fmla="*/ 88 h 89"/>
                <a:gd name="T26" fmla="*/ 27 w 39"/>
                <a:gd name="T27" fmla="*/ 88 h 89"/>
                <a:gd name="T28" fmla="*/ 13 w 39"/>
                <a:gd name="T29" fmla="*/ 80 h 89"/>
                <a:gd name="T30" fmla="*/ 11 w 39"/>
                <a:gd name="T31" fmla="*/ 53 h 89"/>
                <a:gd name="T32" fmla="*/ 2 w 39"/>
                <a:gd name="T33" fmla="*/ 45 h 89"/>
                <a:gd name="T34" fmla="*/ 0 w 39"/>
                <a:gd name="T35" fmla="*/ 25 h 89"/>
                <a:gd name="T36" fmla="*/ 2 w 39"/>
                <a:gd name="T37" fmla="*/ 25 h 89"/>
                <a:gd name="T38" fmla="*/ 6 w 39"/>
                <a:gd name="T39" fmla="*/ 27 h 89"/>
                <a:gd name="T40" fmla="*/ 6 w 39"/>
                <a:gd name="T41" fmla="*/ 40 h 89"/>
                <a:gd name="T42" fmla="*/ 11 w 39"/>
                <a:gd name="T43" fmla="*/ 40 h 89"/>
                <a:gd name="T44" fmla="*/ 13 w 39"/>
                <a:gd name="T45" fmla="*/ 33 h 89"/>
                <a:gd name="T46" fmla="*/ 13 w 39"/>
                <a:gd name="T47" fmla="*/ 2 h 89"/>
                <a:gd name="T48" fmla="*/ 21 w 39"/>
                <a:gd name="T4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 h="89">
                  <a:moveTo>
                    <a:pt x="21" y="0"/>
                  </a:moveTo>
                  <a:lnTo>
                    <a:pt x="21" y="23"/>
                  </a:lnTo>
                  <a:lnTo>
                    <a:pt x="32" y="23"/>
                  </a:lnTo>
                  <a:lnTo>
                    <a:pt x="32" y="50"/>
                  </a:lnTo>
                  <a:lnTo>
                    <a:pt x="38" y="50"/>
                  </a:lnTo>
                  <a:lnTo>
                    <a:pt x="32" y="55"/>
                  </a:lnTo>
                  <a:lnTo>
                    <a:pt x="27" y="53"/>
                  </a:lnTo>
                  <a:lnTo>
                    <a:pt x="27" y="33"/>
                  </a:lnTo>
                  <a:lnTo>
                    <a:pt x="19" y="33"/>
                  </a:lnTo>
                  <a:lnTo>
                    <a:pt x="17" y="55"/>
                  </a:lnTo>
                  <a:lnTo>
                    <a:pt x="25" y="78"/>
                  </a:lnTo>
                  <a:lnTo>
                    <a:pt x="32" y="78"/>
                  </a:lnTo>
                  <a:lnTo>
                    <a:pt x="32" y="88"/>
                  </a:lnTo>
                  <a:lnTo>
                    <a:pt x="27" y="88"/>
                  </a:lnTo>
                  <a:lnTo>
                    <a:pt x="13" y="80"/>
                  </a:lnTo>
                  <a:lnTo>
                    <a:pt x="11" y="53"/>
                  </a:lnTo>
                  <a:lnTo>
                    <a:pt x="2" y="45"/>
                  </a:lnTo>
                  <a:lnTo>
                    <a:pt x="0" y="25"/>
                  </a:lnTo>
                  <a:lnTo>
                    <a:pt x="2" y="25"/>
                  </a:lnTo>
                  <a:lnTo>
                    <a:pt x="6" y="27"/>
                  </a:lnTo>
                  <a:lnTo>
                    <a:pt x="6" y="40"/>
                  </a:lnTo>
                  <a:lnTo>
                    <a:pt x="11" y="40"/>
                  </a:lnTo>
                  <a:lnTo>
                    <a:pt x="13" y="33"/>
                  </a:lnTo>
                  <a:lnTo>
                    <a:pt x="13" y="2"/>
                  </a:lnTo>
                  <a:lnTo>
                    <a:pt x="21" y="0"/>
                  </a:lnTo>
                </a:path>
              </a:pathLst>
            </a:custGeom>
            <a:solidFill>
              <a:srgbClr val="FB7D3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421918" name="AutoShape 30"/>
            <p:cNvSpPr>
              <a:spLocks noChangeArrowheads="1"/>
            </p:cNvSpPr>
            <p:nvPr/>
          </p:nvSpPr>
          <p:spPr bwMode="auto">
            <a:xfrm>
              <a:off x="3490" y="1875"/>
              <a:ext cx="6" cy="2"/>
            </a:xfrm>
            <a:prstGeom prst="octagon">
              <a:avLst>
                <a:gd name="adj" fmla="val 29269"/>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421919" name="AutoShape 31"/>
            <p:cNvSpPr>
              <a:spLocks noChangeArrowheads="1"/>
            </p:cNvSpPr>
            <p:nvPr/>
          </p:nvSpPr>
          <p:spPr bwMode="auto">
            <a:xfrm>
              <a:off x="3508" y="1875"/>
              <a:ext cx="7" cy="2"/>
            </a:xfrm>
            <a:prstGeom prst="octagon">
              <a:avLst>
                <a:gd name="adj" fmla="val 29269"/>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421920" name="Freeform 32"/>
            <p:cNvSpPr>
              <a:spLocks/>
            </p:cNvSpPr>
            <p:nvPr/>
          </p:nvSpPr>
          <p:spPr bwMode="auto">
            <a:xfrm>
              <a:off x="3472" y="1873"/>
              <a:ext cx="60" cy="17"/>
            </a:xfrm>
            <a:custGeom>
              <a:avLst/>
              <a:gdLst>
                <a:gd name="T0" fmla="*/ 0 w 60"/>
                <a:gd name="T1" fmla="*/ 0 h 17"/>
                <a:gd name="T2" fmla="*/ 15 w 60"/>
                <a:gd name="T3" fmla="*/ 9 h 17"/>
                <a:gd name="T4" fmla="*/ 38 w 60"/>
                <a:gd name="T5" fmla="*/ 9 h 17"/>
                <a:gd name="T6" fmla="*/ 46 w 60"/>
                <a:gd name="T7" fmla="*/ 6 h 17"/>
                <a:gd name="T8" fmla="*/ 59 w 60"/>
                <a:gd name="T9" fmla="*/ 16 h 17"/>
              </a:gdLst>
              <a:ahLst/>
              <a:cxnLst>
                <a:cxn ang="0">
                  <a:pos x="T0" y="T1"/>
                </a:cxn>
                <a:cxn ang="0">
                  <a:pos x="T2" y="T3"/>
                </a:cxn>
                <a:cxn ang="0">
                  <a:pos x="T4" y="T5"/>
                </a:cxn>
                <a:cxn ang="0">
                  <a:pos x="T6" y="T7"/>
                </a:cxn>
                <a:cxn ang="0">
                  <a:pos x="T8" y="T9"/>
                </a:cxn>
              </a:cxnLst>
              <a:rect l="0" t="0" r="r" b="b"/>
              <a:pathLst>
                <a:path w="60" h="17">
                  <a:moveTo>
                    <a:pt x="0" y="0"/>
                  </a:moveTo>
                  <a:lnTo>
                    <a:pt x="15" y="9"/>
                  </a:lnTo>
                  <a:lnTo>
                    <a:pt x="38" y="9"/>
                  </a:lnTo>
                  <a:lnTo>
                    <a:pt x="46" y="6"/>
                  </a:lnTo>
                  <a:lnTo>
                    <a:pt x="59" y="16"/>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421921" name="Freeform 33"/>
            <p:cNvSpPr>
              <a:spLocks/>
            </p:cNvSpPr>
            <p:nvPr/>
          </p:nvSpPr>
          <p:spPr bwMode="auto">
            <a:xfrm>
              <a:off x="3425" y="1960"/>
              <a:ext cx="54" cy="166"/>
            </a:xfrm>
            <a:custGeom>
              <a:avLst/>
              <a:gdLst>
                <a:gd name="T0" fmla="*/ 15 w 54"/>
                <a:gd name="T1" fmla="*/ 0 h 166"/>
                <a:gd name="T2" fmla="*/ 0 w 54"/>
                <a:gd name="T3" fmla="*/ 63 h 166"/>
                <a:gd name="T4" fmla="*/ 1 w 54"/>
                <a:gd name="T5" fmla="*/ 110 h 166"/>
                <a:gd name="T6" fmla="*/ 53 w 54"/>
                <a:gd name="T7" fmla="*/ 165 h 166"/>
                <a:gd name="T8" fmla="*/ 45 w 54"/>
                <a:gd name="T9" fmla="*/ 125 h 166"/>
                <a:gd name="T10" fmla="*/ 27 w 54"/>
                <a:gd name="T11" fmla="*/ 96 h 166"/>
                <a:gd name="T12" fmla="*/ 33 w 54"/>
                <a:gd name="T13" fmla="*/ 49 h 166"/>
                <a:gd name="T14" fmla="*/ 15 w 54"/>
                <a:gd name="T15" fmla="*/ 0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166">
                  <a:moveTo>
                    <a:pt x="15" y="0"/>
                  </a:moveTo>
                  <a:lnTo>
                    <a:pt x="0" y="63"/>
                  </a:lnTo>
                  <a:lnTo>
                    <a:pt x="1" y="110"/>
                  </a:lnTo>
                  <a:lnTo>
                    <a:pt x="53" y="165"/>
                  </a:lnTo>
                  <a:lnTo>
                    <a:pt x="45" y="125"/>
                  </a:lnTo>
                  <a:lnTo>
                    <a:pt x="27" y="96"/>
                  </a:lnTo>
                  <a:lnTo>
                    <a:pt x="33" y="49"/>
                  </a:lnTo>
                  <a:lnTo>
                    <a:pt x="15" y="0"/>
                  </a:lnTo>
                </a:path>
              </a:pathLst>
            </a:custGeom>
            <a:solidFill>
              <a:srgbClr val="081D58"/>
            </a:solidFill>
            <a:ln w="12700" cap="rnd" cmpd="sng">
              <a:solidFill>
                <a:schemeClr val="tx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421922" name="Freeform 34"/>
            <p:cNvSpPr>
              <a:spLocks/>
            </p:cNvSpPr>
            <p:nvPr/>
          </p:nvSpPr>
          <p:spPr bwMode="auto">
            <a:xfrm>
              <a:off x="3440" y="1928"/>
              <a:ext cx="128" cy="190"/>
            </a:xfrm>
            <a:custGeom>
              <a:avLst/>
              <a:gdLst>
                <a:gd name="T0" fmla="*/ 38 w 128"/>
                <a:gd name="T1" fmla="*/ 5 h 190"/>
                <a:gd name="T2" fmla="*/ 0 w 128"/>
                <a:gd name="T3" fmla="*/ 27 h 190"/>
                <a:gd name="T4" fmla="*/ 14 w 128"/>
                <a:gd name="T5" fmla="*/ 92 h 190"/>
                <a:gd name="T6" fmla="*/ 32 w 128"/>
                <a:gd name="T7" fmla="*/ 189 h 190"/>
                <a:gd name="T8" fmla="*/ 98 w 128"/>
                <a:gd name="T9" fmla="*/ 189 h 190"/>
                <a:gd name="T10" fmla="*/ 112 w 128"/>
                <a:gd name="T11" fmla="*/ 92 h 190"/>
                <a:gd name="T12" fmla="*/ 127 w 128"/>
                <a:gd name="T13" fmla="*/ 29 h 190"/>
                <a:gd name="T14" fmla="*/ 90 w 128"/>
                <a:gd name="T15" fmla="*/ 1 h 190"/>
                <a:gd name="T16" fmla="*/ 61 w 128"/>
                <a:gd name="T17" fmla="*/ 0 h 190"/>
                <a:gd name="T18" fmla="*/ 38 w 128"/>
                <a:gd name="T19" fmla="*/ 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90">
                  <a:moveTo>
                    <a:pt x="38" y="5"/>
                  </a:moveTo>
                  <a:lnTo>
                    <a:pt x="0" y="27"/>
                  </a:lnTo>
                  <a:lnTo>
                    <a:pt x="14" y="92"/>
                  </a:lnTo>
                  <a:lnTo>
                    <a:pt x="32" y="189"/>
                  </a:lnTo>
                  <a:lnTo>
                    <a:pt x="98" y="189"/>
                  </a:lnTo>
                  <a:lnTo>
                    <a:pt x="112" y="92"/>
                  </a:lnTo>
                  <a:lnTo>
                    <a:pt x="127" y="29"/>
                  </a:lnTo>
                  <a:lnTo>
                    <a:pt x="90" y="1"/>
                  </a:lnTo>
                  <a:lnTo>
                    <a:pt x="61" y="0"/>
                  </a:lnTo>
                  <a:lnTo>
                    <a:pt x="38" y="5"/>
                  </a:lnTo>
                </a:path>
              </a:pathLst>
            </a:custGeom>
            <a:solidFill>
              <a:srgbClr val="081D58"/>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421923" name="Freeform 35"/>
            <p:cNvSpPr>
              <a:spLocks/>
            </p:cNvSpPr>
            <p:nvPr/>
          </p:nvSpPr>
          <p:spPr bwMode="auto">
            <a:xfrm>
              <a:off x="3520" y="2336"/>
              <a:ext cx="72" cy="33"/>
            </a:xfrm>
            <a:custGeom>
              <a:avLst/>
              <a:gdLst>
                <a:gd name="T0" fmla="*/ 0 w 72"/>
                <a:gd name="T1" fmla="*/ 0 h 33"/>
                <a:gd name="T2" fmla="*/ 0 w 72"/>
                <a:gd name="T3" fmla="*/ 22 h 33"/>
                <a:gd name="T4" fmla="*/ 52 w 72"/>
                <a:gd name="T5" fmla="*/ 32 h 33"/>
                <a:gd name="T6" fmla="*/ 71 w 72"/>
                <a:gd name="T7" fmla="*/ 32 h 33"/>
                <a:gd name="T8" fmla="*/ 69 w 72"/>
                <a:gd name="T9" fmla="*/ 22 h 33"/>
                <a:gd name="T10" fmla="*/ 34 w 72"/>
                <a:gd name="T11" fmla="*/ 0 h 33"/>
                <a:gd name="T12" fmla="*/ 0 w 72"/>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72" h="33">
                  <a:moveTo>
                    <a:pt x="0" y="0"/>
                  </a:moveTo>
                  <a:lnTo>
                    <a:pt x="0" y="22"/>
                  </a:lnTo>
                  <a:lnTo>
                    <a:pt x="52" y="32"/>
                  </a:lnTo>
                  <a:lnTo>
                    <a:pt x="71" y="32"/>
                  </a:lnTo>
                  <a:lnTo>
                    <a:pt x="69" y="22"/>
                  </a:lnTo>
                  <a:lnTo>
                    <a:pt x="34" y="0"/>
                  </a:lnTo>
                  <a:lnTo>
                    <a:pt x="0" y="0"/>
                  </a:lnTo>
                </a:path>
              </a:pathLst>
            </a:custGeom>
            <a:solidFill>
              <a:srgbClr val="19191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421924" name="Freeform 36"/>
            <p:cNvSpPr>
              <a:spLocks/>
            </p:cNvSpPr>
            <p:nvPr/>
          </p:nvSpPr>
          <p:spPr bwMode="auto">
            <a:xfrm>
              <a:off x="3469" y="2117"/>
              <a:ext cx="85" cy="223"/>
            </a:xfrm>
            <a:custGeom>
              <a:avLst/>
              <a:gdLst>
                <a:gd name="T0" fmla="*/ 2 w 85"/>
                <a:gd name="T1" fmla="*/ 4 h 223"/>
                <a:gd name="T2" fmla="*/ 0 w 85"/>
                <a:gd name="T3" fmla="*/ 222 h 223"/>
                <a:gd name="T4" fmla="*/ 32 w 85"/>
                <a:gd name="T5" fmla="*/ 222 h 223"/>
                <a:gd name="T6" fmla="*/ 41 w 85"/>
                <a:gd name="T7" fmla="*/ 64 h 223"/>
                <a:gd name="T8" fmla="*/ 52 w 85"/>
                <a:gd name="T9" fmla="*/ 222 h 223"/>
                <a:gd name="T10" fmla="*/ 84 w 85"/>
                <a:gd name="T11" fmla="*/ 222 h 223"/>
                <a:gd name="T12" fmla="*/ 69 w 85"/>
                <a:gd name="T13" fmla="*/ 0 h 223"/>
                <a:gd name="T14" fmla="*/ 2 w 85"/>
                <a:gd name="T15" fmla="*/ 4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223">
                  <a:moveTo>
                    <a:pt x="2" y="4"/>
                  </a:moveTo>
                  <a:lnTo>
                    <a:pt x="0" y="222"/>
                  </a:lnTo>
                  <a:lnTo>
                    <a:pt x="32" y="222"/>
                  </a:lnTo>
                  <a:lnTo>
                    <a:pt x="41" y="64"/>
                  </a:lnTo>
                  <a:lnTo>
                    <a:pt x="52" y="222"/>
                  </a:lnTo>
                  <a:lnTo>
                    <a:pt x="84" y="222"/>
                  </a:lnTo>
                  <a:lnTo>
                    <a:pt x="69" y="0"/>
                  </a:lnTo>
                  <a:lnTo>
                    <a:pt x="2" y="4"/>
                  </a:lnTo>
                </a:path>
              </a:pathLst>
            </a:custGeom>
            <a:solidFill>
              <a:srgbClr val="081D58"/>
            </a:solidFill>
            <a:ln w="12700" cap="rnd" cmpd="sng">
              <a:solidFill>
                <a:schemeClr val="tx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421925" name="AutoShape 37"/>
            <p:cNvSpPr>
              <a:spLocks noChangeArrowheads="1"/>
            </p:cNvSpPr>
            <p:nvPr/>
          </p:nvSpPr>
          <p:spPr bwMode="auto">
            <a:xfrm>
              <a:off x="3513" y="1961"/>
              <a:ext cx="26" cy="48"/>
            </a:xfrm>
            <a:prstGeom prst="hexagon">
              <a:avLst>
                <a:gd name="adj" fmla="val 24977"/>
                <a:gd name="vf" fmla="val 115470"/>
              </a:avLst>
            </a:prstGeom>
            <a:solidFill>
              <a:srgbClr val="CECECE"/>
            </a:solidFill>
            <a:ln w="12700">
              <a:solidFill>
                <a:srgbClr val="919191"/>
              </a:solidFill>
              <a:miter lim="800000"/>
              <a:headEnd/>
              <a:tailEnd/>
            </a:ln>
            <a:effectLst>
              <a:outerShdw dist="17961" dir="2700000" algn="ctr" rotWithShape="0">
                <a:schemeClr val="bg2"/>
              </a:outerShdw>
            </a:effectLst>
          </p:spPr>
          <p:txBody>
            <a:bodyPr wrap="none" anchor="ctr"/>
            <a:lstStyle/>
            <a:p>
              <a:endParaRPr lang="es-ES"/>
            </a:p>
          </p:txBody>
        </p:sp>
        <p:sp>
          <p:nvSpPr>
            <p:cNvPr id="421926" name="Freeform 38"/>
            <p:cNvSpPr>
              <a:spLocks/>
            </p:cNvSpPr>
            <p:nvPr/>
          </p:nvSpPr>
          <p:spPr bwMode="auto">
            <a:xfrm>
              <a:off x="3500" y="1930"/>
              <a:ext cx="17" cy="177"/>
            </a:xfrm>
            <a:custGeom>
              <a:avLst/>
              <a:gdLst>
                <a:gd name="T0" fmla="*/ 4 w 17"/>
                <a:gd name="T1" fmla="*/ 0 h 177"/>
                <a:gd name="T2" fmla="*/ 0 w 17"/>
                <a:gd name="T3" fmla="*/ 21 h 177"/>
                <a:gd name="T4" fmla="*/ 4 w 17"/>
                <a:gd name="T5" fmla="*/ 43 h 177"/>
                <a:gd name="T6" fmla="*/ 4 w 17"/>
                <a:gd name="T7" fmla="*/ 58 h 177"/>
                <a:gd name="T8" fmla="*/ 10 w 17"/>
                <a:gd name="T9" fmla="*/ 93 h 177"/>
                <a:gd name="T10" fmla="*/ 16 w 17"/>
                <a:gd name="T11" fmla="*/ 106 h 177"/>
                <a:gd name="T12" fmla="*/ 12 w 17"/>
                <a:gd name="T13" fmla="*/ 126 h 177"/>
                <a:gd name="T14" fmla="*/ 16 w 17"/>
                <a:gd name="T15" fmla="*/ 144 h 177"/>
                <a:gd name="T16" fmla="*/ 10 w 17"/>
                <a:gd name="T17" fmla="*/ 158 h 177"/>
                <a:gd name="T18" fmla="*/ 12 w 17"/>
                <a:gd name="T19" fmla="*/ 164 h 177"/>
                <a:gd name="T20" fmla="*/ 16 w 17"/>
                <a:gd name="T21" fmla="*/ 17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77">
                  <a:moveTo>
                    <a:pt x="4" y="0"/>
                  </a:moveTo>
                  <a:lnTo>
                    <a:pt x="0" y="21"/>
                  </a:lnTo>
                  <a:lnTo>
                    <a:pt x="4" y="43"/>
                  </a:lnTo>
                  <a:lnTo>
                    <a:pt x="4" y="58"/>
                  </a:lnTo>
                  <a:lnTo>
                    <a:pt x="10" y="93"/>
                  </a:lnTo>
                  <a:lnTo>
                    <a:pt x="16" y="106"/>
                  </a:lnTo>
                  <a:lnTo>
                    <a:pt x="12" y="126"/>
                  </a:lnTo>
                  <a:lnTo>
                    <a:pt x="16" y="144"/>
                  </a:lnTo>
                  <a:lnTo>
                    <a:pt x="10" y="158"/>
                  </a:lnTo>
                  <a:lnTo>
                    <a:pt x="12" y="164"/>
                  </a:lnTo>
                  <a:lnTo>
                    <a:pt x="16" y="176"/>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421927" name="Freeform 39"/>
            <p:cNvSpPr>
              <a:spLocks/>
            </p:cNvSpPr>
            <p:nvPr/>
          </p:nvSpPr>
          <p:spPr bwMode="auto">
            <a:xfrm>
              <a:off x="3506" y="2109"/>
              <a:ext cx="17" cy="17"/>
            </a:xfrm>
            <a:custGeom>
              <a:avLst/>
              <a:gdLst>
                <a:gd name="T0" fmla="*/ 16 w 17"/>
                <a:gd name="T1" fmla="*/ 0 h 17"/>
                <a:gd name="T2" fmla="*/ 0 w 17"/>
                <a:gd name="T3" fmla="*/ 16 h 17"/>
              </a:gdLst>
              <a:ahLst/>
              <a:cxnLst>
                <a:cxn ang="0">
                  <a:pos x="T0" y="T1"/>
                </a:cxn>
                <a:cxn ang="0">
                  <a:pos x="T2" y="T3"/>
                </a:cxn>
              </a:cxnLst>
              <a:rect l="0" t="0" r="r" b="b"/>
              <a:pathLst>
                <a:path w="17" h="17">
                  <a:moveTo>
                    <a:pt x="16" y="0"/>
                  </a:moveTo>
                  <a:lnTo>
                    <a:pt x="0" y="16"/>
                  </a:lnTo>
                </a:path>
              </a:pathLst>
            </a:custGeom>
            <a:noFill/>
            <a:ln w="12700" cap="rnd" cmpd="sng">
              <a:solidFill>
                <a:schemeClr val="tx1"/>
              </a:solidFill>
              <a:prstDash val="solid"/>
              <a:round/>
              <a:headEnd type="none" w="sm" len="sm"/>
              <a:tailEnd type="none" w="sm" len="sm"/>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s-ES"/>
            </a:p>
          </p:txBody>
        </p:sp>
        <p:sp>
          <p:nvSpPr>
            <p:cNvPr id="421928" name="Rectangle 40"/>
            <p:cNvSpPr>
              <a:spLocks noChangeArrowheads="1"/>
            </p:cNvSpPr>
            <p:nvPr/>
          </p:nvSpPr>
          <p:spPr bwMode="auto">
            <a:xfrm>
              <a:off x="3473" y="2116"/>
              <a:ext cx="62" cy="4"/>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421929" name="AutoShape 41"/>
            <p:cNvSpPr>
              <a:spLocks noChangeArrowheads="1"/>
            </p:cNvSpPr>
            <p:nvPr/>
          </p:nvSpPr>
          <p:spPr bwMode="auto">
            <a:xfrm>
              <a:off x="3498" y="2108"/>
              <a:ext cx="21" cy="14"/>
            </a:xfrm>
            <a:prstGeom prst="roundRect">
              <a:avLst>
                <a:gd name="adj" fmla="val 12477"/>
              </a:avLst>
            </a:prstGeom>
            <a:solidFill>
              <a:srgbClr val="676767"/>
            </a:solidFill>
            <a:ln>
              <a:noFill/>
            </a:ln>
            <a:effectLst>
              <a:outerShdw dist="35921" dir="2700000" algn="ctr" rotWithShape="0">
                <a:schemeClr val="tx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s-ES"/>
            </a:p>
          </p:txBody>
        </p:sp>
        <p:sp>
          <p:nvSpPr>
            <p:cNvPr id="421930" name="Freeform 42"/>
            <p:cNvSpPr>
              <a:spLocks/>
            </p:cNvSpPr>
            <p:nvPr/>
          </p:nvSpPr>
          <p:spPr bwMode="auto">
            <a:xfrm>
              <a:off x="3478" y="1923"/>
              <a:ext cx="53" cy="17"/>
            </a:xfrm>
            <a:custGeom>
              <a:avLst/>
              <a:gdLst>
                <a:gd name="T0" fmla="*/ 23 w 53"/>
                <a:gd name="T1" fmla="*/ 8 h 17"/>
                <a:gd name="T2" fmla="*/ 5 w 53"/>
                <a:gd name="T3" fmla="*/ 0 h 17"/>
                <a:gd name="T4" fmla="*/ 0 w 53"/>
                <a:gd name="T5" fmla="*/ 16 h 17"/>
                <a:gd name="T6" fmla="*/ 46 w 53"/>
                <a:gd name="T7" fmla="*/ 0 h 17"/>
                <a:gd name="T8" fmla="*/ 52 w 53"/>
                <a:gd name="T9" fmla="*/ 16 h 17"/>
                <a:gd name="T10" fmla="*/ 23 w 53"/>
                <a:gd name="T11" fmla="*/ 8 h 17"/>
              </a:gdLst>
              <a:ahLst/>
              <a:cxnLst>
                <a:cxn ang="0">
                  <a:pos x="T0" y="T1"/>
                </a:cxn>
                <a:cxn ang="0">
                  <a:pos x="T2" y="T3"/>
                </a:cxn>
                <a:cxn ang="0">
                  <a:pos x="T4" y="T5"/>
                </a:cxn>
                <a:cxn ang="0">
                  <a:pos x="T6" y="T7"/>
                </a:cxn>
                <a:cxn ang="0">
                  <a:pos x="T8" y="T9"/>
                </a:cxn>
                <a:cxn ang="0">
                  <a:pos x="T10" y="T11"/>
                </a:cxn>
              </a:cxnLst>
              <a:rect l="0" t="0" r="r" b="b"/>
              <a:pathLst>
                <a:path w="53" h="17">
                  <a:moveTo>
                    <a:pt x="23" y="8"/>
                  </a:moveTo>
                  <a:lnTo>
                    <a:pt x="5" y="0"/>
                  </a:lnTo>
                  <a:lnTo>
                    <a:pt x="0" y="16"/>
                  </a:lnTo>
                  <a:lnTo>
                    <a:pt x="46" y="0"/>
                  </a:lnTo>
                  <a:lnTo>
                    <a:pt x="52" y="16"/>
                  </a:lnTo>
                  <a:lnTo>
                    <a:pt x="23" y="8"/>
                  </a:lnTo>
                </a:path>
              </a:pathLst>
            </a:custGeom>
            <a:solidFill>
              <a:srgbClr val="081D58"/>
            </a:solidFill>
            <a:ln w="12700" cap="rnd" cmpd="sng">
              <a:solidFill>
                <a:schemeClr val="tx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grpSp>
      <p:sp>
        <p:nvSpPr>
          <p:cNvPr id="421931" name="Line 43"/>
          <p:cNvSpPr>
            <a:spLocks noChangeShapeType="1"/>
          </p:cNvSpPr>
          <p:nvPr/>
        </p:nvSpPr>
        <p:spPr bwMode="auto">
          <a:xfrm flipV="1">
            <a:off x="1143000" y="3851275"/>
            <a:ext cx="1571625" cy="4763"/>
          </a:xfrm>
          <a:prstGeom prst="line">
            <a:avLst/>
          </a:prstGeom>
          <a:noFill/>
          <a:ln w="25400">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421932" name="Rectangle 44"/>
          <p:cNvSpPr>
            <a:spLocks noChangeArrowheads="1"/>
          </p:cNvSpPr>
          <p:nvPr/>
        </p:nvSpPr>
        <p:spPr bwMode="auto">
          <a:xfrm rot="16200000">
            <a:off x="3034507" y="3458368"/>
            <a:ext cx="927100" cy="360363"/>
          </a:xfrm>
          <a:prstGeom prst="rect">
            <a:avLst/>
          </a:prstGeom>
          <a:solidFill>
            <a:srgbClr val="CCFFFF"/>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51" tIns="44633" rIns="91051" bIns="44633">
            <a:spAutoFit/>
          </a:bodyPr>
          <a:lstStyle>
            <a:lvl1pPr defTabSz="788988">
              <a:defRPr sz="2400">
                <a:solidFill>
                  <a:schemeClr val="tx1"/>
                </a:solidFill>
                <a:latin typeface="Times New Roman" pitchFamily="18" charset="0"/>
              </a:defRPr>
            </a:lvl1pPr>
            <a:lvl2pPr marL="449263" defTabSz="788988">
              <a:defRPr sz="2400">
                <a:solidFill>
                  <a:schemeClr val="tx1"/>
                </a:solidFill>
                <a:latin typeface="Times New Roman" pitchFamily="18" charset="0"/>
              </a:defRPr>
            </a:lvl2pPr>
            <a:lvl3pPr marL="901700" defTabSz="788988">
              <a:defRPr sz="2400">
                <a:solidFill>
                  <a:schemeClr val="tx1"/>
                </a:solidFill>
                <a:latin typeface="Times New Roman" pitchFamily="18" charset="0"/>
              </a:defRPr>
            </a:lvl3pPr>
            <a:lvl4pPr marL="1350963" defTabSz="788988">
              <a:defRPr sz="2400">
                <a:solidFill>
                  <a:schemeClr val="tx1"/>
                </a:solidFill>
                <a:latin typeface="Times New Roman" pitchFamily="18" charset="0"/>
              </a:defRPr>
            </a:lvl4pPr>
            <a:lvl5pPr marL="1801813" defTabSz="788988">
              <a:defRPr sz="2400">
                <a:solidFill>
                  <a:schemeClr val="tx1"/>
                </a:solidFill>
                <a:latin typeface="Times New Roman" pitchFamily="18" charset="0"/>
              </a:defRPr>
            </a:lvl5pPr>
            <a:lvl6pPr marL="2259013" defTabSz="788988" eaLnBrk="0" fontAlgn="base" hangingPunct="0">
              <a:spcBef>
                <a:spcPct val="0"/>
              </a:spcBef>
              <a:spcAft>
                <a:spcPct val="0"/>
              </a:spcAft>
              <a:defRPr sz="2400">
                <a:solidFill>
                  <a:schemeClr val="tx1"/>
                </a:solidFill>
                <a:latin typeface="Times New Roman" pitchFamily="18" charset="0"/>
              </a:defRPr>
            </a:lvl6pPr>
            <a:lvl7pPr marL="2716213" defTabSz="788988" eaLnBrk="0" fontAlgn="base" hangingPunct="0">
              <a:spcBef>
                <a:spcPct val="0"/>
              </a:spcBef>
              <a:spcAft>
                <a:spcPct val="0"/>
              </a:spcAft>
              <a:defRPr sz="2400">
                <a:solidFill>
                  <a:schemeClr val="tx1"/>
                </a:solidFill>
                <a:latin typeface="Times New Roman" pitchFamily="18" charset="0"/>
              </a:defRPr>
            </a:lvl7pPr>
            <a:lvl8pPr marL="3173413" defTabSz="788988" eaLnBrk="0" fontAlgn="base" hangingPunct="0">
              <a:spcBef>
                <a:spcPct val="0"/>
              </a:spcBef>
              <a:spcAft>
                <a:spcPct val="0"/>
              </a:spcAft>
              <a:defRPr sz="2400">
                <a:solidFill>
                  <a:schemeClr val="tx1"/>
                </a:solidFill>
                <a:latin typeface="Times New Roman" pitchFamily="18" charset="0"/>
              </a:defRPr>
            </a:lvl8pPr>
            <a:lvl9pPr marL="3630613" defTabSz="788988" eaLnBrk="0" fontAlgn="base" hangingPunct="0">
              <a:spcBef>
                <a:spcPct val="0"/>
              </a:spcBef>
              <a:spcAft>
                <a:spcPct val="0"/>
              </a:spcAft>
              <a:defRPr sz="2400">
                <a:solidFill>
                  <a:schemeClr val="tx1"/>
                </a:solidFill>
                <a:latin typeface="Times New Roman" pitchFamily="18" charset="0"/>
              </a:defRPr>
            </a:lvl9pPr>
          </a:lstStyle>
          <a:p>
            <a:r>
              <a:rPr lang="es-ES" altLang="es-ES" sz="1700" b="1">
                <a:latin typeface="Arial" pitchFamily="34" charset="0"/>
              </a:rPr>
              <a:t>Shaper</a:t>
            </a:r>
          </a:p>
        </p:txBody>
      </p:sp>
      <p:pic>
        <p:nvPicPr>
          <p:cNvPr id="421933" name="Picture 4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67000" y="3635375"/>
            <a:ext cx="649288"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1934" name="Picture 46"/>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9413" y="3430588"/>
            <a:ext cx="839787" cy="76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1935" name="Text Box 47"/>
          <p:cNvSpPr txBox="1">
            <a:spLocks noChangeArrowheads="1"/>
          </p:cNvSpPr>
          <p:nvPr/>
        </p:nvSpPr>
        <p:spPr bwMode="auto">
          <a:xfrm>
            <a:off x="533400" y="304800"/>
            <a:ext cx="807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s-ES_tradnl" altLang="es-ES" sz="2800" b="1" dirty="0">
                <a:solidFill>
                  <a:srgbClr val="CCECFF"/>
                </a:solidFill>
                <a:effectLst>
                  <a:outerShdw blurRad="38100" dist="38100" dir="2700000" algn="tl">
                    <a:srgbClr val="000000"/>
                  </a:outerShdw>
                </a:effectLst>
                <a:latin typeface="Verdana" pitchFamily="32" charset="0"/>
                <a:ea typeface="Microsoft YaHei" charset="0"/>
                <a:cs typeface="Microsoft YaHei" charset="0"/>
              </a:rPr>
              <a:t>Modelado de Tráfico o </a:t>
            </a:r>
            <a:r>
              <a:rPr lang="es-ES_tradnl" altLang="es-ES" sz="2800" b="1" dirty="0" err="1">
                <a:solidFill>
                  <a:srgbClr val="CCECFF"/>
                </a:solidFill>
                <a:effectLst>
                  <a:outerShdw blurRad="38100" dist="38100" dir="2700000" algn="tl">
                    <a:srgbClr val="000000"/>
                  </a:outerShdw>
                </a:effectLst>
                <a:latin typeface="Verdana" pitchFamily="32" charset="0"/>
                <a:ea typeface="Microsoft YaHei" charset="0"/>
                <a:cs typeface="Microsoft YaHei" charset="0"/>
              </a:rPr>
              <a:t>Traffic</a:t>
            </a:r>
            <a:r>
              <a:rPr lang="es-ES_tradnl" altLang="es-ES" sz="2800" b="1" dirty="0">
                <a:solidFill>
                  <a:srgbClr val="CCECFF"/>
                </a:solidFill>
                <a:effectLst>
                  <a:outerShdw blurRad="38100" dist="38100" dir="2700000" algn="tl">
                    <a:srgbClr val="000000"/>
                  </a:outerShdw>
                </a:effectLst>
                <a:latin typeface="Verdana" pitchFamily="32" charset="0"/>
                <a:ea typeface="Microsoft YaHei" charset="0"/>
                <a:cs typeface="Microsoft YaHei" charset="0"/>
              </a:rPr>
              <a:t> </a:t>
            </a:r>
            <a:r>
              <a:rPr lang="es-ES_tradnl" altLang="es-ES" sz="2800" b="1" dirty="0" err="1">
                <a:solidFill>
                  <a:srgbClr val="CCECFF"/>
                </a:solidFill>
                <a:effectLst>
                  <a:outerShdw blurRad="38100" dist="38100" dir="2700000" algn="tl">
                    <a:srgbClr val="000000"/>
                  </a:outerShdw>
                </a:effectLst>
                <a:latin typeface="Verdana" pitchFamily="32" charset="0"/>
                <a:ea typeface="Microsoft YaHei" charset="0"/>
                <a:cs typeface="Microsoft YaHei" charset="0"/>
              </a:rPr>
              <a:t>Shaping</a:t>
            </a:r>
            <a:endParaRPr lang="es-ES" altLang="es-ES" sz="2800" b="1" dirty="0">
              <a:solidFill>
                <a:srgbClr val="CCECFF"/>
              </a:solidFill>
              <a:effectLst>
                <a:outerShdw blurRad="38100" dist="38100" dir="2700000" algn="tl">
                  <a:srgbClr val="000000"/>
                </a:outerShdw>
              </a:effectLst>
              <a:latin typeface="Verdana" pitchFamily="32" charset="0"/>
              <a:ea typeface="Microsoft YaHei" charset="0"/>
              <a:cs typeface="Microsoft YaHei" charset="0"/>
            </a:endParaRPr>
          </a:p>
        </p:txBody>
      </p:sp>
    </p:spTree>
    <p:extLst>
      <p:ext uri="{BB962C8B-B14F-4D97-AF65-F5344CB8AC3E}">
        <p14:creationId xmlns:p14="http://schemas.microsoft.com/office/powerpoint/2010/main" val="375860502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68AE"/>
        </a:solidFill>
        <a:effectLst/>
      </p:bgPr>
    </p:bg>
    <p:spTree>
      <p:nvGrpSpPr>
        <p:cNvPr id="1" name=""/>
        <p:cNvGrpSpPr/>
        <p:nvPr/>
      </p:nvGrpSpPr>
      <p:grpSpPr>
        <a:xfrm>
          <a:off x="0" y="0"/>
          <a:ext cx="0" cy="0"/>
          <a:chOff x="0" y="0"/>
          <a:chExt cx="0" cy="0"/>
        </a:xfrm>
      </p:grpSpPr>
      <p:sp>
        <p:nvSpPr>
          <p:cNvPr id="12289" name="Rectangle 1"/>
          <p:cNvSpPr>
            <a:spLocks noGrp="1" noChangeArrowheads="1"/>
          </p:cNvSpPr>
          <p:nvPr>
            <p:ph type="title" idx="4294967295"/>
          </p:nvPr>
        </p:nvSpPr>
        <p:spPr>
          <a:xfrm>
            <a:off x="685800" y="188913"/>
            <a:ext cx="7772400" cy="763587"/>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t>Modelo de referencia</a:t>
            </a:r>
          </a:p>
        </p:txBody>
      </p:sp>
      <p:sp>
        <p:nvSpPr>
          <p:cNvPr id="12290" name="Rectangle 2"/>
          <p:cNvSpPr>
            <a:spLocks noGrp="1" noChangeArrowheads="1"/>
          </p:cNvSpPr>
          <p:nvPr>
            <p:ph type="body" idx="4294967295"/>
          </p:nvPr>
        </p:nvSpPr>
        <p:spPr>
          <a:xfrm>
            <a:off x="304800" y="1143000"/>
            <a:ext cx="8839200" cy="5715000"/>
          </a:xfrm>
          <a:ln/>
        </p:spPr>
        <p:txBody>
          <a:bodyPr/>
          <a:lstStyle/>
          <a:p>
            <a:pPr marL="339725" indent="-339725">
              <a:lnSpc>
                <a:spcPct val="90000"/>
              </a:lnSpc>
              <a:spcBef>
                <a:spcPts val="700"/>
              </a:spcBef>
              <a:buClr>
                <a:srgbClr val="99FF99"/>
              </a:buClr>
              <a:buSzPct val="8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800"/>
              <a:t>ATM tiene su propio modelo de referencia (diferente del OSI y del TCP/IP).</a:t>
            </a:r>
          </a:p>
          <a:p>
            <a:pPr marL="339725" indent="-339725">
              <a:lnSpc>
                <a:spcPct val="90000"/>
              </a:lnSpc>
              <a:spcBef>
                <a:spcPts val="700"/>
              </a:spcBef>
              <a:buClr>
                <a:srgbClr val="99FF99"/>
              </a:buClr>
              <a:buSzPct val="80000"/>
              <a:buFont typeface="Arial" charset="0"/>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800"/>
              <a:t>El modelo usa la arquitectura jerárquica de niveles similar al modelo OSI y el concepto de planos separados para la segregación de funciones. </a:t>
            </a:r>
          </a:p>
        </p:txBody>
      </p:sp>
      <p:grpSp>
        <p:nvGrpSpPr>
          <p:cNvPr id="12291" name="Group 3"/>
          <p:cNvGrpSpPr>
            <a:grpSpLocks/>
          </p:cNvGrpSpPr>
          <p:nvPr/>
        </p:nvGrpSpPr>
        <p:grpSpPr bwMode="auto">
          <a:xfrm>
            <a:off x="2362200" y="3581400"/>
            <a:ext cx="4416425" cy="2968625"/>
            <a:chOff x="1488" y="2256"/>
            <a:chExt cx="2782" cy="1870"/>
          </a:xfrm>
        </p:grpSpPr>
        <p:sp>
          <p:nvSpPr>
            <p:cNvPr id="12292" name="Rectangle 4"/>
            <p:cNvSpPr>
              <a:spLocks noChangeArrowheads="1"/>
            </p:cNvSpPr>
            <p:nvPr/>
          </p:nvSpPr>
          <p:spPr bwMode="auto">
            <a:xfrm>
              <a:off x="1488" y="3839"/>
              <a:ext cx="2157" cy="286"/>
            </a:xfrm>
            <a:prstGeom prst="rect">
              <a:avLst/>
            </a:prstGeom>
            <a:noFill/>
            <a:ln w="9360">
              <a:solidFill>
                <a:srgbClr val="FFFFFF"/>
              </a:solidFill>
              <a:miter lim="800000"/>
              <a:headEnd/>
              <a:tailEnd/>
            </a:ln>
            <a:effectLst/>
          </p:spPr>
          <p:txBody>
            <a:bodyPr wrap="none"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a:solidFill>
                    <a:srgbClr val="FFFFFF"/>
                  </a:solidFill>
                  <a:ea typeface="Microsoft YaHei" charset="0"/>
                  <a:cs typeface="Microsoft YaHei" charset="0"/>
                </a:rPr>
                <a:t>Nivel físico </a:t>
              </a:r>
            </a:p>
          </p:txBody>
        </p:sp>
        <p:sp>
          <p:nvSpPr>
            <p:cNvPr id="12293" name="Rectangle 5"/>
            <p:cNvSpPr>
              <a:spLocks noChangeArrowheads="1"/>
            </p:cNvSpPr>
            <p:nvPr/>
          </p:nvSpPr>
          <p:spPr bwMode="auto">
            <a:xfrm>
              <a:off x="1488" y="3551"/>
              <a:ext cx="2157" cy="286"/>
            </a:xfrm>
            <a:prstGeom prst="rect">
              <a:avLst/>
            </a:prstGeom>
            <a:noFill/>
            <a:ln w="9360">
              <a:solidFill>
                <a:srgbClr val="FFFFFF"/>
              </a:solidFill>
              <a:miter lim="800000"/>
              <a:headEnd/>
              <a:tailEnd/>
            </a:ln>
            <a:effectLst/>
          </p:spPr>
          <p:txBody>
            <a:bodyPr wrap="none"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a:solidFill>
                    <a:srgbClr val="FFFFFF"/>
                  </a:solidFill>
                  <a:ea typeface="Microsoft YaHei" charset="0"/>
                  <a:cs typeface="Microsoft YaHei" charset="0"/>
                </a:rPr>
                <a:t>Nivel ATM </a:t>
              </a:r>
            </a:p>
          </p:txBody>
        </p:sp>
        <p:sp>
          <p:nvSpPr>
            <p:cNvPr id="12294" name="Rectangle 6"/>
            <p:cNvSpPr>
              <a:spLocks noChangeArrowheads="1"/>
            </p:cNvSpPr>
            <p:nvPr/>
          </p:nvSpPr>
          <p:spPr bwMode="auto">
            <a:xfrm>
              <a:off x="1488" y="3264"/>
              <a:ext cx="2157" cy="286"/>
            </a:xfrm>
            <a:prstGeom prst="rect">
              <a:avLst/>
            </a:prstGeom>
            <a:noFill/>
            <a:ln w="9360">
              <a:solidFill>
                <a:srgbClr val="FFFFFF"/>
              </a:solidFill>
              <a:miter lim="800000"/>
              <a:headEnd/>
              <a:tailEnd/>
            </a:ln>
            <a:effectLst/>
          </p:spPr>
          <p:txBody>
            <a:bodyPr wrap="none"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a:solidFill>
                    <a:srgbClr val="FFFFFF"/>
                  </a:solidFill>
                  <a:ea typeface="Microsoft YaHei" charset="0"/>
                  <a:cs typeface="Microsoft YaHei" charset="0"/>
                </a:rPr>
                <a:t>Nivel de adaptación ATM (AAL)</a:t>
              </a:r>
            </a:p>
          </p:txBody>
        </p:sp>
        <p:sp>
          <p:nvSpPr>
            <p:cNvPr id="12295" name="Rectangle 7"/>
            <p:cNvSpPr>
              <a:spLocks noChangeArrowheads="1"/>
            </p:cNvSpPr>
            <p:nvPr/>
          </p:nvSpPr>
          <p:spPr bwMode="auto">
            <a:xfrm>
              <a:off x="1488" y="2976"/>
              <a:ext cx="1078" cy="286"/>
            </a:xfrm>
            <a:prstGeom prst="rect">
              <a:avLst/>
            </a:prstGeom>
            <a:noFill/>
            <a:ln w="9360">
              <a:solidFill>
                <a:srgbClr val="FFFFFF"/>
              </a:solidFill>
              <a:miter lim="800000"/>
              <a:headEnd/>
              <a:tailEnd/>
            </a:ln>
            <a:effectLst/>
          </p:spPr>
          <p:txBody>
            <a:bodyPr wrap="none"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a:solidFill>
                    <a:srgbClr val="FFFFFF"/>
                  </a:solidFill>
                  <a:ea typeface="Microsoft YaHei" charset="0"/>
                  <a:cs typeface="Microsoft YaHei" charset="0"/>
                </a:rPr>
                <a:t>Niveles superiores</a:t>
              </a:r>
            </a:p>
          </p:txBody>
        </p:sp>
        <p:sp>
          <p:nvSpPr>
            <p:cNvPr id="12296" name="Rectangle 8"/>
            <p:cNvSpPr>
              <a:spLocks noChangeArrowheads="1"/>
            </p:cNvSpPr>
            <p:nvPr/>
          </p:nvSpPr>
          <p:spPr bwMode="auto">
            <a:xfrm>
              <a:off x="2568" y="2976"/>
              <a:ext cx="1078" cy="286"/>
            </a:xfrm>
            <a:prstGeom prst="rect">
              <a:avLst/>
            </a:prstGeom>
            <a:noFill/>
            <a:ln w="9360">
              <a:solidFill>
                <a:srgbClr val="FFFFFF"/>
              </a:solidFill>
              <a:miter lim="800000"/>
              <a:headEnd/>
              <a:tailEnd/>
            </a:ln>
            <a:effectLst/>
          </p:spPr>
          <p:txBody>
            <a:bodyPr wrap="none" lIns="90000" tIns="46800" rIns="90000" bIns="46800"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a:solidFill>
                    <a:srgbClr val="FFFFFF"/>
                  </a:solidFill>
                  <a:ea typeface="Microsoft YaHei" charset="0"/>
                  <a:cs typeface="Microsoft YaHei" charset="0"/>
                </a:rPr>
                <a:t>Niveles superiores</a:t>
              </a:r>
            </a:p>
          </p:txBody>
        </p:sp>
        <p:sp>
          <p:nvSpPr>
            <p:cNvPr id="12297" name="Line 9"/>
            <p:cNvSpPr>
              <a:spLocks noChangeShapeType="1"/>
            </p:cNvSpPr>
            <p:nvPr/>
          </p:nvSpPr>
          <p:spPr bwMode="auto">
            <a:xfrm flipV="1">
              <a:off x="2568" y="2687"/>
              <a:ext cx="298" cy="289"/>
            </a:xfrm>
            <a:prstGeom prst="line">
              <a:avLst/>
            </a:prstGeom>
            <a:noFill/>
            <a:ln w="9360">
              <a:solidFill>
                <a:srgbClr val="FFFFFF"/>
              </a:solidFill>
              <a:miter lim="800000"/>
              <a:headEnd/>
              <a:tailEnd/>
            </a:ln>
            <a:effectLst/>
          </p:spPr>
          <p:txBody>
            <a:bodyPr/>
            <a:lstStyle/>
            <a:p>
              <a:endParaRPr lang="es-AR"/>
            </a:p>
          </p:txBody>
        </p:sp>
        <p:sp>
          <p:nvSpPr>
            <p:cNvPr id="12298" name="Line 10"/>
            <p:cNvSpPr>
              <a:spLocks noChangeShapeType="1"/>
            </p:cNvSpPr>
            <p:nvPr/>
          </p:nvSpPr>
          <p:spPr bwMode="auto">
            <a:xfrm flipV="1">
              <a:off x="3647" y="2687"/>
              <a:ext cx="238" cy="289"/>
            </a:xfrm>
            <a:prstGeom prst="line">
              <a:avLst/>
            </a:prstGeom>
            <a:noFill/>
            <a:ln w="9360">
              <a:solidFill>
                <a:srgbClr val="FFFFFF"/>
              </a:solidFill>
              <a:miter lim="800000"/>
              <a:headEnd/>
              <a:tailEnd/>
            </a:ln>
            <a:effectLst/>
          </p:spPr>
          <p:txBody>
            <a:bodyPr/>
            <a:lstStyle/>
            <a:p>
              <a:endParaRPr lang="es-AR"/>
            </a:p>
          </p:txBody>
        </p:sp>
        <p:sp>
          <p:nvSpPr>
            <p:cNvPr id="12299" name="Line 11"/>
            <p:cNvSpPr>
              <a:spLocks noChangeShapeType="1"/>
            </p:cNvSpPr>
            <p:nvPr/>
          </p:nvSpPr>
          <p:spPr bwMode="auto">
            <a:xfrm flipV="1">
              <a:off x="3887" y="2255"/>
              <a:ext cx="382" cy="433"/>
            </a:xfrm>
            <a:prstGeom prst="line">
              <a:avLst/>
            </a:prstGeom>
            <a:noFill/>
            <a:ln w="9360">
              <a:solidFill>
                <a:srgbClr val="FFFFFF"/>
              </a:solidFill>
              <a:miter lim="800000"/>
              <a:headEnd/>
              <a:tailEnd/>
            </a:ln>
            <a:effectLst/>
          </p:spPr>
          <p:txBody>
            <a:bodyPr/>
            <a:lstStyle/>
            <a:p>
              <a:endParaRPr lang="es-AR"/>
            </a:p>
          </p:txBody>
        </p:sp>
        <p:sp>
          <p:nvSpPr>
            <p:cNvPr id="12300" name="Line 12"/>
            <p:cNvSpPr>
              <a:spLocks noChangeShapeType="1"/>
            </p:cNvSpPr>
            <p:nvPr/>
          </p:nvSpPr>
          <p:spPr bwMode="auto">
            <a:xfrm flipV="1">
              <a:off x="3647" y="3838"/>
              <a:ext cx="238" cy="289"/>
            </a:xfrm>
            <a:prstGeom prst="line">
              <a:avLst/>
            </a:prstGeom>
            <a:noFill/>
            <a:ln w="9360">
              <a:solidFill>
                <a:srgbClr val="FFFFFF"/>
              </a:solidFill>
              <a:miter lim="800000"/>
              <a:headEnd/>
              <a:tailEnd/>
            </a:ln>
            <a:effectLst/>
          </p:spPr>
          <p:txBody>
            <a:bodyPr/>
            <a:lstStyle/>
            <a:p>
              <a:endParaRPr lang="es-AR"/>
            </a:p>
          </p:txBody>
        </p:sp>
        <p:sp>
          <p:nvSpPr>
            <p:cNvPr id="12301" name="Line 13"/>
            <p:cNvSpPr>
              <a:spLocks noChangeShapeType="1"/>
            </p:cNvSpPr>
            <p:nvPr/>
          </p:nvSpPr>
          <p:spPr bwMode="auto">
            <a:xfrm flipV="1">
              <a:off x="3887" y="3310"/>
              <a:ext cx="382" cy="529"/>
            </a:xfrm>
            <a:prstGeom prst="line">
              <a:avLst/>
            </a:prstGeom>
            <a:noFill/>
            <a:ln w="9360">
              <a:solidFill>
                <a:srgbClr val="FFFFFF"/>
              </a:solidFill>
              <a:miter lim="800000"/>
              <a:headEnd/>
              <a:tailEnd/>
            </a:ln>
            <a:effectLst/>
          </p:spPr>
          <p:txBody>
            <a:bodyPr/>
            <a:lstStyle/>
            <a:p>
              <a:endParaRPr lang="es-AR"/>
            </a:p>
          </p:txBody>
        </p:sp>
        <p:sp>
          <p:nvSpPr>
            <p:cNvPr id="12302" name="Line 14"/>
            <p:cNvSpPr>
              <a:spLocks noChangeShapeType="1"/>
            </p:cNvSpPr>
            <p:nvPr/>
          </p:nvSpPr>
          <p:spPr bwMode="auto">
            <a:xfrm>
              <a:off x="4271" y="2257"/>
              <a:ext cx="0" cy="1053"/>
            </a:xfrm>
            <a:prstGeom prst="line">
              <a:avLst/>
            </a:prstGeom>
            <a:noFill/>
            <a:ln w="9360">
              <a:solidFill>
                <a:srgbClr val="FFFFFF"/>
              </a:solidFill>
              <a:miter lim="800000"/>
              <a:headEnd/>
              <a:tailEnd/>
            </a:ln>
            <a:effectLst/>
          </p:spPr>
          <p:txBody>
            <a:bodyPr/>
            <a:lstStyle/>
            <a:p>
              <a:endParaRPr lang="es-AR"/>
            </a:p>
          </p:txBody>
        </p:sp>
        <p:sp>
          <p:nvSpPr>
            <p:cNvPr id="12303" name="Line 15"/>
            <p:cNvSpPr>
              <a:spLocks noChangeShapeType="1"/>
            </p:cNvSpPr>
            <p:nvPr/>
          </p:nvSpPr>
          <p:spPr bwMode="auto">
            <a:xfrm>
              <a:off x="2399" y="2257"/>
              <a:ext cx="1869" cy="0"/>
            </a:xfrm>
            <a:prstGeom prst="line">
              <a:avLst/>
            </a:prstGeom>
            <a:noFill/>
            <a:ln w="9360">
              <a:solidFill>
                <a:srgbClr val="FFFFFF"/>
              </a:solidFill>
              <a:miter lim="800000"/>
              <a:headEnd/>
              <a:tailEnd/>
            </a:ln>
            <a:effectLst/>
          </p:spPr>
          <p:txBody>
            <a:bodyPr/>
            <a:lstStyle/>
            <a:p>
              <a:endParaRPr lang="es-AR"/>
            </a:p>
          </p:txBody>
        </p:sp>
        <p:sp>
          <p:nvSpPr>
            <p:cNvPr id="12304" name="Line 16"/>
            <p:cNvSpPr>
              <a:spLocks noChangeShapeType="1"/>
            </p:cNvSpPr>
            <p:nvPr/>
          </p:nvSpPr>
          <p:spPr bwMode="auto">
            <a:xfrm>
              <a:off x="1848" y="2688"/>
              <a:ext cx="2037" cy="0"/>
            </a:xfrm>
            <a:prstGeom prst="line">
              <a:avLst/>
            </a:prstGeom>
            <a:noFill/>
            <a:ln w="9360">
              <a:solidFill>
                <a:srgbClr val="FFFFFF"/>
              </a:solidFill>
              <a:miter lim="800000"/>
              <a:headEnd/>
              <a:tailEnd/>
            </a:ln>
            <a:effectLst/>
          </p:spPr>
          <p:txBody>
            <a:bodyPr/>
            <a:lstStyle/>
            <a:p>
              <a:endParaRPr lang="es-AR"/>
            </a:p>
          </p:txBody>
        </p:sp>
        <p:sp>
          <p:nvSpPr>
            <p:cNvPr id="12305" name="Line 17"/>
            <p:cNvSpPr>
              <a:spLocks noChangeShapeType="1"/>
            </p:cNvSpPr>
            <p:nvPr/>
          </p:nvSpPr>
          <p:spPr bwMode="auto">
            <a:xfrm>
              <a:off x="3887" y="2688"/>
              <a:ext cx="0" cy="1149"/>
            </a:xfrm>
            <a:prstGeom prst="line">
              <a:avLst/>
            </a:prstGeom>
            <a:noFill/>
            <a:ln w="9360">
              <a:solidFill>
                <a:srgbClr val="FFFFFF"/>
              </a:solidFill>
              <a:miter lim="800000"/>
              <a:headEnd/>
              <a:tailEnd/>
            </a:ln>
            <a:effectLst/>
          </p:spPr>
          <p:txBody>
            <a:bodyPr/>
            <a:lstStyle/>
            <a:p>
              <a:endParaRPr lang="es-AR"/>
            </a:p>
          </p:txBody>
        </p:sp>
        <p:sp>
          <p:nvSpPr>
            <p:cNvPr id="12306" name="Line 18"/>
            <p:cNvSpPr>
              <a:spLocks noChangeShapeType="1"/>
            </p:cNvSpPr>
            <p:nvPr/>
          </p:nvSpPr>
          <p:spPr bwMode="auto">
            <a:xfrm flipV="1">
              <a:off x="3647" y="2974"/>
              <a:ext cx="238" cy="289"/>
            </a:xfrm>
            <a:prstGeom prst="line">
              <a:avLst/>
            </a:prstGeom>
            <a:noFill/>
            <a:ln w="9360">
              <a:solidFill>
                <a:srgbClr val="FFFFFF"/>
              </a:solidFill>
              <a:miter lim="800000"/>
              <a:headEnd/>
              <a:tailEnd/>
            </a:ln>
            <a:effectLst/>
          </p:spPr>
          <p:txBody>
            <a:bodyPr/>
            <a:lstStyle/>
            <a:p>
              <a:endParaRPr lang="es-AR"/>
            </a:p>
          </p:txBody>
        </p:sp>
        <p:sp>
          <p:nvSpPr>
            <p:cNvPr id="12307" name="Line 19"/>
            <p:cNvSpPr>
              <a:spLocks noChangeShapeType="1"/>
            </p:cNvSpPr>
            <p:nvPr/>
          </p:nvSpPr>
          <p:spPr bwMode="auto">
            <a:xfrm flipV="1">
              <a:off x="3647" y="3262"/>
              <a:ext cx="238" cy="289"/>
            </a:xfrm>
            <a:prstGeom prst="line">
              <a:avLst/>
            </a:prstGeom>
            <a:noFill/>
            <a:ln w="9360">
              <a:solidFill>
                <a:srgbClr val="FFFFFF"/>
              </a:solidFill>
              <a:miter lim="800000"/>
              <a:headEnd/>
              <a:tailEnd/>
            </a:ln>
            <a:effectLst/>
          </p:spPr>
          <p:txBody>
            <a:bodyPr/>
            <a:lstStyle/>
            <a:p>
              <a:endParaRPr lang="es-AR"/>
            </a:p>
          </p:txBody>
        </p:sp>
        <p:sp>
          <p:nvSpPr>
            <p:cNvPr id="12308" name="Line 20"/>
            <p:cNvSpPr>
              <a:spLocks noChangeShapeType="1"/>
            </p:cNvSpPr>
            <p:nvPr/>
          </p:nvSpPr>
          <p:spPr bwMode="auto">
            <a:xfrm flipV="1">
              <a:off x="3647" y="3550"/>
              <a:ext cx="238" cy="289"/>
            </a:xfrm>
            <a:prstGeom prst="line">
              <a:avLst/>
            </a:prstGeom>
            <a:noFill/>
            <a:ln w="9360">
              <a:solidFill>
                <a:srgbClr val="FFFFFF"/>
              </a:solidFill>
              <a:miter lim="800000"/>
              <a:headEnd/>
              <a:tailEnd/>
            </a:ln>
            <a:effectLst/>
          </p:spPr>
          <p:txBody>
            <a:bodyPr/>
            <a:lstStyle/>
            <a:p>
              <a:endParaRPr lang="es-AR"/>
            </a:p>
          </p:txBody>
        </p:sp>
        <p:sp>
          <p:nvSpPr>
            <p:cNvPr id="12309" name="Line 21"/>
            <p:cNvSpPr>
              <a:spLocks noChangeShapeType="1"/>
            </p:cNvSpPr>
            <p:nvPr/>
          </p:nvSpPr>
          <p:spPr bwMode="auto">
            <a:xfrm flipV="1">
              <a:off x="1488" y="2255"/>
              <a:ext cx="909" cy="721"/>
            </a:xfrm>
            <a:prstGeom prst="line">
              <a:avLst/>
            </a:prstGeom>
            <a:noFill/>
            <a:ln w="9360">
              <a:solidFill>
                <a:srgbClr val="FFFFFF"/>
              </a:solidFill>
              <a:miter lim="800000"/>
              <a:headEnd/>
              <a:tailEnd/>
            </a:ln>
            <a:effectLst/>
          </p:spPr>
          <p:txBody>
            <a:bodyPr/>
            <a:lstStyle/>
            <a:p>
              <a:endParaRPr lang="es-AR"/>
            </a:p>
          </p:txBody>
        </p:sp>
        <p:sp>
          <p:nvSpPr>
            <p:cNvPr id="12310" name="Text Box 22"/>
            <p:cNvSpPr txBox="1">
              <a:spLocks noChangeArrowheads="1"/>
            </p:cNvSpPr>
            <p:nvPr/>
          </p:nvSpPr>
          <p:spPr bwMode="auto">
            <a:xfrm>
              <a:off x="1732" y="2735"/>
              <a:ext cx="952" cy="211"/>
            </a:xfrm>
            <a:prstGeom prst="rect">
              <a:avLst/>
            </a:prstGeom>
            <a:noFill/>
            <a:ln w="9525">
              <a:noFill/>
              <a:round/>
              <a:headEnd/>
              <a:tailEnd/>
            </a:ln>
            <a:effectLst/>
          </p:spPr>
          <p:txBody>
            <a:bodyPr wrap="none" lIns="90000" tIns="46800" rIns="90000" bIns="46800" anchor="ctr">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a:solidFill>
                    <a:srgbClr val="FFFFFF"/>
                  </a:solidFill>
                  <a:ea typeface="Microsoft YaHei" charset="0"/>
                  <a:cs typeface="Microsoft YaHei" charset="0"/>
                </a:rPr>
                <a:t>Plano de control</a:t>
              </a:r>
            </a:p>
          </p:txBody>
        </p:sp>
        <p:sp>
          <p:nvSpPr>
            <p:cNvPr id="12311" name="Text Box 23"/>
            <p:cNvSpPr txBox="1">
              <a:spLocks noChangeArrowheads="1"/>
            </p:cNvSpPr>
            <p:nvPr/>
          </p:nvSpPr>
          <p:spPr bwMode="auto">
            <a:xfrm>
              <a:off x="2774" y="2735"/>
              <a:ext cx="966" cy="211"/>
            </a:xfrm>
            <a:prstGeom prst="rect">
              <a:avLst/>
            </a:prstGeom>
            <a:noFill/>
            <a:ln w="9525">
              <a:noFill/>
              <a:round/>
              <a:headEnd/>
              <a:tailEnd/>
            </a:ln>
            <a:effectLst/>
          </p:spPr>
          <p:txBody>
            <a:bodyPr wrap="none" lIns="90000" tIns="46800" rIns="90000" bIns="46800" anchor="ctr">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a:solidFill>
                    <a:srgbClr val="FFFFFF"/>
                  </a:solidFill>
                  <a:ea typeface="Microsoft YaHei" charset="0"/>
                  <a:cs typeface="Microsoft YaHei" charset="0"/>
                </a:rPr>
                <a:t>Plano de usuario</a:t>
              </a:r>
            </a:p>
          </p:txBody>
        </p:sp>
        <p:sp>
          <p:nvSpPr>
            <p:cNvPr id="12312" name="Text Box 24"/>
            <p:cNvSpPr txBox="1">
              <a:spLocks noChangeArrowheads="1"/>
            </p:cNvSpPr>
            <p:nvPr/>
          </p:nvSpPr>
          <p:spPr bwMode="auto">
            <a:xfrm>
              <a:off x="2593" y="2352"/>
              <a:ext cx="960" cy="211"/>
            </a:xfrm>
            <a:prstGeom prst="rect">
              <a:avLst/>
            </a:prstGeom>
            <a:noFill/>
            <a:ln w="9525">
              <a:noFill/>
              <a:round/>
              <a:headEnd/>
              <a:tailEnd/>
            </a:ln>
            <a:effectLst/>
          </p:spPr>
          <p:txBody>
            <a:bodyPr wrap="none" lIns="90000" tIns="46800" rIns="90000" bIns="46800" anchor="ctr">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a:solidFill>
                    <a:srgbClr val="FFFFFF"/>
                  </a:solidFill>
                  <a:ea typeface="Microsoft YaHei" charset="0"/>
                  <a:cs typeface="Microsoft YaHei" charset="0"/>
                </a:rPr>
                <a:t>Plano de gestión</a:t>
              </a:r>
            </a:p>
          </p:txBody>
        </p:sp>
        <p:sp>
          <p:nvSpPr>
            <p:cNvPr id="12313" name="Line 25"/>
            <p:cNvSpPr>
              <a:spLocks noChangeShapeType="1"/>
            </p:cNvSpPr>
            <p:nvPr/>
          </p:nvSpPr>
          <p:spPr bwMode="auto">
            <a:xfrm>
              <a:off x="4079" y="2497"/>
              <a:ext cx="2" cy="1094"/>
            </a:xfrm>
            <a:prstGeom prst="line">
              <a:avLst/>
            </a:prstGeom>
            <a:noFill/>
            <a:ln w="9360">
              <a:solidFill>
                <a:srgbClr val="FFFFFF"/>
              </a:solidFill>
              <a:prstDash val="sysDot"/>
              <a:miter lim="800000"/>
              <a:headEnd/>
              <a:tailEnd/>
            </a:ln>
            <a:effectLst/>
          </p:spPr>
          <p:txBody>
            <a:bodyPr/>
            <a:lstStyle/>
            <a:p>
              <a:endParaRPr lang="es-AR"/>
            </a:p>
          </p:txBody>
        </p:sp>
        <p:sp>
          <p:nvSpPr>
            <p:cNvPr id="12314" name="Text Box 26"/>
            <p:cNvSpPr txBox="1">
              <a:spLocks noChangeArrowheads="1"/>
            </p:cNvSpPr>
            <p:nvPr/>
          </p:nvSpPr>
          <p:spPr bwMode="auto">
            <a:xfrm rot="5400000">
              <a:off x="3445" y="3028"/>
              <a:ext cx="1095" cy="250"/>
            </a:xfrm>
            <a:prstGeom prst="rect">
              <a:avLst/>
            </a:prstGeom>
            <a:noFill/>
            <a:ln w="9525">
              <a:noFill/>
              <a:round/>
              <a:headEnd/>
              <a:tailEnd/>
            </a:ln>
            <a:effectLst/>
          </p:spPr>
          <p:txBody>
            <a:bodyPr wrap="none" lIns="90000" tIns="46800" rIns="90000" bIns="46800" anchor="ctr">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600">
                  <a:solidFill>
                    <a:srgbClr val="FFFFFF"/>
                  </a:solidFill>
                  <a:ea typeface="Microsoft YaHei" charset="0"/>
                  <a:cs typeface="Microsoft YaHei" charset="0"/>
                </a:rPr>
                <a:t>Gestión</a:t>
              </a:r>
              <a:r>
                <a:rPr lang="es-ES" sz="2000">
                  <a:solidFill>
                    <a:srgbClr val="FFFFFF"/>
                  </a:solidFill>
                  <a:ea typeface="Microsoft YaHei" charset="0"/>
                  <a:cs typeface="Microsoft YaHei" charset="0"/>
                </a:rPr>
                <a:t> </a:t>
              </a:r>
              <a:r>
                <a:rPr lang="es-ES" sz="1600">
                  <a:solidFill>
                    <a:srgbClr val="FFFFFF"/>
                  </a:solidFill>
                  <a:ea typeface="Microsoft YaHei" charset="0"/>
                  <a:cs typeface="Microsoft YaHei" charset="0"/>
                </a:rPr>
                <a:t>de Niveles</a:t>
              </a:r>
            </a:p>
          </p:txBody>
        </p:sp>
        <p:sp>
          <p:nvSpPr>
            <p:cNvPr id="12315" name="Text Box 27"/>
            <p:cNvSpPr txBox="1">
              <a:spLocks noChangeArrowheads="1"/>
            </p:cNvSpPr>
            <p:nvPr/>
          </p:nvSpPr>
          <p:spPr bwMode="auto">
            <a:xfrm rot="5400000">
              <a:off x="3580" y="2827"/>
              <a:ext cx="1207" cy="173"/>
            </a:xfrm>
            <a:prstGeom prst="rect">
              <a:avLst/>
            </a:prstGeom>
            <a:noFill/>
            <a:ln w="9525">
              <a:noFill/>
              <a:round/>
              <a:headEnd/>
              <a:tailEnd/>
            </a:ln>
            <a:effectLst/>
          </p:spPr>
          <p:txBody>
            <a:bodyPr wrap="none" lIns="90000" tIns="46800" rIns="90000" bIns="46800" anchor="ctr">
              <a:spAutoFit/>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200">
                  <a:solidFill>
                    <a:srgbClr val="FFFFFF"/>
                  </a:solidFill>
                  <a:ea typeface="Microsoft YaHei" charset="0"/>
                  <a:cs typeface="Microsoft YaHei" charset="0"/>
                </a:rPr>
                <a:t>Gestón del Plano  de gestión</a:t>
              </a:r>
            </a:p>
          </p:txBody>
        </p:sp>
      </p:gr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Arial"/>
        <a:ea typeface="Microsoft YaHei"/>
        <a:cs typeface="Microsoft YaHei"/>
      </a:majorFont>
      <a:minorFont>
        <a:latin typeface="Arial"/>
        <a:ea typeface="Microsoft YaHei"/>
        <a:cs typeface="Microsoft Ya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Arial"/>
        <a:ea typeface="Microsoft YaHei"/>
        <a:cs typeface="Microsoft YaHei"/>
      </a:majorFont>
      <a:minorFont>
        <a:latin typeface="Arial"/>
        <a:ea typeface="Microsoft YaHei"/>
        <a:cs typeface="Microsoft Ya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7353</TotalTime>
  <Words>7838</Words>
  <Application>Microsoft Office PowerPoint</Application>
  <PresentationFormat>Presentación en pantalla (4:3)</PresentationFormat>
  <Paragraphs>1079</Paragraphs>
  <Slides>87</Slides>
  <Notes>87</Notes>
  <HiddenSlides>0</HiddenSlides>
  <MMClips>0</MMClips>
  <ScaleCrop>false</ScaleCrop>
  <HeadingPairs>
    <vt:vector size="8" baseType="variant">
      <vt:variant>
        <vt:lpstr>Fuentes usadas</vt:lpstr>
      </vt:variant>
      <vt:variant>
        <vt:i4>5</vt:i4>
      </vt:variant>
      <vt:variant>
        <vt:lpstr>Tema</vt:lpstr>
      </vt:variant>
      <vt:variant>
        <vt:i4>2</vt:i4>
      </vt:variant>
      <vt:variant>
        <vt:lpstr>Servidores OLE incrustados</vt:lpstr>
      </vt:variant>
      <vt:variant>
        <vt:i4>0</vt:i4>
      </vt:variant>
      <vt:variant>
        <vt:lpstr>Títulos de diapositiva</vt:lpstr>
      </vt:variant>
      <vt:variant>
        <vt:i4>87</vt:i4>
      </vt:variant>
    </vt:vector>
  </HeadingPairs>
  <TitlesOfParts>
    <vt:vector size="94" baseType="lpstr">
      <vt:lpstr>Arial</vt:lpstr>
      <vt:lpstr>Symbol</vt:lpstr>
      <vt:lpstr>Times New Roman</vt:lpstr>
      <vt:lpstr>Verdana</vt:lpstr>
      <vt:lpstr>Wingdings</vt:lpstr>
      <vt:lpstr>Tema de Office</vt:lpstr>
      <vt:lpstr>Tema de Office</vt:lpstr>
      <vt:lpstr>Presentación de PowerPoint</vt:lpstr>
      <vt:lpstr>ATM: Características generales</vt:lpstr>
      <vt:lpstr>ATM: Características generales</vt:lpstr>
      <vt:lpstr>ATM: Características generales</vt:lpstr>
      <vt:lpstr>ATM: Características generales</vt:lpstr>
      <vt:lpstr>ATM: Características generales</vt:lpstr>
      <vt:lpstr>ATM: Características generales</vt:lpstr>
      <vt:lpstr>ATM: Características generales</vt:lpstr>
      <vt:lpstr>Modelo de referencia</vt:lpstr>
      <vt:lpstr>Modelo de referencia</vt:lpstr>
      <vt:lpstr>Modelo de referencia - planos</vt:lpstr>
      <vt:lpstr>Modelo de referencia - niveles</vt:lpstr>
      <vt:lpstr>Modelo de referencia - niveles</vt:lpstr>
      <vt:lpstr>Modelo de referencia - niveles</vt:lpstr>
      <vt:lpstr>Modelo de referencia - niveles</vt:lpstr>
      <vt:lpstr>Modelo de referencia - niveles</vt:lpstr>
      <vt:lpstr>Presentación de PowerPoint</vt:lpstr>
      <vt:lpstr>Presentación de PowerPoint</vt:lpstr>
      <vt:lpstr>Presentación de PowerPoint</vt:lpstr>
      <vt:lpstr>Presentación de PowerPoint</vt:lpstr>
      <vt:lpstr>Presentación de PowerPoint</vt:lpstr>
      <vt:lpstr>Trayectos Virtuales y Canales Virtuales</vt:lpstr>
      <vt:lpstr>Trayectos Virtuales y Canales Virtuales</vt:lpstr>
      <vt:lpstr>Terminología</vt:lpstr>
      <vt:lpstr>Terminología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Parámetros de Tráfico</vt:lpstr>
      <vt:lpstr>Parámetros de Calidad de Servicio</vt:lpstr>
      <vt:lpstr>Presentación de PowerPoint</vt:lpstr>
      <vt:lpstr>Presentación de PowerPoint</vt:lpstr>
      <vt:lpstr>Nivel de adaptación ATM (AAL)</vt:lpstr>
      <vt:lpstr>Nivel de adaptación ATM (AAL)</vt:lpstr>
      <vt:lpstr>Nivel de adaptación ATM (AAL)</vt:lpstr>
      <vt:lpstr>Nivel de adaptación ATM (AAL)</vt:lpstr>
      <vt:lpstr>Nivel de adaptación ATM (AAL)</vt:lpstr>
      <vt:lpstr>Nivel de adaptación ATM (AAL): Subniveles </vt:lpstr>
      <vt:lpstr>Nivel de adaptación ATM (AAL): Subniveles</vt:lpstr>
      <vt:lpstr>Nivel de adaptación ATM (AAL): Subniveles</vt:lpstr>
      <vt:lpstr>Presentación de PowerPoint</vt:lpstr>
      <vt:lpstr>Nivel de adaptación ATM: AAL 1</vt:lpstr>
      <vt:lpstr>Nivel de adaptación ATM: AAL 1</vt:lpstr>
      <vt:lpstr>Nivel de adaptación ATM: AAL 2</vt:lpstr>
      <vt:lpstr>Nivel de adaptación ATM: AAL 2</vt:lpstr>
      <vt:lpstr>Nivel de adaptación ATM: AAL 5</vt:lpstr>
      <vt:lpstr>Nivel de adaptación ATM: AAL 5</vt:lpstr>
      <vt:lpstr>Nivel de adaptación ATM: AAL 5</vt:lpstr>
      <vt:lpstr> Control de tráfico y control de congestión</vt:lpstr>
      <vt:lpstr>Introducción: Definiciones</vt:lpstr>
      <vt:lpstr>Introducción: Definiciones</vt:lpstr>
      <vt:lpstr>Introducción: Definiciones</vt:lpstr>
      <vt:lpstr>Introducción: Objetivos</vt:lpstr>
      <vt:lpstr>Control de tráfico</vt:lpstr>
      <vt:lpstr>Presentación de PowerPoint</vt:lpstr>
      <vt:lpstr>Presentación de PowerPoint</vt:lpstr>
      <vt:lpstr>Control de admisión de conexiones (CAC)</vt:lpstr>
      <vt:lpstr>Control de admisión de conexiones (CAC)</vt:lpstr>
      <vt:lpstr>Control de admisión de conexiones (CAC)</vt:lpstr>
      <vt:lpstr>Control de parámetros de uso (UPC o policing)</vt:lpstr>
      <vt:lpstr>Control de parámetros de uso (UPC o policing)</vt:lpstr>
      <vt:lpstr>Control de parámetros de uso (UPC o policing)</vt:lpstr>
      <vt:lpstr>Presentación de PowerPoint</vt:lpstr>
      <vt:lpstr>Presentación de PowerPoint</vt:lpstr>
      <vt:lpstr>Control de parámetros de uso UPC</vt:lpstr>
      <vt:lpstr>UPC: GENERIC CELL RATE ALGORITHM</vt:lpstr>
      <vt:lpstr>UPC: GENERIC CELL RATE ALGORITHM</vt:lpstr>
      <vt:lpstr>Generic Cell Rate Algorithm</vt:lpstr>
      <vt:lpstr>UPC: GCRA - CONTROL VELOCIDAD DE PICO</vt:lpstr>
      <vt:lpstr> UPC: GCRA - CONTROL VELOCIDAD DE PICO ALGORITMO DE PLANIFICADOR VIRTUAL</vt:lpstr>
      <vt:lpstr>    UPC: GCRA - CONTROL VELOCIDAD DE PICO ALGORITMO DE PLANIFICADOR VIRTUAL</vt:lpstr>
      <vt:lpstr>    UPC: GCRA - CONTROL VELOCIDAD DE PICO ALGORITMO DE PLANIFICADOR VIRTUAL</vt:lpstr>
      <vt:lpstr>UPC: GCRA - CONTROL VELOCIDAD DE PICO ALGORITMO DE PLANIFICADOR VIRTUAL </vt:lpstr>
      <vt:lpstr>CONTROL DE PRIORIDAD</vt:lpstr>
      <vt:lpstr>MODELAR EL TRAFICO (Traffic shaping)</vt:lpstr>
      <vt:lpstr>MODELAR EL TRAFICO (Traffic shaping)</vt:lpstr>
      <vt:lpstr>MODELAR EL TRAFICO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Gustavo</dc:creator>
  <cp:lastModifiedBy>CASTIGLIONI TAUBER Federico</cp:lastModifiedBy>
  <cp:revision>4</cp:revision>
  <cp:lastPrinted>1601-01-01T00:00:00Z</cp:lastPrinted>
  <dcterms:created xsi:type="dcterms:W3CDTF">1999-11-04T13:07:15Z</dcterms:created>
  <dcterms:modified xsi:type="dcterms:W3CDTF">2022-06-13T02:42:07Z</dcterms:modified>
</cp:coreProperties>
</file>