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3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79" r:id="rId28"/>
    <p:sldId id="281" r:id="rId29"/>
    <p:sldId id="282" r:id="rId30"/>
    <p:sldId id="283" r:id="rId31"/>
    <p:sldId id="284" r:id="rId32"/>
    <p:sldId id="285" r:id="rId33"/>
    <p:sldId id="286" r:id="rId34"/>
    <p:sldId id="287" r:id="rId35"/>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088" y="4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s-AR"/>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s-AR"/>
          </a:p>
        </p:txBody>
      </p:sp>
      <p:sp>
        <p:nvSpPr>
          <p:cNvPr id="4099" name="Rectangle 3"/>
          <p:cNvSpPr>
            <a:spLocks noGrp="1" noChangeArrowheads="1"/>
          </p:cNvSpPr>
          <p:nvPr>
            <p:ph type="hdr"/>
          </p:nvPr>
        </p:nvSpPr>
        <p:spPr bwMode="auto">
          <a:xfrm>
            <a:off x="0"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723900" algn="l"/>
                <a:tab pos="1447800" algn="l"/>
                <a:tab pos="2171700" algn="l"/>
                <a:tab pos="2895600" algn="l"/>
              </a:tabLst>
              <a:defRPr sz="1200" smtClean="0">
                <a:solidFill>
                  <a:srgbClr val="000000"/>
                </a:solidFill>
                <a:latin typeface="Times New Roman" pitchFamily="16" charset="0"/>
                <a:cs typeface="Lucida Sans Unicode" charset="0"/>
              </a:defRPr>
            </a:lvl1pPr>
          </a:lstStyle>
          <a:p>
            <a:pPr>
              <a:defRPr/>
            </a:pPr>
            <a:endParaRPr lang="es-UY"/>
          </a:p>
        </p:txBody>
      </p:sp>
      <p:sp>
        <p:nvSpPr>
          <p:cNvPr id="4100"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723900" algn="l"/>
                <a:tab pos="1447800" algn="l"/>
                <a:tab pos="2171700" algn="l"/>
                <a:tab pos="2895600" algn="l"/>
              </a:tabLst>
              <a:defRPr sz="1200" smtClean="0">
                <a:solidFill>
                  <a:srgbClr val="000000"/>
                </a:solidFill>
                <a:latin typeface="Times New Roman" pitchFamily="16" charset="0"/>
                <a:cs typeface="Lucida Sans Unicode" charset="0"/>
              </a:defRPr>
            </a:lvl1pPr>
          </a:lstStyle>
          <a:p>
            <a:pPr>
              <a:defRPr/>
            </a:pPr>
            <a:endParaRPr lang="es-UY"/>
          </a:p>
        </p:txBody>
      </p:sp>
      <p:sp>
        <p:nvSpPr>
          <p:cNvPr id="36870" name="Rectangle 5"/>
          <p:cNvSpPr>
            <a:spLocks noGrp="1" noRot="1" noChangeAspect="1" noChangeArrowheads="1"/>
          </p:cNvSpPr>
          <p:nvPr>
            <p:ph type="sldImg"/>
          </p:nvPr>
        </p:nvSpPr>
        <p:spPr bwMode="auto">
          <a:xfrm>
            <a:off x="1143000" y="685800"/>
            <a:ext cx="4568825" cy="3425825"/>
          </a:xfrm>
          <a:prstGeom prst="rect">
            <a:avLst/>
          </a:prstGeom>
          <a:solidFill>
            <a:srgbClr val="FFFFFF"/>
          </a:solidFill>
          <a:ln w="9360">
            <a:solidFill>
              <a:srgbClr val="000000"/>
            </a:solidFill>
            <a:miter lim="800000"/>
            <a:headEnd/>
            <a:tailEnd/>
          </a:ln>
        </p:spPr>
      </p:sp>
      <p:sp>
        <p:nvSpPr>
          <p:cNvPr id="4102"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s-AR" noProof="0"/>
          </a:p>
        </p:txBody>
      </p:sp>
      <p:sp>
        <p:nvSpPr>
          <p:cNvPr id="4103" name="Rectangle 7"/>
          <p:cNvSpPr>
            <a:spLocks noGrp="1" noChangeArrowheads="1"/>
          </p:cNvSpPr>
          <p:nvPr>
            <p:ph type="ftr"/>
          </p:nvPr>
        </p:nvSpPr>
        <p:spPr bwMode="auto">
          <a:xfrm>
            <a:off x="0"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723900" algn="l"/>
                <a:tab pos="1447800" algn="l"/>
                <a:tab pos="2171700" algn="l"/>
                <a:tab pos="2895600" algn="l"/>
              </a:tabLst>
              <a:defRPr sz="1200" smtClean="0">
                <a:solidFill>
                  <a:srgbClr val="000000"/>
                </a:solidFill>
                <a:latin typeface="Times New Roman" pitchFamily="16" charset="0"/>
                <a:cs typeface="Lucida Sans Unicode" charset="0"/>
              </a:defRPr>
            </a:lvl1pPr>
          </a:lstStyle>
          <a:p>
            <a:pPr>
              <a:defRPr/>
            </a:pPr>
            <a:endParaRPr lang="es-UY"/>
          </a:p>
        </p:txBody>
      </p:sp>
      <p:sp>
        <p:nvSpPr>
          <p:cNvPr id="4104"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723900" algn="l"/>
                <a:tab pos="1447800" algn="l"/>
                <a:tab pos="2171700" algn="l"/>
                <a:tab pos="2895600" algn="l"/>
              </a:tabLst>
              <a:defRPr sz="1200" smtClean="0">
                <a:solidFill>
                  <a:srgbClr val="000000"/>
                </a:solidFill>
                <a:latin typeface="Times New Roman" pitchFamily="16" charset="0"/>
                <a:cs typeface="Lucida Sans Unicode" charset="0"/>
              </a:defRPr>
            </a:lvl1pPr>
          </a:lstStyle>
          <a:p>
            <a:pPr>
              <a:defRPr/>
            </a:pPr>
            <a:fld id="{E61628AB-BCFD-45C1-A7C2-53ECB566D9A4}" type="slidenum">
              <a:rPr lang="es-UY"/>
              <a:pPr>
                <a:defRPr/>
              </a:pPr>
              <a:t>‹Nº›</a:t>
            </a:fld>
            <a:endParaRPr lang="es-UY"/>
          </a:p>
        </p:txBody>
      </p:sp>
    </p:spTree>
    <p:extLst>
      <p:ext uri="{BB962C8B-B14F-4D97-AF65-F5344CB8AC3E}">
        <p14:creationId xmlns:p14="http://schemas.microsoft.com/office/powerpoint/2010/main" val="151475040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p:cNvSpPr>
            <a:spLocks noGrp="1" noChangeArrowheads="1"/>
          </p:cNvSpPr>
          <p:nvPr>
            <p:ph type="sldNum" sz="quarter"/>
          </p:nvPr>
        </p:nvSpPr>
        <p:spPr>
          <a:noFill/>
        </p:spPr>
        <p:txBody>
          <a:bodyPr/>
          <a:lstStyle/>
          <a:p>
            <a:fld id="{19E1EA81-C7F0-4AB7-8890-8E059715F6E9}" type="slidenum">
              <a:rPr lang="es-UY"/>
              <a:pPr/>
              <a:t>1</a:t>
            </a:fld>
            <a:endParaRPr lang="es-UY"/>
          </a:p>
        </p:txBody>
      </p:sp>
      <p:sp>
        <p:nvSpPr>
          <p:cNvPr id="37891" name="Rectangle 1"/>
          <p:cNvSpPr txBox="1">
            <a:spLocks noGrp="1" noRot="1" noChangeAspect="1" noChangeArrowheads="1" noTextEdit="1"/>
          </p:cNvSpPr>
          <p:nvPr>
            <p:ph type="sldImg"/>
          </p:nvPr>
        </p:nvSpPr>
        <p:spPr>
          <a:xfrm>
            <a:off x="1143000" y="685800"/>
            <a:ext cx="4572000" cy="3429000"/>
          </a:xfrm>
          <a:ln/>
        </p:spPr>
      </p:sp>
      <p:sp>
        <p:nvSpPr>
          <p:cNvPr id="37892"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p:cNvSpPr>
            <a:spLocks noGrp="1" noChangeArrowheads="1"/>
          </p:cNvSpPr>
          <p:nvPr>
            <p:ph type="sldNum" sz="quarter"/>
          </p:nvPr>
        </p:nvSpPr>
        <p:spPr>
          <a:noFill/>
        </p:spPr>
        <p:txBody>
          <a:bodyPr/>
          <a:lstStyle/>
          <a:p>
            <a:fld id="{645E93CB-B2C2-4315-975C-258BC5F46A48}" type="slidenum">
              <a:rPr lang="es-UY"/>
              <a:pPr/>
              <a:t>10</a:t>
            </a:fld>
            <a:endParaRPr lang="es-UY"/>
          </a:p>
        </p:txBody>
      </p:sp>
      <p:sp>
        <p:nvSpPr>
          <p:cNvPr id="47107" name="Rectangle 1"/>
          <p:cNvSpPr txBox="1">
            <a:spLocks noGrp="1" noRot="1" noChangeAspect="1" noChangeArrowheads="1" noTextEdit="1"/>
          </p:cNvSpPr>
          <p:nvPr>
            <p:ph type="sldImg"/>
          </p:nvPr>
        </p:nvSpPr>
        <p:spPr>
          <a:xfrm>
            <a:off x="1143000" y="685800"/>
            <a:ext cx="4572000" cy="3429000"/>
          </a:xfrm>
          <a:ln/>
        </p:spPr>
      </p:sp>
      <p:sp>
        <p:nvSpPr>
          <p:cNvPr id="47108"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p:spPr>
        <p:txBody>
          <a:bodyPr/>
          <a:lstStyle/>
          <a:p>
            <a:fld id="{A8A0BD98-9B1B-48F1-A7C5-219998A703F8}" type="slidenum">
              <a:rPr lang="es-UY"/>
              <a:pPr/>
              <a:t>11</a:t>
            </a:fld>
            <a:endParaRPr lang="es-UY"/>
          </a:p>
        </p:txBody>
      </p:sp>
      <p:sp>
        <p:nvSpPr>
          <p:cNvPr id="48131" name="Rectangle 1"/>
          <p:cNvSpPr txBox="1">
            <a:spLocks noGrp="1" noRot="1" noChangeAspect="1" noChangeArrowheads="1" noTextEdit="1"/>
          </p:cNvSpPr>
          <p:nvPr>
            <p:ph type="sldImg"/>
          </p:nvPr>
        </p:nvSpPr>
        <p:spPr>
          <a:xfrm>
            <a:off x="1143000" y="685800"/>
            <a:ext cx="4572000" cy="3429000"/>
          </a:xfrm>
          <a:ln/>
        </p:spPr>
      </p:sp>
      <p:sp>
        <p:nvSpPr>
          <p:cNvPr id="48132"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p:spPr>
        <p:txBody>
          <a:bodyPr/>
          <a:lstStyle/>
          <a:p>
            <a:fld id="{8D4D54BF-EFA6-454E-8123-ECF3EEFC1AAF}" type="slidenum">
              <a:rPr lang="es-UY"/>
              <a:pPr/>
              <a:t>12</a:t>
            </a:fld>
            <a:endParaRPr lang="es-UY"/>
          </a:p>
        </p:txBody>
      </p:sp>
      <p:sp>
        <p:nvSpPr>
          <p:cNvPr id="49155" name="Rectangle 1"/>
          <p:cNvSpPr txBox="1">
            <a:spLocks noGrp="1" noRot="1" noChangeAspect="1" noChangeArrowheads="1" noTextEdit="1"/>
          </p:cNvSpPr>
          <p:nvPr>
            <p:ph type="sldImg"/>
          </p:nvPr>
        </p:nvSpPr>
        <p:spPr>
          <a:xfrm>
            <a:off x="1143000" y="685800"/>
            <a:ext cx="4572000" cy="3429000"/>
          </a:xfrm>
          <a:ln/>
        </p:spPr>
      </p:sp>
      <p:sp>
        <p:nvSpPr>
          <p:cNvPr id="49156"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p:spPr>
        <p:txBody>
          <a:bodyPr/>
          <a:lstStyle/>
          <a:p>
            <a:fld id="{24F21425-22CB-4023-82FF-6F50887E72F0}" type="slidenum">
              <a:rPr lang="es-UY"/>
              <a:pPr/>
              <a:t>13</a:t>
            </a:fld>
            <a:endParaRPr lang="es-UY"/>
          </a:p>
        </p:txBody>
      </p:sp>
      <p:sp>
        <p:nvSpPr>
          <p:cNvPr id="50179" name="Rectangle 1"/>
          <p:cNvSpPr txBox="1">
            <a:spLocks noGrp="1" noRot="1" noChangeAspect="1" noChangeArrowheads="1" noTextEdit="1"/>
          </p:cNvSpPr>
          <p:nvPr>
            <p:ph type="sldImg"/>
          </p:nvPr>
        </p:nvSpPr>
        <p:spPr>
          <a:xfrm>
            <a:off x="1143000" y="685800"/>
            <a:ext cx="4572000" cy="3429000"/>
          </a:xfrm>
          <a:ln/>
        </p:spPr>
      </p:sp>
      <p:sp>
        <p:nvSpPr>
          <p:cNvPr id="50180"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p:spPr>
        <p:txBody>
          <a:bodyPr/>
          <a:lstStyle/>
          <a:p>
            <a:fld id="{39067A9A-256C-4C88-BD85-08C03B635724}" type="slidenum">
              <a:rPr lang="es-UY"/>
              <a:pPr/>
              <a:t>14</a:t>
            </a:fld>
            <a:endParaRPr lang="es-UY"/>
          </a:p>
        </p:txBody>
      </p:sp>
      <p:sp>
        <p:nvSpPr>
          <p:cNvPr id="51203" name="Rectangle 1"/>
          <p:cNvSpPr txBox="1">
            <a:spLocks noGrp="1" noRot="1" noChangeAspect="1" noChangeArrowheads="1" noTextEdit="1"/>
          </p:cNvSpPr>
          <p:nvPr>
            <p:ph type="sldImg"/>
          </p:nvPr>
        </p:nvSpPr>
        <p:spPr>
          <a:xfrm>
            <a:off x="1143000" y="685800"/>
            <a:ext cx="4572000" cy="3429000"/>
          </a:xfrm>
          <a:ln/>
        </p:spPr>
      </p:sp>
      <p:sp>
        <p:nvSpPr>
          <p:cNvPr id="51204"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p:spPr>
        <p:txBody>
          <a:bodyPr/>
          <a:lstStyle/>
          <a:p>
            <a:fld id="{D68841B4-7EF7-46D2-8A91-91D619186047}" type="slidenum">
              <a:rPr lang="es-UY"/>
              <a:pPr/>
              <a:t>15</a:t>
            </a:fld>
            <a:endParaRPr lang="es-UY"/>
          </a:p>
        </p:txBody>
      </p:sp>
      <p:sp>
        <p:nvSpPr>
          <p:cNvPr id="52227" name="Rectangle 1"/>
          <p:cNvSpPr txBox="1">
            <a:spLocks noGrp="1" noRot="1" noChangeAspect="1" noChangeArrowheads="1" noTextEdit="1"/>
          </p:cNvSpPr>
          <p:nvPr>
            <p:ph type="sldImg"/>
          </p:nvPr>
        </p:nvSpPr>
        <p:spPr>
          <a:xfrm>
            <a:off x="1143000" y="685800"/>
            <a:ext cx="4572000" cy="3429000"/>
          </a:xfrm>
          <a:ln/>
        </p:spPr>
      </p:sp>
      <p:sp>
        <p:nvSpPr>
          <p:cNvPr id="52228"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p:spPr>
        <p:txBody>
          <a:bodyPr/>
          <a:lstStyle/>
          <a:p>
            <a:fld id="{E85C2D89-6F00-4C94-A057-61C79417BFBA}" type="slidenum">
              <a:rPr lang="es-UY"/>
              <a:pPr/>
              <a:t>16</a:t>
            </a:fld>
            <a:endParaRPr lang="es-UY"/>
          </a:p>
        </p:txBody>
      </p:sp>
      <p:sp>
        <p:nvSpPr>
          <p:cNvPr id="53251" name="Rectangle 1"/>
          <p:cNvSpPr txBox="1">
            <a:spLocks noGrp="1" noRot="1" noChangeAspect="1" noChangeArrowheads="1" noTextEdit="1"/>
          </p:cNvSpPr>
          <p:nvPr>
            <p:ph type="sldImg"/>
          </p:nvPr>
        </p:nvSpPr>
        <p:spPr>
          <a:xfrm>
            <a:off x="1143000" y="685800"/>
            <a:ext cx="4572000" cy="3429000"/>
          </a:xfrm>
          <a:ln/>
        </p:spPr>
      </p:sp>
      <p:sp>
        <p:nvSpPr>
          <p:cNvPr id="53252"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p:spPr>
        <p:txBody>
          <a:bodyPr/>
          <a:lstStyle/>
          <a:p>
            <a:fld id="{F96BE282-1074-4469-BFC6-424CE2E19E73}" type="slidenum">
              <a:rPr lang="es-UY"/>
              <a:pPr/>
              <a:t>17</a:t>
            </a:fld>
            <a:endParaRPr lang="es-UY"/>
          </a:p>
        </p:txBody>
      </p:sp>
      <p:sp>
        <p:nvSpPr>
          <p:cNvPr id="54275" name="Rectangle 1"/>
          <p:cNvSpPr txBox="1">
            <a:spLocks noGrp="1" noRot="1" noChangeAspect="1" noChangeArrowheads="1" noTextEdit="1"/>
          </p:cNvSpPr>
          <p:nvPr>
            <p:ph type="sldImg"/>
          </p:nvPr>
        </p:nvSpPr>
        <p:spPr>
          <a:xfrm>
            <a:off x="1143000" y="685800"/>
            <a:ext cx="4572000" cy="3429000"/>
          </a:xfrm>
          <a:ln/>
        </p:spPr>
      </p:sp>
      <p:sp>
        <p:nvSpPr>
          <p:cNvPr id="54276"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p:spPr>
        <p:txBody>
          <a:bodyPr/>
          <a:lstStyle/>
          <a:p>
            <a:fld id="{585B6C56-FA02-47B7-B31C-9D2AA0B27C78}" type="slidenum">
              <a:rPr lang="es-UY"/>
              <a:pPr/>
              <a:t>18</a:t>
            </a:fld>
            <a:endParaRPr lang="es-UY"/>
          </a:p>
        </p:txBody>
      </p:sp>
      <p:sp>
        <p:nvSpPr>
          <p:cNvPr id="55299" name="Rectangle 1"/>
          <p:cNvSpPr txBox="1">
            <a:spLocks noGrp="1" noRot="1" noChangeAspect="1" noChangeArrowheads="1" noTextEdit="1"/>
          </p:cNvSpPr>
          <p:nvPr>
            <p:ph type="sldImg"/>
          </p:nvPr>
        </p:nvSpPr>
        <p:spPr>
          <a:xfrm>
            <a:off x="1143000" y="685800"/>
            <a:ext cx="4572000" cy="3429000"/>
          </a:xfrm>
          <a:ln/>
        </p:spPr>
      </p:sp>
      <p:sp>
        <p:nvSpPr>
          <p:cNvPr id="55300"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p:spPr>
        <p:txBody>
          <a:bodyPr/>
          <a:lstStyle/>
          <a:p>
            <a:fld id="{14BD9433-9A15-40A9-BF24-94FDF717CE44}" type="slidenum">
              <a:rPr lang="es-UY"/>
              <a:pPr/>
              <a:t>20</a:t>
            </a:fld>
            <a:endParaRPr lang="es-UY"/>
          </a:p>
        </p:txBody>
      </p:sp>
      <p:sp>
        <p:nvSpPr>
          <p:cNvPr id="56323" name="Rectangle 1"/>
          <p:cNvSpPr txBox="1">
            <a:spLocks noGrp="1" noRot="1" noChangeAspect="1" noChangeArrowheads="1" noTextEdit="1"/>
          </p:cNvSpPr>
          <p:nvPr>
            <p:ph type="sldImg"/>
          </p:nvPr>
        </p:nvSpPr>
        <p:spPr>
          <a:xfrm>
            <a:off x="1143000" y="685800"/>
            <a:ext cx="4572000" cy="3429000"/>
          </a:xfrm>
          <a:ln/>
        </p:spPr>
      </p:sp>
      <p:sp>
        <p:nvSpPr>
          <p:cNvPr id="56324" name="Text Box 2"/>
          <p:cNvSpPr txBox="1">
            <a:spLocks noGrp="1" noChangeArrowheads="1"/>
          </p:cNvSpPr>
          <p:nvPr>
            <p:ph type="body" idx="1"/>
          </p:nvPr>
        </p:nvSpPr>
        <p:spPr>
          <a:xfrm>
            <a:off x="914400" y="4343400"/>
            <a:ext cx="5029200" cy="4114800"/>
          </a:xfrm>
          <a:noFill/>
          <a:ln/>
        </p:spPr>
        <p:txBody>
          <a:bodyP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ea typeface="Microsoft YaHei" charset="0"/>
                <a:cs typeface="Microsoft YaHei" charset="0"/>
              </a:rPr>
              <a:t>A compromise that attempts to reduce collisions, like nonpersistent, and reduce idle time, like 1-persistent, is </a:t>
            </a:r>
            <a:r>
              <a:rPr lang="en-US" b="1" i="1">
                <a:ea typeface="Microsoft YaHei" charset="0"/>
                <a:cs typeface="Microsoft YaHei" charset="0"/>
              </a:rPr>
              <a:t>p</a:t>
            </a:r>
            <a:r>
              <a:rPr lang="en-US" b="1">
                <a:ea typeface="Microsoft YaHei" charset="0"/>
                <a:cs typeface="Microsoft YaHei" charset="0"/>
              </a:rPr>
              <a:t>-persistent</a:t>
            </a:r>
            <a:r>
              <a:rPr lang="en-US">
                <a:ea typeface="Microsoft YaHei" charset="0"/>
                <a:cs typeface="Microsoft YaHei" charset="0"/>
              </a:rPr>
              <a:t>. The rules are:</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ea typeface="Microsoft YaHei" charset="0"/>
              <a:cs typeface="Microsoft YaHei" charset="0"/>
            </a:endParaRP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a:ea typeface="Microsoft YaHei" charset="0"/>
                <a:cs typeface="Microsoft YaHei" charset="0"/>
              </a:rPr>
              <a:t>1.</a:t>
            </a:r>
            <a:r>
              <a:rPr lang="en-US">
                <a:ea typeface="Microsoft YaHei" charset="0"/>
                <a:cs typeface="Microsoft YaHei" charset="0"/>
              </a:rPr>
              <a:t> If the medium is idle, transmit with probability </a:t>
            </a:r>
            <a:r>
              <a:rPr lang="en-US" i="1">
                <a:ea typeface="Microsoft YaHei" charset="0"/>
                <a:cs typeface="Microsoft YaHei" charset="0"/>
              </a:rPr>
              <a:t>p</a:t>
            </a:r>
            <a:r>
              <a:rPr lang="en-US">
                <a:ea typeface="Microsoft YaHei" charset="0"/>
                <a:cs typeface="Microsoft YaHei" charset="0"/>
              </a:rPr>
              <a:t>, and delay one time unit with probability (1 – </a:t>
            </a:r>
            <a:r>
              <a:rPr lang="en-US" i="1">
                <a:ea typeface="Microsoft YaHei" charset="0"/>
                <a:cs typeface="Microsoft YaHei" charset="0"/>
              </a:rPr>
              <a:t>p</a:t>
            </a:r>
            <a:r>
              <a:rPr lang="en-US">
                <a:ea typeface="Microsoft YaHei" charset="0"/>
                <a:cs typeface="Microsoft YaHei" charset="0"/>
              </a:rPr>
              <a:t>). The time unit is typically equal to the maximum propagation delay.</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a:ea typeface="Microsoft YaHei" charset="0"/>
                <a:cs typeface="Microsoft YaHei" charset="0"/>
              </a:rPr>
              <a:t>2.</a:t>
            </a:r>
            <a:r>
              <a:rPr lang="en-US">
                <a:ea typeface="Microsoft YaHei" charset="0"/>
                <a:cs typeface="Microsoft YaHei" charset="0"/>
              </a:rPr>
              <a:t> If the medium is busy, continue to listen until the channel is idle and repeat step 1.</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a:ea typeface="Microsoft YaHei" charset="0"/>
                <a:cs typeface="Microsoft YaHei" charset="0"/>
              </a:rPr>
              <a:t>3.</a:t>
            </a:r>
            <a:r>
              <a:rPr lang="en-US">
                <a:ea typeface="Microsoft YaHei" charset="0"/>
                <a:cs typeface="Microsoft YaHei" charset="0"/>
              </a:rPr>
              <a:t> If transmission is delayed one time unit, repeat step 1.</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ea typeface="Microsoft YaHei" charset="0"/>
              <a:cs typeface="Microsoft YaHei" charset="0"/>
            </a:endParaRP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ea typeface="Microsoft YaHei" charset="0"/>
                <a:cs typeface="Microsoft YaHei" charset="0"/>
              </a:rPr>
              <a:t>The question arises as to what is an effective value of </a:t>
            </a:r>
            <a:r>
              <a:rPr lang="en-US" i="1">
                <a:ea typeface="Microsoft YaHei" charset="0"/>
                <a:cs typeface="Microsoft YaHei" charset="0"/>
              </a:rPr>
              <a:t>p</a:t>
            </a:r>
            <a:r>
              <a:rPr lang="en-US">
                <a:ea typeface="Microsoft YaHei" charset="0"/>
                <a:cs typeface="Microsoft YaHei" charset="0"/>
              </a:rPr>
              <a:t>. The main problem to avoid is one of instability under heavy load.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p:cNvSpPr>
            <a:spLocks noGrp="1" noChangeArrowheads="1"/>
          </p:cNvSpPr>
          <p:nvPr>
            <p:ph type="sldNum" sz="quarter"/>
          </p:nvPr>
        </p:nvSpPr>
        <p:spPr>
          <a:noFill/>
        </p:spPr>
        <p:txBody>
          <a:bodyPr/>
          <a:lstStyle/>
          <a:p>
            <a:fld id="{3F4F5080-8501-44C4-9173-BE494F517717}" type="slidenum">
              <a:rPr lang="es-UY"/>
              <a:pPr/>
              <a:t>2</a:t>
            </a:fld>
            <a:endParaRPr lang="es-UY"/>
          </a:p>
        </p:txBody>
      </p:sp>
      <p:sp>
        <p:nvSpPr>
          <p:cNvPr id="38915" name="Rectangle 1"/>
          <p:cNvSpPr txBox="1">
            <a:spLocks noGrp="1" noRot="1" noChangeAspect="1" noChangeArrowheads="1" noTextEdit="1"/>
          </p:cNvSpPr>
          <p:nvPr>
            <p:ph type="sldImg"/>
          </p:nvPr>
        </p:nvSpPr>
        <p:spPr>
          <a:xfrm>
            <a:off x="1143000" y="685800"/>
            <a:ext cx="4572000" cy="3429000"/>
          </a:xfrm>
          <a:ln/>
        </p:spPr>
      </p:sp>
      <p:sp>
        <p:nvSpPr>
          <p:cNvPr id="38916"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p:spPr>
        <p:txBody>
          <a:bodyPr/>
          <a:lstStyle/>
          <a:p>
            <a:fld id="{825FD67E-AED0-4470-B655-054214432DBA}" type="slidenum">
              <a:rPr lang="es-UY"/>
              <a:pPr/>
              <a:t>21</a:t>
            </a:fld>
            <a:endParaRPr lang="es-UY"/>
          </a:p>
        </p:txBody>
      </p:sp>
      <p:sp>
        <p:nvSpPr>
          <p:cNvPr id="57347" name="Rectangle 1"/>
          <p:cNvSpPr txBox="1">
            <a:spLocks noGrp="1" noRot="1" noChangeAspect="1" noChangeArrowheads="1" noTextEdit="1"/>
          </p:cNvSpPr>
          <p:nvPr>
            <p:ph type="sldImg"/>
          </p:nvPr>
        </p:nvSpPr>
        <p:spPr>
          <a:xfrm>
            <a:off x="1143000" y="685800"/>
            <a:ext cx="4572000" cy="3429000"/>
          </a:xfrm>
          <a:ln/>
        </p:spPr>
      </p:sp>
      <p:sp>
        <p:nvSpPr>
          <p:cNvPr id="57348" name="Text Box 2"/>
          <p:cNvSpPr txBox="1">
            <a:spLocks noGrp="1" noChangeArrowheads="1"/>
          </p:cNvSpPr>
          <p:nvPr>
            <p:ph type="body" idx="1"/>
          </p:nvPr>
        </p:nvSpPr>
        <p:spPr>
          <a:xfrm>
            <a:off x="914400" y="4343400"/>
            <a:ext cx="5029200" cy="4114800"/>
          </a:xfrm>
          <a:noFill/>
          <a:ln/>
        </p:spPr>
        <p:txBody>
          <a:bodyP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ea typeface="Microsoft YaHei" charset="0"/>
                <a:cs typeface="Microsoft YaHei" charset="0"/>
              </a:rPr>
              <a:t>Consider the case in which </a:t>
            </a:r>
            <a:r>
              <a:rPr lang="en-US" i="1">
                <a:ea typeface="Microsoft YaHei" charset="0"/>
                <a:cs typeface="Microsoft YaHei" charset="0"/>
              </a:rPr>
              <a:t>n</a:t>
            </a:r>
            <a:r>
              <a:rPr lang="en-US">
                <a:ea typeface="Microsoft YaHei" charset="0"/>
                <a:cs typeface="Microsoft YaHei" charset="0"/>
              </a:rPr>
              <a:t> stations have frames to send while a transmission is taking place. At the end of the transmission, the expected number of stations that will attempt to transmit is equal to the number of stations ready to transmit times the probability of transmitting, or </a:t>
            </a:r>
            <a:r>
              <a:rPr lang="en-US" i="1">
                <a:ea typeface="Microsoft YaHei" charset="0"/>
                <a:cs typeface="Microsoft YaHei" charset="0"/>
              </a:rPr>
              <a:t>np</a:t>
            </a:r>
            <a:r>
              <a:rPr lang="en-US">
                <a:ea typeface="Microsoft YaHei" charset="0"/>
                <a:cs typeface="Microsoft YaHei" charset="0"/>
              </a:rPr>
              <a:t>. If </a:t>
            </a:r>
            <a:r>
              <a:rPr lang="en-US" i="1">
                <a:ea typeface="Microsoft YaHei" charset="0"/>
                <a:cs typeface="Microsoft YaHei" charset="0"/>
              </a:rPr>
              <a:t>np</a:t>
            </a:r>
            <a:r>
              <a:rPr lang="en-US">
                <a:ea typeface="Microsoft YaHei" charset="0"/>
                <a:cs typeface="Microsoft YaHei" charset="0"/>
              </a:rPr>
              <a:t> is greater than 1, on average multiple stations will attempt to transmit and there will be a collision. What is more, as soon as all these stations realize that their transmission suffered a collision, they will be back again, almost guaranteeing more collisions. Worse yet, these retries will compete with new transmissions from other stations, further increasing the probability of collision. Eventually, all stations will be trying to send, causing continuous collisions, with throughput dropping to zero. To avoid this catastrophe, </a:t>
            </a:r>
            <a:r>
              <a:rPr lang="en-US" i="1">
                <a:ea typeface="Microsoft YaHei" charset="0"/>
                <a:cs typeface="Microsoft YaHei" charset="0"/>
              </a:rPr>
              <a:t>np</a:t>
            </a:r>
            <a:r>
              <a:rPr lang="en-US">
                <a:ea typeface="Microsoft YaHei" charset="0"/>
                <a:cs typeface="Microsoft YaHei" charset="0"/>
              </a:rPr>
              <a:t> must be less than one for the expected peaks of </a:t>
            </a:r>
            <a:r>
              <a:rPr lang="en-US" i="1">
                <a:ea typeface="Microsoft YaHei" charset="0"/>
                <a:cs typeface="Microsoft YaHei" charset="0"/>
              </a:rPr>
              <a:t>n</a:t>
            </a:r>
            <a:r>
              <a:rPr lang="en-US">
                <a:ea typeface="Microsoft YaHei" charset="0"/>
                <a:cs typeface="Microsoft YaHei" charset="0"/>
              </a:rPr>
              <a:t>; therefore, if a heavy load is expected to occur with some regularity, </a:t>
            </a:r>
            <a:r>
              <a:rPr lang="en-US" i="1">
                <a:ea typeface="Microsoft YaHei" charset="0"/>
                <a:cs typeface="Microsoft YaHei" charset="0"/>
              </a:rPr>
              <a:t>p</a:t>
            </a:r>
            <a:r>
              <a:rPr lang="en-US">
                <a:ea typeface="Microsoft YaHei" charset="0"/>
                <a:cs typeface="Microsoft YaHei" charset="0"/>
              </a:rPr>
              <a:t> must be small. However, as </a:t>
            </a:r>
            <a:r>
              <a:rPr lang="en-US" i="1">
                <a:ea typeface="Microsoft YaHei" charset="0"/>
                <a:cs typeface="Microsoft YaHei" charset="0"/>
              </a:rPr>
              <a:t>p</a:t>
            </a:r>
            <a:r>
              <a:rPr lang="en-US">
                <a:ea typeface="Microsoft YaHei" charset="0"/>
                <a:cs typeface="Microsoft YaHei" charset="0"/>
              </a:rPr>
              <a:t> is made smaller, stations must wait longer to attempt transmission. At low loads, this can result in very long delays. For example, if only a single station desires to transmit, the expected number of iterations of step 1 is 1/</a:t>
            </a:r>
            <a:r>
              <a:rPr lang="en-US" i="1">
                <a:ea typeface="Microsoft YaHei" charset="0"/>
                <a:cs typeface="Microsoft YaHei" charset="0"/>
              </a:rPr>
              <a:t>p</a:t>
            </a:r>
            <a:r>
              <a:rPr lang="en-US">
                <a:ea typeface="Microsoft YaHei" charset="0"/>
                <a:cs typeface="Microsoft YaHei" charset="0"/>
              </a:rPr>
              <a:t>. Thus, if </a:t>
            </a:r>
            <a:r>
              <a:rPr lang="en-US" i="1">
                <a:ea typeface="Microsoft YaHei" charset="0"/>
                <a:cs typeface="Microsoft YaHei" charset="0"/>
              </a:rPr>
              <a:t>p</a:t>
            </a:r>
            <a:r>
              <a:rPr lang="en-US">
                <a:ea typeface="Microsoft YaHei" charset="0"/>
                <a:cs typeface="Microsoft YaHei" charset="0"/>
              </a:rPr>
              <a:t> = 0.1, at low load, a station will wait an average of 9 time units before transmitting on an idle line.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p:spPr>
        <p:txBody>
          <a:bodyPr/>
          <a:lstStyle/>
          <a:p>
            <a:fld id="{28429B6C-6EE4-4BD9-8381-45BE0EBC152D}" type="slidenum">
              <a:rPr lang="es-UY"/>
              <a:pPr/>
              <a:t>22</a:t>
            </a:fld>
            <a:endParaRPr lang="es-UY"/>
          </a:p>
        </p:txBody>
      </p:sp>
      <p:sp>
        <p:nvSpPr>
          <p:cNvPr id="58371" name="Rectangle 1"/>
          <p:cNvSpPr txBox="1">
            <a:spLocks noGrp="1" noRot="1" noChangeAspect="1" noChangeArrowheads="1" noTextEdit="1"/>
          </p:cNvSpPr>
          <p:nvPr>
            <p:ph type="sldImg"/>
          </p:nvPr>
        </p:nvSpPr>
        <p:spPr>
          <a:xfrm>
            <a:off x="1143000" y="685800"/>
            <a:ext cx="4572000" cy="3429000"/>
          </a:xfrm>
          <a:ln/>
        </p:spPr>
      </p:sp>
      <p:sp>
        <p:nvSpPr>
          <p:cNvPr id="58372"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p:spPr>
        <p:txBody>
          <a:bodyPr/>
          <a:lstStyle/>
          <a:p>
            <a:fld id="{BAAA45DD-6F47-4E88-86F3-7F541250E9E4}" type="slidenum">
              <a:rPr lang="es-UY"/>
              <a:pPr/>
              <a:t>23</a:t>
            </a:fld>
            <a:endParaRPr lang="es-UY"/>
          </a:p>
        </p:txBody>
      </p:sp>
      <p:sp>
        <p:nvSpPr>
          <p:cNvPr id="59395" name="Rectangle 1"/>
          <p:cNvSpPr txBox="1">
            <a:spLocks noGrp="1" noRot="1" noChangeAspect="1" noChangeArrowheads="1" noTextEdit="1"/>
          </p:cNvSpPr>
          <p:nvPr>
            <p:ph type="sldImg"/>
          </p:nvPr>
        </p:nvSpPr>
        <p:spPr>
          <a:xfrm>
            <a:off x="1143000" y="685800"/>
            <a:ext cx="4572000" cy="3429000"/>
          </a:xfrm>
          <a:ln/>
        </p:spPr>
      </p:sp>
      <p:sp>
        <p:nvSpPr>
          <p:cNvPr id="59396"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p:spPr>
        <p:txBody>
          <a:bodyPr/>
          <a:lstStyle/>
          <a:p>
            <a:fld id="{176C0366-2848-47B6-B2A3-2544B8BF27DD}" type="slidenum">
              <a:rPr lang="es-UY"/>
              <a:pPr/>
              <a:t>24</a:t>
            </a:fld>
            <a:endParaRPr lang="es-UY"/>
          </a:p>
        </p:txBody>
      </p:sp>
      <p:sp>
        <p:nvSpPr>
          <p:cNvPr id="60419" name="Rectangle 1"/>
          <p:cNvSpPr txBox="1">
            <a:spLocks noGrp="1" noRot="1" noChangeAspect="1" noChangeArrowheads="1" noTextEdit="1"/>
          </p:cNvSpPr>
          <p:nvPr>
            <p:ph type="sldImg"/>
          </p:nvPr>
        </p:nvSpPr>
        <p:spPr>
          <a:xfrm>
            <a:off x="1143000" y="685800"/>
            <a:ext cx="4572000" cy="3429000"/>
          </a:xfrm>
          <a:ln/>
        </p:spPr>
      </p:sp>
      <p:sp>
        <p:nvSpPr>
          <p:cNvPr id="60420"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p:spPr>
        <p:txBody>
          <a:bodyPr/>
          <a:lstStyle/>
          <a:p>
            <a:fld id="{1B567BE2-F931-483D-81B8-1FCA91DABCD4}" type="slidenum">
              <a:rPr lang="es-UY"/>
              <a:pPr/>
              <a:t>25</a:t>
            </a:fld>
            <a:endParaRPr lang="es-UY"/>
          </a:p>
        </p:txBody>
      </p:sp>
      <p:sp>
        <p:nvSpPr>
          <p:cNvPr id="61443" name="Rectangle 1"/>
          <p:cNvSpPr txBox="1">
            <a:spLocks noGrp="1" noRot="1" noChangeAspect="1" noChangeArrowheads="1" noTextEdit="1"/>
          </p:cNvSpPr>
          <p:nvPr>
            <p:ph type="sldImg"/>
          </p:nvPr>
        </p:nvSpPr>
        <p:spPr>
          <a:xfrm>
            <a:off x="1143000" y="685800"/>
            <a:ext cx="4572000" cy="3429000"/>
          </a:xfrm>
          <a:ln/>
        </p:spPr>
      </p:sp>
      <p:sp>
        <p:nvSpPr>
          <p:cNvPr id="61444" name="Text Box 2"/>
          <p:cNvSpPr txBox="1">
            <a:spLocks noGrp="1" noChangeArrowheads="1"/>
          </p:cNvSpPr>
          <p:nvPr>
            <p:ph type="body" idx="1"/>
          </p:nvPr>
        </p:nvSpPr>
        <p:spPr>
          <a:xfrm>
            <a:off x="914400" y="4343400"/>
            <a:ext cx="5029200" cy="4114800"/>
          </a:xfrm>
          <a:noFill/>
          <a:ln/>
        </p:spPr>
        <p:txBody>
          <a:bodyP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atin typeface="Arial" charset="0"/>
                <a:ea typeface="Microsoft YaHei" charset="0"/>
                <a:cs typeface="Microsoft YaHei" charset="0"/>
              </a:rPr>
              <a:t>Stallings DCC8e </a:t>
            </a:r>
            <a:r>
              <a:rPr lang="en-US">
                <a:ea typeface="Microsoft YaHei" charset="0"/>
                <a:cs typeface="Microsoft YaHei" charset="0"/>
              </a:rPr>
              <a:t>Figure 16.2 illustrates the technique for a baseband bus. The upper part of the figure shows a bus LAN layout. At time </a:t>
            </a:r>
            <a:r>
              <a:rPr lang="en-US" i="1">
                <a:ea typeface="Microsoft YaHei" charset="0"/>
                <a:cs typeface="Microsoft YaHei" charset="0"/>
              </a:rPr>
              <a:t>t</a:t>
            </a:r>
            <a:r>
              <a:rPr lang="en-US" baseline="-25000">
                <a:ea typeface="Microsoft YaHei" charset="0"/>
                <a:cs typeface="Microsoft YaHei" charset="0"/>
              </a:rPr>
              <a:t>0</a:t>
            </a:r>
            <a:r>
              <a:rPr lang="en-US">
                <a:ea typeface="Microsoft YaHei" charset="0"/>
                <a:cs typeface="Microsoft YaHei" charset="0"/>
              </a:rPr>
              <a:t>, station A begins transmitting a packet addressed to D. At </a:t>
            </a:r>
            <a:r>
              <a:rPr lang="en-US" i="1">
                <a:ea typeface="Microsoft YaHei" charset="0"/>
                <a:cs typeface="Microsoft YaHei" charset="0"/>
              </a:rPr>
              <a:t>t</a:t>
            </a:r>
            <a:r>
              <a:rPr lang="en-US" baseline="-25000">
                <a:ea typeface="Microsoft YaHei" charset="0"/>
                <a:cs typeface="Microsoft YaHei" charset="0"/>
              </a:rPr>
              <a:t> 1</a:t>
            </a:r>
            <a:r>
              <a:rPr lang="en-US">
                <a:ea typeface="Microsoft YaHei" charset="0"/>
                <a:cs typeface="Microsoft YaHei" charset="0"/>
              </a:rPr>
              <a:t>, both B and C are ready to transmit. B senses a transmission and so defers. C, however, is still unaware of A's transmission (because the leading edge of A's transmission has not yet arrived at C) and begins its own transmission. When A's transmission reaches C, at </a:t>
            </a:r>
            <a:r>
              <a:rPr lang="en-US" i="1">
                <a:ea typeface="Microsoft YaHei" charset="0"/>
                <a:cs typeface="Microsoft YaHei" charset="0"/>
              </a:rPr>
              <a:t>t</a:t>
            </a:r>
            <a:r>
              <a:rPr lang="en-US" baseline="-25000">
                <a:ea typeface="Microsoft YaHei" charset="0"/>
                <a:cs typeface="Microsoft YaHei" charset="0"/>
              </a:rPr>
              <a:t> 2</a:t>
            </a:r>
            <a:r>
              <a:rPr lang="en-US">
                <a:ea typeface="Microsoft YaHei" charset="0"/>
                <a:cs typeface="Microsoft YaHei" charset="0"/>
              </a:rPr>
              <a:t>, C detects the collision and ceases transmission. The effect of the collision propagates back to A, where it is detected some time later, </a:t>
            </a:r>
            <a:r>
              <a:rPr lang="en-US" i="1">
                <a:ea typeface="Microsoft YaHei" charset="0"/>
                <a:cs typeface="Microsoft YaHei" charset="0"/>
              </a:rPr>
              <a:t>t</a:t>
            </a:r>
            <a:r>
              <a:rPr lang="en-US" baseline="-25000">
                <a:ea typeface="Microsoft YaHei" charset="0"/>
                <a:cs typeface="Microsoft YaHei" charset="0"/>
              </a:rPr>
              <a:t> 3</a:t>
            </a:r>
            <a:r>
              <a:rPr lang="en-US">
                <a:ea typeface="Microsoft YaHei" charset="0"/>
                <a:cs typeface="Microsoft YaHei" charset="0"/>
              </a:rPr>
              <a:t>, at which time A ceases transmission. With CSMA/CD,  the amount of wasted capacity is reduced to the time it takes to detect a collision. Question: How long does that take? Let us consider the case of a baseband bus and consider two stations as far apart as possible. For example, in Figure 16.2, suppose that station A begins a transmission and that just before that transmission reaches D, D is ready to transmit. Because D is not yet aware of A's transmission, it begins to transmit. A collision occurs almost immediately and is recognized by D. However, the collision must propagate all the way back to A before A is aware of the collision. By this line of reasoning, we conclude that the amount of time that it takes to detect a collision is no greater than twice the end-to-end propagation delay.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p>
            <a:fld id="{70990C98-4CDB-477B-9243-74738F9E6D3F}" type="slidenum">
              <a:rPr lang="es-UY"/>
              <a:pPr/>
              <a:t>26</a:t>
            </a:fld>
            <a:endParaRPr lang="es-UY"/>
          </a:p>
        </p:txBody>
      </p:sp>
      <p:sp>
        <p:nvSpPr>
          <p:cNvPr id="62467" name="Rectangle 1"/>
          <p:cNvSpPr txBox="1">
            <a:spLocks noGrp="1" noRot="1" noChangeAspect="1" noChangeArrowheads="1" noTextEdit="1"/>
          </p:cNvSpPr>
          <p:nvPr>
            <p:ph type="sldImg"/>
          </p:nvPr>
        </p:nvSpPr>
        <p:spPr>
          <a:xfrm>
            <a:off x="1143000" y="685800"/>
            <a:ext cx="4572000" cy="3429000"/>
          </a:xfrm>
          <a:ln/>
        </p:spPr>
      </p:sp>
      <p:sp>
        <p:nvSpPr>
          <p:cNvPr id="62468"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p:spPr>
        <p:txBody>
          <a:bodyPr/>
          <a:lstStyle/>
          <a:p>
            <a:fld id="{61457D31-0BFC-40FE-B7D1-75B7143DEF42}" type="slidenum">
              <a:rPr lang="es-UY"/>
              <a:pPr/>
              <a:t>27</a:t>
            </a:fld>
            <a:endParaRPr lang="es-UY"/>
          </a:p>
        </p:txBody>
      </p:sp>
      <p:sp>
        <p:nvSpPr>
          <p:cNvPr id="63491" name="Rectangle 1"/>
          <p:cNvSpPr txBox="1">
            <a:spLocks noGrp="1" noRot="1" noChangeAspect="1" noChangeArrowheads="1" noTextEdit="1"/>
          </p:cNvSpPr>
          <p:nvPr>
            <p:ph type="sldImg"/>
          </p:nvPr>
        </p:nvSpPr>
        <p:spPr>
          <a:xfrm>
            <a:off x="1143000" y="685800"/>
            <a:ext cx="4572000" cy="3429000"/>
          </a:xfrm>
          <a:ln/>
        </p:spPr>
      </p:sp>
      <p:sp>
        <p:nvSpPr>
          <p:cNvPr id="63492"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p:spPr>
        <p:txBody>
          <a:bodyPr/>
          <a:lstStyle/>
          <a:p>
            <a:fld id="{D081BFC5-ADBC-48F2-9CA0-20C44A5AEC59}" type="slidenum">
              <a:rPr lang="es-UY"/>
              <a:pPr/>
              <a:t>28</a:t>
            </a:fld>
            <a:endParaRPr lang="es-UY"/>
          </a:p>
        </p:txBody>
      </p:sp>
      <p:sp>
        <p:nvSpPr>
          <p:cNvPr id="64515" name="Rectangle 1"/>
          <p:cNvSpPr txBox="1">
            <a:spLocks noGrp="1" noRot="1" noChangeAspect="1" noChangeArrowheads="1" noTextEdit="1"/>
          </p:cNvSpPr>
          <p:nvPr>
            <p:ph type="sldImg"/>
          </p:nvPr>
        </p:nvSpPr>
        <p:spPr>
          <a:xfrm>
            <a:off x="1143000" y="685800"/>
            <a:ext cx="4572000" cy="3429000"/>
          </a:xfrm>
          <a:ln/>
        </p:spPr>
      </p:sp>
      <p:sp>
        <p:nvSpPr>
          <p:cNvPr id="64516"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p:spPr>
        <p:txBody>
          <a:bodyPr/>
          <a:lstStyle/>
          <a:p>
            <a:fld id="{E9854C1A-DD76-4161-B49D-C75EDA86A6CB}" type="slidenum">
              <a:rPr lang="es-UY"/>
              <a:pPr/>
              <a:t>29</a:t>
            </a:fld>
            <a:endParaRPr lang="es-UY"/>
          </a:p>
        </p:txBody>
      </p:sp>
      <p:sp>
        <p:nvSpPr>
          <p:cNvPr id="65539" name="Rectangle 1"/>
          <p:cNvSpPr txBox="1">
            <a:spLocks noGrp="1" noRot="1" noChangeAspect="1" noChangeArrowheads="1" noTextEdit="1"/>
          </p:cNvSpPr>
          <p:nvPr>
            <p:ph type="sldImg"/>
          </p:nvPr>
        </p:nvSpPr>
        <p:spPr>
          <a:xfrm>
            <a:off x="1143000" y="685800"/>
            <a:ext cx="4572000" cy="3429000"/>
          </a:xfrm>
          <a:ln/>
        </p:spPr>
      </p:sp>
      <p:sp>
        <p:nvSpPr>
          <p:cNvPr id="65540"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p:spPr>
        <p:txBody>
          <a:bodyPr/>
          <a:lstStyle/>
          <a:p>
            <a:fld id="{44FDA3A8-FF04-4528-914F-DF987D3E1C78}" type="slidenum">
              <a:rPr lang="es-UY"/>
              <a:pPr/>
              <a:t>30</a:t>
            </a:fld>
            <a:endParaRPr lang="es-UY"/>
          </a:p>
        </p:txBody>
      </p:sp>
      <p:sp>
        <p:nvSpPr>
          <p:cNvPr id="66563" name="Rectangle 1"/>
          <p:cNvSpPr txBox="1">
            <a:spLocks noGrp="1" noRot="1" noChangeAspect="1" noChangeArrowheads="1" noTextEdit="1"/>
          </p:cNvSpPr>
          <p:nvPr>
            <p:ph type="sldImg"/>
          </p:nvPr>
        </p:nvSpPr>
        <p:spPr>
          <a:xfrm>
            <a:off x="1143000" y="685800"/>
            <a:ext cx="4572000" cy="3429000"/>
          </a:xfrm>
          <a:ln/>
        </p:spPr>
      </p:sp>
      <p:sp>
        <p:nvSpPr>
          <p:cNvPr id="66564"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p:spPr>
        <p:txBody>
          <a:bodyPr/>
          <a:lstStyle/>
          <a:p>
            <a:fld id="{BECECE58-C25A-4072-8E9E-2209578B83A4}" type="slidenum">
              <a:rPr lang="es-UY"/>
              <a:pPr/>
              <a:t>3</a:t>
            </a:fld>
            <a:endParaRPr lang="es-UY"/>
          </a:p>
        </p:txBody>
      </p:sp>
      <p:sp>
        <p:nvSpPr>
          <p:cNvPr id="39939" name="Rectangle 1"/>
          <p:cNvSpPr txBox="1">
            <a:spLocks noGrp="1" noRot="1" noChangeAspect="1" noChangeArrowheads="1" noTextEdit="1"/>
          </p:cNvSpPr>
          <p:nvPr>
            <p:ph type="sldImg"/>
          </p:nvPr>
        </p:nvSpPr>
        <p:spPr>
          <a:xfrm>
            <a:off x="1143000" y="685800"/>
            <a:ext cx="4572000" cy="3429000"/>
          </a:xfrm>
          <a:ln/>
        </p:spPr>
      </p:sp>
      <p:sp>
        <p:nvSpPr>
          <p:cNvPr id="39940"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p:spPr>
        <p:txBody>
          <a:bodyPr/>
          <a:lstStyle/>
          <a:p>
            <a:fld id="{FF9DDCD4-EAE3-4320-931C-B5F8AC665DF4}" type="slidenum">
              <a:rPr lang="es-UY"/>
              <a:pPr/>
              <a:t>31</a:t>
            </a:fld>
            <a:endParaRPr lang="es-UY"/>
          </a:p>
        </p:txBody>
      </p:sp>
      <p:sp>
        <p:nvSpPr>
          <p:cNvPr id="67587" name="Rectangle 1"/>
          <p:cNvSpPr txBox="1">
            <a:spLocks noGrp="1" noRot="1" noChangeAspect="1" noChangeArrowheads="1" noTextEdit="1"/>
          </p:cNvSpPr>
          <p:nvPr>
            <p:ph type="sldImg"/>
          </p:nvPr>
        </p:nvSpPr>
        <p:spPr>
          <a:xfrm>
            <a:off x="1143000" y="685800"/>
            <a:ext cx="4572000" cy="3429000"/>
          </a:xfrm>
          <a:ln/>
        </p:spPr>
      </p:sp>
      <p:sp>
        <p:nvSpPr>
          <p:cNvPr id="67588"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p:spPr>
        <p:txBody>
          <a:bodyPr/>
          <a:lstStyle/>
          <a:p>
            <a:fld id="{56D901E5-379B-4BFF-9F43-2466B2CC6635}" type="slidenum">
              <a:rPr lang="es-UY"/>
              <a:pPr/>
              <a:t>32</a:t>
            </a:fld>
            <a:endParaRPr lang="es-UY"/>
          </a:p>
        </p:txBody>
      </p:sp>
      <p:sp>
        <p:nvSpPr>
          <p:cNvPr id="68611" name="Rectangle 1"/>
          <p:cNvSpPr txBox="1">
            <a:spLocks noGrp="1" noRot="1" noChangeAspect="1" noChangeArrowheads="1" noTextEdit="1"/>
          </p:cNvSpPr>
          <p:nvPr>
            <p:ph type="sldImg"/>
          </p:nvPr>
        </p:nvSpPr>
        <p:spPr>
          <a:xfrm>
            <a:off x="1143000" y="685800"/>
            <a:ext cx="4572000" cy="3429000"/>
          </a:xfrm>
          <a:ln/>
        </p:spPr>
      </p:sp>
      <p:sp>
        <p:nvSpPr>
          <p:cNvPr id="68612"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p:nvPr>
        </p:nvSpPr>
        <p:spPr>
          <a:noFill/>
        </p:spPr>
        <p:txBody>
          <a:bodyPr/>
          <a:lstStyle/>
          <a:p>
            <a:fld id="{7EA1EDB2-F147-4413-A9C7-A66FD2567778}" type="slidenum">
              <a:rPr lang="es-UY"/>
              <a:pPr/>
              <a:t>4</a:t>
            </a:fld>
            <a:endParaRPr lang="es-UY"/>
          </a:p>
        </p:txBody>
      </p:sp>
      <p:sp>
        <p:nvSpPr>
          <p:cNvPr id="40963" name="Rectangle 1"/>
          <p:cNvSpPr txBox="1">
            <a:spLocks noGrp="1" noRot="1" noChangeAspect="1" noChangeArrowheads="1" noTextEdit="1"/>
          </p:cNvSpPr>
          <p:nvPr>
            <p:ph type="sldImg"/>
          </p:nvPr>
        </p:nvSpPr>
        <p:spPr>
          <a:xfrm>
            <a:off x="1143000" y="685800"/>
            <a:ext cx="4572000" cy="3429000"/>
          </a:xfrm>
          <a:ln/>
        </p:spPr>
      </p:sp>
      <p:sp>
        <p:nvSpPr>
          <p:cNvPr id="40964"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p:nvPr>
        </p:nvSpPr>
        <p:spPr>
          <a:noFill/>
        </p:spPr>
        <p:txBody>
          <a:bodyPr/>
          <a:lstStyle/>
          <a:p>
            <a:fld id="{50134DFF-C42F-4F47-9656-6E898CF25F08}" type="slidenum">
              <a:rPr lang="es-UY"/>
              <a:pPr/>
              <a:t>5</a:t>
            </a:fld>
            <a:endParaRPr lang="es-UY"/>
          </a:p>
        </p:txBody>
      </p:sp>
      <p:sp>
        <p:nvSpPr>
          <p:cNvPr id="41987" name="Rectangle 1"/>
          <p:cNvSpPr txBox="1">
            <a:spLocks noGrp="1" noRot="1" noChangeAspect="1" noChangeArrowheads="1" noTextEdit="1"/>
          </p:cNvSpPr>
          <p:nvPr>
            <p:ph type="sldImg"/>
          </p:nvPr>
        </p:nvSpPr>
        <p:spPr>
          <a:xfrm>
            <a:off x="1143000" y="685800"/>
            <a:ext cx="4572000" cy="3429000"/>
          </a:xfrm>
          <a:ln/>
        </p:spPr>
      </p:sp>
      <p:sp>
        <p:nvSpPr>
          <p:cNvPr id="41988"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p:spPr>
        <p:txBody>
          <a:bodyPr/>
          <a:lstStyle/>
          <a:p>
            <a:fld id="{6EA1D37F-F254-4911-B38F-5B3B3A67CA1F}" type="slidenum">
              <a:rPr lang="es-UY"/>
              <a:pPr/>
              <a:t>6</a:t>
            </a:fld>
            <a:endParaRPr lang="es-UY"/>
          </a:p>
        </p:txBody>
      </p:sp>
      <p:sp>
        <p:nvSpPr>
          <p:cNvPr id="43011" name="Rectangle 1"/>
          <p:cNvSpPr txBox="1">
            <a:spLocks noGrp="1" noRot="1" noChangeAspect="1" noChangeArrowheads="1" noTextEdit="1"/>
          </p:cNvSpPr>
          <p:nvPr>
            <p:ph type="sldImg"/>
          </p:nvPr>
        </p:nvSpPr>
        <p:spPr>
          <a:xfrm>
            <a:off x="1143000" y="685800"/>
            <a:ext cx="4572000" cy="3429000"/>
          </a:xfrm>
          <a:ln/>
        </p:spPr>
      </p:sp>
      <p:sp>
        <p:nvSpPr>
          <p:cNvPr id="43012"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p:nvPr>
        </p:nvSpPr>
        <p:spPr>
          <a:noFill/>
        </p:spPr>
        <p:txBody>
          <a:bodyPr/>
          <a:lstStyle/>
          <a:p>
            <a:fld id="{3BC8E6E0-1707-42B8-927F-7ACA88F30471}" type="slidenum">
              <a:rPr lang="es-UY"/>
              <a:pPr/>
              <a:t>7</a:t>
            </a:fld>
            <a:endParaRPr lang="es-UY"/>
          </a:p>
        </p:txBody>
      </p:sp>
      <p:sp>
        <p:nvSpPr>
          <p:cNvPr id="44035" name="Rectangle 1"/>
          <p:cNvSpPr txBox="1">
            <a:spLocks noGrp="1" noRot="1" noChangeAspect="1" noChangeArrowheads="1" noTextEdit="1"/>
          </p:cNvSpPr>
          <p:nvPr>
            <p:ph type="sldImg"/>
          </p:nvPr>
        </p:nvSpPr>
        <p:spPr>
          <a:xfrm>
            <a:off x="1143000" y="685800"/>
            <a:ext cx="4572000" cy="3429000"/>
          </a:xfrm>
          <a:ln/>
        </p:spPr>
      </p:sp>
      <p:sp>
        <p:nvSpPr>
          <p:cNvPr id="44036"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3F12A5DC-91C4-4A0A-9FC7-4B88D09A1513}" type="slidenum">
              <a:rPr lang="es-UY"/>
              <a:pPr/>
              <a:t>8</a:t>
            </a:fld>
            <a:endParaRPr lang="es-UY"/>
          </a:p>
        </p:txBody>
      </p:sp>
      <p:sp>
        <p:nvSpPr>
          <p:cNvPr id="45059" name="Rectangle 1"/>
          <p:cNvSpPr txBox="1">
            <a:spLocks noGrp="1" noRot="1" noChangeAspect="1" noChangeArrowheads="1" noTextEdit="1"/>
          </p:cNvSpPr>
          <p:nvPr>
            <p:ph type="sldImg"/>
          </p:nvPr>
        </p:nvSpPr>
        <p:spPr>
          <a:xfrm>
            <a:off x="1143000" y="685800"/>
            <a:ext cx="4572000" cy="3429000"/>
          </a:xfrm>
          <a:ln/>
        </p:spPr>
      </p:sp>
      <p:sp>
        <p:nvSpPr>
          <p:cNvPr id="45060"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p:nvPr>
        </p:nvSpPr>
        <p:spPr>
          <a:noFill/>
        </p:spPr>
        <p:txBody>
          <a:bodyPr/>
          <a:lstStyle/>
          <a:p>
            <a:fld id="{631E790D-674A-4C7B-9CCA-FA0EEAC16D36}" type="slidenum">
              <a:rPr lang="es-UY"/>
              <a:pPr/>
              <a:t>9</a:t>
            </a:fld>
            <a:endParaRPr lang="es-UY"/>
          </a:p>
        </p:txBody>
      </p:sp>
      <p:sp>
        <p:nvSpPr>
          <p:cNvPr id="46083" name="Rectangle 1"/>
          <p:cNvSpPr txBox="1">
            <a:spLocks noGrp="1" noRot="1" noChangeAspect="1" noChangeArrowheads="1" noTextEdit="1"/>
          </p:cNvSpPr>
          <p:nvPr>
            <p:ph type="sldImg"/>
          </p:nvPr>
        </p:nvSpPr>
        <p:spPr>
          <a:xfrm>
            <a:off x="1143000" y="685800"/>
            <a:ext cx="4572000" cy="3429000"/>
          </a:xfrm>
          <a:ln/>
        </p:spPr>
      </p:sp>
      <p:sp>
        <p:nvSpPr>
          <p:cNvPr id="46084" name="Rectangle 2"/>
          <p:cNvSpPr txBox="1">
            <a:spLocks noGrp="1" noChangeArrowheads="1"/>
          </p:cNvSpPr>
          <p:nvPr>
            <p:ph type="body" idx="1"/>
          </p:nvPr>
        </p:nvSpPr>
        <p:spPr>
          <a:xfrm>
            <a:off x="685800" y="4343400"/>
            <a:ext cx="5486400" cy="4114800"/>
          </a:xfrm>
          <a:noFill/>
          <a:ln/>
        </p:spPr>
        <p:txBody>
          <a:bodyPr wrap="none" anchor="ct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B1F65BD4-7677-4CAA-A522-AAC52717C79C}"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FE565E18-73F4-4AB8-B880-BC153478CE76}"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6413" y="-146050"/>
            <a:ext cx="2284412" cy="925036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0" y="-146050"/>
            <a:ext cx="6704013" cy="92503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A707BDF4-5877-4CFC-9855-E0C76357843B}"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0" y="-146050"/>
            <a:ext cx="9140825" cy="1433513"/>
          </a:xfrm>
        </p:spPr>
        <p:txBody>
          <a:bodyPr/>
          <a:lstStyle/>
          <a:p>
            <a:r>
              <a:rPr lang="es-ES"/>
              <a:t>Haga clic para modificar el estilo de título del patrón</a:t>
            </a:r>
            <a:endParaRPr lang="es-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9E4FD646-9E2D-4D00-8204-5915152E30AF}"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E2F3C3C6-6ECF-4776-88A8-04C14ECBBEAF}"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B888C9C6-EC5F-44AD-9773-6090F2585560}" type="slidenum">
              <a:rPr lang="en-US"/>
              <a:pPr>
                <a:defRPr/>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2DFC87F8-4993-4067-A630-678DB8118635}" type="slidenum">
              <a:rPr lang="en-US"/>
              <a:pPr>
                <a:defRPr/>
              </a:pPr>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76400"/>
            <a:ext cx="4037013" cy="4451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6613" y="1676400"/>
            <a:ext cx="4037012" cy="4451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66"/>
          <p:cNvSpPr>
            <a:spLocks noGrp="1" noChangeArrowheads="1"/>
          </p:cNvSpPr>
          <p:nvPr>
            <p:ph type="dt" idx="10"/>
          </p:nvPr>
        </p:nvSpPr>
        <p:spPr>
          <a:ln/>
        </p:spPr>
        <p:txBody>
          <a:bodyPr/>
          <a:lstStyle>
            <a:lvl1pPr>
              <a:defRPr/>
            </a:lvl1pPr>
          </a:lstStyle>
          <a:p>
            <a:pPr>
              <a:defRPr/>
            </a:pPr>
            <a:endParaRPr lang="en-US"/>
          </a:p>
        </p:txBody>
      </p:sp>
      <p:sp>
        <p:nvSpPr>
          <p:cNvPr id="6" name="Rectangle 67"/>
          <p:cNvSpPr>
            <a:spLocks noGrp="1" noChangeArrowheads="1"/>
          </p:cNvSpPr>
          <p:nvPr>
            <p:ph type="ftr" idx="11"/>
          </p:nvPr>
        </p:nvSpPr>
        <p:spPr>
          <a:ln/>
        </p:spPr>
        <p:txBody>
          <a:bodyPr/>
          <a:lstStyle>
            <a:lvl1pPr>
              <a:defRPr/>
            </a:lvl1pPr>
          </a:lstStyle>
          <a:p>
            <a:pPr>
              <a:defRPr/>
            </a:pPr>
            <a:endParaRPr lang="en-US"/>
          </a:p>
        </p:txBody>
      </p:sp>
      <p:sp>
        <p:nvSpPr>
          <p:cNvPr id="7" name="Rectangle 68"/>
          <p:cNvSpPr>
            <a:spLocks noGrp="1" noChangeArrowheads="1"/>
          </p:cNvSpPr>
          <p:nvPr>
            <p:ph type="sldNum" idx="12"/>
          </p:nvPr>
        </p:nvSpPr>
        <p:spPr>
          <a:ln/>
        </p:spPr>
        <p:txBody>
          <a:bodyPr/>
          <a:lstStyle>
            <a:lvl1pPr>
              <a:defRPr/>
            </a:lvl1pPr>
          </a:lstStyle>
          <a:p>
            <a:pPr>
              <a:defRPr/>
            </a:pPr>
            <a:fld id="{C7E67947-C78E-4359-9A7E-297F19ADD7A0}" type="slidenum">
              <a:rPr lang="en-US"/>
              <a:pPr>
                <a:defRPr/>
              </a:pPr>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66"/>
          <p:cNvSpPr>
            <a:spLocks noGrp="1" noChangeArrowheads="1"/>
          </p:cNvSpPr>
          <p:nvPr>
            <p:ph type="dt" idx="10"/>
          </p:nvPr>
        </p:nvSpPr>
        <p:spPr>
          <a:ln/>
        </p:spPr>
        <p:txBody>
          <a:bodyPr/>
          <a:lstStyle>
            <a:lvl1pPr>
              <a:defRPr/>
            </a:lvl1pPr>
          </a:lstStyle>
          <a:p>
            <a:pPr>
              <a:defRPr/>
            </a:pPr>
            <a:endParaRPr lang="en-US"/>
          </a:p>
        </p:txBody>
      </p:sp>
      <p:sp>
        <p:nvSpPr>
          <p:cNvPr id="8" name="Rectangle 67"/>
          <p:cNvSpPr>
            <a:spLocks noGrp="1" noChangeArrowheads="1"/>
          </p:cNvSpPr>
          <p:nvPr>
            <p:ph type="ftr" idx="11"/>
          </p:nvPr>
        </p:nvSpPr>
        <p:spPr>
          <a:ln/>
        </p:spPr>
        <p:txBody>
          <a:bodyPr/>
          <a:lstStyle>
            <a:lvl1pPr>
              <a:defRPr/>
            </a:lvl1pPr>
          </a:lstStyle>
          <a:p>
            <a:pPr>
              <a:defRPr/>
            </a:pPr>
            <a:endParaRPr lang="en-US"/>
          </a:p>
        </p:txBody>
      </p:sp>
      <p:sp>
        <p:nvSpPr>
          <p:cNvPr id="9" name="Rectangle 68"/>
          <p:cNvSpPr>
            <a:spLocks noGrp="1" noChangeArrowheads="1"/>
          </p:cNvSpPr>
          <p:nvPr>
            <p:ph type="sldNum" idx="12"/>
          </p:nvPr>
        </p:nvSpPr>
        <p:spPr>
          <a:ln/>
        </p:spPr>
        <p:txBody>
          <a:bodyPr/>
          <a:lstStyle>
            <a:lvl1pPr>
              <a:defRPr/>
            </a:lvl1pPr>
          </a:lstStyle>
          <a:p>
            <a:pPr>
              <a:defRPr/>
            </a:pPr>
            <a:fld id="{77EA3B87-C1AF-414D-A52C-E7DC41A63A02}" type="slidenum">
              <a:rPr lang="en-US"/>
              <a:pPr>
                <a:defRPr/>
              </a:pPr>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66"/>
          <p:cNvSpPr>
            <a:spLocks noGrp="1" noChangeArrowheads="1"/>
          </p:cNvSpPr>
          <p:nvPr>
            <p:ph type="dt" idx="10"/>
          </p:nvPr>
        </p:nvSpPr>
        <p:spPr>
          <a:ln/>
        </p:spPr>
        <p:txBody>
          <a:bodyPr/>
          <a:lstStyle>
            <a:lvl1pPr>
              <a:defRPr/>
            </a:lvl1pPr>
          </a:lstStyle>
          <a:p>
            <a:pPr>
              <a:defRPr/>
            </a:pPr>
            <a:endParaRPr lang="en-US"/>
          </a:p>
        </p:txBody>
      </p:sp>
      <p:sp>
        <p:nvSpPr>
          <p:cNvPr id="4" name="Rectangle 67"/>
          <p:cNvSpPr>
            <a:spLocks noGrp="1" noChangeArrowheads="1"/>
          </p:cNvSpPr>
          <p:nvPr>
            <p:ph type="ftr" idx="11"/>
          </p:nvPr>
        </p:nvSpPr>
        <p:spPr>
          <a:ln/>
        </p:spPr>
        <p:txBody>
          <a:bodyPr/>
          <a:lstStyle>
            <a:lvl1pPr>
              <a:defRPr/>
            </a:lvl1pPr>
          </a:lstStyle>
          <a:p>
            <a:pPr>
              <a:defRPr/>
            </a:pPr>
            <a:endParaRPr lang="en-US"/>
          </a:p>
        </p:txBody>
      </p:sp>
      <p:sp>
        <p:nvSpPr>
          <p:cNvPr id="5" name="Rectangle 68"/>
          <p:cNvSpPr>
            <a:spLocks noGrp="1" noChangeArrowheads="1"/>
          </p:cNvSpPr>
          <p:nvPr>
            <p:ph type="sldNum" idx="12"/>
          </p:nvPr>
        </p:nvSpPr>
        <p:spPr>
          <a:ln/>
        </p:spPr>
        <p:txBody>
          <a:bodyPr/>
          <a:lstStyle>
            <a:lvl1pPr>
              <a:defRPr/>
            </a:lvl1pPr>
          </a:lstStyle>
          <a:p>
            <a:pPr>
              <a:defRPr/>
            </a:pPr>
            <a:fld id="{0CB6C5F9-11F5-4177-81D6-4089B25061AD}" type="slidenum">
              <a:rPr lang="en-US"/>
              <a:pPr>
                <a:defRPr/>
              </a:pPr>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6"/>
          <p:cNvSpPr>
            <a:spLocks noGrp="1" noChangeArrowheads="1"/>
          </p:cNvSpPr>
          <p:nvPr>
            <p:ph type="dt" idx="10"/>
          </p:nvPr>
        </p:nvSpPr>
        <p:spPr>
          <a:ln/>
        </p:spPr>
        <p:txBody>
          <a:bodyPr/>
          <a:lstStyle>
            <a:lvl1pPr>
              <a:defRPr/>
            </a:lvl1pPr>
          </a:lstStyle>
          <a:p>
            <a:pPr>
              <a:defRPr/>
            </a:pPr>
            <a:endParaRPr lang="en-US"/>
          </a:p>
        </p:txBody>
      </p:sp>
      <p:sp>
        <p:nvSpPr>
          <p:cNvPr id="3" name="Rectangle 67"/>
          <p:cNvSpPr>
            <a:spLocks noGrp="1" noChangeArrowheads="1"/>
          </p:cNvSpPr>
          <p:nvPr>
            <p:ph type="ftr" idx="11"/>
          </p:nvPr>
        </p:nvSpPr>
        <p:spPr>
          <a:ln/>
        </p:spPr>
        <p:txBody>
          <a:bodyPr/>
          <a:lstStyle>
            <a:lvl1pPr>
              <a:defRPr/>
            </a:lvl1pPr>
          </a:lstStyle>
          <a:p>
            <a:pPr>
              <a:defRPr/>
            </a:pPr>
            <a:endParaRPr lang="en-US"/>
          </a:p>
        </p:txBody>
      </p:sp>
      <p:sp>
        <p:nvSpPr>
          <p:cNvPr id="4" name="Rectangle 68"/>
          <p:cNvSpPr>
            <a:spLocks noGrp="1" noChangeArrowheads="1"/>
          </p:cNvSpPr>
          <p:nvPr>
            <p:ph type="sldNum" idx="12"/>
          </p:nvPr>
        </p:nvSpPr>
        <p:spPr>
          <a:ln/>
        </p:spPr>
        <p:txBody>
          <a:bodyPr/>
          <a:lstStyle>
            <a:lvl1pPr>
              <a:defRPr/>
            </a:lvl1pPr>
          </a:lstStyle>
          <a:p>
            <a:pPr>
              <a:defRPr/>
            </a:pPr>
            <a:fld id="{29C65FB6-D60C-415D-999D-4913E185D167}"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6EA30FF7-2025-4BBF-B849-7F626BC17220}" type="slidenum">
              <a:rPr lang="en-US"/>
              <a:pPr>
                <a:defRPr/>
              </a:pPr>
              <a:t>‹Nº›</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6"/>
          <p:cNvSpPr>
            <a:spLocks noGrp="1" noChangeArrowheads="1"/>
          </p:cNvSpPr>
          <p:nvPr>
            <p:ph type="dt" idx="10"/>
          </p:nvPr>
        </p:nvSpPr>
        <p:spPr>
          <a:ln/>
        </p:spPr>
        <p:txBody>
          <a:bodyPr/>
          <a:lstStyle>
            <a:lvl1pPr>
              <a:defRPr/>
            </a:lvl1pPr>
          </a:lstStyle>
          <a:p>
            <a:pPr>
              <a:defRPr/>
            </a:pPr>
            <a:endParaRPr lang="en-US"/>
          </a:p>
        </p:txBody>
      </p:sp>
      <p:sp>
        <p:nvSpPr>
          <p:cNvPr id="6" name="Rectangle 67"/>
          <p:cNvSpPr>
            <a:spLocks noGrp="1" noChangeArrowheads="1"/>
          </p:cNvSpPr>
          <p:nvPr>
            <p:ph type="ftr" idx="11"/>
          </p:nvPr>
        </p:nvSpPr>
        <p:spPr>
          <a:ln/>
        </p:spPr>
        <p:txBody>
          <a:bodyPr/>
          <a:lstStyle>
            <a:lvl1pPr>
              <a:defRPr/>
            </a:lvl1pPr>
          </a:lstStyle>
          <a:p>
            <a:pPr>
              <a:defRPr/>
            </a:pPr>
            <a:endParaRPr lang="en-US"/>
          </a:p>
        </p:txBody>
      </p:sp>
      <p:sp>
        <p:nvSpPr>
          <p:cNvPr id="7" name="Rectangle 68"/>
          <p:cNvSpPr>
            <a:spLocks noGrp="1" noChangeArrowheads="1"/>
          </p:cNvSpPr>
          <p:nvPr>
            <p:ph type="sldNum" idx="12"/>
          </p:nvPr>
        </p:nvSpPr>
        <p:spPr>
          <a:ln/>
        </p:spPr>
        <p:txBody>
          <a:bodyPr/>
          <a:lstStyle>
            <a:lvl1pPr>
              <a:defRPr/>
            </a:lvl1pPr>
          </a:lstStyle>
          <a:p>
            <a:pPr>
              <a:defRPr/>
            </a:pPr>
            <a:fld id="{D4770B1E-FDFE-466A-9521-FBF822E78478}" type="slidenum">
              <a:rPr lang="en-US"/>
              <a:pPr>
                <a:defRPr/>
              </a:pPr>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6"/>
          <p:cNvSpPr>
            <a:spLocks noGrp="1" noChangeArrowheads="1"/>
          </p:cNvSpPr>
          <p:nvPr>
            <p:ph type="dt" idx="10"/>
          </p:nvPr>
        </p:nvSpPr>
        <p:spPr>
          <a:ln/>
        </p:spPr>
        <p:txBody>
          <a:bodyPr/>
          <a:lstStyle>
            <a:lvl1pPr>
              <a:defRPr/>
            </a:lvl1pPr>
          </a:lstStyle>
          <a:p>
            <a:pPr>
              <a:defRPr/>
            </a:pPr>
            <a:endParaRPr lang="en-US"/>
          </a:p>
        </p:txBody>
      </p:sp>
      <p:sp>
        <p:nvSpPr>
          <p:cNvPr id="6" name="Rectangle 67"/>
          <p:cNvSpPr>
            <a:spLocks noGrp="1" noChangeArrowheads="1"/>
          </p:cNvSpPr>
          <p:nvPr>
            <p:ph type="ftr" idx="11"/>
          </p:nvPr>
        </p:nvSpPr>
        <p:spPr>
          <a:ln/>
        </p:spPr>
        <p:txBody>
          <a:bodyPr/>
          <a:lstStyle>
            <a:lvl1pPr>
              <a:defRPr/>
            </a:lvl1pPr>
          </a:lstStyle>
          <a:p>
            <a:pPr>
              <a:defRPr/>
            </a:pPr>
            <a:endParaRPr lang="en-US"/>
          </a:p>
        </p:txBody>
      </p:sp>
      <p:sp>
        <p:nvSpPr>
          <p:cNvPr id="7" name="Rectangle 68"/>
          <p:cNvSpPr>
            <a:spLocks noGrp="1" noChangeArrowheads="1"/>
          </p:cNvSpPr>
          <p:nvPr>
            <p:ph type="sldNum" idx="12"/>
          </p:nvPr>
        </p:nvSpPr>
        <p:spPr>
          <a:ln/>
        </p:spPr>
        <p:txBody>
          <a:bodyPr/>
          <a:lstStyle>
            <a:lvl1pPr>
              <a:defRPr/>
            </a:lvl1pPr>
          </a:lstStyle>
          <a:p>
            <a:pPr>
              <a:defRPr/>
            </a:pPr>
            <a:fld id="{E355825F-682D-40FD-B221-177687B23E44}" type="slidenum">
              <a:rPr lang="en-US"/>
              <a:pPr>
                <a:defRPr/>
              </a:pPr>
              <a:t>‹Nº›</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2070D38D-CADE-4194-90D8-325DAD121A5C}" type="slidenum">
              <a:rPr lang="en-US"/>
              <a:pPr>
                <a:defRPr/>
              </a:pPr>
              <a:t>‹Nº›</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30175"/>
            <a:ext cx="2055812" cy="599757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130175"/>
            <a:ext cx="6018213" cy="59975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E938752A-7AED-4AC3-8D7F-C1161074BF97}" type="slidenum">
              <a:rPr lang="en-US"/>
              <a:pPr>
                <a:defRPr/>
              </a:pPr>
              <a:t>‹Nº›</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39A2008D-8F82-47CF-8FB5-BF1E9FFF4AB4}" type="slidenum">
              <a:rPr lang="en-US"/>
              <a:pPr>
                <a:defRPr/>
              </a:pPr>
              <a:t>‹Nº›</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65AA38DF-762B-4822-B59C-8D923E72B6C0}" type="slidenum">
              <a:rPr lang="en-US"/>
              <a:pPr>
                <a:defRPr/>
              </a:pPr>
              <a:t>‹Nº›</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B2369474-1966-485B-A125-E65D431B7469}" type="slidenum">
              <a:rPr lang="en-US"/>
              <a:pPr>
                <a:defRPr/>
              </a:pPr>
              <a:t>‹Nº›</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66"/>
          <p:cNvSpPr>
            <a:spLocks noGrp="1" noChangeArrowheads="1"/>
          </p:cNvSpPr>
          <p:nvPr>
            <p:ph type="dt" idx="10"/>
          </p:nvPr>
        </p:nvSpPr>
        <p:spPr>
          <a:ln/>
        </p:spPr>
        <p:txBody>
          <a:bodyPr/>
          <a:lstStyle>
            <a:lvl1pPr>
              <a:defRPr/>
            </a:lvl1pPr>
          </a:lstStyle>
          <a:p>
            <a:pPr>
              <a:defRPr/>
            </a:pPr>
            <a:endParaRPr lang="en-US"/>
          </a:p>
        </p:txBody>
      </p:sp>
      <p:sp>
        <p:nvSpPr>
          <p:cNvPr id="6" name="Rectangle 67"/>
          <p:cNvSpPr>
            <a:spLocks noGrp="1" noChangeArrowheads="1"/>
          </p:cNvSpPr>
          <p:nvPr>
            <p:ph type="ftr" idx="11"/>
          </p:nvPr>
        </p:nvSpPr>
        <p:spPr>
          <a:ln/>
        </p:spPr>
        <p:txBody>
          <a:bodyPr/>
          <a:lstStyle>
            <a:lvl1pPr>
              <a:defRPr/>
            </a:lvl1pPr>
          </a:lstStyle>
          <a:p>
            <a:pPr>
              <a:defRPr/>
            </a:pPr>
            <a:endParaRPr lang="en-US"/>
          </a:p>
        </p:txBody>
      </p:sp>
      <p:sp>
        <p:nvSpPr>
          <p:cNvPr id="7" name="Rectangle 68"/>
          <p:cNvSpPr>
            <a:spLocks noGrp="1" noChangeArrowheads="1"/>
          </p:cNvSpPr>
          <p:nvPr>
            <p:ph type="sldNum" idx="12"/>
          </p:nvPr>
        </p:nvSpPr>
        <p:spPr>
          <a:ln/>
        </p:spPr>
        <p:txBody>
          <a:bodyPr/>
          <a:lstStyle>
            <a:lvl1pPr>
              <a:defRPr/>
            </a:lvl1pPr>
          </a:lstStyle>
          <a:p>
            <a:pPr>
              <a:defRPr/>
            </a:pPr>
            <a:fld id="{8118BEA6-544E-478D-B32C-7967D32A9537}" type="slidenum">
              <a:rPr lang="en-US"/>
              <a:pPr>
                <a:defRPr/>
              </a:pPr>
              <a:t>‹Nº›</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66"/>
          <p:cNvSpPr>
            <a:spLocks noGrp="1" noChangeArrowheads="1"/>
          </p:cNvSpPr>
          <p:nvPr>
            <p:ph type="dt" idx="10"/>
          </p:nvPr>
        </p:nvSpPr>
        <p:spPr>
          <a:ln/>
        </p:spPr>
        <p:txBody>
          <a:bodyPr/>
          <a:lstStyle>
            <a:lvl1pPr>
              <a:defRPr/>
            </a:lvl1pPr>
          </a:lstStyle>
          <a:p>
            <a:pPr>
              <a:defRPr/>
            </a:pPr>
            <a:endParaRPr lang="en-US"/>
          </a:p>
        </p:txBody>
      </p:sp>
      <p:sp>
        <p:nvSpPr>
          <p:cNvPr id="8" name="Rectangle 67"/>
          <p:cNvSpPr>
            <a:spLocks noGrp="1" noChangeArrowheads="1"/>
          </p:cNvSpPr>
          <p:nvPr>
            <p:ph type="ftr" idx="11"/>
          </p:nvPr>
        </p:nvSpPr>
        <p:spPr>
          <a:ln/>
        </p:spPr>
        <p:txBody>
          <a:bodyPr/>
          <a:lstStyle>
            <a:lvl1pPr>
              <a:defRPr/>
            </a:lvl1pPr>
          </a:lstStyle>
          <a:p>
            <a:pPr>
              <a:defRPr/>
            </a:pPr>
            <a:endParaRPr lang="en-US"/>
          </a:p>
        </p:txBody>
      </p:sp>
      <p:sp>
        <p:nvSpPr>
          <p:cNvPr id="9" name="Rectangle 68"/>
          <p:cNvSpPr>
            <a:spLocks noGrp="1" noChangeArrowheads="1"/>
          </p:cNvSpPr>
          <p:nvPr>
            <p:ph type="sldNum" idx="12"/>
          </p:nvPr>
        </p:nvSpPr>
        <p:spPr>
          <a:ln/>
        </p:spPr>
        <p:txBody>
          <a:bodyPr/>
          <a:lstStyle>
            <a:lvl1pPr>
              <a:defRPr/>
            </a:lvl1pPr>
          </a:lstStyle>
          <a:p>
            <a:pPr>
              <a:defRPr/>
            </a:pPr>
            <a:fld id="{1275208A-05BD-4E48-98A4-E2D8E5561F61}" type="slidenum">
              <a:rPr lang="en-US"/>
              <a:pPr>
                <a:defRPr/>
              </a:pPr>
              <a:t>‹Nº›</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66"/>
          <p:cNvSpPr>
            <a:spLocks noGrp="1" noChangeArrowheads="1"/>
          </p:cNvSpPr>
          <p:nvPr>
            <p:ph type="dt" idx="10"/>
          </p:nvPr>
        </p:nvSpPr>
        <p:spPr>
          <a:ln/>
        </p:spPr>
        <p:txBody>
          <a:bodyPr/>
          <a:lstStyle>
            <a:lvl1pPr>
              <a:defRPr/>
            </a:lvl1pPr>
          </a:lstStyle>
          <a:p>
            <a:pPr>
              <a:defRPr/>
            </a:pPr>
            <a:endParaRPr lang="en-US"/>
          </a:p>
        </p:txBody>
      </p:sp>
      <p:sp>
        <p:nvSpPr>
          <p:cNvPr id="4" name="Rectangle 67"/>
          <p:cNvSpPr>
            <a:spLocks noGrp="1" noChangeArrowheads="1"/>
          </p:cNvSpPr>
          <p:nvPr>
            <p:ph type="ftr" idx="11"/>
          </p:nvPr>
        </p:nvSpPr>
        <p:spPr>
          <a:ln/>
        </p:spPr>
        <p:txBody>
          <a:bodyPr/>
          <a:lstStyle>
            <a:lvl1pPr>
              <a:defRPr/>
            </a:lvl1pPr>
          </a:lstStyle>
          <a:p>
            <a:pPr>
              <a:defRPr/>
            </a:pPr>
            <a:endParaRPr lang="en-US"/>
          </a:p>
        </p:txBody>
      </p:sp>
      <p:sp>
        <p:nvSpPr>
          <p:cNvPr id="5" name="Rectangle 68"/>
          <p:cNvSpPr>
            <a:spLocks noGrp="1" noChangeArrowheads="1"/>
          </p:cNvSpPr>
          <p:nvPr>
            <p:ph type="sldNum" idx="12"/>
          </p:nvPr>
        </p:nvSpPr>
        <p:spPr>
          <a:ln/>
        </p:spPr>
        <p:txBody>
          <a:bodyPr/>
          <a:lstStyle>
            <a:lvl1pPr>
              <a:defRPr/>
            </a:lvl1pPr>
          </a:lstStyle>
          <a:p>
            <a:pPr>
              <a:defRPr/>
            </a:pPr>
            <a:fld id="{4822A2DB-798F-450F-A4A4-09B6FE67C170}"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03CCEB37-5085-496A-90DF-DCDC329F4DF2}" type="slidenum">
              <a:rPr lang="en-US"/>
              <a:pPr>
                <a:defRPr/>
              </a:pPr>
              <a:t>‹Nº›</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6"/>
          <p:cNvSpPr>
            <a:spLocks noGrp="1" noChangeArrowheads="1"/>
          </p:cNvSpPr>
          <p:nvPr>
            <p:ph type="dt" idx="10"/>
          </p:nvPr>
        </p:nvSpPr>
        <p:spPr>
          <a:ln/>
        </p:spPr>
        <p:txBody>
          <a:bodyPr/>
          <a:lstStyle>
            <a:lvl1pPr>
              <a:defRPr/>
            </a:lvl1pPr>
          </a:lstStyle>
          <a:p>
            <a:pPr>
              <a:defRPr/>
            </a:pPr>
            <a:endParaRPr lang="en-US"/>
          </a:p>
        </p:txBody>
      </p:sp>
      <p:sp>
        <p:nvSpPr>
          <p:cNvPr id="3" name="Rectangle 67"/>
          <p:cNvSpPr>
            <a:spLocks noGrp="1" noChangeArrowheads="1"/>
          </p:cNvSpPr>
          <p:nvPr>
            <p:ph type="ftr" idx="11"/>
          </p:nvPr>
        </p:nvSpPr>
        <p:spPr>
          <a:ln/>
        </p:spPr>
        <p:txBody>
          <a:bodyPr/>
          <a:lstStyle>
            <a:lvl1pPr>
              <a:defRPr/>
            </a:lvl1pPr>
          </a:lstStyle>
          <a:p>
            <a:pPr>
              <a:defRPr/>
            </a:pPr>
            <a:endParaRPr lang="en-US"/>
          </a:p>
        </p:txBody>
      </p:sp>
      <p:sp>
        <p:nvSpPr>
          <p:cNvPr id="4" name="Rectangle 68"/>
          <p:cNvSpPr>
            <a:spLocks noGrp="1" noChangeArrowheads="1"/>
          </p:cNvSpPr>
          <p:nvPr>
            <p:ph type="sldNum" idx="12"/>
          </p:nvPr>
        </p:nvSpPr>
        <p:spPr>
          <a:ln/>
        </p:spPr>
        <p:txBody>
          <a:bodyPr/>
          <a:lstStyle>
            <a:lvl1pPr>
              <a:defRPr/>
            </a:lvl1pPr>
          </a:lstStyle>
          <a:p>
            <a:pPr>
              <a:defRPr/>
            </a:pPr>
            <a:fld id="{58B5F577-1DC0-4FB3-BD9A-F3E1B9F7303F}" type="slidenum">
              <a:rPr lang="en-US"/>
              <a:pPr>
                <a:defRPr/>
              </a:pPr>
              <a:t>‹Nº›</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6"/>
          <p:cNvSpPr>
            <a:spLocks noGrp="1" noChangeArrowheads="1"/>
          </p:cNvSpPr>
          <p:nvPr>
            <p:ph type="dt" idx="10"/>
          </p:nvPr>
        </p:nvSpPr>
        <p:spPr>
          <a:ln/>
        </p:spPr>
        <p:txBody>
          <a:bodyPr/>
          <a:lstStyle>
            <a:lvl1pPr>
              <a:defRPr/>
            </a:lvl1pPr>
          </a:lstStyle>
          <a:p>
            <a:pPr>
              <a:defRPr/>
            </a:pPr>
            <a:endParaRPr lang="en-US"/>
          </a:p>
        </p:txBody>
      </p:sp>
      <p:sp>
        <p:nvSpPr>
          <p:cNvPr id="6" name="Rectangle 67"/>
          <p:cNvSpPr>
            <a:spLocks noGrp="1" noChangeArrowheads="1"/>
          </p:cNvSpPr>
          <p:nvPr>
            <p:ph type="ftr" idx="11"/>
          </p:nvPr>
        </p:nvSpPr>
        <p:spPr>
          <a:ln/>
        </p:spPr>
        <p:txBody>
          <a:bodyPr/>
          <a:lstStyle>
            <a:lvl1pPr>
              <a:defRPr/>
            </a:lvl1pPr>
          </a:lstStyle>
          <a:p>
            <a:pPr>
              <a:defRPr/>
            </a:pPr>
            <a:endParaRPr lang="en-US"/>
          </a:p>
        </p:txBody>
      </p:sp>
      <p:sp>
        <p:nvSpPr>
          <p:cNvPr id="7" name="Rectangle 68"/>
          <p:cNvSpPr>
            <a:spLocks noGrp="1" noChangeArrowheads="1"/>
          </p:cNvSpPr>
          <p:nvPr>
            <p:ph type="sldNum" idx="12"/>
          </p:nvPr>
        </p:nvSpPr>
        <p:spPr>
          <a:ln/>
        </p:spPr>
        <p:txBody>
          <a:bodyPr/>
          <a:lstStyle>
            <a:lvl1pPr>
              <a:defRPr/>
            </a:lvl1pPr>
          </a:lstStyle>
          <a:p>
            <a:pPr>
              <a:defRPr/>
            </a:pPr>
            <a:fld id="{7D1BAF70-B367-4D10-B505-8A6C40967682}" type="slidenum">
              <a:rPr lang="en-US"/>
              <a:pPr>
                <a:defRPr/>
              </a:pPr>
              <a:t>‹Nº›</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6"/>
          <p:cNvSpPr>
            <a:spLocks noGrp="1" noChangeArrowheads="1"/>
          </p:cNvSpPr>
          <p:nvPr>
            <p:ph type="dt" idx="10"/>
          </p:nvPr>
        </p:nvSpPr>
        <p:spPr>
          <a:ln/>
        </p:spPr>
        <p:txBody>
          <a:bodyPr/>
          <a:lstStyle>
            <a:lvl1pPr>
              <a:defRPr/>
            </a:lvl1pPr>
          </a:lstStyle>
          <a:p>
            <a:pPr>
              <a:defRPr/>
            </a:pPr>
            <a:endParaRPr lang="en-US"/>
          </a:p>
        </p:txBody>
      </p:sp>
      <p:sp>
        <p:nvSpPr>
          <p:cNvPr id="6" name="Rectangle 67"/>
          <p:cNvSpPr>
            <a:spLocks noGrp="1" noChangeArrowheads="1"/>
          </p:cNvSpPr>
          <p:nvPr>
            <p:ph type="ftr" idx="11"/>
          </p:nvPr>
        </p:nvSpPr>
        <p:spPr>
          <a:ln/>
        </p:spPr>
        <p:txBody>
          <a:bodyPr/>
          <a:lstStyle>
            <a:lvl1pPr>
              <a:defRPr/>
            </a:lvl1pPr>
          </a:lstStyle>
          <a:p>
            <a:pPr>
              <a:defRPr/>
            </a:pPr>
            <a:endParaRPr lang="en-US"/>
          </a:p>
        </p:txBody>
      </p:sp>
      <p:sp>
        <p:nvSpPr>
          <p:cNvPr id="7" name="Rectangle 68"/>
          <p:cNvSpPr>
            <a:spLocks noGrp="1" noChangeArrowheads="1"/>
          </p:cNvSpPr>
          <p:nvPr>
            <p:ph type="sldNum" idx="12"/>
          </p:nvPr>
        </p:nvSpPr>
        <p:spPr>
          <a:ln/>
        </p:spPr>
        <p:txBody>
          <a:bodyPr/>
          <a:lstStyle>
            <a:lvl1pPr>
              <a:defRPr/>
            </a:lvl1pPr>
          </a:lstStyle>
          <a:p>
            <a:pPr>
              <a:defRPr/>
            </a:pPr>
            <a:fld id="{5ED9F9CD-0FC2-444C-8AFC-3B689BEA74FF}" type="slidenum">
              <a:rPr lang="en-US"/>
              <a:pPr>
                <a:defRPr/>
              </a:pPr>
              <a:t>‹Nº›</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D06CEA9F-99FA-432F-BDCB-EA94F16894D7}" type="slidenum">
              <a:rPr lang="en-US"/>
              <a:pPr>
                <a:defRPr/>
              </a:pPr>
              <a:t>‹Nº›</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600200"/>
            <a:ext cx="2057400" cy="452596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1600200"/>
            <a:ext cx="60198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66"/>
          <p:cNvSpPr>
            <a:spLocks noGrp="1" noChangeArrowheads="1"/>
          </p:cNvSpPr>
          <p:nvPr>
            <p:ph type="dt" idx="10"/>
          </p:nvPr>
        </p:nvSpPr>
        <p:spPr>
          <a:ln/>
        </p:spPr>
        <p:txBody>
          <a:bodyPr/>
          <a:lstStyle>
            <a:lvl1pPr>
              <a:defRPr/>
            </a:lvl1pPr>
          </a:lstStyle>
          <a:p>
            <a:pPr>
              <a:defRPr/>
            </a:pPr>
            <a:endParaRPr lang="en-US"/>
          </a:p>
        </p:txBody>
      </p:sp>
      <p:sp>
        <p:nvSpPr>
          <p:cNvPr id="5" name="Rectangle 67"/>
          <p:cNvSpPr>
            <a:spLocks noGrp="1" noChangeArrowheads="1"/>
          </p:cNvSpPr>
          <p:nvPr>
            <p:ph type="ftr" idx="11"/>
          </p:nvPr>
        </p:nvSpPr>
        <p:spPr>
          <a:ln/>
        </p:spPr>
        <p:txBody>
          <a:bodyPr/>
          <a:lstStyle>
            <a:lvl1pPr>
              <a:defRPr/>
            </a:lvl1pPr>
          </a:lstStyle>
          <a:p>
            <a:pPr>
              <a:defRPr/>
            </a:pPr>
            <a:endParaRPr lang="en-US"/>
          </a:p>
        </p:txBody>
      </p:sp>
      <p:sp>
        <p:nvSpPr>
          <p:cNvPr id="6" name="Rectangle 68"/>
          <p:cNvSpPr>
            <a:spLocks noGrp="1" noChangeArrowheads="1"/>
          </p:cNvSpPr>
          <p:nvPr>
            <p:ph type="sldNum" idx="12"/>
          </p:nvPr>
        </p:nvSpPr>
        <p:spPr>
          <a:ln/>
        </p:spPr>
        <p:txBody>
          <a:bodyPr/>
          <a:lstStyle>
            <a:lvl1pPr>
              <a:defRPr/>
            </a:lvl1pPr>
          </a:lstStyle>
          <a:p>
            <a:pPr>
              <a:defRPr/>
            </a:pPr>
            <a:fld id="{7EEB95B1-227D-4E28-A4D1-A19B50C84758}"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0" y="5626100"/>
            <a:ext cx="4494213" cy="3478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6613" y="5626100"/>
            <a:ext cx="4494212" cy="3478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6A69B213-033E-496F-8C3E-4FD97B3B2209}"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CDBCF81E-C6A9-497B-8DB6-55F8332946AC}"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1CFD94E9-8BA8-495B-94AA-05F707C7A3AE}"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1EEB0FB2-67EE-4215-B349-2A6ACF6C5429}"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59E4AE28-6FE4-4876-AE9D-A45AC1A6F07E}"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CAA22BB-BD27-4BE0-B61C-6F3EA2D38F0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0" y="-146050"/>
            <a:ext cx="9140825" cy="14335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Pulse para editar el formato del texto de título</a:t>
            </a:r>
          </a:p>
        </p:txBody>
      </p:sp>
      <p:sp>
        <p:nvSpPr>
          <p:cNvPr id="6147" name="Rectangle 2"/>
          <p:cNvSpPr>
            <a:spLocks noGrp="1" noChangeArrowheads="1"/>
          </p:cNvSpPr>
          <p:nvPr>
            <p:ph type="body" idx="1"/>
          </p:nvPr>
        </p:nvSpPr>
        <p:spPr bwMode="auto">
          <a:xfrm>
            <a:off x="0" y="5626100"/>
            <a:ext cx="9140825" cy="34782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Pulse para editar los formatos del texto del esquema</a:t>
            </a:r>
          </a:p>
          <a:p>
            <a:pPr lvl="1"/>
            <a:r>
              <a:rPr lang="en-GB"/>
              <a:t>Segundo nivel del esquema</a:t>
            </a:r>
          </a:p>
          <a:p>
            <a:pPr lvl="2"/>
            <a:r>
              <a:rPr lang="en-GB"/>
              <a:t>Tercer nivel del esquema</a:t>
            </a:r>
          </a:p>
          <a:p>
            <a:pPr lvl="3"/>
            <a:r>
              <a:rPr lang="en-GB"/>
              <a:t>Cuarto nivel del esquema</a:t>
            </a:r>
          </a:p>
          <a:p>
            <a:pPr lvl="4"/>
            <a:r>
              <a:rPr lang="en-GB"/>
              <a:t>Quinto nivel del esquema</a:t>
            </a:r>
          </a:p>
          <a:p>
            <a:pPr lvl="4"/>
            <a:r>
              <a:rPr lang="en-GB"/>
              <a:t>Sexto nivel del esquema</a:t>
            </a:r>
          </a:p>
          <a:p>
            <a:pPr lvl="4"/>
            <a:r>
              <a:rPr lang="en-GB"/>
              <a:t>Séptimo nivel del esquema</a:t>
            </a:r>
          </a:p>
          <a:p>
            <a:pPr lvl="4"/>
            <a:r>
              <a:rPr lang="en-GB"/>
              <a:t>Octavo nivel del esquema</a:t>
            </a:r>
          </a:p>
          <a:p>
            <a:pPr lvl="4"/>
            <a:r>
              <a:rPr lang="en-GB"/>
              <a:t>Noveno nivel del esquema</a:t>
            </a:r>
          </a:p>
        </p:txBody>
      </p:sp>
      <p:sp>
        <p:nvSpPr>
          <p:cNvPr id="1027" name="Rectangle 3"/>
          <p:cNvSpPr>
            <a:spLocks noGrp="1" noChangeArrowheads="1"/>
          </p:cNvSpPr>
          <p:nvPr>
            <p:ph type="dt"/>
          </p:nvPr>
        </p:nvSpPr>
        <p:spPr bwMode="auto">
          <a:xfrm>
            <a:off x="685800" y="6248400"/>
            <a:ext cx="19018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mtClean="0">
                <a:solidFill>
                  <a:srgbClr val="000000"/>
                </a:solidFill>
                <a:ea typeface="+mn-ea"/>
                <a:cs typeface="+mn-cs"/>
              </a:defRPr>
            </a:lvl1pPr>
          </a:lstStyle>
          <a:p>
            <a:pPr>
              <a:defRPr/>
            </a:pPr>
            <a:endParaRPr lang="en-US"/>
          </a:p>
        </p:txBody>
      </p:sp>
      <p:sp>
        <p:nvSpPr>
          <p:cNvPr id="1028" name="Rectangle 4"/>
          <p:cNvSpPr>
            <a:spLocks noGrp="1" noChangeArrowheads="1"/>
          </p:cNvSpPr>
          <p:nvPr>
            <p:ph type="ftr"/>
          </p:nvPr>
        </p:nvSpPr>
        <p:spPr bwMode="auto">
          <a:xfrm>
            <a:off x="3124200" y="6248400"/>
            <a:ext cx="28924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mtClean="0">
                <a:solidFill>
                  <a:srgbClr val="000000"/>
                </a:solidFill>
                <a:ea typeface="+mn-ea"/>
                <a:cs typeface="+mn-cs"/>
              </a:defRPr>
            </a:lvl1pPr>
          </a:lstStyle>
          <a:p>
            <a:pPr>
              <a:defRPr/>
            </a:pPr>
            <a:endParaRPr lang="en-US"/>
          </a:p>
        </p:txBody>
      </p:sp>
      <p:sp>
        <p:nvSpPr>
          <p:cNvPr id="1029" name="Rectangle 5"/>
          <p:cNvSpPr>
            <a:spLocks noGrp="1" noChangeArrowheads="1"/>
          </p:cNvSpPr>
          <p:nvPr>
            <p:ph type="sldNum"/>
          </p:nvPr>
        </p:nvSpPr>
        <p:spPr bwMode="auto">
          <a:xfrm>
            <a:off x="6553200" y="6248400"/>
            <a:ext cx="19018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mtClean="0">
                <a:solidFill>
                  <a:srgbClr val="000000"/>
                </a:solidFill>
                <a:ea typeface="+mn-ea"/>
                <a:cs typeface="+mn-cs"/>
              </a:defRPr>
            </a:lvl1pPr>
          </a:lstStyle>
          <a:p>
            <a:pPr>
              <a:defRPr/>
            </a:pPr>
            <a:fld id="{4E775D84-9599-4551-A5AD-AFF43B449C54}"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FF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a:solidFill>
            <a:srgbClr val="FF0000"/>
          </a:solidFill>
          <a:latin typeface="Times New Roman" pitchFamily="16" charset="0"/>
          <a:ea typeface="Microsoft YaHei" charset="0"/>
          <a:cs typeface="Microsoft YaHei" charset="0"/>
        </a:defRPr>
      </a:lvl2pPr>
      <a:lvl3pPr algn="ctr" defTabSz="449263" rtl="0" eaLnBrk="0" fontAlgn="base" hangingPunct="0">
        <a:spcBef>
          <a:spcPct val="0"/>
        </a:spcBef>
        <a:spcAft>
          <a:spcPct val="0"/>
        </a:spcAft>
        <a:buClr>
          <a:srgbClr val="000000"/>
        </a:buClr>
        <a:buSzPct val="100000"/>
        <a:buFont typeface="Times New Roman" pitchFamily="16" charset="0"/>
        <a:defRPr sz="4400">
          <a:solidFill>
            <a:srgbClr val="FF0000"/>
          </a:solidFill>
          <a:latin typeface="Times New Roman" pitchFamily="16" charset="0"/>
          <a:ea typeface="Microsoft YaHei" charset="0"/>
          <a:cs typeface="Microsoft YaHei" charset="0"/>
        </a:defRPr>
      </a:lvl3pPr>
      <a:lvl4pPr algn="ctr" defTabSz="449263" rtl="0" eaLnBrk="0" fontAlgn="base" hangingPunct="0">
        <a:spcBef>
          <a:spcPct val="0"/>
        </a:spcBef>
        <a:spcAft>
          <a:spcPct val="0"/>
        </a:spcAft>
        <a:buClr>
          <a:srgbClr val="000000"/>
        </a:buClr>
        <a:buSzPct val="100000"/>
        <a:buFont typeface="Times New Roman" pitchFamily="16" charset="0"/>
        <a:defRPr sz="4400">
          <a:solidFill>
            <a:srgbClr val="FF0000"/>
          </a:solidFill>
          <a:latin typeface="Times New Roman" pitchFamily="16" charset="0"/>
          <a:ea typeface="Microsoft YaHei" charset="0"/>
          <a:cs typeface="Microsoft YaHei" charset="0"/>
        </a:defRPr>
      </a:lvl4pPr>
      <a:lvl5pPr algn="ctr" defTabSz="449263" rtl="0" eaLnBrk="0" fontAlgn="base" hangingPunct="0">
        <a:spcBef>
          <a:spcPct val="0"/>
        </a:spcBef>
        <a:spcAft>
          <a:spcPct val="0"/>
        </a:spcAft>
        <a:buClr>
          <a:srgbClr val="000000"/>
        </a:buClr>
        <a:buSzPct val="100000"/>
        <a:buFont typeface="Times New Roman" pitchFamily="16" charset="0"/>
        <a:defRPr sz="4400">
          <a:solidFill>
            <a:srgbClr val="FF0000"/>
          </a:solidFill>
          <a:latin typeface="Times New Roman" pitchFamily="16" charset="0"/>
          <a:ea typeface="Microsoft YaHei" charset="0"/>
          <a:cs typeface="Microsoft YaHei"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FF0000"/>
          </a:solidFill>
          <a:latin typeface="Times New Roman" pitchFamily="16" charset="0"/>
          <a:ea typeface="Microsoft YaHei" charset="0"/>
          <a:cs typeface="Microsoft YaHei"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FF0000"/>
          </a:solidFill>
          <a:latin typeface="Times New Roman" pitchFamily="16" charset="0"/>
          <a:ea typeface="Microsoft YaHei" charset="0"/>
          <a:cs typeface="Microsoft YaHei"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FF0000"/>
          </a:solidFill>
          <a:latin typeface="Times New Roman" pitchFamily="16" charset="0"/>
          <a:ea typeface="Microsoft YaHei" charset="0"/>
          <a:cs typeface="Microsoft YaHei"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FF0000"/>
          </a:solidFill>
          <a:latin typeface="Times New Roman" pitchFamily="16" charset="0"/>
          <a:ea typeface="Microsoft YaHei" charset="0"/>
          <a:cs typeface="Microsoft YaHei" charset="0"/>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6666"/>
        </a:solidFill>
        <a:effectLst/>
      </p:bgPr>
    </p:bg>
    <p:spTree>
      <p:nvGrpSpPr>
        <p:cNvPr id="1" name=""/>
        <p:cNvGrpSpPr/>
        <p:nvPr/>
      </p:nvGrpSpPr>
      <p:grpSpPr>
        <a:xfrm>
          <a:off x="0" y="0"/>
          <a:ext cx="0" cy="0"/>
          <a:chOff x="0" y="0"/>
          <a:chExt cx="0" cy="0"/>
        </a:xfrm>
      </p:grpSpPr>
      <p:grpSp>
        <p:nvGrpSpPr>
          <p:cNvPr id="7170" name="Group 1"/>
          <p:cNvGrpSpPr>
            <a:grpSpLocks/>
          </p:cNvGrpSpPr>
          <p:nvPr/>
        </p:nvGrpSpPr>
        <p:grpSpPr bwMode="auto">
          <a:xfrm>
            <a:off x="3175" y="4267200"/>
            <a:ext cx="9137650" cy="2587625"/>
            <a:chOff x="2" y="2688"/>
            <a:chExt cx="5756" cy="1630"/>
          </a:xfrm>
        </p:grpSpPr>
        <p:sp>
          <p:nvSpPr>
            <p:cNvPr id="2050" name="Freeform 2"/>
            <p:cNvSpPr>
              <a:spLocks noChangeArrowheads="1"/>
            </p:cNvSpPr>
            <p:nvPr/>
          </p:nvSpPr>
          <p:spPr bwMode="auto">
            <a:xfrm>
              <a:off x="2" y="2688"/>
              <a:ext cx="5756" cy="1630"/>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rgbClr val="008080"/>
                </a:gs>
                <a:gs pos="100000">
                  <a:srgbClr val="006666"/>
                </a:gs>
              </a:gsLst>
              <a:lin ang="5400000" scaled="1"/>
            </a:gradFill>
            <a:ln w="9525">
              <a:noFill/>
              <a:round/>
              <a:headEnd/>
              <a:tailEnd/>
            </a:ln>
            <a:effectLst/>
          </p:spPr>
          <p:txBody>
            <a:bodyPr wrap="none" anchor="ctr"/>
            <a:lstStyle/>
            <a:p>
              <a:pPr>
                <a:defRPr/>
              </a:pPr>
              <a:endParaRPr lang="es-AR"/>
            </a:p>
          </p:txBody>
        </p:sp>
        <p:grpSp>
          <p:nvGrpSpPr>
            <p:cNvPr id="7177" name="Group 3"/>
            <p:cNvGrpSpPr>
              <a:grpSpLocks/>
            </p:cNvGrpSpPr>
            <p:nvPr/>
          </p:nvGrpSpPr>
          <p:grpSpPr bwMode="auto">
            <a:xfrm>
              <a:off x="1776" y="3024"/>
              <a:ext cx="3927" cy="1288"/>
              <a:chOff x="1776" y="3024"/>
              <a:chExt cx="3927" cy="1288"/>
            </a:xfrm>
          </p:grpSpPr>
          <p:grpSp>
            <p:nvGrpSpPr>
              <p:cNvPr id="7178" name="Group 4"/>
              <p:cNvGrpSpPr>
                <a:grpSpLocks/>
              </p:cNvGrpSpPr>
              <p:nvPr/>
            </p:nvGrpSpPr>
            <p:grpSpPr bwMode="auto">
              <a:xfrm>
                <a:off x="2268" y="3934"/>
                <a:ext cx="636" cy="375"/>
                <a:chOff x="2268" y="3934"/>
                <a:chExt cx="636" cy="375"/>
              </a:xfrm>
            </p:grpSpPr>
            <p:sp>
              <p:nvSpPr>
                <p:cNvPr id="2053" name="Oval 5"/>
                <p:cNvSpPr>
                  <a:spLocks noChangeArrowheads="1"/>
                </p:cNvSpPr>
                <p:nvPr/>
              </p:nvSpPr>
              <p:spPr bwMode="auto">
                <a:xfrm>
                  <a:off x="2268" y="3934"/>
                  <a:ext cx="636" cy="375"/>
                </a:xfrm>
                <a:prstGeom prst="ellipse">
                  <a:avLst/>
                </a:prstGeom>
                <a:gradFill rotWithShape="0">
                  <a:gsLst>
                    <a:gs pos="0">
                      <a:srgbClr val="007070"/>
                    </a:gs>
                    <a:gs pos="100000">
                      <a:srgbClr val="008080"/>
                    </a:gs>
                  </a:gsLst>
                  <a:lin ang="13500000" scaled="1"/>
                </a:gradFill>
                <a:ln w="9525">
                  <a:noFill/>
                  <a:round/>
                  <a:headEnd/>
                  <a:tailEnd/>
                </a:ln>
                <a:effectLst/>
              </p:spPr>
              <p:txBody>
                <a:bodyPr wrap="none" anchor="ctr"/>
                <a:lstStyle/>
                <a:p>
                  <a:pPr>
                    <a:defRPr/>
                  </a:pPr>
                  <a:endParaRPr lang="es-AR"/>
                </a:p>
              </p:txBody>
            </p:sp>
            <p:sp>
              <p:nvSpPr>
                <p:cNvPr id="2054" name="Oval 6"/>
                <p:cNvSpPr>
                  <a:spLocks noChangeArrowheads="1"/>
                </p:cNvSpPr>
                <p:nvPr/>
              </p:nvSpPr>
              <p:spPr bwMode="auto">
                <a:xfrm>
                  <a:off x="2314" y="3958"/>
                  <a:ext cx="541" cy="330"/>
                </a:xfrm>
                <a:prstGeom prst="ellipse">
                  <a:avLst/>
                </a:prstGeom>
                <a:gradFill rotWithShape="0">
                  <a:gsLst>
                    <a:gs pos="0">
                      <a:srgbClr val="007070"/>
                    </a:gs>
                    <a:gs pos="100000">
                      <a:srgbClr val="008080"/>
                    </a:gs>
                  </a:gsLst>
                  <a:lin ang="13500000" scaled="1"/>
                </a:gradFill>
                <a:ln w="9525">
                  <a:noFill/>
                  <a:round/>
                  <a:headEnd/>
                  <a:tailEnd/>
                </a:ln>
                <a:effectLst/>
              </p:spPr>
              <p:txBody>
                <a:bodyPr wrap="none" anchor="ctr"/>
                <a:lstStyle/>
                <a:p>
                  <a:pPr>
                    <a:defRPr/>
                  </a:pPr>
                  <a:endParaRPr lang="es-AR"/>
                </a:p>
              </p:txBody>
            </p:sp>
            <p:sp>
              <p:nvSpPr>
                <p:cNvPr id="2055" name="Oval 7"/>
                <p:cNvSpPr>
                  <a:spLocks noChangeArrowheads="1"/>
                </p:cNvSpPr>
                <p:nvPr/>
              </p:nvSpPr>
              <p:spPr bwMode="auto">
                <a:xfrm>
                  <a:off x="2341" y="3979"/>
                  <a:ext cx="499" cy="297"/>
                </a:xfrm>
                <a:prstGeom prst="ellipse">
                  <a:avLst/>
                </a:prstGeom>
                <a:gradFill rotWithShape="0">
                  <a:gsLst>
                    <a:gs pos="0">
                      <a:srgbClr val="007474"/>
                    </a:gs>
                    <a:gs pos="100000">
                      <a:srgbClr val="008080"/>
                    </a:gs>
                  </a:gsLst>
                  <a:lin ang="13500000" scaled="1"/>
                </a:gradFill>
                <a:ln w="9525">
                  <a:noFill/>
                  <a:round/>
                  <a:headEnd/>
                  <a:tailEnd/>
                </a:ln>
                <a:effectLst/>
              </p:spPr>
              <p:txBody>
                <a:bodyPr wrap="none" anchor="ctr"/>
                <a:lstStyle/>
                <a:p>
                  <a:pPr>
                    <a:defRPr/>
                  </a:pPr>
                  <a:endParaRPr lang="es-AR"/>
                </a:p>
              </p:txBody>
            </p:sp>
            <p:sp>
              <p:nvSpPr>
                <p:cNvPr id="2056" name="Oval 8"/>
                <p:cNvSpPr>
                  <a:spLocks noChangeArrowheads="1"/>
                </p:cNvSpPr>
                <p:nvPr/>
              </p:nvSpPr>
              <p:spPr bwMode="auto">
                <a:xfrm>
                  <a:off x="2368" y="3997"/>
                  <a:ext cx="442" cy="256"/>
                </a:xfrm>
                <a:prstGeom prst="ellipse">
                  <a:avLst/>
                </a:pr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2057" name="Oval 9"/>
                <p:cNvSpPr>
                  <a:spLocks noChangeArrowheads="1"/>
                </p:cNvSpPr>
                <p:nvPr/>
              </p:nvSpPr>
              <p:spPr bwMode="auto">
                <a:xfrm>
                  <a:off x="2385" y="4005"/>
                  <a:ext cx="411" cy="238"/>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058" name="Oval 10"/>
                <p:cNvSpPr>
                  <a:spLocks noChangeArrowheads="1"/>
                </p:cNvSpPr>
                <p:nvPr/>
              </p:nvSpPr>
              <p:spPr bwMode="auto">
                <a:xfrm>
                  <a:off x="2437" y="4026"/>
                  <a:ext cx="304" cy="190"/>
                </a:xfrm>
                <a:prstGeom prst="ellipse">
                  <a:avLst/>
                </a:pr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2059" name="Oval 11"/>
                <p:cNvSpPr>
                  <a:spLocks noChangeArrowheads="1"/>
                </p:cNvSpPr>
                <p:nvPr/>
              </p:nvSpPr>
              <p:spPr bwMode="auto">
                <a:xfrm>
                  <a:off x="2476" y="4056"/>
                  <a:ext cx="225" cy="133"/>
                </a:xfrm>
                <a:prstGeom prst="ellipse">
                  <a:avLst/>
                </a:prstGeom>
                <a:gradFill rotWithShape="0">
                  <a:gsLst>
                    <a:gs pos="0">
                      <a:srgbClr val="007474"/>
                    </a:gs>
                    <a:gs pos="100000">
                      <a:srgbClr val="008080"/>
                    </a:gs>
                  </a:gsLst>
                  <a:lin ang="13500000" scaled="1"/>
                </a:gradFill>
                <a:ln w="9525">
                  <a:noFill/>
                  <a:round/>
                  <a:headEnd/>
                  <a:tailEnd/>
                </a:ln>
                <a:effectLst/>
              </p:spPr>
              <p:txBody>
                <a:bodyPr wrap="none" anchor="ctr"/>
                <a:lstStyle/>
                <a:p>
                  <a:pPr>
                    <a:defRPr/>
                  </a:pPr>
                  <a:endParaRPr lang="es-AR"/>
                </a:p>
              </p:txBody>
            </p:sp>
            <p:sp>
              <p:nvSpPr>
                <p:cNvPr id="2060" name="Oval 12"/>
                <p:cNvSpPr>
                  <a:spLocks noChangeArrowheads="1"/>
                </p:cNvSpPr>
                <p:nvPr/>
              </p:nvSpPr>
              <p:spPr bwMode="auto">
                <a:xfrm>
                  <a:off x="2542" y="4097"/>
                  <a:ext cx="88" cy="58"/>
                </a:xfrm>
                <a:prstGeom prst="ellipse">
                  <a:avLst/>
                </a:prstGeom>
                <a:gradFill rotWithShape="0">
                  <a:gsLst>
                    <a:gs pos="0">
                      <a:srgbClr val="007474"/>
                    </a:gs>
                    <a:gs pos="100000">
                      <a:srgbClr val="008080"/>
                    </a:gs>
                  </a:gsLst>
                  <a:lin ang="10800000" scaled="1"/>
                </a:gradFill>
                <a:ln w="9525">
                  <a:noFill/>
                  <a:round/>
                  <a:headEnd/>
                  <a:tailEnd/>
                </a:ln>
                <a:effectLst/>
              </p:spPr>
              <p:txBody>
                <a:bodyPr wrap="none" anchor="ctr"/>
                <a:lstStyle/>
                <a:p>
                  <a:pPr>
                    <a:defRPr/>
                  </a:pPr>
                  <a:endParaRPr lang="es-AR"/>
                </a:p>
              </p:txBody>
            </p:sp>
          </p:grpSp>
          <p:sp>
            <p:nvSpPr>
              <p:cNvPr id="2061" name="Oval 13"/>
              <p:cNvSpPr>
                <a:spLocks noChangeArrowheads="1"/>
              </p:cNvSpPr>
              <p:nvPr/>
            </p:nvSpPr>
            <p:spPr bwMode="auto">
              <a:xfrm>
                <a:off x="3686" y="3810"/>
                <a:ext cx="530" cy="325"/>
              </a:xfrm>
              <a:prstGeom prst="ellipse">
                <a:avLst/>
              </a:prstGeom>
              <a:gradFill rotWithShape="0">
                <a:gsLst>
                  <a:gs pos="0">
                    <a:srgbClr val="007474"/>
                  </a:gs>
                  <a:gs pos="100000">
                    <a:srgbClr val="008080"/>
                  </a:gs>
                </a:gsLst>
                <a:path path="shape">
                  <a:fillToRect l="50000" t="50000" r="50000" b="50000"/>
                </a:path>
              </a:gradFill>
              <a:ln w="9525">
                <a:noFill/>
                <a:round/>
                <a:headEnd/>
                <a:tailEnd/>
              </a:ln>
              <a:effectLst/>
            </p:spPr>
            <p:txBody>
              <a:bodyPr wrap="none" anchor="ctr"/>
              <a:lstStyle/>
              <a:p>
                <a:pPr>
                  <a:defRPr/>
                </a:pPr>
                <a:endParaRPr lang="es-AR"/>
              </a:p>
            </p:txBody>
          </p:sp>
          <p:sp>
            <p:nvSpPr>
              <p:cNvPr id="2062" name="Oval 14"/>
              <p:cNvSpPr>
                <a:spLocks noChangeArrowheads="1"/>
              </p:cNvSpPr>
              <p:nvPr/>
            </p:nvSpPr>
            <p:spPr bwMode="auto">
              <a:xfrm>
                <a:off x="3726" y="3840"/>
                <a:ext cx="450" cy="273"/>
              </a:xfrm>
              <a:prstGeom prst="ellipse">
                <a:avLst/>
              </a:prstGeom>
              <a:gradFill rotWithShape="0">
                <a:gsLst>
                  <a:gs pos="0">
                    <a:srgbClr val="007474"/>
                  </a:gs>
                  <a:gs pos="100000">
                    <a:srgbClr val="008080"/>
                  </a:gs>
                </a:gsLst>
                <a:lin ang="5400000" scaled="1"/>
              </a:gradFill>
              <a:ln w="9525">
                <a:noFill/>
                <a:round/>
                <a:headEnd/>
                <a:tailEnd/>
              </a:ln>
              <a:effectLst/>
            </p:spPr>
            <p:txBody>
              <a:bodyPr wrap="none" anchor="ctr"/>
              <a:lstStyle/>
              <a:p>
                <a:pPr>
                  <a:defRPr/>
                </a:pPr>
                <a:endParaRPr lang="es-AR"/>
              </a:p>
            </p:txBody>
          </p:sp>
          <p:sp>
            <p:nvSpPr>
              <p:cNvPr id="2063" name="Oval 15"/>
              <p:cNvSpPr>
                <a:spLocks noChangeArrowheads="1"/>
              </p:cNvSpPr>
              <p:nvPr/>
            </p:nvSpPr>
            <p:spPr bwMode="auto">
              <a:xfrm>
                <a:off x="3782" y="3872"/>
                <a:ext cx="342" cy="205"/>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064" name="Oval 16"/>
              <p:cNvSpPr>
                <a:spLocks noChangeArrowheads="1"/>
              </p:cNvSpPr>
              <p:nvPr/>
            </p:nvSpPr>
            <p:spPr bwMode="auto">
              <a:xfrm>
                <a:off x="3822" y="3896"/>
                <a:ext cx="260" cy="157"/>
              </a:xfrm>
              <a:prstGeom prst="ellipse">
                <a:avLst/>
              </a:prstGeom>
              <a:gradFill rotWithShape="0">
                <a:gsLst>
                  <a:gs pos="0">
                    <a:srgbClr val="007B7B"/>
                  </a:gs>
                  <a:gs pos="100000">
                    <a:srgbClr val="008080"/>
                  </a:gs>
                </a:gsLst>
                <a:lin ang="5400000" scaled="1"/>
              </a:gradFill>
              <a:ln w="9525">
                <a:noFill/>
                <a:round/>
                <a:headEnd/>
                <a:tailEnd/>
              </a:ln>
              <a:effectLst/>
            </p:spPr>
            <p:txBody>
              <a:bodyPr wrap="none" anchor="ctr"/>
              <a:lstStyle/>
              <a:p>
                <a:pPr>
                  <a:defRPr/>
                </a:pPr>
                <a:endParaRPr lang="es-AR"/>
              </a:p>
            </p:txBody>
          </p:sp>
          <p:sp>
            <p:nvSpPr>
              <p:cNvPr id="2065" name="Oval 17"/>
              <p:cNvSpPr>
                <a:spLocks noChangeArrowheads="1"/>
              </p:cNvSpPr>
              <p:nvPr/>
            </p:nvSpPr>
            <p:spPr bwMode="auto">
              <a:xfrm>
                <a:off x="3856" y="3922"/>
                <a:ext cx="190" cy="105"/>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066" name="Freeform 18"/>
              <p:cNvSpPr>
                <a:spLocks noChangeArrowheads="1"/>
              </p:cNvSpPr>
              <p:nvPr/>
            </p:nvSpPr>
            <p:spPr bwMode="auto">
              <a:xfrm>
                <a:off x="3575" y="3715"/>
                <a:ext cx="381" cy="159"/>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067" name="Freeform 19"/>
              <p:cNvSpPr>
                <a:spLocks noChangeArrowheads="1"/>
              </p:cNvSpPr>
              <p:nvPr/>
            </p:nvSpPr>
            <p:spPr bwMode="auto">
              <a:xfrm>
                <a:off x="3695" y="4170"/>
                <a:ext cx="442" cy="64"/>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6C6C"/>
                  </a:gs>
                  <a:gs pos="100000">
                    <a:srgbClr val="008080"/>
                  </a:gs>
                </a:gsLst>
                <a:lin ang="8100000" scaled="1"/>
              </a:gradFill>
              <a:ln w="9525">
                <a:noFill/>
                <a:round/>
                <a:headEnd/>
                <a:tailEnd/>
              </a:ln>
              <a:effectLst/>
            </p:spPr>
            <p:txBody>
              <a:bodyPr wrap="none" anchor="ctr"/>
              <a:lstStyle/>
              <a:p>
                <a:pPr>
                  <a:defRPr/>
                </a:pPr>
                <a:endParaRPr lang="es-AR"/>
              </a:p>
            </p:txBody>
          </p:sp>
          <p:sp>
            <p:nvSpPr>
              <p:cNvPr id="2068" name="Freeform 20"/>
              <p:cNvSpPr>
                <a:spLocks noChangeArrowheads="1"/>
              </p:cNvSpPr>
              <p:nvPr/>
            </p:nvSpPr>
            <p:spPr bwMode="auto">
              <a:xfrm>
                <a:off x="3527" y="3906"/>
                <a:ext cx="87" cy="214"/>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2069" name="Freeform 21"/>
              <p:cNvSpPr>
                <a:spLocks noChangeArrowheads="1"/>
              </p:cNvSpPr>
              <p:nvPr/>
            </p:nvSpPr>
            <p:spPr bwMode="auto">
              <a:xfrm>
                <a:off x="3569" y="3745"/>
                <a:ext cx="748" cy="459"/>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rgbClr val="007474"/>
                  </a:gs>
                  <a:gs pos="100000">
                    <a:srgbClr val="008080"/>
                  </a:gs>
                </a:gsLst>
                <a:path path="rect">
                  <a:fillToRect l="50000" t="50000" r="50000" b="50000"/>
                </a:path>
              </a:gradFill>
              <a:ln w="9525">
                <a:noFill/>
                <a:round/>
                <a:headEnd/>
                <a:tailEnd/>
              </a:ln>
              <a:effectLst/>
            </p:spPr>
            <p:txBody>
              <a:bodyPr wrap="none" anchor="ctr"/>
              <a:lstStyle/>
              <a:p>
                <a:pPr>
                  <a:defRPr/>
                </a:pPr>
                <a:endParaRPr lang="es-AR"/>
              </a:p>
            </p:txBody>
          </p:sp>
          <p:sp>
            <p:nvSpPr>
              <p:cNvPr id="2070" name="Freeform 22"/>
              <p:cNvSpPr>
                <a:spLocks noChangeArrowheads="1"/>
              </p:cNvSpPr>
              <p:nvPr/>
            </p:nvSpPr>
            <p:spPr bwMode="auto">
              <a:xfrm>
                <a:off x="4037" y="3721"/>
                <a:ext cx="94" cy="28"/>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rgbClr val="007070"/>
                  </a:gs>
                  <a:gs pos="100000">
                    <a:srgbClr val="008080"/>
                  </a:gs>
                </a:gsLst>
                <a:lin ang="10800000" scaled="1"/>
              </a:gradFill>
              <a:ln w="9525">
                <a:noFill/>
                <a:round/>
                <a:headEnd/>
                <a:tailEnd/>
              </a:ln>
              <a:effectLst/>
            </p:spPr>
            <p:txBody>
              <a:bodyPr wrap="none" anchor="ctr"/>
              <a:lstStyle/>
              <a:p>
                <a:pPr>
                  <a:defRPr/>
                </a:pPr>
                <a:endParaRPr lang="es-AR"/>
              </a:p>
            </p:txBody>
          </p:sp>
          <p:sp>
            <p:nvSpPr>
              <p:cNvPr id="2071" name="Freeform 23"/>
              <p:cNvSpPr>
                <a:spLocks noChangeArrowheads="1"/>
              </p:cNvSpPr>
              <p:nvPr/>
            </p:nvSpPr>
            <p:spPr bwMode="auto">
              <a:xfrm>
                <a:off x="4175" y="4050"/>
                <a:ext cx="178" cy="13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rgbClr val="007070"/>
                  </a:gs>
                  <a:gs pos="100000">
                    <a:srgbClr val="008080"/>
                  </a:gs>
                </a:gsLst>
                <a:lin ang="8100000" scaled="1"/>
              </a:gradFill>
              <a:ln w="9525">
                <a:noFill/>
                <a:round/>
                <a:headEnd/>
                <a:tailEnd/>
              </a:ln>
              <a:effectLst/>
            </p:spPr>
            <p:txBody>
              <a:bodyPr wrap="none" anchor="ctr"/>
              <a:lstStyle/>
              <a:p>
                <a:pPr>
                  <a:defRPr/>
                </a:pPr>
                <a:endParaRPr lang="es-AR"/>
              </a:p>
            </p:txBody>
          </p:sp>
          <p:sp>
            <p:nvSpPr>
              <p:cNvPr id="2072" name="Freeform 24"/>
              <p:cNvSpPr>
                <a:spLocks noChangeArrowheads="1"/>
              </p:cNvSpPr>
              <p:nvPr/>
            </p:nvSpPr>
            <p:spPr bwMode="auto">
              <a:xfrm>
                <a:off x="2585" y="3822"/>
                <a:ext cx="447" cy="184"/>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474"/>
                  </a:gs>
                  <a:gs pos="100000">
                    <a:srgbClr val="008080"/>
                  </a:gs>
                </a:gsLst>
                <a:lin ang="5400000" scaled="1"/>
              </a:gradFill>
              <a:ln w="9525">
                <a:noFill/>
                <a:round/>
                <a:headEnd/>
                <a:tailEnd/>
              </a:ln>
              <a:effectLst/>
            </p:spPr>
            <p:txBody>
              <a:bodyPr wrap="none" anchor="ctr"/>
              <a:lstStyle/>
              <a:p>
                <a:pPr>
                  <a:defRPr/>
                </a:pPr>
                <a:endParaRPr lang="es-AR"/>
              </a:p>
            </p:txBody>
          </p:sp>
          <p:sp>
            <p:nvSpPr>
              <p:cNvPr id="2073" name="Freeform 25"/>
              <p:cNvSpPr>
                <a:spLocks noChangeArrowheads="1"/>
              </p:cNvSpPr>
              <p:nvPr/>
            </p:nvSpPr>
            <p:spPr bwMode="auto">
              <a:xfrm>
                <a:off x="2142" y="3852"/>
                <a:ext cx="890" cy="460"/>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rgbClr val="006C6C"/>
                  </a:gs>
                  <a:gs pos="100000">
                    <a:srgbClr val="008080"/>
                  </a:gs>
                </a:gsLst>
                <a:lin ang="13500000" scaled="1"/>
              </a:gradFill>
              <a:ln w="9525">
                <a:noFill/>
                <a:round/>
                <a:headEnd/>
                <a:tailEnd/>
              </a:ln>
              <a:effectLst/>
            </p:spPr>
            <p:txBody>
              <a:bodyPr wrap="none" anchor="ctr"/>
              <a:lstStyle/>
              <a:p>
                <a:pPr>
                  <a:defRPr/>
                </a:pPr>
                <a:endParaRPr lang="es-AR"/>
              </a:p>
            </p:txBody>
          </p:sp>
          <p:sp>
            <p:nvSpPr>
              <p:cNvPr id="2074" name="Freeform 26"/>
              <p:cNvSpPr>
                <a:spLocks noChangeArrowheads="1"/>
              </p:cNvSpPr>
              <p:nvPr/>
            </p:nvSpPr>
            <p:spPr bwMode="auto">
              <a:xfrm>
                <a:off x="2082" y="3828"/>
                <a:ext cx="405" cy="484"/>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rgbClr val="007474"/>
                  </a:gs>
                  <a:gs pos="100000">
                    <a:srgbClr val="008080"/>
                  </a:gs>
                </a:gsLst>
                <a:lin ang="10800000" scaled="1"/>
              </a:gradFill>
              <a:ln w="9525">
                <a:noFill/>
                <a:round/>
                <a:headEnd/>
                <a:tailEnd/>
              </a:ln>
              <a:effectLst/>
            </p:spPr>
            <p:txBody>
              <a:bodyPr wrap="none" anchor="ctr"/>
              <a:lstStyle/>
              <a:p>
                <a:pPr>
                  <a:defRPr/>
                </a:pPr>
                <a:endParaRPr lang="es-AR"/>
              </a:p>
            </p:txBody>
          </p:sp>
          <p:sp>
            <p:nvSpPr>
              <p:cNvPr id="2075" name="Freeform 27"/>
              <p:cNvSpPr>
                <a:spLocks noChangeArrowheads="1"/>
              </p:cNvSpPr>
              <p:nvPr/>
            </p:nvSpPr>
            <p:spPr bwMode="auto">
              <a:xfrm>
                <a:off x="2987" y="4044"/>
                <a:ext cx="106" cy="250"/>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rgbClr val="006868"/>
                  </a:gs>
                  <a:gs pos="100000">
                    <a:srgbClr val="008080"/>
                  </a:gs>
                </a:gsLst>
                <a:lin ang="5400000" scaled="1"/>
              </a:gradFill>
              <a:ln w="9525">
                <a:noFill/>
                <a:round/>
                <a:headEnd/>
                <a:tailEnd/>
              </a:ln>
              <a:effectLst/>
            </p:spPr>
            <p:txBody>
              <a:bodyPr wrap="none" anchor="ctr"/>
              <a:lstStyle/>
              <a:p>
                <a:pPr>
                  <a:defRPr/>
                </a:pPr>
                <a:endParaRPr lang="es-AR"/>
              </a:p>
            </p:txBody>
          </p:sp>
          <p:sp>
            <p:nvSpPr>
              <p:cNvPr id="2076" name="Freeform 28"/>
              <p:cNvSpPr>
                <a:spLocks noChangeArrowheads="1"/>
              </p:cNvSpPr>
              <p:nvPr/>
            </p:nvSpPr>
            <p:spPr bwMode="auto">
              <a:xfrm>
                <a:off x="2068" y="3685"/>
                <a:ext cx="833" cy="148"/>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008080"/>
              </a:solidFill>
              <a:ln w="9525">
                <a:noFill/>
                <a:round/>
                <a:headEnd/>
                <a:tailEnd/>
              </a:ln>
              <a:effectLst/>
            </p:spPr>
            <p:txBody>
              <a:bodyPr wrap="none" anchor="ctr"/>
              <a:lstStyle/>
              <a:p>
                <a:pPr>
                  <a:defRPr/>
                </a:pPr>
                <a:endParaRPr lang="es-AR"/>
              </a:p>
            </p:txBody>
          </p:sp>
          <p:sp>
            <p:nvSpPr>
              <p:cNvPr id="2077" name="Freeform 29"/>
              <p:cNvSpPr>
                <a:spLocks noChangeArrowheads="1"/>
              </p:cNvSpPr>
              <p:nvPr/>
            </p:nvSpPr>
            <p:spPr bwMode="auto">
              <a:xfrm>
                <a:off x="1867" y="3853"/>
                <a:ext cx="169" cy="459"/>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008080"/>
              </a:solidFill>
              <a:ln w="9525">
                <a:noFill/>
                <a:round/>
                <a:headEnd/>
                <a:tailEnd/>
              </a:ln>
              <a:effectLst/>
            </p:spPr>
            <p:txBody>
              <a:bodyPr wrap="none" anchor="ctr"/>
              <a:lstStyle/>
              <a:p>
                <a:pPr>
                  <a:defRPr/>
                </a:pPr>
                <a:endParaRPr lang="es-AR"/>
              </a:p>
            </p:txBody>
          </p:sp>
          <p:sp>
            <p:nvSpPr>
              <p:cNvPr id="2078" name="Freeform 30"/>
              <p:cNvSpPr>
                <a:spLocks noChangeArrowheads="1"/>
              </p:cNvSpPr>
              <p:nvPr/>
            </p:nvSpPr>
            <p:spPr bwMode="auto">
              <a:xfrm>
                <a:off x="2951" y="3751"/>
                <a:ext cx="358" cy="561"/>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2079" name="Freeform 31"/>
              <p:cNvSpPr>
                <a:spLocks noChangeArrowheads="1"/>
              </p:cNvSpPr>
              <p:nvPr/>
            </p:nvSpPr>
            <p:spPr bwMode="auto">
              <a:xfrm>
                <a:off x="2318" y="3631"/>
                <a:ext cx="1076" cy="423"/>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2080" name="Freeform 32"/>
              <p:cNvSpPr>
                <a:spLocks noChangeArrowheads="1"/>
              </p:cNvSpPr>
              <p:nvPr/>
            </p:nvSpPr>
            <p:spPr bwMode="auto">
              <a:xfrm>
                <a:off x="3304" y="4080"/>
                <a:ext cx="96" cy="232"/>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2081" name="Freeform 33"/>
              <p:cNvSpPr>
                <a:spLocks noChangeArrowheads="1"/>
              </p:cNvSpPr>
              <p:nvPr/>
            </p:nvSpPr>
            <p:spPr bwMode="auto">
              <a:xfrm>
                <a:off x="1776" y="3673"/>
                <a:ext cx="479" cy="639"/>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008080"/>
              </a:solidFill>
              <a:ln w="9525">
                <a:noFill/>
                <a:round/>
                <a:headEnd/>
                <a:tailEnd/>
              </a:ln>
              <a:effectLst/>
            </p:spPr>
            <p:txBody>
              <a:bodyPr wrap="none" anchor="ctr"/>
              <a:lstStyle/>
              <a:p>
                <a:pPr>
                  <a:defRPr/>
                </a:pPr>
                <a:endParaRPr lang="es-AR"/>
              </a:p>
            </p:txBody>
          </p:sp>
          <p:sp>
            <p:nvSpPr>
              <p:cNvPr id="2082" name="Freeform 34"/>
              <p:cNvSpPr>
                <a:spLocks noChangeArrowheads="1"/>
              </p:cNvSpPr>
              <p:nvPr/>
            </p:nvSpPr>
            <p:spPr bwMode="auto">
              <a:xfrm>
                <a:off x="4200" y="3402"/>
                <a:ext cx="1199" cy="729"/>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2083" name="Freeform 35"/>
              <p:cNvSpPr>
                <a:spLocks noChangeArrowheads="1"/>
              </p:cNvSpPr>
              <p:nvPr/>
            </p:nvSpPr>
            <p:spPr bwMode="auto">
              <a:xfrm>
                <a:off x="4128" y="3366"/>
                <a:ext cx="542" cy="735"/>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2084" name="Freeform 36"/>
              <p:cNvSpPr>
                <a:spLocks noChangeArrowheads="1"/>
              </p:cNvSpPr>
              <p:nvPr/>
            </p:nvSpPr>
            <p:spPr bwMode="auto">
              <a:xfrm>
                <a:off x="4792" y="3360"/>
                <a:ext cx="607" cy="250"/>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E8686"/>
                  </a:gs>
                  <a:gs pos="100000">
                    <a:srgbClr val="008080"/>
                  </a:gs>
                </a:gsLst>
                <a:lin ang="5400000" scaled="1"/>
              </a:gradFill>
              <a:ln w="9525">
                <a:noFill/>
                <a:round/>
                <a:headEnd/>
                <a:tailEnd/>
              </a:ln>
              <a:effectLst/>
            </p:spPr>
            <p:txBody>
              <a:bodyPr wrap="none" anchor="ctr"/>
              <a:lstStyle/>
              <a:p>
                <a:pPr>
                  <a:defRPr/>
                </a:pPr>
                <a:endParaRPr lang="es-AR"/>
              </a:p>
            </p:txBody>
          </p:sp>
          <p:sp>
            <p:nvSpPr>
              <p:cNvPr id="2085" name="Freeform 37"/>
              <p:cNvSpPr>
                <a:spLocks noChangeArrowheads="1"/>
              </p:cNvSpPr>
              <p:nvPr/>
            </p:nvSpPr>
            <p:spPr bwMode="auto">
              <a:xfrm>
                <a:off x="5246" y="4007"/>
                <a:ext cx="70" cy="52"/>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086" name="Freeform 38"/>
              <p:cNvSpPr>
                <a:spLocks noChangeArrowheads="1"/>
              </p:cNvSpPr>
              <p:nvPr/>
            </p:nvSpPr>
            <p:spPr bwMode="auto">
              <a:xfrm>
                <a:off x="4505" y="4073"/>
                <a:ext cx="703" cy="106"/>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087" name="Freeform 39"/>
              <p:cNvSpPr>
                <a:spLocks noChangeArrowheads="1"/>
              </p:cNvSpPr>
              <p:nvPr/>
            </p:nvSpPr>
            <p:spPr bwMode="auto">
              <a:xfrm>
                <a:off x="5336" y="3654"/>
                <a:ext cx="141" cy="339"/>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088" name="Freeform 40"/>
              <p:cNvSpPr>
                <a:spLocks noChangeArrowheads="1"/>
              </p:cNvSpPr>
              <p:nvPr/>
            </p:nvSpPr>
            <p:spPr bwMode="auto">
              <a:xfrm>
                <a:off x="5061" y="3624"/>
                <a:ext cx="81" cy="88"/>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089" name="Freeform 41"/>
              <p:cNvSpPr>
                <a:spLocks noChangeArrowheads="1"/>
              </p:cNvSpPr>
              <p:nvPr/>
            </p:nvSpPr>
            <p:spPr bwMode="auto">
              <a:xfrm>
                <a:off x="4445" y="3552"/>
                <a:ext cx="715" cy="429"/>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rgbClr val="007B7B"/>
                  </a:gs>
                  <a:gs pos="100000">
                    <a:srgbClr val="008080"/>
                  </a:gs>
                </a:gsLst>
                <a:lin ang="5400000" scaled="1"/>
              </a:gradFill>
              <a:ln w="9525">
                <a:noFill/>
                <a:round/>
                <a:headEnd/>
                <a:tailEnd/>
              </a:ln>
              <a:effectLst/>
            </p:spPr>
            <p:txBody>
              <a:bodyPr wrap="none" anchor="ctr"/>
              <a:lstStyle/>
              <a:p>
                <a:pPr>
                  <a:defRPr/>
                </a:pPr>
                <a:endParaRPr lang="es-AR"/>
              </a:p>
            </p:txBody>
          </p:sp>
          <p:sp>
            <p:nvSpPr>
              <p:cNvPr id="2090" name="Freeform 42"/>
              <p:cNvSpPr>
                <a:spLocks noChangeArrowheads="1"/>
              </p:cNvSpPr>
              <p:nvPr/>
            </p:nvSpPr>
            <p:spPr bwMode="auto">
              <a:xfrm>
                <a:off x="4349" y="3510"/>
                <a:ext cx="907" cy="531"/>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78383"/>
                  </a:gs>
                  <a:gs pos="100000">
                    <a:srgbClr val="008080"/>
                  </a:gs>
                </a:gsLst>
                <a:lin ang="10800000" scaled="1"/>
              </a:gradFill>
              <a:ln w="9525">
                <a:noFill/>
                <a:round/>
                <a:headEnd/>
                <a:tailEnd/>
              </a:ln>
              <a:effectLst/>
            </p:spPr>
            <p:txBody>
              <a:bodyPr wrap="none" anchor="ctr"/>
              <a:lstStyle/>
              <a:p>
                <a:pPr>
                  <a:defRPr/>
                </a:pPr>
                <a:endParaRPr lang="es-AR"/>
              </a:p>
            </p:txBody>
          </p:sp>
          <p:sp>
            <p:nvSpPr>
              <p:cNvPr id="2091" name="Freeform 43"/>
              <p:cNvSpPr>
                <a:spLocks noChangeArrowheads="1"/>
              </p:cNvSpPr>
              <p:nvPr/>
            </p:nvSpPr>
            <p:spPr bwMode="auto">
              <a:xfrm>
                <a:off x="4564" y="3492"/>
                <a:ext cx="363" cy="64"/>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2092" name="Freeform 44"/>
              <p:cNvSpPr>
                <a:spLocks noChangeArrowheads="1"/>
              </p:cNvSpPr>
              <p:nvPr/>
            </p:nvSpPr>
            <p:spPr bwMode="auto">
              <a:xfrm>
                <a:off x="4463" y="3558"/>
                <a:ext cx="64" cy="46"/>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2093" name="Freeform 45"/>
              <p:cNvSpPr>
                <a:spLocks noChangeArrowheads="1"/>
              </p:cNvSpPr>
              <p:nvPr/>
            </p:nvSpPr>
            <p:spPr bwMode="auto">
              <a:xfrm>
                <a:off x="5280" y="3186"/>
                <a:ext cx="381" cy="94"/>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094" name="Freeform 46"/>
              <p:cNvSpPr>
                <a:spLocks noChangeArrowheads="1"/>
              </p:cNvSpPr>
              <p:nvPr/>
            </p:nvSpPr>
            <p:spPr bwMode="auto">
              <a:xfrm>
                <a:off x="5315" y="3024"/>
                <a:ext cx="256" cy="52"/>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095" name="Freeform 47"/>
              <p:cNvSpPr>
                <a:spLocks noChangeArrowheads="1"/>
              </p:cNvSpPr>
              <p:nvPr/>
            </p:nvSpPr>
            <p:spPr bwMode="auto">
              <a:xfrm>
                <a:off x="5645" y="3066"/>
                <a:ext cx="58" cy="154"/>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096" name="Freeform 48"/>
              <p:cNvSpPr>
                <a:spLocks noChangeArrowheads="1"/>
              </p:cNvSpPr>
              <p:nvPr/>
            </p:nvSpPr>
            <p:spPr bwMode="auto">
              <a:xfrm>
                <a:off x="5375" y="3246"/>
                <a:ext cx="190" cy="16"/>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097" name="Freeform 49"/>
              <p:cNvSpPr>
                <a:spLocks noChangeArrowheads="1"/>
              </p:cNvSpPr>
              <p:nvPr/>
            </p:nvSpPr>
            <p:spPr bwMode="auto">
              <a:xfrm>
                <a:off x="5304" y="3042"/>
                <a:ext cx="159" cy="184"/>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098" name="Freeform 50"/>
              <p:cNvSpPr>
                <a:spLocks noChangeArrowheads="1"/>
              </p:cNvSpPr>
              <p:nvPr/>
            </p:nvSpPr>
            <p:spPr bwMode="auto">
              <a:xfrm>
                <a:off x="5489" y="3042"/>
                <a:ext cx="184" cy="208"/>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099" name="Freeform 51"/>
              <p:cNvSpPr>
                <a:spLocks noChangeArrowheads="1"/>
              </p:cNvSpPr>
              <p:nvPr/>
            </p:nvSpPr>
            <p:spPr bwMode="auto">
              <a:xfrm>
                <a:off x="5345" y="3058"/>
                <a:ext cx="297" cy="184"/>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100" name="Oval 52"/>
              <p:cNvSpPr>
                <a:spLocks noChangeArrowheads="1"/>
              </p:cNvSpPr>
              <p:nvPr/>
            </p:nvSpPr>
            <p:spPr bwMode="auto">
              <a:xfrm>
                <a:off x="3910" y="3948"/>
                <a:ext cx="82" cy="51"/>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grpSp>
            <p:nvGrpSpPr>
              <p:cNvPr id="7219" name="Group 53"/>
              <p:cNvGrpSpPr>
                <a:grpSpLocks/>
              </p:cNvGrpSpPr>
              <p:nvPr/>
            </p:nvGrpSpPr>
            <p:grpSpPr bwMode="auto">
              <a:xfrm>
                <a:off x="4546" y="3608"/>
                <a:ext cx="516" cy="317"/>
                <a:chOff x="4546" y="3608"/>
                <a:chExt cx="516" cy="317"/>
              </a:xfrm>
            </p:grpSpPr>
            <p:sp>
              <p:nvSpPr>
                <p:cNvPr id="2102" name="Oval 54"/>
                <p:cNvSpPr>
                  <a:spLocks noChangeArrowheads="1"/>
                </p:cNvSpPr>
                <p:nvPr/>
              </p:nvSpPr>
              <p:spPr bwMode="auto">
                <a:xfrm>
                  <a:off x="4546" y="3608"/>
                  <a:ext cx="516" cy="317"/>
                </a:xfrm>
                <a:prstGeom prst="ellipse">
                  <a:avLst/>
                </a:prstGeom>
                <a:gradFill rotWithShape="0">
                  <a:gsLst>
                    <a:gs pos="0">
                      <a:srgbClr val="007878"/>
                    </a:gs>
                    <a:gs pos="100000">
                      <a:srgbClr val="008080"/>
                    </a:gs>
                  </a:gsLst>
                  <a:lin ang="10800000" scaled="1"/>
                </a:gradFill>
                <a:ln w="9525">
                  <a:noFill/>
                  <a:round/>
                  <a:headEnd/>
                  <a:tailEnd/>
                </a:ln>
                <a:effectLst/>
              </p:spPr>
              <p:txBody>
                <a:bodyPr wrap="none" anchor="ctr"/>
                <a:lstStyle/>
                <a:p>
                  <a:pPr>
                    <a:defRPr/>
                  </a:pPr>
                  <a:endParaRPr lang="es-AR"/>
                </a:p>
              </p:txBody>
            </p:sp>
            <p:sp>
              <p:nvSpPr>
                <p:cNvPr id="2103" name="Oval 55"/>
                <p:cNvSpPr>
                  <a:spLocks noChangeArrowheads="1"/>
                </p:cNvSpPr>
                <p:nvPr/>
              </p:nvSpPr>
              <p:spPr bwMode="auto">
                <a:xfrm>
                  <a:off x="4578" y="3630"/>
                  <a:ext cx="444" cy="269"/>
                </a:xfrm>
                <a:prstGeom prst="ellipse">
                  <a:avLst/>
                </a:pr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2104" name="Oval 56"/>
                <p:cNvSpPr>
                  <a:spLocks noChangeArrowheads="1"/>
                </p:cNvSpPr>
                <p:nvPr/>
              </p:nvSpPr>
              <p:spPr bwMode="auto">
                <a:xfrm>
                  <a:off x="4610" y="3650"/>
                  <a:ext cx="384" cy="231"/>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105" name="Oval 57"/>
                <p:cNvSpPr>
                  <a:spLocks noChangeArrowheads="1"/>
                </p:cNvSpPr>
                <p:nvPr/>
              </p:nvSpPr>
              <p:spPr bwMode="auto">
                <a:xfrm>
                  <a:off x="4654" y="3678"/>
                  <a:ext cx="296" cy="175"/>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106" name="Oval 58"/>
                <p:cNvSpPr>
                  <a:spLocks noChangeArrowheads="1"/>
                </p:cNvSpPr>
                <p:nvPr/>
              </p:nvSpPr>
              <p:spPr bwMode="auto">
                <a:xfrm>
                  <a:off x="4690" y="3698"/>
                  <a:ext cx="220" cy="137"/>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2107" name="Oval 59"/>
                <p:cNvSpPr>
                  <a:spLocks noChangeArrowheads="1"/>
                </p:cNvSpPr>
                <p:nvPr/>
              </p:nvSpPr>
              <p:spPr bwMode="auto">
                <a:xfrm>
                  <a:off x="4738" y="3728"/>
                  <a:ext cx="124" cy="79"/>
                </a:xfrm>
                <a:prstGeom prst="ellipse">
                  <a:avLst/>
                </a:prstGeom>
                <a:gradFill rotWithShape="0">
                  <a:gsLst>
                    <a:gs pos="0">
                      <a:srgbClr val="007B7B"/>
                    </a:gs>
                    <a:gs pos="100000">
                      <a:srgbClr val="008080"/>
                    </a:gs>
                  </a:gsLst>
                  <a:lin ang="5400000" scaled="1"/>
                </a:gradFill>
                <a:ln w="9525">
                  <a:noFill/>
                  <a:round/>
                  <a:headEnd/>
                  <a:tailEnd/>
                </a:ln>
                <a:effectLst/>
              </p:spPr>
              <p:txBody>
                <a:bodyPr wrap="none" anchor="ctr"/>
                <a:lstStyle/>
                <a:p>
                  <a:pPr>
                    <a:defRPr/>
                  </a:pPr>
                  <a:endParaRPr lang="es-AR"/>
                </a:p>
              </p:txBody>
            </p:sp>
          </p:grpSp>
          <p:grpSp>
            <p:nvGrpSpPr>
              <p:cNvPr id="7220" name="Group 60"/>
              <p:cNvGrpSpPr>
                <a:grpSpLocks/>
              </p:cNvGrpSpPr>
              <p:nvPr/>
            </p:nvGrpSpPr>
            <p:grpSpPr bwMode="auto">
              <a:xfrm>
                <a:off x="5381" y="3085"/>
                <a:ext cx="225" cy="130"/>
                <a:chOff x="5381" y="3085"/>
                <a:chExt cx="225" cy="130"/>
              </a:xfrm>
            </p:grpSpPr>
            <p:sp>
              <p:nvSpPr>
                <p:cNvPr id="2109" name="Oval 61"/>
                <p:cNvSpPr>
                  <a:spLocks noChangeArrowheads="1"/>
                </p:cNvSpPr>
                <p:nvPr/>
              </p:nvSpPr>
              <p:spPr bwMode="auto">
                <a:xfrm>
                  <a:off x="5381" y="3085"/>
                  <a:ext cx="225" cy="130"/>
                </a:xfrm>
                <a:prstGeom prst="ellipse">
                  <a:avLst/>
                </a:pr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110" name="Oval 62"/>
                <p:cNvSpPr>
                  <a:spLocks noChangeArrowheads="1"/>
                </p:cNvSpPr>
                <p:nvPr/>
              </p:nvSpPr>
              <p:spPr bwMode="auto">
                <a:xfrm>
                  <a:off x="5403" y="3099"/>
                  <a:ext cx="180" cy="100"/>
                </a:xfrm>
                <a:prstGeom prst="ellipse">
                  <a:avLst/>
                </a:pr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111" name="Oval 63"/>
                <p:cNvSpPr>
                  <a:spLocks noChangeArrowheads="1"/>
                </p:cNvSpPr>
                <p:nvPr/>
              </p:nvSpPr>
              <p:spPr bwMode="auto">
                <a:xfrm>
                  <a:off x="5431" y="3109"/>
                  <a:ext cx="123" cy="80"/>
                </a:xfrm>
                <a:prstGeom prst="ellipse">
                  <a:avLst/>
                </a:pr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2112" name="Oval 64"/>
                <p:cNvSpPr>
                  <a:spLocks noChangeArrowheads="1"/>
                </p:cNvSpPr>
                <p:nvPr/>
              </p:nvSpPr>
              <p:spPr bwMode="auto">
                <a:xfrm>
                  <a:off x="5458" y="3125"/>
                  <a:ext cx="71" cy="45"/>
                </a:xfrm>
                <a:prstGeom prst="ellipse">
                  <a:avLst/>
                </a:pr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grpSp>
        </p:grpSp>
      </p:grpSp>
      <p:sp>
        <p:nvSpPr>
          <p:cNvPr id="2113" name="Rectangle 65"/>
          <p:cNvSpPr>
            <a:spLocks noGrp="1" noChangeArrowheads="1"/>
          </p:cNvSpPr>
          <p:nvPr>
            <p:ph type="title"/>
          </p:nvPr>
        </p:nvSpPr>
        <p:spPr bwMode="auto">
          <a:xfrm>
            <a:off x="457200" y="130175"/>
            <a:ext cx="8226425" cy="143351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p>
            <a:pPr lvl="0"/>
            <a:r>
              <a:rPr lang="en-GB"/>
              <a:t>Pulse para editar el formato del texto de título</a:t>
            </a:r>
          </a:p>
        </p:txBody>
      </p:sp>
      <p:sp>
        <p:nvSpPr>
          <p:cNvPr id="2114" name="Rectangle 66"/>
          <p:cNvSpPr>
            <a:spLocks noGrp="1" noChangeArrowheads="1"/>
          </p:cNvSpPr>
          <p:nvPr>
            <p:ph type="dt"/>
          </p:nvPr>
        </p:nvSpPr>
        <p:spPr bwMode="auto">
          <a:xfrm>
            <a:off x="457200" y="6248400"/>
            <a:ext cx="21304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SzPct val="45000"/>
              <a:buFontTx/>
              <a:buNone/>
              <a:tabLst>
                <a:tab pos="723900" algn="l"/>
                <a:tab pos="1447800" algn="l"/>
              </a:tabLst>
              <a:defRPr sz="1000" smtClean="0">
                <a:solidFill>
                  <a:srgbClr val="FFFFFF"/>
                </a:solidFill>
                <a:effectLst>
                  <a:outerShdw blurRad="38100" dist="38100" dir="2700000" algn="tl">
                    <a:srgbClr val="000000"/>
                  </a:outerShdw>
                </a:effectLst>
                <a:latin typeface="Times New Roman" pitchFamily="16" charset="0"/>
                <a:cs typeface="Lucida Sans Unicode" charset="0"/>
              </a:defRPr>
            </a:lvl1pPr>
          </a:lstStyle>
          <a:p>
            <a:pPr>
              <a:defRPr/>
            </a:pPr>
            <a:endParaRPr lang="en-US"/>
          </a:p>
        </p:txBody>
      </p:sp>
      <p:sp>
        <p:nvSpPr>
          <p:cNvPr id="2115" name="Rectangle 67"/>
          <p:cNvSpPr>
            <a:spLocks noGrp="1" noChangeArrowheads="1"/>
          </p:cNvSpPr>
          <p:nvPr>
            <p:ph type="ftr"/>
          </p:nvPr>
        </p:nvSpPr>
        <p:spPr bwMode="auto">
          <a:xfrm>
            <a:off x="3124200" y="6248400"/>
            <a:ext cx="28924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buClrTx/>
              <a:buSzPct val="45000"/>
              <a:buFontTx/>
              <a:buNone/>
              <a:tabLst>
                <a:tab pos="723900" algn="l"/>
                <a:tab pos="1447800" algn="l"/>
                <a:tab pos="2171700" algn="l"/>
              </a:tabLst>
              <a:defRPr sz="1000" smtClean="0">
                <a:solidFill>
                  <a:srgbClr val="FFFFFF"/>
                </a:solidFill>
                <a:effectLst>
                  <a:outerShdw blurRad="38100" dist="38100" dir="2700000" algn="tl">
                    <a:srgbClr val="000000"/>
                  </a:outerShdw>
                </a:effectLst>
                <a:latin typeface="Times New Roman" pitchFamily="16" charset="0"/>
                <a:cs typeface="Lucida Sans Unicode" charset="0"/>
              </a:defRPr>
            </a:lvl1pPr>
          </a:lstStyle>
          <a:p>
            <a:pPr>
              <a:defRPr/>
            </a:pPr>
            <a:endParaRPr lang="en-US"/>
          </a:p>
        </p:txBody>
      </p:sp>
      <p:sp>
        <p:nvSpPr>
          <p:cNvPr id="2116" name="Rectangle 68"/>
          <p:cNvSpPr>
            <a:spLocks noGrp="1" noChangeArrowheads="1"/>
          </p:cNvSpPr>
          <p:nvPr>
            <p:ph type="sldNum"/>
          </p:nvPr>
        </p:nvSpPr>
        <p:spPr bwMode="auto">
          <a:xfrm>
            <a:off x="6553200" y="6248400"/>
            <a:ext cx="21304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SzPct val="45000"/>
              <a:buFontTx/>
              <a:buNone/>
              <a:tabLst>
                <a:tab pos="723900" algn="l"/>
                <a:tab pos="1447800" algn="l"/>
              </a:tabLst>
              <a:defRPr sz="1000" smtClean="0">
                <a:solidFill>
                  <a:srgbClr val="FFFFFF"/>
                </a:solidFill>
                <a:effectLst>
                  <a:outerShdw blurRad="38100" dist="38100" dir="2700000" algn="tl">
                    <a:srgbClr val="000000"/>
                  </a:outerShdw>
                </a:effectLst>
                <a:latin typeface="Times New Roman" pitchFamily="16" charset="0"/>
                <a:cs typeface="Lucida Sans Unicode" charset="0"/>
              </a:defRPr>
            </a:lvl1pPr>
          </a:lstStyle>
          <a:p>
            <a:pPr>
              <a:defRPr/>
            </a:pPr>
            <a:fld id="{8DEEFFE1-F6F4-4AA2-B92C-2758E6F18B90}" type="slidenum">
              <a:rPr lang="en-US"/>
              <a:pPr>
                <a:defRPr/>
              </a:pPr>
              <a:t>‹Nº›</a:t>
            </a:fld>
            <a:endParaRPr lang="en-US"/>
          </a:p>
        </p:txBody>
      </p:sp>
      <p:sp>
        <p:nvSpPr>
          <p:cNvPr id="2117" name="Rectangle 69"/>
          <p:cNvSpPr>
            <a:spLocks noGrp="1" noChangeArrowheads="1"/>
          </p:cNvSpPr>
          <p:nvPr>
            <p:ph type="body" idx="1"/>
          </p:nvPr>
        </p:nvSpPr>
        <p:spPr bwMode="auto">
          <a:xfrm>
            <a:off x="457200" y="1676400"/>
            <a:ext cx="8226425" cy="445135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Pulse para editar los formatos del texto del esquema</a:t>
            </a:r>
          </a:p>
          <a:p>
            <a:pPr lvl="1"/>
            <a:r>
              <a:rPr lang="en-GB"/>
              <a:t>Segundo nivel del esquema</a:t>
            </a:r>
          </a:p>
          <a:p>
            <a:pPr lvl="2"/>
            <a:r>
              <a:rPr lang="en-GB"/>
              <a:t>Tercer nivel del esquema</a:t>
            </a:r>
          </a:p>
          <a:p>
            <a:pPr lvl="3"/>
            <a:r>
              <a:rPr lang="en-GB"/>
              <a:t>Cuarto nivel del esquema</a:t>
            </a:r>
          </a:p>
          <a:p>
            <a:pPr lvl="4"/>
            <a:r>
              <a:rPr lang="en-GB"/>
              <a:t>Quinto nivel del esquema</a:t>
            </a:r>
          </a:p>
          <a:p>
            <a:pPr lvl="4"/>
            <a:r>
              <a:rPr lang="en-GB"/>
              <a:t>Sexto nivel del esquema</a:t>
            </a:r>
          </a:p>
          <a:p>
            <a:pPr lvl="4"/>
            <a:r>
              <a:rPr lang="en-GB"/>
              <a:t>Séptimo nivel del esquema</a:t>
            </a:r>
          </a:p>
          <a:p>
            <a:pPr lvl="4"/>
            <a:r>
              <a:rPr lang="en-GB"/>
              <a:t>Octavo nivel del esquema</a:t>
            </a:r>
          </a:p>
          <a:p>
            <a:pPr lvl="4"/>
            <a:r>
              <a:rPr lang="en-GB"/>
              <a:t>Noveno nivel del esquema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2pPr>
      <a:lvl3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3pPr>
      <a:lvl4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4pPr>
      <a:lvl5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FFFFFF"/>
          </a:solidFill>
          <a:effectLst>
            <a:outerShdw blurRad="38100" dist="38100" dir="2700000" algn="tl">
              <a:srgbClr val="000000"/>
            </a:outerShdw>
          </a:effectLst>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FFFFFF"/>
          </a:solidFill>
          <a:effectLst>
            <a:outerShdw blurRad="38100" dist="38100" dir="2700000" algn="tl">
              <a:srgbClr val="000000"/>
            </a:outerShdw>
          </a:effectLst>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FFFFFF"/>
          </a:solidFill>
          <a:effectLst>
            <a:outerShdw blurRad="38100" dist="38100" dir="2700000" algn="tl">
              <a:srgbClr val="000000"/>
            </a:outerShdw>
          </a:effectLst>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6666"/>
        </a:solidFill>
        <a:effectLst/>
      </p:bgPr>
    </p:bg>
    <p:spTree>
      <p:nvGrpSpPr>
        <p:cNvPr id="1" name=""/>
        <p:cNvGrpSpPr/>
        <p:nvPr/>
      </p:nvGrpSpPr>
      <p:grpSpPr>
        <a:xfrm>
          <a:off x="0" y="0"/>
          <a:ext cx="0" cy="0"/>
          <a:chOff x="0" y="0"/>
          <a:chExt cx="0" cy="0"/>
        </a:xfrm>
      </p:grpSpPr>
      <p:grpSp>
        <p:nvGrpSpPr>
          <p:cNvPr id="8194" name="Group 1"/>
          <p:cNvGrpSpPr>
            <a:grpSpLocks/>
          </p:cNvGrpSpPr>
          <p:nvPr/>
        </p:nvGrpSpPr>
        <p:grpSpPr bwMode="auto">
          <a:xfrm>
            <a:off x="3175" y="4267200"/>
            <a:ext cx="9137650" cy="2587625"/>
            <a:chOff x="2" y="2688"/>
            <a:chExt cx="5756" cy="1630"/>
          </a:xfrm>
        </p:grpSpPr>
        <p:sp>
          <p:nvSpPr>
            <p:cNvPr id="3074" name="Freeform 2"/>
            <p:cNvSpPr>
              <a:spLocks noChangeArrowheads="1"/>
            </p:cNvSpPr>
            <p:nvPr/>
          </p:nvSpPr>
          <p:spPr bwMode="auto">
            <a:xfrm>
              <a:off x="2" y="2688"/>
              <a:ext cx="5756" cy="1630"/>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rgbClr val="008080"/>
                </a:gs>
                <a:gs pos="100000">
                  <a:srgbClr val="006666"/>
                </a:gs>
              </a:gsLst>
              <a:lin ang="5400000" scaled="1"/>
            </a:gradFill>
            <a:ln w="9525">
              <a:noFill/>
              <a:round/>
              <a:headEnd/>
              <a:tailEnd/>
            </a:ln>
            <a:effectLst/>
          </p:spPr>
          <p:txBody>
            <a:bodyPr wrap="none" anchor="ctr"/>
            <a:lstStyle/>
            <a:p>
              <a:pPr>
                <a:defRPr/>
              </a:pPr>
              <a:endParaRPr lang="es-AR"/>
            </a:p>
          </p:txBody>
        </p:sp>
        <p:grpSp>
          <p:nvGrpSpPr>
            <p:cNvPr id="8200" name="Group 3"/>
            <p:cNvGrpSpPr>
              <a:grpSpLocks/>
            </p:cNvGrpSpPr>
            <p:nvPr/>
          </p:nvGrpSpPr>
          <p:grpSpPr bwMode="auto">
            <a:xfrm>
              <a:off x="1776" y="3024"/>
              <a:ext cx="3927" cy="1288"/>
              <a:chOff x="1776" y="3024"/>
              <a:chExt cx="3927" cy="1288"/>
            </a:xfrm>
          </p:grpSpPr>
          <p:grpSp>
            <p:nvGrpSpPr>
              <p:cNvPr id="8201" name="Group 4"/>
              <p:cNvGrpSpPr>
                <a:grpSpLocks/>
              </p:cNvGrpSpPr>
              <p:nvPr/>
            </p:nvGrpSpPr>
            <p:grpSpPr bwMode="auto">
              <a:xfrm>
                <a:off x="2268" y="3934"/>
                <a:ext cx="636" cy="375"/>
                <a:chOff x="2268" y="3934"/>
                <a:chExt cx="636" cy="375"/>
              </a:xfrm>
            </p:grpSpPr>
            <p:sp>
              <p:nvSpPr>
                <p:cNvPr id="3077" name="Oval 5"/>
                <p:cNvSpPr>
                  <a:spLocks noChangeArrowheads="1"/>
                </p:cNvSpPr>
                <p:nvPr/>
              </p:nvSpPr>
              <p:spPr bwMode="auto">
                <a:xfrm>
                  <a:off x="2268" y="3934"/>
                  <a:ext cx="636" cy="375"/>
                </a:xfrm>
                <a:prstGeom prst="ellipse">
                  <a:avLst/>
                </a:prstGeom>
                <a:gradFill rotWithShape="0">
                  <a:gsLst>
                    <a:gs pos="0">
                      <a:srgbClr val="007070"/>
                    </a:gs>
                    <a:gs pos="100000">
                      <a:srgbClr val="008080"/>
                    </a:gs>
                  </a:gsLst>
                  <a:lin ang="13500000" scaled="1"/>
                </a:gradFill>
                <a:ln w="9525">
                  <a:noFill/>
                  <a:round/>
                  <a:headEnd/>
                  <a:tailEnd/>
                </a:ln>
                <a:effectLst/>
              </p:spPr>
              <p:txBody>
                <a:bodyPr wrap="none" anchor="ctr"/>
                <a:lstStyle/>
                <a:p>
                  <a:pPr>
                    <a:defRPr/>
                  </a:pPr>
                  <a:endParaRPr lang="es-AR"/>
                </a:p>
              </p:txBody>
            </p:sp>
            <p:sp>
              <p:nvSpPr>
                <p:cNvPr id="3078" name="Oval 6"/>
                <p:cNvSpPr>
                  <a:spLocks noChangeArrowheads="1"/>
                </p:cNvSpPr>
                <p:nvPr/>
              </p:nvSpPr>
              <p:spPr bwMode="auto">
                <a:xfrm>
                  <a:off x="2314" y="3958"/>
                  <a:ext cx="541" cy="330"/>
                </a:xfrm>
                <a:prstGeom prst="ellipse">
                  <a:avLst/>
                </a:prstGeom>
                <a:gradFill rotWithShape="0">
                  <a:gsLst>
                    <a:gs pos="0">
                      <a:srgbClr val="007070"/>
                    </a:gs>
                    <a:gs pos="100000">
                      <a:srgbClr val="008080"/>
                    </a:gs>
                  </a:gsLst>
                  <a:lin ang="13500000" scaled="1"/>
                </a:gradFill>
                <a:ln w="9525">
                  <a:noFill/>
                  <a:round/>
                  <a:headEnd/>
                  <a:tailEnd/>
                </a:ln>
                <a:effectLst/>
              </p:spPr>
              <p:txBody>
                <a:bodyPr wrap="none" anchor="ctr"/>
                <a:lstStyle/>
                <a:p>
                  <a:pPr>
                    <a:defRPr/>
                  </a:pPr>
                  <a:endParaRPr lang="es-AR"/>
                </a:p>
              </p:txBody>
            </p:sp>
            <p:sp>
              <p:nvSpPr>
                <p:cNvPr id="3079" name="Oval 7"/>
                <p:cNvSpPr>
                  <a:spLocks noChangeArrowheads="1"/>
                </p:cNvSpPr>
                <p:nvPr/>
              </p:nvSpPr>
              <p:spPr bwMode="auto">
                <a:xfrm>
                  <a:off x="2341" y="3979"/>
                  <a:ext cx="499" cy="297"/>
                </a:xfrm>
                <a:prstGeom prst="ellipse">
                  <a:avLst/>
                </a:prstGeom>
                <a:gradFill rotWithShape="0">
                  <a:gsLst>
                    <a:gs pos="0">
                      <a:srgbClr val="007474"/>
                    </a:gs>
                    <a:gs pos="100000">
                      <a:srgbClr val="008080"/>
                    </a:gs>
                  </a:gsLst>
                  <a:lin ang="13500000" scaled="1"/>
                </a:gradFill>
                <a:ln w="9525">
                  <a:noFill/>
                  <a:round/>
                  <a:headEnd/>
                  <a:tailEnd/>
                </a:ln>
                <a:effectLst/>
              </p:spPr>
              <p:txBody>
                <a:bodyPr wrap="none" anchor="ctr"/>
                <a:lstStyle/>
                <a:p>
                  <a:pPr>
                    <a:defRPr/>
                  </a:pPr>
                  <a:endParaRPr lang="es-AR"/>
                </a:p>
              </p:txBody>
            </p:sp>
            <p:sp>
              <p:nvSpPr>
                <p:cNvPr id="3080" name="Oval 8"/>
                <p:cNvSpPr>
                  <a:spLocks noChangeArrowheads="1"/>
                </p:cNvSpPr>
                <p:nvPr/>
              </p:nvSpPr>
              <p:spPr bwMode="auto">
                <a:xfrm>
                  <a:off x="2368" y="3997"/>
                  <a:ext cx="442" cy="256"/>
                </a:xfrm>
                <a:prstGeom prst="ellipse">
                  <a:avLst/>
                </a:pr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3081" name="Oval 9"/>
                <p:cNvSpPr>
                  <a:spLocks noChangeArrowheads="1"/>
                </p:cNvSpPr>
                <p:nvPr/>
              </p:nvSpPr>
              <p:spPr bwMode="auto">
                <a:xfrm>
                  <a:off x="2385" y="4005"/>
                  <a:ext cx="411" cy="238"/>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082" name="Oval 10"/>
                <p:cNvSpPr>
                  <a:spLocks noChangeArrowheads="1"/>
                </p:cNvSpPr>
                <p:nvPr/>
              </p:nvSpPr>
              <p:spPr bwMode="auto">
                <a:xfrm>
                  <a:off x="2437" y="4026"/>
                  <a:ext cx="304" cy="190"/>
                </a:xfrm>
                <a:prstGeom prst="ellipse">
                  <a:avLst/>
                </a:pr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3083" name="Oval 11"/>
                <p:cNvSpPr>
                  <a:spLocks noChangeArrowheads="1"/>
                </p:cNvSpPr>
                <p:nvPr/>
              </p:nvSpPr>
              <p:spPr bwMode="auto">
                <a:xfrm>
                  <a:off x="2476" y="4056"/>
                  <a:ext cx="225" cy="133"/>
                </a:xfrm>
                <a:prstGeom prst="ellipse">
                  <a:avLst/>
                </a:prstGeom>
                <a:gradFill rotWithShape="0">
                  <a:gsLst>
                    <a:gs pos="0">
                      <a:srgbClr val="007474"/>
                    </a:gs>
                    <a:gs pos="100000">
                      <a:srgbClr val="008080"/>
                    </a:gs>
                  </a:gsLst>
                  <a:lin ang="13500000" scaled="1"/>
                </a:gradFill>
                <a:ln w="9525">
                  <a:noFill/>
                  <a:round/>
                  <a:headEnd/>
                  <a:tailEnd/>
                </a:ln>
                <a:effectLst/>
              </p:spPr>
              <p:txBody>
                <a:bodyPr wrap="none" anchor="ctr"/>
                <a:lstStyle/>
                <a:p>
                  <a:pPr>
                    <a:defRPr/>
                  </a:pPr>
                  <a:endParaRPr lang="es-AR"/>
                </a:p>
              </p:txBody>
            </p:sp>
            <p:sp>
              <p:nvSpPr>
                <p:cNvPr id="3084" name="Oval 12"/>
                <p:cNvSpPr>
                  <a:spLocks noChangeArrowheads="1"/>
                </p:cNvSpPr>
                <p:nvPr/>
              </p:nvSpPr>
              <p:spPr bwMode="auto">
                <a:xfrm>
                  <a:off x="2542" y="4097"/>
                  <a:ext cx="88" cy="58"/>
                </a:xfrm>
                <a:prstGeom prst="ellipse">
                  <a:avLst/>
                </a:prstGeom>
                <a:gradFill rotWithShape="0">
                  <a:gsLst>
                    <a:gs pos="0">
                      <a:srgbClr val="007474"/>
                    </a:gs>
                    <a:gs pos="100000">
                      <a:srgbClr val="008080"/>
                    </a:gs>
                  </a:gsLst>
                  <a:lin ang="10800000" scaled="1"/>
                </a:gradFill>
                <a:ln w="9525">
                  <a:noFill/>
                  <a:round/>
                  <a:headEnd/>
                  <a:tailEnd/>
                </a:ln>
                <a:effectLst/>
              </p:spPr>
              <p:txBody>
                <a:bodyPr wrap="none" anchor="ctr"/>
                <a:lstStyle/>
                <a:p>
                  <a:pPr>
                    <a:defRPr/>
                  </a:pPr>
                  <a:endParaRPr lang="es-AR"/>
                </a:p>
              </p:txBody>
            </p:sp>
          </p:grpSp>
          <p:sp>
            <p:nvSpPr>
              <p:cNvPr id="3085" name="Oval 13"/>
              <p:cNvSpPr>
                <a:spLocks noChangeArrowheads="1"/>
              </p:cNvSpPr>
              <p:nvPr/>
            </p:nvSpPr>
            <p:spPr bwMode="auto">
              <a:xfrm>
                <a:off x="3686" y="3810"/>
                <a:ext cx="530" cy="325"/>
              </a:xfrm>
              <a:prstGeom prst="ellipse">
                <a:avLst/>
              </a:prstGeom>
              <a:gradFill rotWithShape="0">
                <a:gsLst>
                  <a:gs pos="0">
                    <a:srgbClr val="007474"/>
                  </a:gs>
                  <a:gs pos="100000">
                    <a:srgbClr val="008080"/>
                  </a:gs>
                </a:gsLst>
                <a:path path="shape">
                  <a:fillToRect l="50000" t="50000" r="50000" b="50000"/>
                </a:path>
              </a:gradFill>
              <a:ln w="9525">
                <a:noFill/>
                <a:round/>
                <a:headEnd/>
                <a:tailEnd/>
              </a:ln>
              <a:effectLst/>
            </p:spPr>
            <p:txBody>
              <a:bodyPr wrap="none" anchor="ctr"/>
              <a:lstStyle/>
              <a:p>
                <a:pPr>
                  <a:defRPr/>
                </a:pPr>
                <a:endParaRPr lang="es-AR"/>
              </a:p>
            </p:txBody>
          </p:sp>
          <p:sp>
            <p:nvSpPr>
              <p:cNvPr id="3086" name="Oval 14"/>
              <p:cNvSpPr>
                <a:spLocks noChangeArrowheads="1"/>
              </p:cNvSpPr>
              <p:nvPr/>
            </p:nvSpPr>
            <p:spPr bwMode="auto">
              <a:xfrm>
                <a:off x="3726" y="3840"/>
                <a:ext cx="450" cy="273"/>
              </a:xfrm>
              <a:prstGeom prst="ellipse">
                <a:avLst/>
              </a:prstGeom>
              <a:gradFill rotWithShape="0">
                <a:gsLst>
                  <a:gs pos="0">
                    <a:srgbClr val="007474"/>
                  </a:gs>
                  <a:gs pos="100000">
                    <a:srgbClr val="008080"/>
                  </a:gs>
                </a:gsLst>
                <a:lin ang="5400000" scaled="1"/>
              </a:gradFill>
              <a:ln w="9525">
                <a:noFill/>
                <a:round/>
                <a:headEnd/>
                <a:tailEnd/>
              </a:ln>
              <a:effectLst/>
            </p:spPr>
            <p:txBody>
              <a:bodyPr wrap="none" anchor="ctr"/>
              <a:lstStyle/>
              <a:p>
                <a:pPr>
                  <a:defRPr/>
                </a:pPr>
                <a:endParaRPr lang="es-AR"/>
              </a:p>
            </p:txBody>
          </p:sp>
          <p:sp>
            <p:nvSpPr>
              <p:cNvPr id="3087" name="Oval 15"/>
              <p:cNvSpPr>
                <a:spLocks noChangeArrowheads="1"/>
              </p:cNvSpPr>
              <p:nvPr/>
            </p:nvSpPr>
            <p:spPr bwMode="auto">
              <a:xfrm>
                <a:off x="3782" y="3872"/>
                <a:ext cx="342" cy="205"/>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088" name="Oval 16"/>
              <p:cNvSpPr>
                <a:spLocks noChangeArrowheads="1"/>
              </p:cNvSpPr>
              <p:nvPr/>
            </p:nvSpPr>
            <p:spPr bwMode="auto">
              <a:xfrm>
                <a:off x="3822" y="3896"/>
                <a:ext cx="260" cy="157"/>
              </a:xfrm>
              <a:prstGeom prst="ellipse">
                <a:avLst/>
              </a:prstGeom>
              <a:gradFill rotWithShape="0">
                <a:gsLst>
                  <a:gs pos="0">
                    <a:srgbClr val="007B7B"/>
                  </a:gs>
                  <a:gs pos="100000">
                    <a:srgbClr val="008080"/>
                  </a:gs>
                </a:gsLst>
                <a:lin ang="5400000" scaled="1"/>
              </a:gradFill>
              <a:ln w="9525">
                <a:noFill/>
                <a:round/>
                <a:headEnd/>
                <a:tailEnd/>
              </a:ln>
              <a:effectLst/>
            </p:spPr>
            <p:txBody>
              <a:bodyPr wrap="none" anchor="ctr"/>
              <a:lstStyle/>
              <a:p>
                <a:pPr>
                  <a:defRPr/>
                </a:pPr>
                <a:endParaRPr lang="es-AR"/>
              </a:p>
            </p:txBody>
          </p:sp>
          <p:sp>
            <p:nvSpPr>
              <p:cNvPr id="3089" name="Oval 17"/>
              <p:cNvSpPr>
                <a:spLocks noChangeArrowheads="1"/>
              </p:cNvSpPr>
              <p:nvPr/>
            </p:nvSpPr>
            <p:spPr bwMode="auto">
              <a:xfrm>
                <a:off x="3856" y="3922"/>
                <a:ext cx="190" cy="105"/>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090" name="Freeform 18"/>
              <p:cNvSpPr>
                <a:spLocks noChangeArrowheads="1"/>
              </p:cNvSpPr>
              <p:nvPr/>
            </p:nvSpPr>
            <p:spPr bwMode="auto">
              <a:xfrm>
                <a:off x="3575" y="3715"/>
                <a:ext cx="381" cy="159"/>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091" name="Freeform 19"/>
              <p:cNvSpPr>
                <a:spLocks noChangeArrowheads="1"/>
              </p:cNvSpPr>
              <p:nvPr/>
            </p:nvSpPr>
            <p:spPr bwMode="auto">
              <a:xfrm>
                <a:off x="3695" y="4170"/>
                <a:ext cx="442" cy="64"/>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6C6C"/>
                  </a:gs>
                  <a:gs pos="100000">
                    <a:srgbClr val="008080"/>
                  </a:gs>
                </a:gsLst>
                <a:lin ang="8100000" scaled="1"/>
              </a:gradFill>
              <a:ln w="9525">
                <a:noFill/>
                <a:round/>
                <a:headEnd/>
                <a:tailEnd/>
              </a:ln>
              <a:effectLst/>
            </p:spPr>
            <p:txBody>
              <a:bodyPr wrap="none" anchor="ctr"/>
              <a:lstStyle/>
              <a:p>
                <a:pPr>
                  <a:defRPr/>
                </a:pPr>
                <a:endParaRPr lang="es-AR"/>
              </a:p>
            </p:txBody>
          </p:sp>
          <p:sp>
            <p:nvSpPr>
              <p:cNvPr id="3092" name="Freeform 20"/>
              <p:cNvSpPr>
                <a:spLocks noChangeArrowheads="1"/>
              </p:cNvSpPr>
              <p:nvPr/>
            </p:nvSpPr>
            <p:spPr bwMode="auto">
              <a:xfrm>
                <a:off x="3527" y="3906"/>
                <a:ext cx="87" cy="214"/>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3093" name="Freeform 21"/>
              <p:cNvSpPr>
                <a:spLocks noChangeArrowheads="1"/>
              </p:cNvSpPr>
              <p:nvPr/>
            </p:nvSpPr>
            <p:spPr bwMode="auto">
              <a:xfrm>
                <a:off x="3569" y="3745"/>
                <a:ext cx="748" cy="459"/>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rgbClr val="007474"/>
                  </a:gs>
                  <a:gs pos="100000">
                    <a:srgbClr val="008080"/>
                  </a:gs>
                </a:gsLst>
                <a:path path="rect">
                  <a:fillToRect l="50000" t="50000" r="50000" b="50000"/>
                </a:path>
              </a:gradFill>
              <a:ln w="9525">
                <a:noFill/>
                <a:round/>
                <a:headEnd/>
                <a:tailEnd/>
              </a:ln>
              <a:effectLst/>
            </p:spPr>
            <p:txBody>
              <a:bodyPr wrap="none" anchor="ctr"/>
              <a:lstStyle/>
              <a:p>
                <a:pPr>
                  <a:defRPr/>
                </a:pPr>
                <a:endParaRPr lang="es-AR"/>
              </a:p>
            </p:txBody>
          </p:sp>
          <p:sp>
            <p:nvSpPr>
              <p:cNvPr id="3094" name="Freeform 22"/>
              <p:cNvSpPr>
                <a:spLocks noChangeArrowheads="1"/>
              </p:cNvSpPr>
              <p:nvPr/>
            </p:nvSpPr>
            <p:spPr bwMode="auto">
              <a:xfrm>
                <a:off x="4037" y="3721"/>
                <a:ext cx="94" cy="28"/>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rgbClr val="007070"/>
                  </a:gs>
                  <a:gs pos="100000">
                    <a:srgbClr val="008080"/>
                  </a:gs>
                </a:gsLst>
                <a:lin ang="10800000" scaled="1"/>
              </a:gradFill>
              <a:ln w="9525">
                <a:noFill/>
                <a:round/>
                <a:headEnd/>
                <a:tailEnd/>
              </a:ln>
              <a:effectLst/>
            </p:spPr>
            <p:txBody>
              <a:bodyPr wrap="none" anchor="ctr"/>
              <a:lstStyle/>
              <a:p>
                <a:pPr>
                  <a:defRPr/>
                </a:pPr>
                <a:endParaRPr lang="es-AR"/>
              </a:p>
            </p:txBody>
          </p:sp>
          <p:sp>
            <p:nvSpPr>
              <p:cNvPr id="3095" name="Freeform 23"/>
              <p:cNvSpPr>
                <a:spLocks noChangeArrowheads="1"/>
              </p:cNvSpPr>
              <p:nvPr/>
            </p:nvSpPr>
            <p:spPr bwMode="auto">
              <a:xfrm>
                <a:off x="4175" y="4050"/>
                <a:ext cx="178" cy="13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rgbClr val="007070"/>
                  </a:gs>
                  <a:gs pos="100000">
                    <a:srgbClr val="008080"/>
                  </a:gs>
                </a:gsLst>
                <a:lin ang="8100000" scaled="1"/>
              </a:gradFill>
              <a:ln w="9525">
                <a:noFill/>
                <a:round/>
                <a:headEnd/>
                <a:tailEnd/>
              </a:ln>
              <a:effectLst/>
            </p:spPr>
            <p:txBody>
              <a:bodyPr wrap="none" anchor="ctr"/>
              <a:lstStyle/>
              <a:p>
                <a:pPr>
                  <a:defRPr/>
                </a:pPr>
                <a:endParaRPr lang="es-AR"/>
              </a:p>
            </p:txBody>
          </p:sp>
          <p:sp>
            <p:nvSpPr>
              <p:cNvPr id="3096" name="Freeform 24"/>
              <p:cNvSpPr>
                <a:spLocks noChangeArrowheads="1"/>
              </p:cNvSpPr>
              <p:nvPr/>
            </p:nvSpPr>
            <p:spPr bwMode="auto">
              <a:xfrm>
                <a:off x="2585" y="3822"/>
                <a:ext cx="447" cy="184"/>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474"/>
                  </a:gs>
                  <a:gs pos="100000">
                    <a:srgbClr val="008080"/>
                  </a:gs>
                </a:gsLst>
                <a:lin ang="5400000" scaled="1"/>
              </a:gradFill>
              <a:ln w="9525">
                <a:noFill/>
                <a:round/>
                <a:headEnd/>
                <a:tailEnd/>
              </a:ln>
              <a:effectLst/>
            </p:spPr>
            <p:txBody>
              <a:bodyPr wrap="none" anchor="ctr"/>
              <a:lstStyle/>
              <a:p>
                <a:pPr>
                  <a:defRPr/>
                </a:pPr>
                <a:endParaRPr lang="es-AR"/>
              </a:p>
            </p:txBody>
          </p:sp>
          <p:sp>
            <p:nvSpPr>
              <p:cNvPr id="3097" name="Freeform 25"/>
              <p:cNvSpPr>
                <a:spLocks noChangeArrowheads="1"/>
              </p:cNvSpPr>
              <p:nvPr/>
            </p:nvSpPr>
            <p:spPr bwMode="auto">
              <a:xfrm>
                <a:off x="2142" y="3852"/>
                <a:ext cx="890" cy="460"/>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rgbClr val="006C6C"/>
                  </a:gs>
                  <a:gs pos="100000">
                    <a:srgbClr val="008080"/>
                  </a:gs>
                </a:gsLst>
                <a:lin ang="13500000" scaled="1"/>
              </a:gradFill>
              <a:ln w="9525">
                <a:noFill/>
                <a:round/>
                <a:headEnd/>
                <a:tailEnd/>
              </a:ln>
              <a:effectLst/>
            </p:spPr>
            <p:txBody>
              <a:bodyPr wrap="none" anchor="ctr"/>
              <a:lstStyle/>
              <a:p>
                <a:pPr>
                  <a:defRPr/>
                </a:pPr>
                <a:endParaRPr lang="es-AR"/>
              </a:p>
            </p:txBody>
          </p:sp>
          <p:sp>
            <p:nvSpPr>
              <p:cNvPr id="3098" name="Freeform 26"/>
              <p:cNvSpPr>
                <a:spLocks noChangeArrowheads="1"/>
              </p:cNvSpPr>
              <p:nvPr/>
            </p:nvSpPr>
            <p:spPr bwMode="auto">
              <a:xfrm>
                <a:off x="2082" y="3828"/>
                <a:ext cx="405" cy="484"/>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rgbClr val="007474"/>
                  </a:gs>
                  <a:gs pos="100000">
                    <a:srgbClr val="008080"/>
                  </a:gs>
                </a:gsLst>
                <a:lin ang="10800000" scaled="1"/>
              </a:gradFill>
              <a:ln w="9525">
                <a:noFill/>
                <a:round/>
                <a:headEnd/>
                <a:tailEnd/>
              </a:ln>
              <a:effectLst/>
            </p:spPr>
            <p:txBody>
              <a:bodyPr wrap="none" anchor="ctr"/>
              <a:lstStyle/>
              <a:p>
                <a:pPr>
                  <a:defRPr/>
                </a:pPr>
                <a:endParaRPr lang="es-AR"/>
              </a:p>
            </p:txBody>
          </p:sp>
          <p:sp>
            <p:nvSpPr>
              <p:cNvPr id="3099" name="Freeform 27"/>
              <p:cNvSpPr>
                <a:spLocks noChangeArrowheads="1"/>
              </p:cNvSpPr>
              <p:nvPr/>
            </p:nvSpPr>
            <p:spPr bwMode="auto">
              <a:xfrm>
                <a:off x="2987" y="4044"/>
                <a:ext cx="106" cy="250"/>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rgbClr val="006868"/>
                  </a:gs>
                  <a:gs pos="100000">
                    <a:srgbClr val="008080"/>
                  </a:gs>
                </a:gsLst>
                <a:lin ang="5400000" scaled="1"/>
              </a:gradFill>
              <a:ln w="9525">
                <a:noFill/>
                <a:round/>
                <a:headEnd/>
                <a:tailEnd/>
              </a:ln>
              <a:effectLst/>
            </p:spPr>
            <p:txBody>
              <a:bodyPr wrap="none" anchor="ctr"/>
              <a:lstStyle/>
              <a:p>
                <a:pPr>
                  <a:defRPr/>
                </a:pPr>
                <a:endParaRPr lang="es-AR"/>
              </a:p>
            </p:txBody>
          </p:sp>
          <p:sp>
            <p:nvSpPr>
              <p:cNvPr id="3100" name="Freeform 28"/>
              <p:cNvSpPr>
                <a:spLocks noChangeArrowheads="1"/>
              </p:cNvSpPr>
              <p:nvPr/>
            </p:nvSpPr>
            <p:spPr bwMode="auto">
              <a:xfrm>
                <a:off x="2068" y="3685"/>
                <a:ext cx="833" cy="148"/>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008080"/>
              </a:solidFill>
              <a:ln w="9525">
                <a:noFill/>
                <a:round/>
                <a:headEnd/>
                <a:tailEnd/>
              </a:ln>
              <a:effectLst/>
            </p:spPr>
            <p:txBody>
              <a:bodyPr wrap="none" anchor="ctr"/>
              <a:lstStyle/>
              <a:p>
                <a:pPr>
                  <a:defRPr/>
                </a:pPr>
                <a:endParaRPr lang="es-AR"/>
              </a:p>
            </p:txBody>
          </p:sp>
          <p:sp>
            <p:nvSpPr>
              <p:cNvPr id="3101" name="Freeform 29"/>
              <p:cNvSpPr>
                <a:spLocks noChangeArrowheads="1"/>
              </p:cNvSpPr>
              <p:nvPr/>
            </p:nvSpPr>
            <p:spPr bwMode="auto">
              <a:xfrm>
                <a:off x="1867" y="3853"/>
                <a:ext cx="169" cy="459"/>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008080"/>
              </a:solidFill>
              <a:ln w="9525">
                <a:noFill/>
                <a:round/>
                <a:headEnd/>
                <a:tailEnd/>
              </a:ln>
              <a:effectLst/>
            </p:spPr>
            <p:txBody>
              <a:bodyPr wrap="none" anchor="ctr"/>
              <a:lstStyle/>
              <a:p>
                <a:pPr>
                  <a:defRPr/>
                </a:pPr>
                <a:endParaRPr lang="es-AR"/>
              </a:p>
            </p:txBody>
          </p:sp>
          <p:sp>
            <p:nvSpPr>
              <p:cNvPr id="3102" name="Freeform 30"/>
              <p:cNvSpPr>
                <a:spLocks noChangeArrowheads="1"/>
              </p:cNvSpPr>
              <p:nvPr/>
            </p:nvSpPr>
            <p:spPr bwMode="auto">
              <a:xfrm>
                <a:off x="2951" y="3751"/>
                <a:ext cx="358" cy="561"/>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3103" name="Freeform 31"/>
              <p:cNvSpPr>
                <a:spLocks noChangeArrowheads="1"/>
              </p:cNvSpPr>
              <p:nvPr/>
            </p:nvSpPr>
            <p:spPr bwMode="auto">
              <a:xfrm>
                <a:off x="2318" y="3631"/>
                <a:ext cx="1076" cy="423"/>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3104" name="Freeform 32"/>
              <p:cNvSpPr>
                <a:spLocks noChangeArrowheads="1"/>
              </p:cNvSpPr>
              <p:nvPr/>
            </p:nvSpPr>
            <p:spPr bwMode="auto">
              <a:xfrm>
                <a:off x="3304" y="4080"/>
                <a:ext cx="96" cy="232"/>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rgbClr val="007070"/>
                  </a:gs>
                  <a:gs pos="100000">
                    <a:srgbClr val="008080"/>
                  </a:gs>
                </a:gsLst>
                <a:lin ang="5400000" scaled="1"/>
              </a:gradFill>
              <a:ln w="9525">
                <a:noFill/>
                <a:round/>
                <a:headEnd/>
                <a:tailEnd/>
              </a:ln>
              <a:effectLst/>
            </p:spPr>
            <p:txBody>
              <a:bodyPr wrap="none" anchor="ctr"/>
              <a:lstStyle/>
              <a:p>
                <a:pPr>
                  <a:defRPr/>
                </a:pPr>
                <a:endParaRPr lang="es-AR"/>
              </a:p>
            </p:txBody>
          </p:sp>
          <p:sp>
            <p:nvSpPr>
              <p:cNvPr id="3105" name="Freeform 33"/>
              <p:cNvSpPr>
                <a:spLocks noChangeArrowheads="1"/>
              </p:cNvSpPr>
              <p:nvPr/>
            </p:nvSpPr>
            <p:spPr bwMode="auto">
              <a:xfrm>
                <a:off x="1776" y="3673"/>
                <a:ext cx="479" cy="639"/>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008080"/>
              </a:solidFill>
              <a:ln w="9525">
                <a:noFill/>
                <a:round/>
                <a:headEnd/>
                <a:tailEnd/>
              </a:ln>
              <a:effectLst/>
            </p:spPr>
            <p:txBody>
              <a:bodyPr wrap="none" anchor="ctr"/>
              <a:lstStyle/>
              <a:p>
                <a:pPr>
                  <a:defRPr/>
                </a:pPr>
                <a:endParaRPr lang="es-AR"/>
              </a:p>
            </p:txBody>
          </p:sp>
          <p:sp>
            <p:nvSpPr>
              <p:cNvPr id="3106" name="Freeform 34"/>
              <p:cNvSpPr>
                <a:spLocks noChangeArrowheads="1"/>
              </p:cNvSpPr>
              <p:nvPr/>
            </p:nvSpPr>
            <p:spPr bwMode="auto">
              <a:xfrm>
                <a:off x="4200" y="3402"/>
                <a:ext cx="1199" cy="729"/>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3107" name="Freeform 35"/>
              <p:cNvSpPr>
                <a:spLocks noChangeArrowheads="1"/>
              </p:cNvSpPr>
              <p:nvPr/>
            </p:nvSpPr>
            <p:spPr bwMode="auto">
              <a:xfrm>
                <a:off x="4128" y="3366"/>
                <a:ext cx="542" cy="735"/>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3108" name="Freeform 36"/>
              <p:cNvSpPr>
                <a:spLocks noChangeArrowheads="1"/>
              </p:cNvSpPr>
              <p:nvPr/>
            </p:nvSpPr>
            <p:spPr bwMode="auto">
              <a:xfrm>
                <a:off x="4792" y="3360"/>
                <a:ext cx="607" cy="250"/>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E8686"/>
                  </a:gs>
                  <a:gs pos="100000">
                    <a:srgbClr val="008080"/>
                  </a:gs>
                </a:gsLst>
                <a:lin ang="5400000" scaled="1"/>
              </a:gradFill>
              <a:ln w="9525">
                <a:noFill/>
                <a:round/>
                <a:headEnd/>
                <a:tailEnd/>
              </a:ln>
              <a:effectLst/>
            </p:spPr>
            <p:txBody>
              <a:bodyPr wrap="none" anchor="ctr"/>
              <a:lstStyle/>
              <a:p>
                <a:pPr>
                  <a:defRPr/>
                </a:pPr>
                <a:endParaRPr lang="es-AR"/>
              </a:p>
            </p:txBody>
          </p:sp>
          <p:sp>
            <p:nvSpPr>
              <p:cNvPr id="3109" name="Freeform 37"/>
              <p:cNvSpPr>
                <a:spLocks noChangeArrowheads="1"/>
              </p:cNvSpPr>
              <p:nvPr/>
            </p:nvSpPr>
            <p:spPr bwMode="auto">
              <a:xfrm>
                <a:off x="5246" y="4007"/>
                <a:ext cx="70" cy="52"/>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110" name="Freeform 38"/>
              <p:cNvSpPr>
                <a:spLocks noChangeArrowheads="1"/>
              </p:cNvSpPr>
              <p:nvPr/>
            </p:nvSpPr>
            <p:spPr bwMode="auto">
              <a:xfrm>
                <a:off x="4505" y="4073"/>
                <a:ext cx="703" cy="106"/>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111" name="Freeform 39"/>
              <p:cNvSpPr>
                <a:spLocks noChangeArrowheads="1"/>
              </p:cNvSpPr>
              <p:nvPr/>
            </p:nvSpPr>
            <p:spPr bwMode="auto">
              <a:xfrm>
                <a:off x="5336" y="3654"/>
                <a:ext cx="141" cy="339"/>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112" name="Freeform 40"/>
              <p:cNvSpPr>
                <a:spLocks noChangeArrowheads="1"/>
              </p:cNvSpPr>
              <p:nvPr/>
            </p:nvSpPr>
            <p:spPr bwMode="auto">
              <a:xfrm>
                <a:off x="5061" y="3624"/>
                <a:ext cx="81" cy="88"/>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113" name="Freeform 41"/>
              <p:cNvSpPr>
                <a:spLocks noChangeArrowheads="1"/>
              </p:cNvSpPr>
              <p:nvPr/>
            </p:nvSpPr>
            <p:spPr bwMode="auto">
              <a:xfrm>
                <a:off x="4445" y="3552"/>
                <a:ext cx="715" cy="429"/>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rgbClr val="007B7B"/>
                  </a:gs>
                  <a:gs pos="100000">
                    <a:srgbClr val="008080"/>
                  </a:gs>
                </a:gsLst>
                <a:lin ang="5400000" scaled="1"/>
              </a:gradFill>
              <a:ln w="9525">
                <a:noFill/>
                <a:round/>
                <a:headEnd/>
                <a:tailEnd/>
              </a:ln>
              <a:effectLst/>
            </p:spPr>
            <p:txBody>
              <a:bodyPr wrap="none" anchor="ctr"/>
              <a:lstStyle/>
              <a:p>
                <a:pPr>
                  <a:defRPr/>
                </a:pPr>
                <a:endParaRPr lang="es-AR"/>
              </a:p>
            </p:txBody>
          </p:sp>
          <p:sp>
            <p:nvSpPr>
              <p:cNvPr id="3114" name="Freeform 42"/>
              <p:cNvSpPr>
                <a:spLocks noChangeArrowheads="1"/>
              </p:cNvSpPr>
              <p:nvPr/>
            </p:nvSpPr>
            <p:spPr bwMode="auto">
              <a:xfrm>
                <a:off x="4349" y="3510"/>
                <a:ext cx="907" cy="531"/>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78383"/>
                  </a:gs>
                  <a:gs pos="100000">
                    <a:srgbClr val="008080"/>
                  </a:gs>
                </a:gsLst>
                <a:lin ang="10800000" scaled="1"/>
              </a:gradFill>
              <a:ln w="9525">
                <a:noFill/>
                <a:round/>
                <a:headEnd/>
                <a:tailEnd/>
              </a:ln>
              <a:effectLst/>
            </p:spPr>
            <p:txBody>
              <a:bodyPr wrap="none" anchor="ctr"/>
              <a:lstStyle/>
              <a:p>
                <a:pPr>
                  <a:defRPr/>
                </a:pPr>
                <a:endParaRPr lang="es-AR"/>
              </a:p>
            </p:txBody>
          </p:sp>
          <p:sp>
            <p:nvSpPr>
              <p:cNvPr id="3115" name="Freeform 43"/>
              <p:cNvSpPr>
                <a:spLocks noChangeArrowheads="1"/>
              </p:cNvSpPr>
              <p:nvPr/>
            </p:nvSpPr>
            <p:spPr bwMode="auto">
              <a:xfrm>
                <a:off x="4564" y="3492"/>
                <a:ext cx="363" cy="64"/>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3116" name="Freeform 44"/>
              <p:cNvSpPr>
                <a:spLocks noChangeArrowheads="1"/>
              </p:cNvSpPr>
              <p:nvPr/>
            </p:nvSpPr>
            <p:spPr bwMode="auto">
              <a:xfrm>
                <a:off x="4463" y="3558"/>
                <a:ext cx="64" cy="46"/>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3117" name="Freeform 45"/>
              <p:cNvSpPr>
                <a:spLocks noChangeArrowheads="1"/>
              </p:cNvSpPr>
              <p:nvPr/>
            </p:nvSpPr>
            <p:spPr bwMode="auto">
              <a:xfrm>
                <a:off x="5280" y="3186"/>
                <a:ext cx="381" cy="94"/>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18" name="Freeform 46"/>
              <p:cNvSpPr>
                <a:spLocks noChangeArrowheads="1"/>
              </p:cNvSpPr>
              <p:nvPr/>
            </p:nvSpPr>
            <p:spPr bwMode="auto">
              <a:xfrm>
                <a:off x="5315" y="3024"/>
                <a:ext cx="256" cy="52"/>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19" name="Freeform 47"/>
              <p:cNvSpPr>
                <a:spLocks noChangeArrowheads="1"/>
              </p:cNvSpPr>
              <p:nvPr/>
            </p:nvSpPr>
            <p:spPr bwMode="auto">
              <a:xfrm>
                <a:off x="5645" y="3066"/>
                <a:ext cx="58" cy="154"/>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20" name="Freeform 48"/>
              <p:cNvSpPr>
                <a:spLocks noChangeArrowheads="1"/>
              </p:cNvSpPr>
              <p:nvPr/>
            </p:nvSpPr>
            <p:spPr bwMode="auto">
              <a:xfrm>
                <a:off x="5375" y="3246"/>
                <a:ext cx="190" cy="16"/>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21" name="Freeform 49"/>
              <p:cNvSpPr>
                <a:spLocks noChangeArrowheads="1"/>
              </p:cNvSpPr>
              <p:nvPr/>
            </p:nvSpPr>
            <p:spPr bwMode="auto">
              <a:xfrm>
                <a:off x="5304" y="3042"/>
                <a:ext cx="159" cy="184"/>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22" name="Freeform 50"/>
              <p:cNvSpPr>
                <a:spLocks noChangeArrowheads="1"/>
              </p:cNvSpPr>
              <p:nvPr/>
            </p:nvSpPr>
            <p:spPr bwMode="auto">
              <a:xfrm>
                <a:off x="5489" y="3042"/>
                <a:ext cx="184" cy="208"/>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23" name="Freeform 51"/>
              <p:cNvSpPr>
                <a:spLocks noChangeArrowheads="1"/>
              </p:cNvSpPr>
              <p:nvPr/>
            </p:nvSpPr>
            <p:spPr bwMode="auto">
              <a:xfrm>
                <a:off x="5345" y="3058"/>
                <a:ext cx="297" cy="184"/>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24" name="Oval 52"/>
              <p:cNvSpPr>
                <a:spLocks noChangeArrowheads="1"/>
              </p:cNvSpPr>
              <p:nvPr/>
            </p:nvSpPr>
            <p:spPr bwMode="auto">
              <a:xfrm>
                <a:off x="3910" y="3948"/>
                <a:ext cx="82" cy="51"/>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grpSp>
            <p:nvGrpSpPr>
              <p:cNvPr id="8242" name="Group 53"/>
              <p:cNvGrpSpPr>
                <a:grpSpLocks/>
              </p:cNvGrpSpPr>
              <p:nvPr/>
            </p:nvGrpSpPr>
            <p:grpSpPr bwMode="auto">
              <a:xfrm>
                <a:off x="4546" y="3608"/>
                <a:ext cx="516" cy="317"/>
                <a:chOff x="4546" y="3608"/>
                <a:chExt cx="516" cy="317"/>
              </a:xfrm>
            </p:grpSpPr>
            <p:sp>
              <p:nvSpPr>
                <p:cNvPr id="3126" name="Oval 54"/>
                <p:cNvSpPr>
                  <a:spLocks noChangeArrowheads="1"/>
                </p:cNvSpPr>
                <p:nvPr/>
              </p:nvSpPr>
              <p:spPr bwMode="auto">
                <a:xfrm>
                  <a:off x="4546" y="3608"/>
                  <a:ext cx="516" cy="317"/>
                </a:xfrm>
                <a:prstGeom prst="ellipse">
                  <a:avLst/>
                </a:prstGeom>
                <a:gradFill rotWithShape="0">
                  <a:gsLst>
                    <a:gs pos="0">
                      <a:srgbClr val="007878"/>
                    </a:gs>
                    <a:gs pos="100000">
                      <a:srgbClr val="008080"/>
                    </a:gs>
                  </a:gsLst>
                  <a:lin ang="10800000" scaled="1"/>
                </a:gradFill>
                <a:ln w="9525">
                  <a:noFill/>
                  <a:round/>
                  <a:headEnd/>
                  <a:tailEnd/>
                </a:ln>
                <a:effectLst/>
              </p:spPr>
              <p:txBody>
                <a:bodyPr wrap="none" anchor="ctr"/>
                <a:lstStyle/>
                <a:p>
                  <a:pPr>
                    <a:defRPr/>
                  </a:pPr>
                  <a:endParaRPr lang="es-AR"/>
                </a:p>
              </p:txBody>
            </p:sp>
            <p:sp>
              <p:nvSpPr>
                <p:cNvPr id="3127" name="Oval 55"/>
                <p:cNvSpPr>
                  <a:spLocks noChangeArrowheads="1"/>
                </p:cNvSpPr>
                <p:nvPr/>
              </p:nvSpPr>
              <p:spPr bwMode="auto">
                <a:xfrm>
                  <a:off x="4578" y="3630"/>
                  <a:ext cx="444" cy="269"/>
                </a:xfrm>
                <a:prstGeom prst="ellipse">
                  <a:avLst/>
                </a:prstGeom>
                <a:gradFill rotWithShape="0">
                  <a:gsLst>
                    <a:gs pos="0">
                      <a:srgbClr val="078383"/>
                    </a:gs>
                    <a:gs pos="100000">
                      <a:srgbClr val="008080"/>
                    </a:gs>
                  </a:gsLst>
                  <a:lin ang="5400000" scaled="1"/>
                </a:gradFill>
                <a:ln w="9525">
                  <a:noFill/>
                  <a:round/>
                  <a:headEnd/>
                  <a:tailEnd/>
                </a:ln>
                <a:effectLst/>
              </p:spPr>
              <p:txBody>
                <a:bodyPr wrap="none" anchor="ctr"/>
                <a:lstStyle/>
                <a:p>
                  <a:pPr>
                    <a:defRPr/>
                  </a:pPr>
                  <a:endParaRPr lang="es-AR"/>
                </a:p>
              </p:txBody>
            </p:sp>
            <p:sp>
              <p:nvSpPr>
                <p:cNvPr id="3128" name="Oval 56"/>
                <p:cNvSpPr>
                  <a:spLocks noChangeArrowheads="1"/>
                </p:cNvSpPr>
                <p:nvPr/>
              </p:nvSpPr>
              <p:spPr bwMode="auto">
                <a:xfrm>
                  <a:off x="4610" y="3650"/>
                  <a:ext cx="384" cy="231"/>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129" name="Oval 57"/>
                <p:cNvSpPr>
                  <a:spLocks noChangeArrowheads="1"/>
                </p:cNvSpPr>
                <p:nvPr/>
              </p:nvSpPr>
              <p:spPr bwMode="auto">
                <a:xfrm>
                  <a:off x="4654" y="3678"/>
                  <a:ext cx="296" cy="175"/>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130" name="Oval 58"/>
                <p:cNvSpPr>
                  <a:spLocks noChangeArrowheads="1"/>
                </p:cNvSpPr>
                <p:nvPr/>
              </p:nvSpPr>
              <p:spPr bwMode="auto">
                <a:xfrm>
                  <a:off x="4690" y="3698"/>
                  <a:ext cx="220" cy="137"/>
                </a:xfrm>
                <a:prstGeom prst="ellipse">
                  <a:avLst/>
                </a:prstGeom>
                <a:gradFill rotWithShape="0">
                  <a:gsLst>
                    <a:gs pos="0">
                      <a:srgbClr val="007878"/>
                    </a:gs>
                    <a:gs pos="100000">
                      <a:srgbClr val="008080"/>
                    </a:gs>
                  </a:gsLst>
                  <a:lin ang="5400000" scaled="1"/>
                </a:gradFill>
                <a:ln w="9525">
                  <a:noFill/>
                  <a:round/>
                  <a:headEnd/>
                  <a:tailEnd/>
                </a:ln>
                <a:effectLst/>
              </p:spPr>
              <p:txBody>
                <a:bodyPr wrap="none" anchor="ctr"/>
                <a:lstStyle/>
                <a:p>
                  <a:pPr>
                    <a:defRPr/>
                  </a:pPr>
                  <a:endParaRPr lang="es-AR"/>
                </a:p>
              </p:txBody>
            </p:sp>
            <p:sp>
              <p:nvSpPr>
                <p:cNvPr id="3131" name="Oval 59"/>
                <p:cNvSpPr>
                  <a:spLocks noChangeArrowheads="1"/>
                </p:cNvSpPr>
                <p:nvPr/>
              </p:nvSpPr>
              <p:spPr bwMode="auto">
                <a:xfrm>
                  <a:off x="4738" y="3728"/>
                  <a:ext cx="124" cy="79"/>
                </a:xfrm>
                <a:prstGeom prst="ellipse">
                  <a:avLst/>
                </a:prstGeom>
                <a:gradFill rotWithShape="0">
                  <a:gsLst>
                    <a:gs pos="0">
                      <a:srgbClr val="007B7B"/>
                    </a:gs>
                    <a:gs pos="100000">
                      <a:srgbClr val="008080"/>
                    </a:gs>
                  </a:gsLst>
                  <a:lin ang="5400000" scaled="1"/>
                </a:gradFill>
                <a:ln w="9525">
                  <a:noFill/>
                  <a:round/>
                  <a:headEnd/>
                  <a:tailEnd/>
                </a:ln>
                <a:effectLst/>
              </p:spPr>
              <p:txBody>
                <a:bodyPr wrap="none" anchor="ctr"/>
                <a:lstStyle/>
                <a:p>
                  <a:pPr>
                    <a:defRPr/>
                  </a:pPr>
                  <a:endParaRPr lang="es-AR"/>
                </a:p>
              </p:txBody>
            </p:sp>
          </p:grpSp>
          <p:grpSp>
            <p:nvGrpSpPr>
              <p:cNvPr id="8243" name="Group 60"/>
              <p:cNvGrpSpPr>
                <a:grpSpLocks/>
              </p:cNvGrpSpPr>
              <p:nvPr/>
            </p:nvGrpSpPr>
            <p:grpSpPr bwMode="auto">
              <a:xfrm>
                <a:off x="5381" y="3085"/>
                <a:ext cx="225" cy="130"/>
                <a:chOff x="5381" y="3085"/>
                <a:chExt cx="225" cy="130"/>
              </a:xfrm>
            </p:grpSpPr>
            <p:sp>
              <p:nvSpPr>
                <p:cNvPr id="3133" name="Oval 61"/>
                <p:cNvSpPr>
                  <a:spLocks noChangeArrowheads="1"/>
                </p:cNvSpPr>
                <p:nvPr/>
              </p:nvSpPr>
              <p:spPr bwMode="auto">
                <a:xfrm>
                  <a:off x="5381" y="3085"/>
                  <a:ext cx="225" cy="130"/>
                </a:xfrm>
                <a:prstGeom prst="ellipse">
                  <a:avLst/>
                </a:pr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34" name="Oval 62"/>
                <p:cNvSpPr>
                  <a:spLocks noChangeArrowheads="1"/>
                </p:cNvSpPr>
                <p:nvPr/>
              </p:nvSpPr>
              <p:spPr bwMode="auto">
                <a:xfrm>
                  <a:off x="5403" y="3099"/>
                  <a:ext cx="180" cy="100"/>
                </a:xfrm>
                <a:prstGeom prst="ellipse">
                  <a:avLst/>
                </a:pr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35" name="Oval 63"/>
                <p:cNvSpPr>
                  <a:spLocks noChangeArrowheads="1"/>
                </p:cNvSpPr>
                <p:nvPr/>
              </p:nvSpPr>
              <p:spPr bwMode="auto">
                <a:xfrm>
                  <a:off x="5431" y="3109"/>
                  <a:ext cx="123" cy="80"/>
                </a:xfrm>
                <a:prstGeom prst="ellipse">
                  <a:avLst/>
                </a:pr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sp>
              <p:nvSpPr>
                <p:cNvPr id="3136" name="Oval 64"/>
                <p:cNvSpPr>
                  <a:spLocks noChangeArrowheads="1"/>
                </p:cNvSpPr>
                <p:nvPr/>
              </p:nvSpPr>
              <p:spPr bwMode="auto">
                <a:xfrm>
                  <a:off x="5458" y="3125"/>
                  <a:ext cx="71" cy="45"/>
                </a:xfrm>
                <a:prstGeom prst="ellipse">
                  <a:avLst/>
                </a:prstGeom>
                <a:gradFill rotWithShape="0">
                  <a:gsLst>
                    <a:gs pos="0">
                      <a:srgbClr val="006666"/>
                    </a:gs>
                    <a:gs pos="100000">
                      <a:srgbClr val="008080"/>
                    </a:gs>
                  </a:gsLst>
                  <a:lin ang="5400000" scaled="1"/>
                </a:gradFill>
                <a:ln w="9525">
                  <a:noFill/>
                  <a:round/>
                  <a:headEnd/>
                  <a:tailEnd/>
                </a:ln>
                <a:effectLst/>
              </p:spPr>
              <p:txBody>
                <a:bodyPr wrap="none" anchor="ctr"/>
                <a:lstStyle/>
                <a:p>
                  <a:pPr>
                    <a:defRPr/>
                  </a:pPr>
                  <a:endParaRPr lang="es-AR"/>
                </a:p>
              </p:txBody>
            </p:sp>
          </p:grpSp>
        </p:grpSp>
      </p:grpSp>
      <p:sp>
        <p:nvSpPr>
          <p:cNvPr id="3137" name="Rectangle 65"/>
          <p:cNvSpPr>
            <a:spLocks noGrp="1" noChangeArrowheads="1"/>
          </p:cNvSpPr>
          <p:nvPr>
            <p:ph type="title"/>
          </p:nvPr>
        </p:nvSpPr>
        <p:spPr bwMode="auto">
          <a:xfrm>
            <a:off x="685800" y="1692275"/>
            <a:ext cx="7769225" cy="1733550"/>
          </a:xfrm>
          <a:prstGeom prst="rect">
            <a:avLst/>
          </a:prstGeom>
          <a:noFill/>
          <a:ln w="9525">
            <a:noFill/>
            <a:round/>
            <a:headEnd/>
            <a:tailEnd/>
          </a:ln>
          <a:effectLst/>
        </p:spPr>
        <p:txBody>
          <a:bodyPr vert="horz" wrap="square" lIns="90000" tIns="46800" rIns="90000" bIns="46800" numCol="1" anchor="b" anchorCtr="1" compatLnSpc="1">
            <a:prstTxWarp prst="textNoShape">
              <a:avLst/>
            </a:prstTxWarp>
          </a:bodyPr>
          <a:lstStyle/>
          <a:p>
            <a:pPr lvl="0"/>
            <a:r>
              <a:rPr lang="en-GB"/>
              <a:t>Pulse para editar el formato del texto de título</a:t>
            </a:r>
          </a:p>
        </p:txBody>
      </p:sp>
      <p:sp>
        <p:nvSpPr>
          <p:cNvPr id="3138" name="Rectangle 66"/>
          <p:cNvSpPr>
            <a:spLocks noGrp="1" noChangeArrowheads="1"/>
          </p:cNvSpPr>
          <p:nvPr>
            <p:ph type="dt"/>
          </p:nvPr>
        </p:nvSpPr>
        <p:spPr bwMode="auto">
          <a:xfrm>
            <a:off x="457200" y="6248400"/>
            <a:ext cx="21304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SzPct val="45000"/>
              <a:buFontTx/>
              <a:buNone/>
              <a:tabLst>
                <a:tab pos="723900" algn="l"/>
                <a:tab pos="1447800" algn="l"/>
              </a:tabLst>
              <a:defRPr sz="1000" smtClean="0">
                <a:solidFill>
                  <a:srgbClr val="FFFFFF"/>
                </a:solidFill>
                <a:effectLst>
                  <a:outerShdw blurRad="38100" dist="38100" dir="2700000" algn="tl">
                    <a:srgbClr val="000000"/>
                  </a:outerShdw>
                </a:effectLst>
                <a:latin typeface="Times New Roman" pitchFamily="16" charset="0"/>
                <a:cs typeface="Lucida Sans Unicode" charset="0"/>
              </a:defRPr>
            </a:lvl1pPr>
          </a:lstStyle>
          <a:p>
            <a:pPr>
              <a:defRPr/>
            </a:pPr>
            <a:endParaRPr lang="en-US"/>
          </a:p>
        </p:txBody>
      </p:sp>
      <p:sp>
        <p:nvSpPr>
          <p:cNvPr id="3139" name="Rectangle 67"/>
          <p:cNvSpPr>
            <a:spLocks noGrp="1" noChangeArrowheads="1"/>
          </p:cNvSpPr>
          <p:nvPr>
            <p:ph type="ftr"/>
          </p:nvPr>
        </p:nvSpPr>
        <p:spPr bwMode="auto">
          <a:xfrm>
            <a:off x="3124200" y="6248400"/>
            <a:ext cx="28924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buClrTx/>
              <a:buSzPct val="45000"/>
              <a:buFontTx/>
              <a:buNone/>
              <a:tabLst>
                <a:tab pos="723900" algn="l"/>
                <a:tab pos="1447800" algn="l"/>
                <a:tab pos="2171700" algn="l"/>
              </a:tabLst>
              <a:defRPr sz="1000" smtClean="0">
                <a:solidFill>
                  <a:srgbClr val="FFFFFF"/>
                </a:solidFill>
                <a:effectLst>
                  <a:outerShdw blurRad="38100" dist="38100" dir="2700000" algn="tl">
                    <a:srgbClr val="000000"/>
                  </a:outerShdw>
                </a:effectLst>
                <a:latin typeface="Times New Roman" pitchFamily="16" charset="0"/>
                <a:cs typeface="Lucida Sans Unicode" charset="0"/>
              </a:defRPr>
            </a:lvl1pPr>
          </a:lstStyle>
          <a:p>
            <a:pPr>
              <a:defRPr/>
            </a:pPr>
            <a:endParaRPr lang="en-US"/>
          </a:p>
        </p:txBody>
      </p:sp>
      <p:sp>
        <p:nvSpPr>
          <p:cNvPr id="3140" name="Rectangle 68"/>
          <p:cNvSpPr>
            <a:spLocks noGrp="1" noChangeArrowheads="1"/>
          </p:cNvSpPr>
          <p:nvPr>
            <p:ph type="sldNum"/>
          </p:nvPr>
        </p:nvSpPr>
        <p:spPr bwMode="auto">
          <a:xfrm>
            <a:off x="6553200" y="6248400"/>
            <a:ext cx="21304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SzPct val="45000"/>
              <a:buFontTx/>
              <a:buNone/>
              <a:tabLst>
                <a:tab pos="723900" algn="l"/>
                <a:tab pos="1447800" algn="l"/>
              </a:tabLst>
              <a:defRPr sz="1000" smtClean="0">
                <a:solidFill>
                  <a:srgbClr val="FFFFFF"/>
                </a:solidFill>
                <a:effectLst>
                  <a:outerShdw blurRad="38100" dist="38100" dir="2700000" algn="tl">
                    <a:srgbClr val="000000"/>
                  </a:outerShdw>
                </a:effectLst>
                <a:latin typeface="Times New Roman" pitchFamily="16" charset="0"/>
                <a:cs typeface="Lucida Sans Unicode" charset="0"/>
              </a:defRPr>
            </a:lvl1pPr>
          </a:lstStyle>
          <a:p>
            <a:pPr>
              <a:defRPr/>
            </a:pPr>
            <a:fld id="{61B9A67E-F1C9-4235-B284-CE7AE3EF8003}"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2pPr>
      <a:lvl3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3pPr>
      <a:lvl4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4pPr>
      <a:lvl5pPr algn="ctr" defTabSz="449263" rtl="0" eaLnBrk="0" fontAlgn="base" hangingPunct="0">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b="1">
          <a:solidFill>
            <a:srgbClr val="FFFFCC"/>
          </a:solidFill>
          <a:effectLst>
            <a:outerShdw blurRad="38100" dist="38100" dir="2700000" algn="tl">
              <a:srgbClr val="000000"/>
            </a:outerShdw>
          </a:effectLst>
          <a:latin typeface="Arial" charset="0"/>
          <a:ea typeface="Microsoft YaHei" charset="0"/>
          <a:cs typeface="Microsoft YaHei"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FFFFFF"/>
          </a:solidFill>
          <a:effectLst>
            <a:outerShdw blurRad="38100" dist="38100" dir="2700000" algn="tl">
              <a:srgbClr val="000000"/>
            </a:outerShdw>
          </a:effectLst>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FFFFFF"/>
          </a:solidFill>
          <a:effectLst>
            <a:outerShdw blurRad="38100" dist="38100" dir="2700000" algn="tl">
              <a:srgbClr val="000000"/>
            </a:outerShdw>
          </a:effectLst>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FFFFFF"/>
          </a:solidFill>
          <a:effectLst>
            <a:outerShdw blurRad="38100" dist="38100" dir="2700000" algn="tl">
              <a:srgbClr val="000000"/>
            </a:outerShdw>
          </a:effectLst>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png"/><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png"/><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tp://ftp.prenhall.com/pub/esm/computer_science.s-041/stallings/Slides/DCC8e-PPT-Slides/"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subTitle" idx="4294967295"/>
          </p:nvPr>
        </p:nvSpPr>
        <p:spPr>
          <a:xfrm>
            <a:off x="1295400" y="1016000"/>
            <a:ext cx="6400800" cy="2112963"/>
          </a:xfrm>
        </p:spPr>
        <p:txBody>
          <a:bodyPr/>
          <a:lstStyle/>
          <a:p>
            <a:pPr marL="0" indent="0" algn="ctr" eaLnBrk="1" hangingPunct="1">
              <a:spcBef>
                <a:spcPts val="1500"/>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s-UY" sz="6000">
                <a:solidFill>
                  <a:srgbClr val="3333CC"/>
                </a:solidFill>
              </a:rPr>
              <a:t>Capítulo 4</a:t>
            </a:r>
          </a:p>
          <a:p>
            <a:pPr marL="0" indent="0" eaLnBrk="1" hangingPunct="1">
              <a:spcBef>
                <a:spcPts val="1500"/>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endParaRPr lang="es-UY" sz="6000">
              <a:solidFill>
                <a:srgbClr val="3333CC"/>
              </a:solidFill>
            </a:endParaRPr>
          </a:p>
        </p:txBody>
      </p:sp>
      <p:sp>
        <p:nvSpPr>
          <p:cNvPr id="9219" name="Rectangle 2"/>
          <p:cNvSpPr>
            <a:spLocks noGrp="1" noChangeArrowheads="1"/>
          </p:cNvSpPr>
          <p:nvPr>
            <p:ph type="title" idx="4294967295"/>
          </p:nvPr>
        </p:nvSpPr>
        <p:spPr>
          <a:xfrm>
            <a:off x="762000" y="3057525"/>
            <a:ext cx="7772400" cy="14700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3333CC"/>
                </a:solidFill>
              </a:rPr>
              <a:t>La subcapa de control de acceso al medio (MAC)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graphicFrame>
        <p:nvGraphicFramePr>
          <p:cNvPr id="2050" name="Object 1"/>
          <p:cNvGraphicFramePr>
            <a:graphicFrameLocks noChangeAspect="1"/>
          </p:cNvGraphicFramePr>
          <p:nvPr/>
        </p:nvGraphicFramePr>
        <p:xfrm>
          <a:off x="931863" y="804863"/>
          <a:ext cx="7396162" cy="5159375"/>
        </p:xfrm>
        <a:graphic>
          <a:graphicData uri="http://schemas.openxmlformats.org/presentationml/2006/ole">
            <mc:AlternateContent xmlns:mc="http://schemas.openxmlformats.org/markup-compatibility/2006">
              <mc:Choice xmlns:v="urn:schemas-microsoft-com:vml" Requires="v">
                <p:oleObj spid="_x0000_s2054" r:id="rId4" imgW="6620799" imgH="4619048" progId="">
                  <p:embed/>
                </p:oleObj>
              </mc:Choice>
              <mc:Fallback>
                <p:oleObj r:id="rId4" imgW="6620799" imgH="4619048"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863" y="804863"/>
                        <a:ext cx="7396162" cy="51593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7410" name="Rectangle 1"/>
          <p:cNvSpPr>
            <a:spLocks noGrp="1" noChangeArrowheads="1"/>
          </p:cNvSpPr>
          <p:nvPr>
            <p:ph type="body" idx="4294967295"/>
          </p:nvPr>
        </p:nvSpPr>
        <p:spPr>
          <a:xfrm>
            <a:off x="238125" y="379413"/>
            <a:ext cx="8755063" cy="6211887"/>
          </a:xfrm>
        </p:spPr>
        <p:txBody>
          <a:bodyPr/>
          <a:lstStyle/>
          <a:p>
            <a:pPr marL="609600" indent="-606425" eaLnBrk="1" hangingPunct="1">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800" u="sng"/>
              <a:t>Eficiencia de un canal Aloha</a:t>
            </a:r>
            <a:r>
              <a:rPr lang="es-UY" sz="2800"/>
              <a:t>:</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Buscamos la velocidad real de transporte o throughput del Aloha y</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Aloha ranurado.</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S: Promedio de tramas transmitidas con éxito por unidad de tiempo.</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Normalizando: Unidad de tiempo igual al tiempo de trama.</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De esta forma el número máximo de tramas transmitidas con éxito</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por unidad de tiempo es 1.</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G: Promedio de transmisiones y retransmisiones de todos los usuarios</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     por unidad de tiempo (o tiempo de trama).</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graphicFrame>
        <p:nvGraphicFramePr>
          <p:cNvPr id="3074" name="Object 1"/>
          <p:cNvGraphicFramePr>
            <a:graphicFrameLocks noChangeAspect="1"/>
          </p:cNvGraphicFramePr>
          <p:nvPr/>
        </p:nvGraphicFramePr>
        <p:xfrm>
          <a:off x="468313" y="2276475"/>
          <a:ext cx="8280400" cy="2809875"/>
        </p:xfrm>
        <a:graphic>
          <a:graphicData uri="http://schemas.openxmlformats.org/presentationml/2006/ole">
            <mc:AlternateContent xmlns:mc="http://schemas.openxmlformats.org/markup-compatibility/2006">
              <mc:Choice xmlns:v="urn:schemas-microsoft-com:vml" Requires="v">
                <p:oleObj spid="_x0000_s3078" r:id="rId4" imgW="8790476" imgH="2980952" progId="">
                  <p:embed/>
                </p:oleObj>
              </mc:Choice>
              <mc:Fallback>
                <p:oleObj r:id="rId4" imgW="8790476" imgH="2980952"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276475"/>
                        <a:ext cx="8280400" cy="28098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076" name="Text Box 2"/>
          <p:cNvSpPr txBox="1">
            <a:spLocks noChangeArrowheads="1"/>
          </p:cNvSpPr>
          <p:nvPr/>
        </p:nvSpPr>
        <p:spPr bwMode="auto">
          <a:xfrm>
            <a:off x="609600" y="584200"/>
            <a:ext cx="7823200" cy="825500"/>
          </a:xfrm>
          <a:prstGeom prst="rect">
            <a:avLst/>
          </a:prstGeom>
          <a:noFill/>
          <a:ln w="9525">
            <a:noFill/>
            <a:round/>
            <a:headEnd/>
            <a:tailEnd/>
          </a:ln>
        </p:spPr>
        <p:txBody>
          <a:bodyPr lIns="90000" tIns="46800" rIns="90000" bIns="46800">
            <a:spAutoFit/>
          </a:bodyPr>
          <a:lstStyle/>
          <a:p>
            <a:pPr>
              <a:spcBef>
                <a:spcPts val="112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a:solidFill>
                  <a:srgbClr val="000000"/>
                </a:solidFill>
                <a:latin typeface="Times New Roman" pitchFamily="16" charset="0"/>
              </a:rPr>
              <a:t>Relación entre los frames transmitidos con exito, los frames que se transmiten por primera vez y los frames retransmitidos</a:t>
            </a:r>
            <a:r>
              <a:rPr lang="en-US">
                <a:solidFill>
                  <a:srgbClr val="000000"/>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4100" name="Rectangle 1"/>
          <p:cNvSpPr>
            <a:spLocks noGrp="1" noChangeArrowheads="1"/>
          </p:cNvSpPr>
          <p:nvPr>
            <p:ph type="body" idx="4294967295"/>
          </p:nvPr>
        </p:nvSpPr>
        <p:spPr>
          <a:xfrm>
            <a:off x="238125" y="379413"/>
            <a:ext cx="8755063" cy="6211887"/>
          </a:xfrm>
        </p:spPr>
        <p:txBody>
          <a:bodyPr/>
          <a:lstStyle/>
          <a:p>
            <a:pPr marL="609600" indent="-606425" eaLnBrk="1" hangingPunct="1">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800"/>
              <a:t>Modelo a utilizar para el cálculo de S:</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1) Tramas de longitud fija que se transmiten en una unidad de tiempo.</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2) Infinitos usuarios independientes.</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3) El tráfico ofrecido por los usuarios se puede modelar como un</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proceso de Poisson con media G por tiempo de trama.</a:t>
            </a:r>
          </a:p>
          <a:p>
            <a:pPr marL="609600" indent="-606425" eaLnBrk="1" hangingPunct="1">
              <a:spcBef>
                <a:spcPts val="1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6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De esta forma:</a:t>
            </a:r>
            <a:r>
              <a:rPr lang="es-ES"/>
              <a:t>                                </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a:p>
        </p:txBody>
      </p:sp>
      <p:graphicFrame>
        <p:nvGraphicFramePr>
          <p:cNvPr id="4098" name="Object 2"/>
          <p:cNvGraphicFramePr>
            <a:graphicFrameLocks noChangeAspect="1"/>
          </p:cNvGraphicFramePr>
          <p:nvPr/>
        </p:nvGraphicFramePr>
        <p:xfrm>
          <a:off x="771525" y="4014788"/>
          <a:ext cx="8037513" cy="2362200"/>
        </p:xfrm>
        <a:graphic>
          <a:graphicData uri="http://schemas.openxmlformats.org/presentationml/2006/ole">
            <mc:AlternateContent xmlns:mc="http://schemas.openxmlformats.org/markup-compatibility/2006">
              <mc:Choice xmlns:v="urn:schemas-microsoft-com:vml" Requires="v">
                <p:oleObj spid="_x0000_s4102" r:id="rId4" imgW="5544324" imgH="1628571" progId="">
                  <p:embed/>
                </p:oleObj>
              </mc:Choice>
              <mc:Fallback>
                <p:oleObj r:id="rId4" imgW="5544324" imgH="1628571"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525" y="4014788"/>
                        <a:ext cx="8037513" cy="23622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graphicFrame>
        <p:nvGraphicFramePr>
          <p:cNvPr id="5122" name="Object 1"/>
          <p:cNvGraphicFramePr>
            <a:graphicFrameLocks noChangeAspect="1"/>
          </p:cNvGraphicFramePr>
          <p:nvPr/>
        </p:nvGraphicFramePr>
        <p:xfrm>
          <a:off x="303213" y="414338"/>
          <a:ext cx="8535987" cy="5724525"/>
        </p:xfrm>
        <a:graphic>
          <a:graphicData uri="http://schemas.openxmlformats.org/presentationml/2006/ole">
            <mc:AlternateContent xmlns:mc="http://schemas.openxmlformats.org/markup-compatibility/2006">
              <mc:Choice xmlns:v="urn:schemas-microsoft-com:vml" Requires="v">
                <p:oleObj spid="_x0000_s5126" r:id="rId4" imgW="8535591" imgH="5723810" progId="">
                  <p:embed/>
                </p:oleObj>
              </mc:Choice>
              <mc:Fallback>
                <p:oleObj r:id="rId4" imgW="8535591" imgH="5723810"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3" y="414338"/>
                        <a:ext cx="8535987" cy="57245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body" idx="4294967295"/>
          </p:nvPr>
        </p:nvSpPr>
        <p:spPr>
          <a:xfrm>
            <a:off x="152400" y="379413"/>
            <a:ext cx="8840788" cy="6211887"/>
          </a:xfrm>
        </p:spPr>
        <p:txBody>
          <a:bodyPr/>
          <a:lstStyle/>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Prob (de que una trama no sufra colisión) = </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Prob (de que no se genere otra trama durante tiempo vulnerable) =</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Prob (de que no se genere ninguna trama durante el tiempo vulnerable)</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Para Aloha, tiempo vulnerable = 2</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Para Aloha ranurado, tiempo vulnerable = 1</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baseline="300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baseline="300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baseline="30000"/>
          </a:p>
        </p:txBody>
      </p:sp>
      <p:sp>
        <p:nvSpPr>
          <p:cNvPr id="18435" name="Text Box 2"/>
          <p:cNvSpPr txBox="1">
            <a:spLocks noChangeArrowheads="1"/>
          </p:cNvSpPr>
          <p:nvPr/>
        </p:nvSpPr>
        <p:spPr bwMode="auto">
          <a:xfrm>
            <a:off x="527050" y="701675"/>
            <a:ext cx="5033963" cy="366713"/>
          </a:xfrm>
          <a:prstGeom prst="rect">
            <a:avLst/>
          </a:prstGeom>
          <a:noFill/>
          <a:ln w="9525">
            <a:noFill/>
            <a:round/>
            <a:headEnd/>
            <a:tailEnd/>
          </a:ln>
        </p:spPr>
        <p:txBody>
          <a:bodyPr wrap="none" anchor="ctr"/>
          <a:lstStyle/>
          <a:p>
            <a:endParaRPr lang="es-AR"/>
          </a:p>
        </p:txBody>
      </p:sp>
      <p:grpSp>
        <p:nvGrpSpPr>
          <p:cNvPr id="18436" name="Group 3"/>
          <p:cNvGrpSpPr>
            <a:grpSpLocks/>
          </p:cNvGrpSpPr>
          <p:nvPr/>
        </p:nvGrpSpPr>
        <p:grpSpPr bwMode="auto">
          <a:xfrm>
            <a:off x="1335088" y="3803650"/>
            <a:ext cx="5892800" cy="2211388"/>
            <a:chOff x="841" y="2396"/>
            <a:chExt cx="3712" cy="1393"/>
          </a:xfrm>
        </p:grpSpPr>
        <p:sp>
          <p:nvSpPr>
            <p:cNvPr id="18437" name="Rectangle 4"/>
            <p:cNvSpPr>
              <a:spLocks noChangeArrowheads="1"/>
            </p:cNvSpPr>
            <p:nvPr/>
          </p:nvSpPr>
          <p:spPr bwMode="auto">
            <a:xfrm>
              <a:off x="2609" y="3082"/>
              <a:ext cx="1943" cy="324"/>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G </a:t>
              </a:r>
              <a:r>
                <a:rPr lang="es-ES" sz="2800">
                  <a:solidFill>
                    <a:srgbClr val="000000"/>
                  </a:solidFill>
                  <a:latin typeface="Times New Roman" pitchFamily="16" charset="0"/>
                </a:rPr>
                <a:t>e</a:t>
              </a:r>
              <a:r>
                <a:rPr lang="es-ES" sz="2000" baseline="30000">
                  <a:solidFill>
                    <a:srgbClr val="000000"/>
                  </a:solidFill>
                  <a:latin typeface="Times New Roman" pitchFamily="16" charset="0"/>
                </a:rPr>
                <a:t>-G</a:t>
              </a:r>
            </a:p>
          </p:txBody>
        </p:sp>
        <p:sp>
          <p:nvSpPr>
            <p:cNvPr id="18438" name="Rectangle 5"/>
            <p:cNvSpPr>
              <a:spLocks noChangeArrowheads="1"/>
            </p:cNvSpPr>
            <p:nvPr/>
          </p:nvSpPr>
          <p:spPr bwMode="auto">
            <a:xfrm>
              <a:off x="1679" y="3082"/>
              <a:ext cx="928" cy="324"/>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G </a:t>
              </a:r>
              <a:r>
                <a:rPr lang="es-ES" sz="2800">
                  <a:solidFill>
                    <a:srgbClr val="000000"/>
                  </a:solidFill>
                  <a:latin typeface="Times New Roman" pitchFamily="16" charset="0"/>
                </a:rPr>
                <a:t>e</a:t>
              </a:r>
              <a:r>
                <a:rPr lang="es-ES" sz="2000" baseline="30000">
                  <a:solidFill>
                    <a:srgbClr val="000000"/>
                  </a:solidFill>
                  <a:latin typeface="Times New Roman" pitchFamily="16" charset="0"/>
                </a:rPr>
                <a:t>-2G</a:t>
              </a:r>
            </a:p>
          </p:txBody>
        </p:sp>
        <p:sp>
          <p:nvSpPr>
            <p:cNvPr id="18439" name="Rectangle 6"/>
            <p:cNvSpPr>
              <a:spLocks noChangeArrowheads="1"/>
            </p:cNvSpPr>
            <p:nvPr/>
          </p:nvSpPr>
          <p:spPr bwMode="auto">
            <a:xfrm>
              <a:off x="841" y="3082"/>
              <a:ext cx="836" cy="324"/>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S = </a:t>
              </a:r>
            </a:p>
          </p:txBody>
        </p:sp>
        <p:sp>
          <p:nvSpPr>
            <p:cNvPr id="18440" name="Rectangle 7"/>
            <p:cNvSpPr>
              <a:spLocks noChangeArrowheads="1"/>
            </p:cNvSpPr>
            <p:nvPr/>
          </p:nvSpPr>
          <p:spPr bwMode="auto">
            <a:xfrm>
              <a:off x="2609" y="3407"/>
              <a:ext cx="1943" cy="381"/>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0.368 , 1</a:t>
              </a:r>
            </a:p>
          </p:txBody>
        </p:sp>
        <p:sp>
          <p:nvSpPr>
            <p:cNvPr id="18441" name="Rectangle 8"/>
            <p:cNvSpPr>
              <a:spLocks noChangeArrowheads="1"/>
            </p:cNvSpPr>
            <p:nvPr/>
          </p:nvSpPr>
          <p:spPr bwMode="auto">
            <a:xfrm>
              <a:off x="1679" y="3407"/>
              <a:ext cx="928" cy="381"/>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0.184 , 0.5</a:t>
              </a:r>
            </a:p>
          </p:txBody>
        </p:sp>
        <p:sp>
          <p:nvSpPr>
            <p:cNvPr id="18442" name="Rectangle 9"/>
            <p:cNvSpPr>
              <a:spLocks noChangeArrowheads="1"/>
            </p:cNvSpPr>
            <p:nvPr/>
          </p:nvSpPr>
          <p:spPr bwMode="auto">
            <a:xfrm>
              <a:off x="841" y="3407"/>
              <a:ext cx="836" cy="381"/>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Smax , G</a:t>
              </a:r>
            </a:p>
          </p:txBody>
        </p:sp>
        <p:sp>
          <p:nvSpPr>
            <p:cNvPr id="18443" name="Rectangle 10"/>
            <p:cNvSpPr>
              <a:spLocks noChangeArrowheads="1"/>
            </p:cNvSpPr>
            <p:nvPr/>
          </p:nvSpPr>
          <p:spPr bwMode="auto">
            <a:xfrm>
              <a:off x="2609" y="2756"/>
              <a:ext cx="1943" cy="324"/>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solidFill>
                    <a:srgbClr val="000000"/>
                  </a:solidFill>
                  <a:latin typeface="Times New Roman" pitchFamily="16" charset="0"/>
                </a:rPr>
                <a:t>e</a:t>
              </a:r>
              <a:r>
                <a:rPr lang="es-ES" sz="2000" baseline="30000">
                  <a:solidFill>
                    <a:srgbClr val="000000"/>
                  </a:solidFill>
                  <a:latin typeface="Times New Roman" pitchFamily="16" charset="0"/>
                </a:rPr>
                <a:t>-G</a:t>
              </a:r>
            </a:p>
          </p:txBody>
        </p:sp>
        <p:sp>
          <p:nvSpPr>
            <p:cNvPr id="18444" name="Rectangle 11"/>
            <p:cNvSpPr>
              <a:spLocks noChangeArrowheads="1"/>
            </p:cNvSpPr>
            <p:nvPr/>
          </p:nvSpPr>
          <p:spPr bwMode="auto">
            <a:xfrm>
              <a:off x="1679" y="2756"/>
              <a:ext cx="928" cy="324"/>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solidFill>
                    <a:srgbClr val="000000"/>
                  </a:solidFill>
                  <a:latin typeface="Times New Roman" pitchFamily="16" charset="0"/>
                </a:rPr>
                <a:t>e</a:t>
              </a:r>
              <a:r>
                <a:rPr lang="es-ES" sz="2000" baseline="30000">
                  <a:solidFill>
                    <a:srgbClr val="000000"/>
                  </a:solidFill>
                  <a:latin typeface="Times New Roman" pitchFamily="16" charset="0"/>
                </a:rPr>
                <a:t>-2G</a:t>
              </a:r>
            </a:p>
          </p:txBody>
        </p:sp>
        <p:sp>
          <p:nvSpPr>
            <p:cNvPr id="18445" name="Rectangle 12"/>
            <p:cNvSpPr>
              <a:spLocks noChangeArrowheads="1"/>
            </p:cNvSpPr>
            <p:nvPr/>
          </p:nvSpPr>
          <p:spPr bwMode="auto">
            <a:xfrm>
              <a:off x="841" y="2756"/>
              <a:ext cx="836" cy="324"/>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P</a:t>
              </a:r>
              <a:r>
                <a:rPr lang="es-ES" sz="2000" baseline="-25000">
                  <a:solidFill>
                    <a:srgbClr val="000000"/>
                  </a:solidFill>
                  <a:latin typeface="Times New Roman" pitchFamily="16" charset="0"/>
                </a:rPr>
                <a:t>0 </a:t>
              </a:r>
              <a:r>
                <a:rPr lang="es-ES" sz="2000">
                  <a:solidFill>
                    <a:srgbClr val="000000"/>
                  </a:solidFill>
                  <a:latin typeface="Times New Roman" pitchFamily="16" charset="0"/>
                </a:rPr>
                <a:t>=</a:t>
              </a:r>
            </a:p>
          </p:txBody>
        </p:sp>
        <p:sp>
          <p:nvSpPr>
            <p:cNvPr id="18446" name="Rectangle 13"/>
            <p:cNvSpPr>
              <a:spLocks noChangeArrowheads="1"/>
            </p:cNvSpPr>
            <p:nvPr/>
          </p:nvSpPr>
          <p:spPr bwMode="auto">
            <a:xfrm>
              <a:off x="2609" y="2396"/>
              <a:ext cx="1943" cy="358"/>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Aloha ranurado</a:t>
              </a:r>
            </a:p>
          </p:txBody>
        </p:sp>
        <p:sp>
          <p:nvSpPr>
            <p:cNvPr id="18447" name="Rectangle 14"/>
            <p:cNvSpPr>
              <a:spLocks noChangeArrowheads="1"/>
            </p:cNvSpPr>
            <p:nvPr/>
          </p:nvSpPr>
          <p:spPr bwMode="auto">
            <a:xfrm>
              <a:off x="1679" y="2396"/>
              <a:ext cx="928" cy="358"/>
            </a:xfrm>
            <a:prstGeom prst="rect">
              <a:avLst/>
            </a:prstGeom>
            <a:noFill/>
            <a:ln w="9525">
              <a:noFill/>
              <a:round/>
              <a:headEnd/>
              <a:tailEnd/>
            </a:ln>
          </p:spPr>
          <p:txBody>
            <a:bodyPr lIns="90000" tIns="46800" rIns="90000" bIns="46800"/>
            <a:lstStyle/>
            <a:p>
              <a:pPr algn="ctr">
                <a:spcBef>
                  <a:spcPts val="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Aloha</a:t>
              </a:r>
            </a:p>
          </p:txBody>
        </p:sp>
        <p:sp>
          <p:nvSpPr>
            <p:cNvPr id="18448" name="Rectangle 15"/>
            <p:cNvSpPr>
              <a:spLocks noChangeArrowheads="1"/>
            </p:cNvSpPr>
            <p:nvPr/>
          </p:nvSpPr>
          <p:spPr bwMode="auto">
            <a:xfrm>
              <a:off x="841" y="2396"/>
              <a:ext cx="836" cy="358"/>
            </a:xfrm>
            <a:prstGeom prst="rect">
              <a:avLst/>
            </a:prstGeom>
            <a:noFill/>
            <a:ln w="9525">
              <a:noFill/>
              <a:round/>
              <a:headEnd/>
              <a:tailEnd/>
            </a:ln>
          </p:spPr>
          <p:txBody>
            <a:bodyPr wrap="none" anchor="ctr"/>
            <a:lstStyle/>
            <a:p>
              <a:endParaRPr lang="es-AR"/>
            </a:p>
          </p:txBody>
        </p:sp>
        <p:sp>
          <p:nvSpPr>
            <p:cNvPr id="18449" name="Line 16"/>
            <p:cNvSpPr>
              <a:spLocks noChangeShapeType="1"/>
            </p:cNvSpPr>
            <p:nvPr/>
          </p:nvSpPr>
          <p:spPr bwMode="auto">
            <a:xfrm>
              <a:off x="841" y="2396"/>
              <a:ext cx="3711" cy="0"/>
            </a:xfrm>
            <a:prstGeom prst="line">
              <a:avLst/>
            </a:prstGeom>
            <a:noFill/>
            <a:ln w="28440">
              <a:solidFill>
                <a:srgbClr val="000000"/>
              </a:solidFill>
              <a:miter lim="800000"/>
              <a:headEnd/>
              <a:tailEnd/>
            </a:ln>
          </p:spPr>
          <p:txBody>
            <a:bodyPr/>
            <a:lstStyle/>
            <a:p>
              <a:endParaRPr lang="es-AR"/>
            </a:p>
          </p:txBody>
        </p:sp>
        <p:sp>
          <p:nvSpPr>
            <p:cNvPr id="18450" name="Line 17"/>
            <p:cNvSpPr>
              <a:spLocks noChangeShapeType="1"/>
            </p:cNvSpPr>
            <p:nvPr/>
          </p:nvSpPr>
          <p:spPr bwMode="auto">
            <a:xfrm>
              <a:off x="841" y="2756"/>
              <a:ext cx="3711" cy="0"/>
            </a:xfrm>
            <a:prstGeom prst="line">
              <a:avLst/>
            </a:prstGeom>
            <a:noFill/>
            <a:ln w="12600">
              <a:solidFill>
                <a:srgbClr val="000000"/>
              </a:solidFill>
              <a:miter lim="800000"/>
              <a:headEnd/>
              <a:tailEnd/>
            </a:ln>
          </p:spPr>
          <p:txBody>
            <a:bodyPr/>
            <a:lstStyle/>
            <a:p>
              <a:endParaRPr lang="es-AR"/>
            </a:p>
          </p:txBody>
        </p:sp>
        <p:sp>
          <p:nvSpPr>
            <p:cNvPr id="18451" name="Line 18"/>
            <p:cNvSpPr>
              <a:spLocks noChangeShapeType="1"/>
            </p:cNvSpPr>
            <p:nvPr/>
          </p:nvSpPr>
          <p:spPr bwMode="auto">
            <a:xfrm>
              <a:off x="841" y="3082"/>
              <a:ext cx="3711" cy="0"/>
            </a:xfrm>
            <a:prstGeom prst="line">
              <a:avLst/>
            </a:prstGeom>
            <a:noFill/>
            <a:ln w="12600">
              <a:solidFill>
                <a:srgbClr val="000000"/>
              </a:solidFill>
              <a:miter lim="800000"/>
              <a:headEnd/>
              <a:tailEnd/>
            </a:ln>
          </p:spPr>
          <p:txBody>
            <a:bodyPr/>
            <a:lstStyle/>
            <a:p>
              <a:endParaRPr lang="es-AR"/>
            </a:p>
          </p:txBody>
        </p:sp>
        <p:sp>
          <p:nvSpPr>
            <p:cNvPr id="18452" name="Line 19"/>
            <p:cNvSpPr>
              <a:spLocks noChangeShapeType="1"/>
            </p:cNvSpPr>
            <p:nvPr/>
          </p:nvSpPr>
          <p:spPr bwMode="auto">
            <a:xfrm>
              <a:off x="841" y="3790"/>
              <a:ext cx="3711" cy="0"/>
            </a:xfrm>
            <a:prstGeom prst="line">
              <a:avLst/>
            </a:prstGeom>
            <a:noFill/>
            <a:ln w="28440">
              <a:solidFill>
                <a:srgbClr val="000000"/>
              </a:solidFill>
              <a:miter lim="800000"/>
              <a:headEnd/>
              <a:tailEnd/>
            </a:ln>
          </p:spPr>
          <p:txBody>
            <a:bodyPr/>
            <a:lstStyle/>
            <a:p>
              <a:endParaRPr lang="es-AR"/>
            </a:p>
          </p:txBody>
        </p:sp>
        <p:sp>
          <p:nvSpPr>
            <p:cNvPr id="18453" name="Line 20"/>
            <p:cNvSpPr>
              <a:spLocks noChangeShapeType="1"/>
            </p:cNvSpPr>
            <p:nvPr/>
          </p:nvSpPr>
          <p:spPr bwMode="auto">
            <a:xfrm>
              <a:off x="841" y="2396"/>
              <a:ext cx="0" cy="1392"/>
            </a:xfrm>
            <a:prstGeom prst="line">
              <a:avLst/>
            </a:prstGeom>
            <a:noFill/>
            <a:ln w="28440">
              <a:solidFill>
                <a:srgbClr val="000000"/>
              </a:solidFill>
              <a:miter lim="800000"/>
              <a:headEnd/>
              <a:tailEnd/>
            </a:ln>
          </p:spPr>
          <p:txBody>
            <a:bodyPr/>
            <a:lstStyle/>
            <a:p>
              <a:endParaRPr lang="es-AR"/>
            </a:p>
          </p:txBody>
        </p:sp>
        <p:sp>
          <p:nvSpPr>
            <p:cNvPr id="18454" name="Line 21"/>
            <p:cNvSpPr>
              <a:spLocks noChangeShapeType="1"/>
            </p:cNvSpPr>
            <p:nvPr/>
          </p:nvSpPr>
          <p:spPr bwMode="auto">
            <a:xfrm>
              <a:off x="1679" y="2396"/>
              <a:ext cx="0" cy="1392"/>
            </a:xfrm>
            <a:prstGeom prst="line">
              <a:avLst/>
            </a:prstGeom>
            <a:noFill/>
            <a:ln w="12600">
              <a:solidFill>
                <a:srgbClr val="000000"/>
              </a:solidFill>
              <a:miter lim="800000"/>
              <a:headEnd/>
              <a:tailEnd/>
            </a:ln>
          </p:spPr>
          <p:txBody>
            <a:bodyPr/>
            <a:lstStyle/>
            <a:p>
              <a:endParaRPr lang="es-AR"/>
            </a:p>
          </p:txBody>
        </p:sp>
        <p:sp>
          <p:nvSpPr>
            <p:cNvPr id="18455" name="Line 22"/>
            <p:cNvSpPr>
              <a:spLocks noChangeShapeType="1"/>
            </p:cNvSpPr>
            <p:nvPr/>
          </p:nvSpPr>
          <p:spPr bwMode="auto">
            <a:xfrm>
              <a:off x="2609" y="2396"/>
              <a:ext cx="0" cy="1392"/>
            </a:xfrm>
            <a:prstGeom prst="line">
              <a:avLst/>
            </a:prstGeom>
            <a:noFill/>
            <a:ln w="12600">
              <a:solidFill>
                <a:srgbClr val="000000"/>
              </a:solidFill>
              <a:miter lim="800000"/>
              <a:headEnd/>
              <a:tailEnd/>
            </a:ln>
          </p:spPr>
          <p:txBody>
            <a:bodyPr/>
            <a:lstStyle/>
            <a:p>
              <a:endParaRPr lang="es-AR"/>
            </a:p>
          </p:txBody>
        </p:sp>
        <p:sp>
          <p:nvSpPr>
            <p:cNvPr id="18456" name="Line 23"/>
            <p:cNvSpPr>
              <a:spLocks noChangeShapeType="1"/>
            </p:cNvSpPr>
            <p:nvPr/>
          </p:nvSpPr>
          <p:spPr bwMode="auto">
            <a:xfrm>
              <a:off x="4554" y="2396"/>
              <a:ext cx="0" cy="1392"/>
            </a:xfrm>
            <a:prstGeom prst="line">
              <a:avLst/>
            </a:prstGeom>
            <a:noFill/>
            <a:ln w="28440">
              <a:solidFill>
                <a:srgbClr val="000000"/>
              </a:solidFill>
              <a:miter lim="800000"/>
              <a:headEnd/>
              <a:tailEnd/>
            </a:ln>
          </p:spPr>
          <p:txBody>
            <a:bodyPr/>
            <a:lstStyle/>
            <a:p>
              <a:endParaRPr lang="es-AR"/>
            </a:p>
          </p:txBody>
        </p:sp>
        <p:sp>
          <p:nvSpPr>
            <p:cNvPr id="18457" name="Line 24"/>
            <p:cNvSpPr>
              <a:spLocks noChangeShapeType="1"/>
            </p:cNvSpPr>
            <p:nvPr/>
          </p:nvSpPr>
          <p:spPr bwMode="auto">
            <a:xfrm>
              <a:off x="841" y="3407"/>
              <a:ext cx="3711" cy="0"/>
            </a:xfrm>
            <a:prstGeom prst="line">
              <a:avLst/>
            </a:prstGeom>
            <a:noFill/>
            <a:ln w="12600">
              <a:solidFill>
                <a:srgbClr val="000000"/>
              </a:solidFill>
              <a:miter lim="800000"/>
              <a:headEnd/>
              <a:tailEnd/>
            </a:ln>
          </p:spPr>
          <p:txBody>
            <a:bodyPr/>
            <a:lstStyle/>
            <a:p>
              <a:endParaRPr lang="es-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9458" name="Rectangle 1"/>
          <p:cNvSpPr>
            <a:spLocks noGrp="1" noChangeArrowheads="1"/>
          </p:cNvSpPr>
          <p:nvPr>
            <p:ph type="body" idx="4294967295"/>
          </p:nvPr>
        </p:nvSpPr>
        <p:spPr>
          <a:xfrm>
            <a:off x="0" y="5626100"/>
            <a:ext cx="9144000" cy="927100"/>
          </a:xfrm>
        </p:spPr>
        <p:txBody>
          <a:bodyPr/>
          <a:lstStyle/>
          <a:p>
            <a:pPr marL="609600" indent="-606425" algn="ctr"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n-US"/>
              <a:t>Throughput versus tráfico real ofrecido en los sistemas ALOHA.</a:t>
            </a:r>
          </a:p>
        </p:txBody>
      </p:sp>
      <p:pic>
        <p:nvPicPr>
          <p:cNvPr id="19459" name="Picture 2"/>
          <p:cNvPicPr>
            <a:picLocks noChangeAspect="1" noChangeArrowheads="1"/>
          </p:cNvPicPr>
          <p:nvPr/>
        </p:nvPicPr>
        <p:blipFill>
          <a:blip r:embed="rId3" cstate="print"/>
          <a:srcRect/>
          <a:stretch>
            <a:fillRect/>
          </a:stretch>
        </p:blipFill>
        <p:spPr bwMode="auto">
          <a:xfrm>
            <a:off x="669925" y="1443038"/>
            <a:ext cx="7818438" cy="3571875"/>
          </a:xfrm>
          <a:prstGeom prst="rect">
            <a:avLst/>
          </a:prstGeom>
          <a:noFill/>
          <a:ln w="9360">
            <a:solidFill>
              <a:srgbClr val="00000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20482" name="Rectangle 1"/>
          <p:cNvSpPr>
            <a:spLocks noGrp="1" noChangeArrowheads="1"/>
          </p:cNvSpPr>
          <p:nvPr>
            <p:ph type="body" idx="4294967295"/>
          </p:nvPr>
        </p:nvSpPr>
        <p:spPr>
          <a:xfrm>
            <a:off x="238125" y="379413"/>
            <a:ext cx="8755063" cy="6211887"/>
          </a:xfrm>
        </p:spPr>
        <p:txBody>
          <a:bodyPr/>
          <a:lstStyle/>
          <a:p>
            <a:pPr marL="609600" indent="-606425" eaLnBrk="1" hangingPunct="1">
              <a:lnSpc>
                <a:spcPct val="90000"/>
              </a:lnSpc>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800" u="sng">
                <a:solidFill>
                  <a:srgbClr val="3333CC"/>
                </a:solidFill>
              </a:rPr>
              <a:t>Protocolos de acceso múltiple con detección de portadora</a:t>
            </a:r>
            <a:r>
              <a:rPr lang="es-UY" sz="2800">
                <a:solidFill>
                  <a:srgbClr val="3333CC"/>
                </a:solidFill>
              </a:rPr>
              <a:t>:</a:t>
            </a:r>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solidFill>
                <a:srgbClr val="3333CC"/>
              </a:solidFill>
            </a:endParaRPr>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Estos protocolos permiten que las estaciones detecten lo que están</a:t>
            </a:r>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haciendo las demás estaciones y adapten su comportamiento en base a</a:t>
            </a:r>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ello.  Ninguna estación transmite cuando detecta el canal ocupado.</a:t>
            </a:r>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u="sng"/>
              <a:t>CSMA persistente-1</a:t>
            </a:r>
            <a:r>
              <a:rPr lang="es-UY"/>
              <a:t>:</a:t>
            </a:r>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Antes de transmitir la estación escucha el canal.</a:t>
            </a:r>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lnSpc>
                <a:spcPct val="90000"/>
              </a:lnSpc>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Si el canal está libre transmite.</a:t>
            </a:r>
          </a:p>
          <a:p>
            <a:pPr marL="609600" indent="-606425" eaLnBrk="1" hangingPunct="1">
              <a:lnSpc>
                <a:spcPct val="90000"/>
              </a:lnSpc>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Si el canal está ocupado, la estación espera hasta que se libera.</a:t>
            </a:r>
          </a:p>
          <a:p>
            <a:pPr marL="609600" indent="-606425" eaLnBrk="1" hangingPunct="1">
              <a:lnSpc>
                <a:spcPct val="90000"/>
              </a:lnSpc>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Si ocurre una colisión espera una cantidad aleatoria de tiempo y</a:t>
            </a:r>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	transmite nuevamente.</a:t>
            </a:r>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n-US" sz="1200"/>
          </a:p>
          <a:p>
            <a:pPr marL="609600" indent="-606425" eaLnBrk="1" hangingPunct="1">
              <a:lnSpc>
                <a:spcPct val="90000"/>
              </a:lnSpc>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n-US" sz="1800"/>
              <a:t>Problemas: El retardo de propagación y el hecho de transmitir inmediatamente despues que</a:t>
            </a:r>
          </a:p>
          <a:p>
            <a:pPr marL="609600" indent="-606425" eaLnBrk="1" hangingPunct="1">
              <a:lnSpc>
                <a:spcPct val="90000"/>
              </a:lnSpc>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n-US" sz="1800"/>
              <a:t>se libera el canal.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21506" name="Rectangle 1"/>
          <p:cNvSpPr>
            <a:spLocks noGrp="1" noChangeArrowheads="1"/>
          </p:cNvSpPr>
          <p:nvPr>
            <p:ph type="body" idx="4294967295"/>
          </p:nvPr>
        </p:nvSpPr>
        <p:spPr>
          <a:xfrm>
            <a:off x="238125" y="887413"/>
            <a:ext cx="8905875" cy="4918075"/>
          </a:xfrm>
        </p:spPr>
        <p:txBody>
          <a:bodyPr/>
          <a:lstStyle/>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u="sng"/>
              <a:t>CSMA no persistente</a:t>
            </a:r>
            <a:r>
              <a:rPr lang="es-UY"/>
              <a:t>:</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A diferencia del anterior, si el canal está ocupado espera un tiempo aleatorio antes de escuchar nuevamente el canal.</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Este algoritmo reduce las colisiones pero desperdicia capacidad del canal pues en general luego de finalizada la transmisión no se usa inmediatamente el canal.</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También conduce a mayores retardos con respecto al  CSMA persistente-1.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23553" name="Rectangle 1"/>
          <p:cNvSpPr>
            <a:spLocks noGrp="1" noChangeArrowheads="1"/>
          </p:cNvSpPr>
          <p:nvPr>
            <p:ph type="body"/>
          </p:nvPr>
        </p:nvSpPr>
        <p:spPr>
          <a:xfrm>
            <a:off x="238125" y="379413"/>
            <a:ext cx="8755063" cy="6448425"/>
          </a:xfrm>
        </p:spPr>
        <p:txBody>
          <a:bodyPr anchor="t"/>
          <a:lstStyle/>
          <a:p>
            <a:pPr marL="609600" indent="-606425" algn="l" eaLnBrk="1" hangingPunct="1">
              <a:lnSpc>
                <a:spcPct val="90000"/>
              </a:lnSpc>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r>
              <a:rPr lang="es-UY" sz="2800" u="sng">
                <a:solidFill>
                  <a:srgbClr val="000000"/>
                </a:solidFill>
              </a:rPr>
              <a:t>CSMA persistente-p</a:t>
            </a:r>
            <a:r>
              <a:rPr lang="es-UY" sz="2800">
                <a:solidFill>
                  <a:srgbClr val="000000"/>
                </a:solidFill>
              </a:rPr>
              <a:t>:</a:t>
            </a:r>
          </a:p>
          <a:p>
            <a:pPr marL="609600" indent="-606425" algn="l" eaLnBrk="1" hangingPunct="1">
              <a:lnSpc>
                <a:spcPct val="90000"/>
              </a:lnSpc>
              <a:spcBef>
                <a:spcPts val="175"/>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endParaRPr lang="es-UY" sz="700">
              <a:solidFill>
                <a:srgbClr val="000000"/>
              </a:solidFill>
            </a:endParaRPr>
          </a:p>
          <a:p>
            <a:pPr marL="609600" indent="-606425" algn="l"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endParaRPr lang="es-UY" sz="1200">
              <a:solidFill>
                <a:srgbClr val="000000"/>
              </a:solidFill>
            </a:endParaRPr>
          </a:p>
          <a:p>
            <a:pPr marL="609600" indent="-606425" algn="l" eaLnBrk="1" hangingPunct="1">
              <a:lnSpc>
                <a:spcPct val="90000"/>
              </a:lnSpc>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r>
              <a:rPr lang="es-UY" sz="2800">
                <a:solidFill>
                  <a:srgbClr val="000000"/>
                </a:solidFill>
              </a:rPr>
              <a:t>Cuando una estación esta lista para enviar, escucha el canal.</a:t>
            </a:r>
          </a:p>
          <a:p>
            <a:pPr marL="609600" indent="-606425" algn="l" eaLnBrk="1" hangingPunct="1">
              <a:lnSpc>
                <a:spcPct val="90000"/>
              </a:lnSpc>
              <a:spcBef>
                <a:spcPts val="3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endParaRPr lang="es-UY" sz="1400">
              <a:solidFill>
                <a:srgbClr val="000000"/>
              </a:solidFill>
            </a:endParaRPr>
          </a:p>
          <a:p>
            <a:pPr marL="609600" indent="-606425" algn="l" eaLnBrk="1" hangingPunct="1">
              <a:lnSpc>
                <a:spcPct val="90000"/>
              </a:lnSpc>
              <a:spcBef>
                <a:spcPts val="700"/>
              </a:spcBef>
              <a:buClr>
                <a:srgbClr val="3333CC"/>
              </a:buClr>
              <a:buFont typeface="Times New Roman" pitchFamily="16" charset="0"/>
              <a:buAutoNum type="arabicPeriod"/>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r>
              <a:rPr lang="es-UY" sz="2800">
                <a:solidFill>
                  <a:srgbClr val="000000"/>
                </a:solidFill>
              </a:rPr>
              <a:t>Si el canal está libre:</a:t>
            </a:r>
          </a:p>
          <a:p>
            <a:pPr marL="609600" indent="-606425" algn="l" eaLnBrk="1" hangingPunct="1">
              <a:lnSpc>
                <a:spcPct val="90000"/>
              </a:lnSpc>
              <a:spcBef>
                <a:spcPts val="6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r>
              <a:rPr lang="es-UY" sz="2800">
                <a:solidFill>
                  <a:srgbClr val="000000"/>
                </a:solidFill>
              </a:rPr>
              <a:t>	</a:t>
            </a:r>
            <a:r>
              <a:rPr lang="es-UY" sz="2400">
                <a:solidFill>
                  <a:srgbClr val="000000"/>
                </a:solidFill>
              </a:rPr>
              <a:t>1.a) Transmite con probabilidad p.</a:t>
            </a:r>
          </a:p>
          <a:p>
            <a:pPr marL="609600" indent="-606425" algn="l" eaLnBrk="1" hangingPunct="1">
              <a:lnSpc>
                <a:spcPct val="90000"/>
              </a:lnSpc>
              <a:spcBef>
                <a:spcPts val="6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r>
              <a:rPr lang="es-UY" sz="2400">
                <a:solidFill>
                  <a:srgbClr val="000000"/>
                </a:solidFill>
              </a:rPr>
              <a:t>	1.b)  Espera con probabilidad q=1-p, un tiempo igual al máximo retardo de propagación y vuelve al punto 1.</a:t>
            </a:r>
          </a:p>
          <a:p>
            <a:pPr marL="609600" indent="-606425" algn="l" eaLnBrk="1" hangingPunct="1">
              <a:lnSpc>
                <a:spcPct val="90000"/>
              </a:lnSpc>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r>
              <a:rPr lang="es-UY" sz="2800">
                <a:solidFill>
                  <a:srgbClr val="000000"/>
                </a:solidFill>
              </a:rPr>
              <a:t>		</a:t>
            </a:r>
          </a:p>
          <a:p>
            <a:pPr marL="609600" indent="-606425" algn="l" eaLnBrk="1" hangingPunct="1">
              <a:lnSpc>
                <a:spcPct val="90000"/>
              </a:lnSpc>
              <a:spcBef>
                <a:spcPts val="700"/>
              </a:spcBef>
              <a:buClr>
                <a:srgbClr val="3333CC"/>
              </a:buClr>
              <a:buFont typeface="Times New Roman" pitchFamily="16" charset="0"/>
              <a:buAutoNum type="arabicPeriod" startAt="2"/>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r>
              <a:rPr lang="es-UY" sz="2800">
                <a:solidFill>
                  <a:srgbClr val="000000"/>
                </a:solidFill>
              </a:rPr>
              <a:t>Si el canal está ocupado:</a:t>
            </a:r>
          </a:p>
          <a:p>
            <a:pPr marL="609600" indent="-606425" algn="l" eaLnBrk="1" hangingPunct="1">
              <a:lnSpc>
                <a:spcPct val="90000"/>
              </a:lnSpc>
              <a:spcBef>
                <a:spcPts val="6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r>
              <a:rPr lang="es-UY" sz="2800">
                <a:solidFill>
                  <a:srgbClr val="000000"/>
                </a:solidFill>
              </a:rPr>
              <a:t>	</a:t>
            </a:r>
            <a:r>
              <a:rPr lang="es-UY" sz="2400">
                <a:solidFill>
                  <a:srgbClr val="000000"/>
                </a:solidFill>
              </a:rPr>
              <a:t>Espera un tiempo igual al máximo retardo de propagación y comienza nuevamente (esto es equivalente a seguir escuchando el canal hasta que esté libre).</a:t>
            </a:r>
          </a:p>
          <a:p>
            <a:pPr marL="609600" indent="-606425" algn="l" eaLnBrk="1" hangingPunct="1">
              <a:lnSpc>
                <a:spcPct val="90000"/>
              </a:lnSpc>
              <a:spcBef>
                <a:spcPts val="6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endParaRPr lang="es-UY" sz="2400">
              <a:solidFill>
                <a:srgbClr val="000000"/>
              </a:solidFill>
            </a:endParaRPr>
          </a:p>
          <a:p>
            <a:pPr marL="609600" indent="-606425" algn="l" eaLnBrk="1" hangingPunct="1">
              <a:lnSpc>
                <a:spcPct val="90000"/>
              </a:lnSpc>
              <a:spcBef>
                <a:spcPts val="6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r>
              <a:rPr lang="es-UY" sz="2400">
                <a:solidFill>
                  <a:srgbClr val="000000"/>
                </a:solidFill>
              </a:rPr>
              <a:t>Problema: Determinar el valor de p.</a:t>
            </a:r>
          </a:p>
          <a:p>
            <a:pPr marL="609600" indent="-606425" algn="l" eaLnBrk="1" hangingPunct="1">
              <a:lnSpc>
                <a:spcPct val="90000"/>
              </a:lnSpc>
              <a:spcBef>
                <a:spcPts val="6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defRPr/>
            </a:pPr>
            <a:endParaRPr lang="es-UY" sz="240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a:xfrm>
            <a:off x="0" y="0"/>
            <a:ext cx="91440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3333CC"/>
                </a:solidFill>
              </a:rPr>
              <a:t>Introducción</a:t>
            </a:r>
          </a:p>
        </p:txBody>
      </p:sp>
      <p:sp>
        <p:nvSpPr>
          <p:cNvPr id="10243" name="Rectangle 2"/>
          <p:cNvSpPr>
            <a:spLocks noGrp="1" noChangeArrowheads="1"/>
          </p:cNvSpPr>
          <p:nvPr>
            <p:ph type="body" idx="4294967295"/>
          </p:nvPr>
        </p:nvSpPr>
        <p:spPr>
          <a:xfrm>
            <a:off x="312738" y="1152525"/>
            <a:ext cx="8831262" cy="5527675"/>
          </a:xfrm>
        </p:spPr>
        <p:txBody>
          <a:bodyPr/>
          <a:lstStyle/>
          <a:p>
            <a:pPr marL="606425" indent="-606425" eaLnBrk="1" hangingPunct="1">
              <a:spcBef>
                <a:spcPts val="500"/>
              </a:spcBef>
              <a:buClr>
                <a:srgbClr val="3333CC"/>
              </a:buClr>
              <a:buFont typeface="Times New Roman" pitchFamily="16" charset="0"/>
              <a:buChar char="•"/>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r>
              <a:rPr lang="es-ES" sz="2000"/>
              <a:t>Este capítulo trata las redes de difusión y sus protocolos.</a:t>
            </a:r>
          </a:p>
          <a:p>
            <a:pPr marL="606425" indent="-606425" eaLnBrk="1" hangingPunct="1">
              <a:spcBef>
                <a:spcPts val="500"/>
              </a:spcBef>
              <a:buClrTx/>
              <a:buFontTx/>
              <a:buNone/>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r>
              <a:rPr lang="es-ES" sz="2000"/>
              <a:t>	Tenemos un único canal de difusión (canal de acceso aleatorio o canal multiacceso).</a:t>
            </a:r>
          </a:p>
          <a:p>
            <a:pPr marL="606425" indent="-606425" eaLnBrk="1" hangingPunct="1">
              <a:spcBef>
                <a:spcPts val="300"/>
              </a:spcBef>
              <a:buClrTx/>
              <a:buFontTx/>
              <a:buNone/>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endParaRPr lang="es-ES" sz="1200"/>
          </a:p>
          <a:p>
            <a:pPr marL="606425" indent="-606425" eaLnBrk="1" hangingPunct="1">
              <a:spcBef>
                <a:spcPts val="500"/>
              </a:spcBef>
              <a:buClr>
                <a:srgbClr val="3333CC"/>
              </a:buClr>
              <a:buFont typeface="Times New Roman" pitchFamily="16" charset="0"/>
              <a:buChar char="•"/>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r>
              <a:rPr lang="es-ES" sz="2000"/>
              <a:t>Un sistema donde varios usuarios compiten por un canal común de modo tal que puede dar pie a conflictos se conoce como sistema de contención.</a:t>
            </a:r>
          </a:p>
          <a:p>
            <a:pPr marL="606425" indent="-606425" eaLnBrk="1" hangingPunct="1">
              <a:spcBef>
                <a:spcPts val="300"/>
              </a:spcBef>
              <a:buClrTx/>
              <a:buFontTx/>
              <a:buNone/>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endParaRPr lang="es-ES" sz="1200"/>
          </a:p>
          <a:p>
            <a:pPr marL="606425" indent="-606425" eaLnBrk="1" hangingPunct="1">
              <a:spcBef>
                <a:spcPts val="500"/>
              </a:spcBef>
              <a:buClr>
                <a:srgbClr val="3333CC"/>
              </a:buClr>
              <a:buFont typeface="Times New Roman" pitchFamily="16" charset="0"/>
              <a:buChar char="•"/>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r>
              <a:rPr lang="es-ES" sz="2000"/>
              <a:t>Problema: asignación del canal (determinar quién puede utilizar el canal</a:t>
            </a:r>
          </a:p>
          <a:p>
            <a:pPr marL="606425" indent="-606425" eaLnBrk="1" hangingPunct="1">
              <a:spcBef>
                <a:spcPts val="500"/>
              </a:spcBef>
              <a:buClrTx/>
              <a:buFontTx/>
              <a:buNone/>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r>
              <a:rPr lang="es-ES" sz="2000"/>
              <a:t>	cuando hay competencia por él.</a:t>
            </a:r>
          </a:p>
          <a:p>
            <a:pPr marL="606425" indent="-606425" eaLnBrk="1" hangingPunct="1">
              <a:spcBef>
                <a:spcPts val="300"/>
              </a:spcBef>
              <a:buClrTx/>
              <a:buFontTx/>
              <a:buNone/>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endParaRPr lang="es-ES" sz="1200"/>
          </a:p>
          <a:p>
            <a:pPr marL="606425" indent="-606425" eaLnBrk="1" hangingPunct="1">
              <a:spcBef>
                <a:spcPts val="500"/>
              </a:spcBef>
              <a:buClr>
                <a:srgbClr val="3333CC"/>
              </a:buClr>
              <a:buFont typeface="Times New Roman" pitchFamily="16" charset="0"/>
              <a:buChar char="•"/>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r>
              <a:rPr lang="es-ES" sz="2000"/>
              <a:t>Los protocolos utilizados pertenecen a una sub-capa de la capa de enlace de datos llamada sub-capa MAC (Control de Acceso al Medio). Estos protocolos son llamados protocolos de acceso múltiple.</a:t>
            </a:r>
          </a:p>
          <a:p>
            <a:pPr marL="606425" indent="-606425" eaLnBrk="1" hangingPunct="1">
              <a:spcBef>
                <a:spcPts val="300"/>
              </a:spcBef>
              <a:buClrTx/>
              <a:buFontTx/>
              <a:buNone/>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endParaRPr lang="es-ES" sz="1200"/>
          </a:p>
          <a:p>
            <a:pPr marL="606425" indent="-606425" eaLnBrk="1" hangingPunct="1">
              <a:spcBef>
                <a:spcPts val="500"/>
              </a:spcBef>
              <a:buClr>
                <a:srgbClr val="3333CC"/>
              </a:buClr>
              <a:buFont typeface="Times New Roman" pitchFamily="16" charset="0"/>
              <a:buChar char="•"/>
              <a:tabLst>
                <a:tab pos="606425" algn="l"/>
                <a:tab pos="711200" algn="l"/>
                <a:tab pos="1160463" algn="l"/>
                <a:tab pos="1609725" algn="l"/>
                <a:tab pos="2058988" algn="l"/>
                <a:tab pos="2508250" algn="l"/>
                <a:tab pos="2957513" algn="l"/>
                <a:tab pos="3406775" algn="l"/>
                <a:tab pos="3856038" algn="l"/>
                <a:tab pos="4305300" algn="l"/>
                <a:tab pos="4754563" algn="l"/>
                <a:tab pos="5203825" algn="l"/>
                <a:tab pos="5653088" algn="l"/>
                <a:tab pos="6102350" algn="l"/>
                <a:tab pos="6551613" algn="l"/>
                <a:tab pos="7000875" algn="l"/>
                <a:tab pos="7450138" algn="l"/>
                <a:tab pos="7899400" algn="l"/>
                <a:tab pos="8348663" algn="l"/>
                <a:tab pos="8797925" algn="l"/>
                <a:tab pos="9247188" algn="l"/>
              </a:tabLst>
            </a:pPr>
            <a:r>
              <a:rPr lang="es-ES" sz="2000"/>
              <a:t>La subcapa MAC es la capa inferior de la capa de enlace de datos y tiene particular importancia en las LAN’s.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6666"/>
        </a:solidFill>
        <a:effectLst/>
      </p:bgPr>
    </p:bg>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t>P-persistent CSMA</a:t>
            </a:r>
          </a:p>
        </p:txBody>
      </p:sp>
      <p:sp>
        <p:nvSpPr>
          <p:cNvPr id="24578" name="Rectangle 2"/>
          <p:cNvSpPr>
            <a:spLocks noGrp="1" noChangeArrowheads="1"/>
          </p:cNvSpPr>
          <p:nvPr>
            <p:ph type="body" idx="1"/>
          </p:nvPr>
        </p:nvSpPr>
        <p:spPr>
          <a:xfrm>
            <a:off x="457200" y="1676400"/>
            <a:ext cx="8229600" cy="4454525"/>
          </a:xfrm>
        </p:spPr>
        <p:txBody>
          <a:bodyPr/>
          <a:lstStyle/>
          <a:p>
            <a:pPr marL="457200" indent="-457200" eaLnBrk="1" hangingPunct="1">
              <a:lnSpc>
                <a:spcPct val="80000"/>
              </a:lnSpc>
              <a:spcBef>
                <a:spcPts val="700"/>
              </a:spcBef>
              <a:buClr>
                <a:srgbClr val="1ACE9F"/>
              </a:buClr>
              <a:buSzPct val="8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GB" sz="2800"/>
              <a:t>a compromise</a:t>
            </a:r>
            <a:r>
              <a:rPr lang="en-US" sz="2800"/>
              <a:t> to try and reduce collisions</a:t>
            </a:r>
            <a:r>
              <a:rPr lang="en-GB" sz="2800"/>
              <a:t> and </a:t>
            </a:r>
            <a:r>
              <a:rPr lang="en-US" sz="2800"/>
              <a:t>idle time</a:t>
            </a:r>
          </a:p>
          <a:p>
            <a:pPr marL="457200" indent="-457200" eaLnBrk="1" hangingPunct="1">
              <a:lnSpc>
                <a:spcPct val="80000"/>
              </a:lnSpc>
              <a:spcBef>
                <a:spcPts val="700"/>
              </a:spcBef>
              <a:buClr>
                <a:srgbClr val="1ACE9F"/>
              </a:buClr>
              <a:buSzPct val="8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sz="2800"/>
              <a:t>p-persistent CSMA </a:t>
            </a:r>
            <a:r>
              <a:rPr lang="en-GB" sz="2800"/>
              <a:t>rules:</a:t>
            </a:r>
            <a:r>
              <a:rPr lang="en-US" sz="2800"/>
              <a:t> </a:t>
            </a:r>
          </a:p>
          <a:p>
            <a:pPr marL="835025" lvl="1" indent="-377825" eaLnBrk="1" hangingPunct="1">
              <a:lnSpc>
                <a:spcPct val="80000"/>
              </a:lnSpc>
              <a:spcBef>
                <a:spcPts val="600"/>
              </a:spcBef>
              <a:buClr>
                <a:srgbClr val="FFFFCC"/>
              </a:buClr>
              <a:buSzPct val="50000"/>
              <a:buFont typeface="Arial" charset="0"/>
              <a:buAutoNum type="arabicPeriod"/>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GB" sz="2400"/>
              <a:t>if</a:t>
            </a:r>
            <a:r>
              <a:rPr lang="en-US" sz="2400"/>
              <a:t> medium idle, transmit with probability p, and delay one time unit with probability (1–p)</a:t>
            </a:r>
          </a:p>
          <a:p>
            <a:pPr marL="835025" lvl="1" indent="-377825" eaLnBrk="1" hangingPunct="1">
              <a:lnSpc>
                <a:spcPct val="80000"/>
              </a:lnSpc>
              <a:spcBef>
                <a:spcPts val="600"/>
              </a:spcBef>
              <a:buClr>
                <a:srgbClr val="FFFFCC"/>
              </a:buClr>
              <a:buSzPct val="50000"/>
              <a:buFont typeface="Arial" charset="0"/>
              <a:buAutoNum type="arabicPeriod"/>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sz="2400"/>
              <a:t>if medium busy, listen until idle and repeat step 1</a:t>
            </a:r>
          </a:p>
          <a:p>
            <a:pPr marL="835025" lvl="1" indent="-377825" eaLnBrk="1" hangingPunct="1">
              <a:lnSpc>
                <a:spcPct val="80000"/>
              </a:lnSpc>
              <a:spcBef>
                <a:spcPts val="600"/>
              </a:spcBef>
              <a:buClr>
                <a:srgbClr val="FFFFCC"/>
              </a:buClr>
              <a:buSzPct val="50000"/>
              <a:buFont typeface="Arial" charset="0"/>
              <a:buAutoNum type="arabicPeriod"/>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sz="2400"/>
              <a:t>if transmission is delayed one time unit, repeat step 1</a:t>
            </a:r>
          </a:p>
          <a:p>
            <a:pPr marL="457200" indent="-457200" eaLnBrk="1" hangingPunct="1">
              <a:lnSpc>
                <a:spcPct val="80000"/>
              </a:lnSpc>
              <a:spcBef>
                <a:spcPts val="700"/>
              </a:spcBef>
              <a:buClr>
                <a:srgbClr val="1ACE9F"/>
              </a:buClr>
              <a:buSzPct val="8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GB" sz="2800"/>
              <a:t>issue of choosing</a:t>
            </a:r>
            <a:r>
              <a:rPr lang="en-US" sz="2800"/>
              <a:t> effective value of p</a:t>
            </a:r>
            <a:r>
              <a:rPr lang="en-GB" sz="2800"/>
              <a:t> to avoid instability under heavy load</a:t>
            </a:r>
          </a:p>
          <a:p>
            <a:pPr marL="457200" indent="-457200" eaLnBrk="1" hangingPunct="1">
              <a:lnSpc>
                <a:spcPct val="80000"/>
              </a:lnSpc>
              <a:spcBef>
                <a:spcPts val="700"/>
              </a:spcBef>
              <a:buClrTx/>
              <a:buSzPct val="80000"/>
              <a:buFontTx/>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endParaRPr lang="en-GB" sz="2800"/>
          </a:p>
          <a:p>
            <a:pPr marL="457200" indent="-457200" eaLnBrk="1" hangingPunct="1">
              <a:lnSpc>
                <a:spcPct val="80000"/>
              </a:lnSpc>
              <a:spcBef>
                <a:spcPts val="350"/>
              </a:spcBef>
              <a:buClrTx/>
              <a:buSzPct val="80000"/>
              <a:buFontTx/>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GB" sz="1400">
                <a:solidFill>
                  <a:srgbClr val="CCCCFF"/>
                </a:solidFill>
                <a:hlinkClick r:id="rId3"/>
              </a:rPr>
              <a:t>ftp://ftp.prenhall.com/pub/esm/computer_science.s-041/stallings/Slides/DCC8e-PPT-Slides/</a:t>
            </a:r>
          </a:p>
          <a:p>
            <a:pPr marL="457200" indent="-457200" eaLnBrk="1" hangingPunct="1">
              <a:lnSpc>
                <a:spcPct val="80000"/>
              </a:lnSpc>
              <a:spcBef>
                <a:spcPts val="350"/>
              </a:spcBef>
              <a:buClrTx/>
              <a:buSzPct val="80000"/>
              <a:buFontTx/>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GB" sz="1400"/>
              <a:t>Capítulo 16</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6666"/>
        </a:solidFill>
        <a:effectLst/>
      </p:bgPr>
    </p:bg>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411163" y="120650"/>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t>Value of p?</a:t>
            </a:r>
          </a:p>
        </p:txBody>
      </p:sp>
      <p:sp>
        <p:nvSpPr>
          <p:cNvPr id="25602" name="Rectangle 2"/>
          <p:cNvSpPr>
            <a:spLocks noGrp="1" noChangeArrowheads="1"/>
          </p:cNvSpPr>
          <p:nvPr>
            <p:ph type="body" idx="1"/>
          </p:nvPr>
        </p:nvSpPr>
        <p:spPr>
          <a:xfrm>
            <a:off x="539750" y="1439863"/>
            <a:ext cx="8229600" cy="5186362"/>
          </a:xfrm>
        </p:spPr>
        <p:txBody>
          <a:bodyPr/>
          <a:lstStyle/>
          <a:p>
            <a:pPr marL="457200" indent="-457200" eaLnBrk="1" hangingPunct="1">
              <a:spcBef>
                <a:spcPts val="700"/>
              </a:spcBef>
              <a:buClr>
                <a:srgbClr val="1ACE9F"/>
              </a:buClr>
              <a:buSzPct val="8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sz="2800"/>
              <a:t>have n stations </a:t>
            </a:r>
            <a:r>
              <a:rPr lang="en-GB" sz="2800"/>
              <a:t>waiting</a:t>
            </a:r>
            <a:r>
              <a:rPr lang="en-US" sz="2800"/>
              <a:t> to send</a:t>
            </a:r>
          </a:p>
          <a:p>
            <a:pPr marL="457200" indent="-457200" eaLnBrk="1" hangingPunct="1">
              <a:spcBef>
                <a:spcPts val="700"/>
              </a:spcBef>
              <a:buClr>
                <a:srgbClr val="1ACE9F"/>
              </a:buClr>
              <a:buSzPct val="8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GB" sz="2800"/>
              <a:t>at end</a:t>
            </a:r>
            <a:r>
              <a:rPr lang="en-US" sz="2800"/>
              <a:t> of tx, expected no of stations </a:t>
            </a:r>
            <a:r>
              <a:rPr lang="en-GB" sz="2800"/>
              <a:t>is np</a:t>
            </a:r>
          </a:p>
          <a:p>
            <a:pPr marL="835025" lvl="1" indent="-377825" eaLnBrk="1" hangingPunct="1">
              <a:spcBef>
                <a:spcPts val="600"/>
              </a:spcBef>
              <a:buClr>
                <a:srgbClr val="FFFFCC"/>
              </a:buClr>
              <a:buSzPct val="5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sz="2400"/>
              <a:t>if np</a:t>
            </a:r>
            <a:r>
              <a:rPr lang="en-GB" sz="2400"/>
              <a:t>&gt;1 </a:t>
            </a:r>
            <a:r>
              <a:rPr lang="en-US" sz="2400"/>
              <a:t>on average there will be a collision</a:t>
            </a:r>
          </a:p>
          <a:p>
            <a:pPr marL="457200" indent="-457200" eaLnBrk="1" hangingPunct="1">
              <a:spcBef>
                <a:spcPts val="700"/>
              </a:spcBef>
              <a:buClr>
                <a:srgbClr val="1ACE9F"/>
              </a:buClr>
              <a:buSzPct val="8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GB" sz="2800"/>
              <a:t>repeated </a:t>
            </a:r>
            <a:r>
              <a:rPr lang="en-US" sz="2800"/>
              <a:t>tx</a:t>
            </a:r>
            <a:r>
              <a:rPr lang="en-GB" sz="2800"/>
              <a:t> attempts will compete with new transmissions from other stations</a:t>
            </a:r>
          </a:p>
          <a:p>
            <a:pPr marL="457200" indent="-457200" eaLnBrk="1" hangingPunct="1">
              <a:spcBef>
                <a:spcPts val="700"/>
              </a:spcBef>
              <a:buClr>
                <a:srgbClr val="1ACE9F"/>
              </a:buClr>
              <a:buSzPct val="8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sz="2800"/>
              <a:t>eventually all stations will be trying to send, causing continuous collisions with throughput dropping to zero</a:t>
            </a:r>
          </a:p>
          <a:p>
            <a:pPr marL="457200" indent="-457200" eaLnBrk="1" hangingPunct="1">
              <a:spcBef>
                <a:spcPts val="700"/>
              </a:spcBef>
              <a:buClr>
                <a:srgbClr val="1ACE9F"/>
              </a:buClr>
              <a:buSzPct val="8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GB" sz="2800"/>
              <a:t>thus want </a:t>
            </a:r>
            <a:r>
              <a:rPr lang="en-US" sz="2800"/>
              <a:t>np</a:t>
            </a:r>
            <a:r>
              <a:rPr lang="en-GB" sz="2800"/>
              <a:t>&lt;1</a:t>
            </a:r>
            <a:r>
              <a:rPr lang="en-US" sz="2800"/>
              <a:t> for expected peaks of n</a:t>
            </a:r>
          </a:p>
          <a:p>
            <a:pPr marL="835025" lvl="1" indent="-377825" eaLnBrk="1" hangingPunct="1">
              <a:spcBef>
                <a:spcPts val="600"/>
              </a:spcBef>
              <a:buClr>
                <a:srgbClr val="FFFFCC"/>
              </a:buClr>
              <a:buSzPct val="5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GB" sz="2400"/>
              <a:t>if</a:t>
            </a:r>
            <a:r>
              <a:rPr lang="en-US" sz="2400"/>
              <a:t> heavy load expected</a:t>
            </a:r>
            <a:r>
              <a:rPr lang="en-GB" sz="2400"/>
              <a:t>,</a:t>
            </a:r>
            <a:r>
              <a:rPr lang="en-US" sz="2400"/>
              <a:t> p small</a:t>
            </a:r>
          </a:p>
          <a:p>
            <a:pPr marL="835025" lvl="1" indent="-377825" eaLnBrk="1" hangingPunct="1">
              <a:spcBef>
                <a:spcPts val="600"/>
              </a:spcBef>
              <a:buClr>
                <a:srgbClr val="FFFFCC"/>
              </a:buClr>
              <a:buSzPct val="50000"/>
              <a:buFont typeface="Wingdings"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sz="2400"/>
              <a:t>but smaller p means stations wait longer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0" y="0"/>
            <a:ext cx="91440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a:solidFill>
                  <a:srgbClr val="000000"/>
                </a:solidFill>
              </a:rPr>
              <a:t>CSMA Persistente y No persistente</a:t>
            </a:r>
          </a:p>
        </p:txBody>
      </p:sp>
      <p:sp>
        <p:nvSpPr>
          <p:cNvPr id="25603" name="Rectangle 2"/>
          <p:cNvSpPr>
            <a:spLocks noGrp="1" noChangeArrowheads="1"/>
          </p:cNvSpPr>
          <p:nvPr>
            <p:ph type="body" idx="4294967295"/>
          </p:nvPr>
        </p:nvSpPr>
        <p:spPr>
          <a:xfrm>
            <a:off x="504825" y="5626100"/>
            <a:ext cx="7881938" cy="927100"/>
          </a:xfrm>
        </p:spPr>
        <p:txBody>
          <a:bodyPr/>
          <a:lstStyle/>
          <a:p>
            <a:pPr marL="609600" indent="-606425" algn="ctr"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n-US"/>
              <a:t>Comparación de la utilización del canal en función de la carga para varios protocolos de acceso aleatorio.</a:t>
            </a:r>
          </a:p>
        </p:txBody>
      </p:sp>
      <p:pic>
        <p:nvPicPr>
          <p:cNvPr id="25604" name="Picture 3"/>
          <p:cNvPicPr>
            <a:picLocks noChangeAspect="1" noChangeArrowheads="1"/>
          </p:cNvPicPr>
          <p:nvPr/>
        </p:nvPicPr>
        <p:blipFill>
          <a:blip r:embed="rId3" cstate="print"/>
          <a:srcRect/>
          <a:stretch>
            <a:fillRect/>
          </a:stretch>
        </p:blipFill>
        <p:spPr bwMode="auto">
          <a:xfrm>
            <a:off x="1049338" y="1544638"/>
            <a:ext cx="7351712" cy="3500437"/>
          </a:xfrm>
          <a:prstGeom prst="rect">
            <a:avLst/>
          </a:prstGeom>
          <a:noFill/>
          <a:ln w="9360">
            <a:solidFill>
              <a:srgbClr val="00000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26626" name="Rectangle 1"/>
          <p:cNvSpPr>
            <a:spLocks noGrp="1" noChangeArrowheads="1"/>
          </p:cNvSpPr>
          <p:nvPr>
            <p:ph type="body" idx="4294967295"/>
          </p:nvPr>
        </p:nvSpPr>
        <p:spPr>
          <a:xfrm>
            <a:off x="238125" y="379413"/>
            <a:ext cx="8755063" cy="6211887"/>
          </a:xfrm>
        </p:spPr>
        <p:txBody>
          <a:bodyPr/>
          <a:lstStyle/>
          <a:p>
            <a:pPr marL="609600" indent="-606425" eaLnBrk="1" hangingPunct="1">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ES" sz="2800" u="sng">
                <a:solidFill>
                  <a:srgbClr val="3333CC"/>
                </a:solidFill>
              </a:rPr>
              <a:t>CSMA con detección de colisiones (CSMA/CD):</a:t>
            </a:r>
          </a:p>
          <a:p>
            <a:pPr marL="609600" indent="-606425" eaLnBrk="1" hangingPunct="1">
              <a:spcBef>
                <a:spcPts val="3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sz="1400" u="sng">
              <a:solidFill>
                <a:srgbClr val="3333CC"/>
              </a:solidFill>
            </a:endParaRPr>
          </a:p>
          <a:p>
            <a:pPr marL="609600" indent="-606425" eaLnBrk="1" hangingPunct="1">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ES"/>
              <a:t>Es la base de la LAN Ethernet.</a:t>
            </a:r>
          </a:p>
          <a:p>
            <a:pPr marL="609600" indent="-606425" eaLnBrk="1" hangingPunct="1">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ES"/>
              <a:t>Permite detectar las colisiones y detener la transmisión.</a:t>
            </a:r>
          </a:p>
          <a:p>
            <a:pPr marL="609600" indent="-606425" eaLnBrk="1" hangingPunct="1">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ES"/>
              <a:t>En caso de detectar colisión espera un tiempo aleatorio y vuelve a intentar.</a:t>
            </a:r>
          </a:p>
          <a:p>
            <a:pPr marL="609600" indent="-606425" eaLnBrk="1" hangingPunct="1">
              <a:spcBef>
                <a:spcPts val="3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sz="14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ES"/>
              <a:t>Detección de colisiones:</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ES"/>
              <a:t>¿Cuánto tiempo debe pasar a partir de que una estación comienza a</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ES"/>
              <a:t> trasmitir para estar segura de que ha tomado el canal?</a:t>
            </a:r>
          </a:p>
          <a:p>
            <a:pPr marL="609600" indent="-606425" eaLnBrk="1" hangingPunct="1">
              <a:spcBef>
                <a:spcPts val="3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sz="14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ES"/>
              <a:t>Entendemos por “tomar el canal” que todas las estaciones tienen </a:t>
            </a:r>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ES"/>
              <a:t>conocimiento de que está transmitiendo y que no interfirieron.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0" y="0"/>
            <a:ext cx="91440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3600">
                <a:solidFill>
                  <a:srgbClr val="000000"/>
                </a:solidFill>
              </a:rPr>
              <a:t>Detección de colisiones</a:t>
            </a:r>
          </a:p>
        </p:txBody>
      </p:sp>
      <p:pic>
        <p:nvPicPr>
          <p:cNvPr id="27651" name="Picture 2"/>
          <p:cNvPicPr>
            <a:picLocks noChangeAspect="1" noChangeArrowheads="1"/>
          </p:cNvPicPr>
          <p:nvPr/>
        </p:nvPicPr>
        <p:blipFill>
          <a:blip r:embed="rId3" cstate="print"/>
          <a:srcRect/>
          <a:stretch>
            <a:fillRect/>
          </a:stretch>
        </p:blipFill>
        <p:spPr bwMode="auto">
          <a:xfrm>
            <a:off x="1116013" y="1268413"/>
            <a:ext cx="7227887" cy="2813050"/>
          </a:xfrm>
          <a:prstGeom prst="rect">
            <a:avLst/>
          </a:prstGeom>
          <a:noFill/>
          <a:ln w="9360">
            <a:solidFill>
              <a:srgbClr val="000000"/>
            </a:solidFill>
            <a:miter lim="800000"/>
            <a:headEnd/>
            <a:tailEnd/>
          </a:ln>
        </p:spPr>
      </p:pic>
      <p:sp>
        <p:nvSpPr>
          <p:cNvPr id="27652" name="Text Box 3"/>
          <p:cNvSpPr txBox="1">
            <a:spLocks noChangeArrowheads="1"/>
          </p:cNvSpPr>
          <p:nvPr/>
        </p:nvSpPr>
        <p:spPr bwMode="auto">
          <a:xfrm>
            <a:off x="1143000" y="5499100"/>
            <a:ext cx="7607300" cy="366713"/>
          </a:xfrm>
          <a:prstGeom prst="rect">
            <a:avLst/>
          </a:prstGeom>
          <a:noFill/>
          <a:ln w="9525">
            <a:noFill/>
            <a:round/>
            <a:headEnd/>
            <a:tailEnd/>
          </a:ln>
        </p:spPr>
        <p:txBody>
          <a:bodyPr wrap="none" anchor="ctr"/>
          <a:lstStyle/>
          <a:p>
            <a:endParaRPr lang="es-AR"/>
          </a:p>
        </p:txBody>
      </p:sp>
      <p:sp>
        <p:nvSpPr>
          <p:cNvPr id="27653" name="Text Box 4"/>
          <p:cNvSpPr txBox="1">
            <a:spLocks noChangeArrowheads="1"/>
          </p:cNvSpPr>
          <p:nvPr/>
        </p:nvSpPr>
        <p:spPr bwMode="auto">
          <a:xfrm>
            <a:off x="395288" y="4365625"/>
            <a:ext cx="8424862" cy="1747838"/>
          </a:xfrm>
          <a:prstGeom prst="rect">
            <a:avLst/>
          </a:prstGeom>
          <a:noFill/>
          <a:ln w="9525">
            <a:noFill/>
            <a:round/>
            <a:headEnd/>
            <a:tailEnd/>
          </a:ln>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2400">
                <a:solidFill>
                  <a:srgbClr val="000000"/>
                </a:solidFill>
                <a:latin typeface="Times New Roman" pitchFamily="16" charset="0"/>
              </a:rPr>
              <a:t>Para estar segura una estación que ha tomado el canal debe transmitir al menos durante un tiempo 2</a:t>
            </a:r>
            <a:r>
              <a:rPr lang="el-GR" sz="2400">
                <a:solidFill>
                  <a:srgbClr val="000000"/>
                </a:solidFill>
                <a:latin typeface="Times New Roman" pitchFamily="16" charset="0"/>
              </a:rPr>
              <a:t>τ</a:t>
            </a:r>
            <a:r>
              <a:rPr lang="es-ES" sz="2400">
                <a:solidFill>
                  <a:srgbClr val="000000"/>
                </a:solidFill>
                <a:latin typeface="Times New Roman" pitchFamily="16" charset="0"/>
              </a:rPr>
              <a:t> sin detectar una colisión.</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l-GR" sz="2400">
                <a:solidFill>
                  <a:srgbClr val="000000"/>
                </a:solidFill>
                <a:latin typeface="Times New Roman" pitchFamily="16" charset="0"/>
              </a:rPr>
              <a:t>τ</a:t>
            </a:r>
            <a:r>
              <a:rPr lang="en-US" sz="2400">
                <a:solidFill>
                  <a:srgbClr val="000000"/>
                </a:solidFill>
                <a:latin typeface="Times New Roman" pitchFamily="16" charset="0"/>
              </a:rPr>
              <a:t>: Es el tiempo que tarda una se</a:t>
            </a:r>
            <a:r>
              <a:rPr lang="es-ES" sz="2400">
                <a:solidFill>
                  <a:srgbClr val="000000"/>
                </a:solidFill>
                <a:latin typeface="Times New Roman" pitchFamily="16" charset="0"/>
              </a:rPr>
              <a:t>ñal en propagarse entre las dos estaciones más lejanas.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6666"/>
        </a:solidFill>
        <a:effectLst/>
      </p:bgPr>
    </p:bg>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228600" y="277813"/>
            <a:ext cx="2895600" cy="4751387"/>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t>CSMA/CD</a:t>
            </a:r>
            <a:br>
              <a:rPr lang="en-US"/>
            </a:br>
            <a:r>
              <a:rPr lang="en-US"/>
              <a:t>Operation</a:t>
            </a:r>
          </a:p>
        </p:txBody>
      </p:sp>
      <p:pic>
        <p:nvPicPr>
          <p:cNvPr id="28675" name="Picture 2"/>
          <p:cNvPicPr>
            <a:picLocks noChangeAspect="1" noChangeArrowheads="1"/>
          </p:cNvPicPr>
          <p:nvPr/>
        </p:nvPicPr>
        <p:blipFill>
          <a:blip r:embed="rId3" cstate="print"/>
          <a:srcRect l="4631" t="5368" r="4631" b="10738"/>
          <a:stretch>
            <a:fillRect/>
          </a:stretch>
        </p:blipFill>
        <p:spPr bwMode="auto">
          <a:xfrm>
            <a:off x="3657600" y="381000"/>
            <a:ext cx="5002213" cy="59848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0" y="228600"/>
            <a:ext cx="91440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a:solidFill>
                  <a:srgbClr val="000000"/>
                </a:solidFill>
              </a:rPr>
              <a:t>CSMA con detección de colisiones</a:t>
            </a:r>
            <a:br>
              <a:rPr lang="en-US" sz="3200">
                <a:solidFill>
                  <a:srgbClr val="000000"/>
                </a:solidFill>
              </a:rPr>
            </a:br>
            <a:r>
              <a:rPr lang="en-US" sz="3200">
                <a:solidFill>
                  <a:srgbClr val="000000"/>
                </a:solidFill>
              </a:rPr>
              <a:t>(CSMA/CD)</a:t>
            </a:r>
          </a:p>
        </p:txBody>
      </p:sp>
      <p:sp>
        <p:nvSpPr>
          <p:cNvPr id="29699" name="Rectangle 2"/>
          <p:cNvSpPr>
            <a:spLocks noGrp="1" noChangeArrowheads="1"/>
          </p:cNvSpPr>
          <p:nvPr>
            <p:ph type="body" idx="4294967295"/>
          </p:nvPr>
        </p:nvSpPr>
        <p:spPr>
          <a:xfrm>
            <a:off x="998538" y="5191125"/>
            <a:ext cx="7146925" cy="838200"/>
          </a:xfrm>
        </p:spPr>
        <p:txBody>
          <a:bodyPr/>
          <a:lstStyle/>
          <a:p>
            <a:pPr marL="609600" indent="-606425" algn="ctr"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n-US"/>
              <a:t>CSMA/CD puede estar en uno de tres estados: contención, transmisión o inactivo.</a:t>
            </a:r>
          </a:p>
        </p:txBody>
      </p:sp>
      <p:pic>
        <p:nvPicPr>
          <p:cNvPr id="29700" name="Picture 3"/>
          <p:cNvPicPr>
            <a:picLocks noChangeAspect="1" noChangeArrowheads="1"/>
          </p:cNvPicPr>
          <p:nvPr/>
        </p:nvPicPr>
        <p:blipFill>
          <a:blip r:embed="rId3" cstate="print"/>
          <a:srcRect/>
          <a:stretch>
            <a:fillRect/>
          </a:stretch>
        </p:blipFill>
        <p:spPr bwMode="auto">
          <a:xfrm>
            <a:off x="638175" y="2141538"/>
            <a:ext cx="7867650" cy="2363787"/>
          </a:xfrm>
          <a:prstGeom prst="rect">
            <a:avLst/>
          </a:prstGeom>
          <a:noFill/>
          <a:ln w="9360">
            <a:solidFill>
              <a:srgbClr val="000000"/>
            </a:solidFill>
            <a:miter lim="800000"/>
            <a:headEnd/>
            <a:tailEnd/>
          </a:ln>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30722" name="Rectangle 1"/>
          <p:cNvSpPr>
            <a:spLocks noGrp="1" noChangeArrowheads="1"/>
          </p:cNvSpPr>
          <p:nvPr>
            <p:ph type="body" idx="4294967295"/>
          </p:nvPr>
        </p:nvSpPr>
        <p:spPr>
          <a:xfrm>
            <a:off x="238125" y="379413"/>
            <a:ext cx="8755063" cy="6211887"/>
          </a:xfrm>
        </p:spPr>
        <p:txBody>
          <a:bodyPr/>
          <a:lstStyle/>
          <a:p>
            <a:pPr marL="609600" indent="-606425" eaLnBrk="1" hangingPunct="1">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800" u="sng">
                <a:solidFill>
                  <a:srgbClr val="3333CC"/>
                </a:solidFill>
              </a:rPr>
              <a:t>Protocolos de LAN’s inalámbricas</a:t>
            </a:r>
            <a:r>
              <a:rPr lang="es-UY" sz="2800">
                <a:solidFill>
                  <a:srgbClr val="3333CC"/>
                </a:solidFill>
              </a:rPr>
              <a:t>:</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1800">
                <a:latin typeface="Arial" charset="0"/>
              </a:rPr>
              <a:t>Un</a:t>
            </a:r>
            <a:r>
              <a:rPr lang="es-UY"/>
              <a:t> </a:t>
            </a:r>
            <a:r>
              <a:rPr lang="es-UY" sz="1800">
                <a:latin typeface="Arial" charset="0"/>
              </a:rPr>
              <a:t>sistema de computadoras portátiles que se comunican por radio pueden</a:t>
            </a:r>
          </a:p>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1800">
                <a:latin typeface="Arial" charset="0"/>
              </a:rPr>
              <a:t>considerase una LAN inalámbrica.</a:t>
            </a:r>
          </a:p>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1800">
                <a:latin typeface="Arial" charset="0"/>
              </a:rPr>
              <a:t>Estas LAN’s tienen propiedades un tanto diferentes que las LAN’s convencionales y</a:t>
            </a:r>
          </a:p>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1800">
                <a:latin typeface="Arial" charset="0"/>
              </a:rPr>
              <a:t>requieren protocolos de subcapa MAC especiales</a:t>
            </a:r>
            <a:r>
              <a:rPr lang="es-UY" sz="1800"/>
              <a:t>.</a:t>
            </a:r>
          </a:p>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sz="1800"/>
          </a:p>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sz="18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ES"/>
          </a:p>
        </p:txBody>
      </p:sp>
      <p:pic>
        <p:nvPicPr>
          <p:cNvPr id="30723" name="Picture 2"/>
          <p:cNvPicPr>
            <a:picLocks noChangeAspect="1" noChangeArrowheads="1"/>
          </p:cNvPicPr>
          <p:nvPr/>
        </p:nvPicPr>
        <p:blipFill>
          <a:blip r:embed="rId3" cstate="print"/>
          <a:srcRect/>
          <a:stretch>
            <a:fillRect/>
          </a:stretch>
        </p:blipFill>
        <p:spPr bwMode="auto">
          <a:xfrm>
            <a:off x="581025" y="3430588"/>
            <a:ext cx="8170863" cy="2147887"/>
          </a:xfrm>
          <a:prstGeom prst="rect">
            <a:avLst/>
          </a:prstGeom>
          <a:noFill/>
          <a:ln w="9360">
            <a:solidFill>
              <a:srgbClr val="000000"/>
            </a:solidFill>
            <a:miter lim="800000"/>
            <a:headEnd/>
            <a:tailEnd/>
          </a:ln>
        </p:spPr>
      </p:pic>
      <p:sp>
        <p:nvSpPr>
          <p:cNvPr id="30724" name="Rectangle 3"/>
          <p:cNvSpPr>
            <a:spLocks noChangeArrowheads="1"/>
          </p:cNvSpPr>
          <p:nvPr/>
        </p:nvSpPr>
        <p:spPr bwMode="auto">
          <a:xfrm>
            <a:off x="2328863" y="6015038"/>
            <a:ext cx="4044950" cy="368300"/>
          </a:xfrm>
          <a:prstGeom prst="rect">
            <a:avLst/>
          </a:prstGeom>
          <a:noFill/>
          <a:ln w="9525">
            <a:noFill/>
            <a:round/>
            <a:headEnd/>
            <a:tailEnd/>
          </a:ln>
        </p:spPr>
        <p:txBody>
          <a:bodyPr wrap="none" lIns="90000" tIns="46800" rIns="90000" bIns="46800">
            <a:spAutoFit/>
          </a:bodyPr>
          <a:lstStyle/>
          <a:p>
            <a:pPr marL="342900" indent="-339725" algn="r">
              <a:spcBef>
                <a:spcPts val="450"/>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solidFill>
                  <a:srgbClr val="000000"/>
                </a:solidFill>
              </a:rPr>
              <a:t>Red 802.11 de múltiples celdas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358775" y="260350"/>
            <a:ext cx="8515350" cy="2765425"/>
          </a:xfrm>
          <a:prstGeom prst="rect">
            <a:avLst/>
          </a:prstGeom>
          <a:noFill/>
          <a:ln w="9525">
            <a:noFill/>
            <a:round/>
            <a:headEnd/>
            <a:tailEnd/>
          </a:ln>
        </p:spPr>
        <p:txBody>
          <a:bodyPr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2400" u="sng">
                <a:solidFill>
                  <a:srgbClr val="000000"/>
                </a:solidFill>
                <a:latin typeface="Times New Roman" pitchFamily="16" charset="0"/>
              </a:rPr>
              <a:t>Problema de estación oculta</a:t>
            </a:r>
            <a:r>
              <a:rPr lang="es-UY" sz="2400">
                <a:solidFill>
                  <a:srgbClr val="000000"/>
                </a:solidFill>
                <a:latin typeface="Times New Roman" pitchFamily="16" charset="0"/>
              </a:rPr>
              <a:t>:</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UY" sz="1600">
              <a:solidFill>
                <a:srgbClr val="000000"/>
              </a:solidFill>
              <a:latin typeface="Times New Roman" pitchFamily="16" charset="0"/>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000000"/>
                </a:solidFill>
              </a:rPr>
              <a:t>Puede suceder que no todas las estaciones están dentro del alcance de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000000"/>
                </a:solidFill>
              </a:rPr>
              <a:t>todas las demás. Esto hace que una estación no pueda detectar a un competidor potencial por el medio debido a la distancia.</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000000"/>
                </a:solidFill>
              </a:rPr>
              <a:t>En estos casos es importante la interferencia en el receptor, no en el transmisor. En la figura si A está trasmitiendo a B, C no tiene como detectarlo y en caso de transmitir hacia B interferirá la transmisión de A hacia B.</a:t>
            </a:r>
          </a:p>
          <a:p>
            <a:pPr>
              <a:spcBef>
                <a:spcPts val="112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UY">
              <a:solidFill>
                <a:srgbClr val="000000"/>
              </a:solidFill>
            </a:endParaRPr>
          </a:p>
        </p:txBody>
      </p:sp>
      <p:pic>
        <p:nvPicPr>
          <p:cNvPr id="31747" name="Picture 2"/>
          <p:cNvPicPr>
            <a:picLocks noChangeAspect="1" noChangeArrowheads="1"/>
          </p:cNvPicPr>
          <p:nvPr/>
        </p:nvPicPr>
        <p:blipFill>
          <a:blip r:embed="rId3" cstate="print"/>
          <a:srcRect/>
          <a:stretch>
            <a:fillRect/>
          </a:stretch>
        </p:blipFill>
        <p:spPr bwMode="auto">
          <a:xfrm>
            <a:off x="2436813" y="3092450"/>
            <a:ext cx="4387850" cy="2954338"/>
          </a:xfrm>
          <a:prstGeom prst="rect">
            <a:avLst/>
          </a:prstGeom>
          <a:noFill/>
          <a:ln w="9360">
            <a:solidFill>
              <a:srgbClr val="000000"/>
            </a:solidFill>
            <a:miter lim="800000"/>
            <a:headEnd/>
            <a:tailEnd/>
          </a:ln>
        </p:spPr>
      </p:pic>
      <p:sp>
        <p:nvSpPr>
          <p:cNvPr id="31748" name="Rectangle 3"/>
          <p:cNvSpPr>
            <a:spLocks noChangeArrowheads="1"/>
          </p:cNvSpPr>
          <p:nvPr/>
        </p:nvSpPr>
        <p:spPr bwMode="auto">
          <a:xfrm>
            <a:off x="1831975" y="6165850"/>
            <a:ext cx="6038850" cy="368300"/>
          </a:xfrm>
          <a:prstGeom prst="rect">
            <a:avLst/>
          </a:prstGeom>
          <a:noFill/>
          <a:ln w="9525">
            <a:noFill/>
            <a:round/>
            <a:headEnd/>
            <a:tailEnd/>
          </a:ln>
        </p:spPr>
        <p:txBody>
          <a:bodyPr wrap="none" lIns="90000" tIns="46800" rIns="90000" bIns="46800">
            <a:spAutoFit/>
          </a:bodyPr>
          <a:lstStyle/>
          <a:p>
            <a:pPr algn="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rPr>
              <a:t>El rango de un solo radio podría no cubrir todo el sistema.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638175" y="501650"/>
            <a:ext cx="7715250" cy="2247900"/>
          </a:xfrm>
          <a:prstGeom prst="rect">
            <a:avLst/>
          </a:prstGeom>
          <a:noFill/>
          <a:ln w="9525">
            <a:noFill/>
            <a:round/>
            <a:headEnd/>
            <a:tailEnd/>
          </a:ln>
        </p:spPr>
        <p:txBody>
          <a:bodyPr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2400" u="sng">
                <a:solidFill>
                  <a:srgbClr val="000000"/>
                </a:solidFill>
                <a:latin typeface="Times New Roman" pitchFamily="16" charset="0"/>
              </a:rPr>
              <a:t>Problema de estación expuesta</a:t>
            </a:r>
            <a:r>
              <a:rPr lang="es-UY">
                <a:solidFill>
                  <a:srgbClr val="000000"/>
                </a:solidFill>
              </a:rPr>
              <a:t>:</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UY">
              <a:solidFill>
                <a:srgbClr val="000000"/>
              </a:solidFill>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000000"/>
                </a:solidFill>
              </a:rPr>
              <a:t>Cuando B se encuentra transmitiendo hacia A, C puede escuchar la transmisión.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000000"/>
                </a:solidFill>
              </a:rPr>
              <a:t>En caso de que C tenga datos para enviar a D podría hacerlo dado que D no está dentro del alcance de B.</a:t>
            </a:r>
          </a:p>
          <a:p>
            <a:pPr>
              <a:spcBef>
                <a:spcPts val="112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UY">
              <a:solidFill>
                <a:srgbClr val="000000"/>
              </a:solidFill>
            </a:endParaRPr>
          </a:p>
        </p:txBody>
      </p:sp>
      <p:sp>
        <p:nvSpPr>
          <p:cNvPr id="32771" name="Rectangle 2"/>
          <p:cNvSpPr>
            <a:spLocks noChangeArrowheads="1"/>
          </p:cNvSpPr>
          <p:nvPr/>
        </p:nvSpPr>
        <p:spPr bwMode="auto">
          <a:xfrm>
            <a:off x="1768475" y="4451350"/>
            <a:ext cx="6038850" cy="368300"/>
          </a:xfrm>
          <a:prstGeom prst="rect">
            <a:avLst/>
          </a:prstGeom>
          <a:noFill/>
          <a:ln w="9525">
            <a:noFill/>
            <a:round/>
            <a:headEnd/>
            <a:tailEnd/>
          </a:ln>
        </p:spPr>
        <p:txBody>
          <a:bodyPr wrap="none" lIns="90000" tIns="46800" rIns="90000" bIns="46800">
            <a:spAutoFit/>
          </a:bodyPr>
          <a:lstStyle/>
          <a:p>
            <a:pPr algn="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rPr>
              <a:t>El rango de un solo radio podría no cubrir todo el sistema.</a:t>
            </a:r>
          </a:p>
        </p:txBody>
      </p:sp>
      <p:pic>
        <p:nvPicPr>
          <p:cNvPr id="32772" name="Picture 3"/>
          <p:cNvPicPr>
            <a:picLocks noChangeAspect="1" noChangeArrowheads="1"/>
          </p:cNvPicPr>
          <p:nvPr/>
        </p:nvPicPr>
        <p:blipFill>
          <a:blip r:embed="rId3" cstate="print"/>
          <a:srcRect/>
          <a:stretch>
            <a:fillRect/>
          </a:stretch>
        </p:blipFill>
        <p:spPr bwMode="auto">
          <a:xfrm>
            <a:off x="644525" y="2570163"/>
            <a:ext cx="8007350" cy="1566862"/>
          </a:xfrm>
          <a:prstGeom prst="rect">
            <a:avLst/>
          </a:prstGeom>
          <a:noFill/>
          <a:ln w="9360">
            <a:solidFill>
              <a:srgbClr val="00000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0" y="250825"/>
            <a:ext cx="91440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3333CC"/>
                </a:solidFill>
              </a:rPr>
              <a:t>El problema de asignación del canal</a:t>
            </a:r>
          </a:p>
        </p:txBody>
      </p:sp>
      <p:sp>
        <p:nvSpPr>
          <p:cNvPr id="11267" name="Rectangle 2"/>
          <p:cNvSpPr>
            <a:spLocks noGrp="1" noChangeArrowheads="1"/>
          </p:cNvSpPr>
          <p:nvPr>
            <p:ph type="body" idx="4294967295"/>
          </p:nvPr>
        </p:nvSpPr>
        <p:spPr>
          <a:xfrm>
            <a:off x="357188" y="1562100"/>
            <a:ext cx="8166100" cy="5295900"/>
          </a:xfrm>
        </p:spPr>
        <p:txBody>
          <a:bodyPr/>
          <a:lstStyle/>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1800">
                <a:latin typeface="Arial" charset="0"/>
              </a:rPr>
              <a:t>Veremos la forma de asignar un solo canal de difusión entre varios usuarios</a:t>
            </a:r>
          </a:p>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1800">
                <a:latin typeface="Arial" charset="0"/>
              </a:rPr>
              <a:t>competidores</a:t>
            </a:r>
            <a:r>
              <a:rPr lang="es-UY" sz="1800"/>
              <a:t>. </a:t>
            </a:r>
            <a:r>
              <a:rPr lang="es-UY" sz="1800">
                <a:latin typeface="Arial" charset="0"/>
              </a:rPr>
              <a:t>Haremos una discusión general sobre los protocolos y luego</a:t>
            </a:r>
          </a:p>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1800">
                <a:latin typeface="Arial" charset="0"/>
              </a:rPr>
              <a:t>veremos cómo se aplican estos principios a sistemas reales</a:t>
            </a:r>
            <a:r>
              <a:rPr lang="es-UY" sz="1800"/>
              <a:t>.</a:t>
            </a:r>
          </a:p>
          <a:p>
            <a:pPr marL="609600" indent="-606425" eaLnBrk="1" hangingPunct="1">
              <a:spcBef>
                <a:spcPts val="4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800"/>
          </a:p>
          <a:p>
            <a:pPr marL="609600" indent="-606425" eaLnBrk="1" hangingPunct="1">
              <a:spcBef>
                <a:spcPts val="700"/>
              </a:spcBef>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800"/>
              <a:t>Asignación estática (FDM, TDM).</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1200"/>
              <a:t>	</a:t>
            </a:r>
            <a:r>
              <a:rPr lang="es-UY" sz="2000"/>
              <a:t>Manera tradicional para asignar un solo canal (troncal) entre múltiples usuarios.</a:t>
            </a:r>
            <a:endParaRPr lang="es-UY" sz="1200"/>
          </a:p>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	Presenta problemas cuando:</a:t>
            </a:r>
          </a:p>
          <a:p>
            <a:pPr marL="990600" lvl="1" indent="-5302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1800"/>
              <a:t>	</a:t>
            </a:r>
            <a:r>
              <a:rPr lang="es-UY"/>
              <a:t>El número de emisores es grande y variable.</a:t>
            </a:r>
          </a:p>
          <a:p>
            <a:pPr marL="990600" lvl="1" indent="-5302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	El trafico de datos es en ráfagas.</a:t>
            </a:r>
          </a:p>
          <a:p>
            <a:pPr marL="990600" lvl="1" indent="-530225" eaLnBrk="1" hangingPunct="1">
              <a:spcBef>
                <a:spcPts val="2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000"/>
          </a:p>
          <a:p>
            <a:pPr marL="609600" indent="-606425" eaLnBrk="1" hangingPunct="1">
              <a:spcBef>
                <a:spcPts val="700"/>
              </a:spcBef>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800"/>
              <a:t>Asignación dinámica.</a:t>
            </a:r>
          </a:p>
          <a:p>
            <a:pPr marL="609600" indent="-606425" eaLnBrk="1" hangingPunct="1">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2800"/>
          </a:p>
          <a:p>
            <a:pPr marL="609600" indent="-606425" eaLnBrk="1" hangingPunct="1">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600075" y="730250"/>
            <a:ext cx="7715250" cy="2979738"/>
          </a:xfrm>
          <a:prstGeom prst="rect">
            <a:avLst/>
          </a:prstGeom>
          <a:noFill/>
          <a:ln w="9525">
            <a:noFill/>
            <a:round/>
            <a:headEnd/>
            <a:tailEnd/>
          </a:ln>
        </p:spPr>
        <p:txBody>
          <a:bodyPr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UY">
              <a:solidFill>
                <a:srgbClr val="000000"/>
              </a:solidFill>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000000"/>
                </a:solidFill>
              </a:rPr>
              <a:t>Por lo visto anteriormente el CSMA no es un buen protocolo para utilizar en las redes inalámbricas.</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UY">
              <a:solidFill>
                <a:srgbClr val="000000"/>
              </a:solidFill>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000000"/>
                </a:solidFill>
              </a:rPr>
              <a:t>El problema es que antes de comenzar una transmisión, una estación necesita saber si hay actividad o no alrededor del receptor.</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a:solidFill>
                <a:srgbClr val="000000"/>
              </a:solidFill>
            </a:endParaRPr>
          </a:p>
          <a:p>
            <a:pPr>
              <a:spcBef>
                <a:spcPts val="112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En un sistema basado en ondas de radio, pueden ocurrir transmisiones simultaneas si las ondas tienen destinos diferentes y si éstos están fuera de alcance entre sí.</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638175" y="501650"/>
            <a:ext cx="7715250" cy="3476625"/>
          </a:xfrm>
          <a:prstGeom prst="rect">
            <a:avLst/>
          </a:prstGeom>
          <a:noFill/>
          <a:ln w="9525">
            <a:noFill/>
            <a:round/>
            <a:headEnd/>
            <a:tailEnd/>
          </a:ln>
        </p:spPr>
        <p:txBody>
          <a:bodyPr lIns="90000" tIns="46800" rIns="90000" bIns="46800">
            <a:spAutoFit/>
          </a:bodyPr>
          <a:lstStyle/>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UY" sz="2400">
                <a:solidFill>
                  <a:srgbClr val="000000"/>
                </a:solidFill>
                <a:latin typeface="Times New Roman" pitchFamily="16" charset="0"/>
              </a:rPr>
              <a:t>Protocolos diseñados para LANs inalámbricas:</a:t>
            </a: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a:solidFill>
                <a:srgbClr val="000000"/>
              </a:solidFill>
            </a:endParaRP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UY">
                <a:solidFill>
                  <a:srgbClr val="000000"/>
                </a:solidFill>
              </a:rPr>
              <a:t>	MACA (Acceso múltiple con Prevención de Colisiones).</a:t>
            </a: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a:solidFill>
                <a:srgbClr val="000000"/>
              </a:solidFill>
            </a:endParaRP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UY">
                <a:solidFill>
                  <a:srgbClr val="000000"/>
                </a:solidFill>
              </a:rPr>
              <a:t>	El emisor debe estimular al receptor para enviar una trama corta, de manera que las estaciones cercanas puedan detectar la transmisión y eviten ellas mismas hacerlo.</a:t>
            </a: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a:solidFill>
                <a:srgbClr val="000000"/>
              </a:solidFill>
            </a:endParaRP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a:solidFill>
                <a:srgbClr val="000000"/>
              </a:solidFill>
            </a:endParaRP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a:solidFill>
                <a:srgbClr val="000000"/>
              </a:solidFill>
            </a:endParaRP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a:solidFill>
                <a:srgbClr val="000000"/>
              </a:solidFill>
            </a:endParaRP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a:solidFill>
                <a:srgbClr val="000000"/>
              </a:solidFill>
            </a:endParaRPr>
          </a:p>
        </p:txBody>
      </p:sp>
      <p:pic>
        <p:nvPicPr>
          <p:cNvPr id="34819" name="Picture 2"/>
          <p:cNvPicPr>
            <a:picLocks noChangeAspect="1" noChangeArrowheads="1"/>
          </p:cNvPicPr>
          <p:nvPr/>
        </p:nvPicPr>
        <p:blipFill>
          <a:blip r:embed="rId3" cstate="print"/>
          <a:srcRect/>
          <a:stretch>
            <a:fillRect/>
          </a:stretch>
        </p:blipFill>
        <p:spPr bwMode="auto">
          <a:xfrm>
            <a:off x="1757363" y="3054350"/>
            <a:ext cx="5854700" cy="2589213"/>
          </a:xfrm>
          <a:prstGeom prst="rect">
            <a:avLst/>
          </a:prstGeom>
          <a:noFill/>
          <a:ln w="9360">
            <a:solidFill>
              <a:srgbClr val="000000"/>
            </a:solidFill>
            <a:miter lim="800000"/>
            <a:headEnd/>
            <a:tailEnd/>
          </a:ln>
        </p:spPr>
      </p:pic>
      <p:sp>
        <p:nvSpPr>
          <p:cNvPr id="34820" name="Rectangle 3"/>
          <p:cNvSpPr>
            <a:spLocks noChangeArrowheads="1"/>
          </p:cNvSpPr>
          <p:nvPr/>
        </p:nvSpPr>
        <p:spPr bwMode="auto">
          <a:xfrm>
            <a:off x="0" y="5943600"/>
            <a:ext cx="9118600" cy="368300"/>
          </a:xfrm>
          <a:prstGeom prst="rect">
            <a:avLst/>
          </a:prstGeom>
          <a:noFill/>
          <a:ln w="9525">
            <a:noFill/>
            <a:round/>
            <a:headEnd/>
            <a:tailEnd/>
          </a:ln>
        </p:spPr>
        <p:txBody>
          <a:bodyPr lIns="90000" tIns="46800" rIns="90000" bIns="468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rPr>
              <a:t>El protocolo MACA.  </a:t>
            </a:r>
            <a:r>
              <a:rPr lang="en-US">
                <a:solidFill>
                  <a:srgbClr val="3333CC"/>
                </a:solidFill>
              </a:rPr>
              <a:t>(a)</a:t>
            </a:r>
            <a:r>
              <a:rPr lang="en-US">
                <a:solidFill>
                  <a:srgbClr val="000000"/>
                </a:solidFill>
              </a:rPr>
              <a:t> A enviando a B un RTS. </a:t>
            </a:r>
            <a:r>
              <a:rPr lang="en-US">
                <a:solidFill>
                  <a:srgbClr val="3333CC"/>
                </a:solidFill>
              </a:rPr>
              <a:t>(b)</a:t>
            </a:r>
            <a:r>
              <a:rPr lang="en-US">
                <a:solidFill>
                  <a:srgbClr val="000000"/>
                </a:solidFill>
              </a:rPr>
              <a:t> B respondiendo a A con un CTS.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58775" y="501650"/>
            <a:ext cx="8426450" cy="2471738"/>
          </a:xfrm>
          <a:prstGeom prst="rect">
            <a:avLst/>
          </a:prstGeom>
          <a:noFill/>
          <a:ln w="9525">
            <a:noFill/>
            <a:round/>
            <a:headEnd/>
            <a:tailEnd/>
          </a:ln>
        </p:spPr>
        <p:txBody>
          <a:bodyPr lIns="90000" tIns="46800" rIns="90000" bIns="46800">
            <a:spAutoFit/>
          </a:bodyPr>
          <a:lstStyle/>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UY" sz="2400">
                <a:solidFill>
                  <a:srgbClr val="000000"/>
                </a:solidFill>
                <a:latin typeface="Times New Roman" pitchFamily="16" charset="0"/>
              </a:rPr>
              <a:t>Envío de una trama de A hacia B:</a:t>
            </a: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sz="2400">
              <a:solidFill>
                <a:srgbClr val="000000"/>
              </a:solidFill>
              <a:latin typeface="Times New Roman" pitchFamily="16" charset="0"/>
            </a:endParaRPr>
          </a:p>
          <a:p>
            <a:pPr marL="342900" indent="-339725">
              <a:buClr>
                <a:srgbClr val="3333CC"/>
              </a:buClr>
              <a:buFont typeface="Arial"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UY">
                <a:solidFill>
                  <a:srgbClr val="000000"/>
                </a:solidFill>
              </a:rPr>
              <a:t>A comienza por enviar una trama RTS (Solicitud de envío) a B.</a:t>
            </a:r>
          </a:p>
          <a:p>
            <a:pPr marL="342900" indent="-339725">
              <a:buClr>
                <a:srgbClr val="3333CC"/>
              </a:buClr>
              <a:buFont typeface="Arial"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UY">
                <a:solidFill>
                  <a:srgbClr val="000000"/>
                </a:solidFill>
              </a:rPr>
              <a:t>Esta trama contiene la longitud de la trama que seguirá posteriormente.</a:t>
            </a: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a:solidFill>
                <a:srgbClr val="000000"/>
              </a:solidFill>
            </a:endParaRPr>
          </a:p>
          <a:p>
            <a:pPr marL="342900" indent="-339725">
              <a:buClr>
                <a:srgbClr val="3333CC"/>
              </a:buClr>
              <a:buFont typeface="Arial"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UY">
                <a:solidFill>
                  <a:srgbClr val="000000"/>
                </a:solidFill>
              </a:rPr>
              <a:t>B contesta con una trama CTS (Libre para envío).</a:t>
            </a:r>
          </a:p>
          <a:p>
            <a:pPr marL="342900" indent="-339725">
              <a:buClr>
                <a:srgbClr val="3333CC"/>
              </a:buClr>
              <a:buFont typeface="Arial"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UY">
                <a:solidFill>
                  <a:srgbClr val="000000"/>
                </a:solidFill>
              </a:rPr>
              <a:t>Esta trama contiene la longitud de los datos a enviarse.</a:t>
            </a:r>
          </a:p>
          <a:p>
            <a:pPr marL="342900" indent="-339725">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UY">
              <a:solidFill>
                <a:srgbClr val="000000"/>
              </a:solidFill>
            </a:endParaRPr>
          </a:p>
        </p:txBody>
      </p:sp>
      <p:sp>
        <p:nvSpPr>
          <p:cNvPr id="35843" name="Rectangle 2"/>
          <p:cNvSpPr>
            <a:spLocks noChangeArrowheads="1"/>
          </p:cNvSpPr>
          <p:nvPr/>
        </p:nvSpPr>
        <p:spPr bwMode="auto">
          <a:xfrm>
            <a:off x="0" y="5943600"/>
            <a:ext cx="9118600" cy="368300"/>
          </a:xfrm>
          <a:prstGeom prst="rect">
            <a:avLst/>
          </a:prstGeom>
          <a:noFill/>
          <a:ln w="9525">
            <a:noFill/>
            <a:round/>
            <a:headEnd/>
            <a:tailEnd/>
          </a:ln>
        </p:spPr>
        <p:txBody>
          <a:bodyPr lIns="90000" tIns="46800" rIns="90000" bIns="468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rPr>
              <a:t>El protocolo MACA.  </a:t>
            </a:r>
            <a:r>
              <a:rPr lang="en-US">
                <a:solidFill>
                  <a:srgbClr val="3333CC"/>
                </a:solidFill>
              </a:rPr>
              <a:t>(a)</a:t>
            </a:r>
            <a:r>
              <a:rPr lang="en-US">
                <a:solidFill>
                  <a:srgbClr val="000000"/>
                </a:solidFill>
              </a:rPr>
              <a:t> A enviando a B un RTS. </a:t>
            </a:r>
            <a:r>
              <a:rPr lang="en-US">
                <a:solidFill>
                  <a:srgbClr val="3333CC"/>
                </a:solidFill>
              </a:rPr>
              <a:t>(b)</a:t>
            </a:r>
            <a:r>
              <a:rPr lang="en-US">
                <a:solidFill>
                  <a:srgbClr val="000000"/>
                </a:solidFill>
              </a:rPr>
              <a:t> B respondiendo a A con un CTS. </a:t>
            </a:r>
          </a:p>
        </p:txBody>
      </p:sp>
      <p:pic>
        <p:nvPicPr>
          <p:cNvPr id="35844" name="Picture 3"/>
          <p:cNvPicPr>
            <a:picLocks noChangeAspect="1" noChangeArrowheads="1"/>
          </p:cNvPicPr>
          <p:nvPr/>
        </p:nvPicPr>
        <p:blipFill>
          <a:blip r:embed="rId3" cstate="print"/>
          <a:srcRect/>
          <a:stretch>
            <a:fillRect/>
          </a:stretch>
        </p:blipFill>
        <p:spPr bwMode="auto">
          <a:xfrm>
            <a:off x="1719263" y="2940050"/>
            <a:ext cx="5854700" cy="2589213"/>
          </a:xfrm>
          <a:prstGeom prst="rect">
            <a:avLst/>
          </a:prstGeom>
          <a:noFill/>
          <a:ln w="9360">
            <a:solidFill>
              <a:srgbClr val="00000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4294967295"/>
          </p:nvPr>
        </p:nvSpPr>
        <p:spPr>
          <a:xfrm>
            <a:off x="0" y="304800"/>
            <a:ext cx="9144000" cy="6010275"/>
          </a:xfrm>
        </p:spPr>
        <p:txBody>
          <a:bodyPr/>
          <a:lstStyle/>
          <a:p>
            <a:pPr marL="609600" indent="-606425" eaLnBrk="1" hangingPunct="1">
              <a:lnSpc>
                <a:spcPct val="90000"/>
              </a:lnSpc>
              <a:spcBef>
                <a:spcPts val="700"/>
              </a:spcBef>
              <a:buClrTx/>
              <a:buFontTx/>
              <a:buNone/>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US" sz="2800"/>
              <a:t>	</a:t>
            </a:r>
            <a:r>
              <a:rPr lang="es-UY" sz="2800" u="sng"/>
              <a:t>Asignación estática</a:t>
            </a:r>
            <a:r>
              <a:rPr lang="es-UY" sz="2800"/>
              <a:t>:</a:t>
            </a:r>
          </a:p>
          <a:p>
            <a:pPr marL="609600" indent="-606425" eaLnBrk="1" hangingPunct="1">
              <a:lnSpc>
                <a:spcPct val="90000"/>
              </a:lnSpc>
              <a:spcBef>
                <a:spcPts val="400"/>
              </a:spcBef>
              <a:buClrTx/>
              <a:buFontTx/>
              <a:buNone/>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s-UY" sz="1600"/>
          </a:p>
          <a:p>
            <a:pPr marL="609600" indent="-606425" eaLnBrk="1" hangingPunct="1">
              <a:lnSpc>
                <a:spcPct val="90000"/>
              </a:lnSpc>
              <a:buClrTx/>
              <a:buFontTx/>
              <a:buNone/>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s-UY"/>
              <a:t>	FDM: El espectro disponible se divide en N partes de igual tamaño.</a:t>
            </a:r>
          </a:p>
          <a:p>
            <a:pPr marL="609600" indent="-606425" eaLnBrk="1" hangingPunct="1">
              <a:lnSpc>
                <a:spcPct val="90000"/>
              </a:lnSpc>
              <a:spcBef>
                <a:spcPts val="300"/>
              </a:spcBef>
              <a:buClrTx/>
              <a:buFontTx/>
              <a:buNone/>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s-UY" sz="1200"/>
          </a:p>
          <a:p>
            <a:pPr marL="987425" lvl="1" indent="-530225" eaLnBrk="1" hangingPunct="1">
              <a:lnSpc>
                <a:spcPct val="90000"/>
              </a:lnSpc>
              <a:spcBef>
                <a:spcPts val="600"/>
              </a:spcBef>
              <a:buClr>
                <a:srgbClr val="3333CC"/>
              </a:buClr>
              <a:buFont typeface="Times New Roman" pitchFamily="16" charset="0"/>
              <a:buChar char="•"/>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s-UY" sz="2400"/>
              <a:t>Útil cuando la cantidad de usuarios es fija y presentan tráfico permanente.</a:t>
            </a:r>
          </a:p>
          <a:p>
            <a:pPr marL="987425" lvl="1" indent="-530225" eaLnBrk="1" hangingPunct="1">
              <a:lnSpc>
                <a:spcPct val="90000"/>
              </a:lnSpc>
              <a:spcBef>
                <a:spcPts val="250"/>
              </a:spcBef>
              <a:buClrTx/>
              <a:buFontTx/>
              <a:buNone/>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s-UY" sz="1000"/>
          </a:p>
          <a:p>
            <a:pPr marL="987425" lvl="1" indent="-530225" eaLnBrk="1" hangingPunct="1">
              <a:lnSpc>
                <a:spcPct val="90000"/>
              </a:lnSpc>
              <a:spcBef>
                <a:spcPts val="600"/>
              </a:spcBef>
              <a:buClr>
                <a:srgbClr val="3333CC"/>
              </a:buClr>
              <a:buFont typeface="Times New Roman" pitchFamily="16" charset="0"/>
              <a:buChar char="•"/>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s-UY" sz="2400"/>
              <a:t>Cuando el número de usuarios es grande y variable, o tenemos tráfico en ráfagas se presentan problemas.</a:t>
            </a:r>
          </a:p>
          <a:p>
            <a:pPr marL="987425" lvl="1" indent="-530225" eaLnBrk="1" hangingPunct="1">
              <a:lnSpc>
                <a:spcPct val="90000"/>
              </a:lnSpc>
              <a:spcBef>
                <a:spcPts val="250"/>
              </a:spcBef>
              <a:buClrTx/>
              <a:buFontTx/>
              <a:buNone/>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s-UY" sz="1000"/>
          </a:p>
          <a:p>
            <a:pPr marL="1371600" lvl="2" indent="-457200" eaLnBrk="1" hangingPunct="1">
              <a:lnSpc>
                <a:spcPct val="90000"/>
              </a:lnSpc>
              <a:spcBef>
                <a:spcPts val="500"/>
              </a:spcBef>
              <a:buClr>
                <a:srgbClr val="3333CC"/>
              </a:buClr>
              <a:buFont typeface="Times New Roman" pitchFamily="16" charset="0"/>
              <a:buChar char="•"/>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s-UY" sz="2000"/>
              <a:t>Cuando tenemos menos de N usuarios interesados, el espectro no utilizado se pierde.</a:t>
            </a:r>
          </a:p>
          <a:p>
            <a:pPr marL="1371600" lvl="2" indent="-457200" eaLnBrk="1" hangingPunct="1">
              <a:lnSpc>
                <a:spcPct val="90000"/>
              </a:lnSpc>
              <a:spcBef>
                <a:spcPts val="500"/>
              </a:spcBef>
              <a:buClr>
                <a:srgbClr val="3333CC"/>
              </a:buClr>
              <a:buFont typeface="Times New Roman" pitchFamily="16" charset="0"/>
              <a:buChar char="•"/>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s-UY" sz="2000"/>
              <a:t>Si tenemos más de N usuarios intentando comunicarse, algunos de ellos no podrán hacerlo.</a:t>
            </a:r>
          </a:p>
          <a:p>
            <a:pPr marL="1371600" lvl="2" indent="-457200" eaLnBrk="1" hangingPunct="1">
              <a:lnSpc>
                <a:spcPct val="90000"/>
              </a:lnSpc>
              <a:spcBef>
                <a:spcPts val="500"/>
              </a:spcBef>
              <a:buClr>
                <a:srgbClr val="3333CC"/>
              </a:buClr>
              <a:buFont typeface="Times New Roman" pitchFamily="16" charset="0"/>
              <a:buChar char="•"/>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s-UY" sz="2000"/>
              <a:t>Aún teniendo N usuarios fijos intentando comunicarse, dividir el canal en subcanales estáticos es ineficiente cuando tenemos tráfico en ráfagas. </a:t>
            </a:r>
          </a:p>
          <a:p>
            <a:pPr marL="1371600" lvl="2" indent="-457200" eaLnBrk="1" hangingPunct="1">
              <a:lnSpc>
                <a:spcPct val="90000"/>
              </a:lnSpc>
              <a:spcBef>
                <a:spcPts val="500"/>
              </a:spcBef>
              <a:buClrTx/>
              <a:buFontTx/>
              <a:buNone/>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s-UY" sz="2000"/>
              <a:t>	Puede ser común tener relaciones de 1000:1 de tráfico de pico a tráfico medio.</a:t>
            </a:r>
          </a:p>
          <a:p>
            <a:pPr marL="609600" indent="-606425" eaLnBrk="1" hangingPunct="1">
              <a:lnSpc>
                <a:spcPct val="90000"/>
              </a:lnSpc>
              <a:spcBef>
                <a:spcPts val="500"/>
              </a:spcBef>
              <a:buClrTx/>
              <a:buFontTx/>
              <a:buNone/>
              <a:tabLst>
                <a:tab pos="6096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s-UY"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0" y="0"/>
            <a:ext cx="91440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3333CC"/>
                </a:solidFill>
              </a:rPr>
              <a:t>Protocolos de acceso múltiple</a:t>
            </a:r>
          </a:p>
        </p:txBody>
      </p:sp>
      <p:sp>
        <p:nvSpPr>
          <p:cNvPr id="13315" name="Rectangle 2"/>
          <p:cNvSpPr>
            <a:spLocks noGrp="1" noChangeArrowheads="1"/>
          </p:cNvSpPr>
          <p:nvPr>
            <p:ph type="body" idx="4294967295"/>
          </p:nvPr>
        </p:nvSpPr>
        <p:spPr>
          <a:xfrm>
            <a:off x="193675" y="1100138"/>
            <a:ext cx="8950325" cy="5432425"/>
          </a:xfrm>
        </p:spPr>
        <p:txBody>
          <a:bodyPr/>
          <a:lstStyle/>
          <a:p>
            <a:pPr marL="609600" indent="-606425"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u="sng"/>
              <a:t>Aloha puro</a:t>
            </a:r>
            <a:r>
              <a:rPr lang="es-UY"/>
              <a:t>:</a:t>
            </a:r>
          </a:p>
          <a:p>
            <a:pPr marL="609600" indent="-606425" eaLnBrk="1" hangingPunct="1">
              <a:spcBef>
                <a:spcPts val="2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000"/>
          </a:p>
          <a:p>
            <a:pPr marL="609600" indent="-606425" eaLnBrk="1" hangingPunct="1">
              <a:spcBef>
                <a:spcPts val="5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000"/>
              <a:t>Método que intenta resolver el uso de un solo canal compartido por distintos usuarios</a:t>
            </a:r>
          </a:p>
          <a:p>
            <a:pPr marL="609600" indent="-606425" eaLnBrk="1" hangingPunct="1">
              <a:spcBef>
                <a:spcPts val="5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000"/>
              <a:t>no coordinados.</a:t>
            </a:r>
          </a:p>
          <a:p>
            <a:pPr marL="609600" indent="-606425" eaLnBrk="1" hangingPunct="1">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spcBef>
                <a:spcPts val="5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000"/>
              <a:t>Idea básica: </a:t>
            </a:r>
          </a:p>
          <a:p>
            <a:pPr marL="609600" indent="-606425" eaLnBrk="1" hangingPunct="1">
              <a:spcBef>
                <a:spcPts val="225"/>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900"/>
          </a:p>
          <a:p>
            <a:pPr marL="609600" indent="-606425" eaLnBrk="1" hangingPunct="1">
              <a:spcBef>
                <a:spcPts val="500"/>
              </a:spcBef>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000"/>
              <a:t>Los usuarios transmiten cuando tienen datos para enviar.</a:t>
            </a:r>
          </a:p>
          <a:p>
            <a:pPr marL="609600" indent="-606425" eaLnBrk="1" hangingPunct="1">
              <a:spcBef>
                <a:spcPts val="2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000"/>
          </a:p>
          <a:p>
            <a:pPr marL="609600" indent="-606425" eaLnBrk="1" hangingPunct="1">
              <a:spcBef>
                <a:spcPts val="500"/>
              </a:spcBef>
              <a:buClr>
                <a:srgbClr val="3333CC"/>
              </a:buClr>
              <a:buFont typeface="Times New Roman" pitchFamily="16" charset="0"/>
              <a:buChar char="•"/>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000"/>
              <a:t>En caso de existir una colisión, el emisor espera un tiempo aleatorio y</a:t>
            </a:r>
          </a:p>
          <a:p>
            <a:pPr marL="609600" indent="-606425" eaLnBrk="1" hangingPunct="1">
              <a:spcBef>
                <a:spcPts val="5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000"/>
              <a:t>	transmite nuevamente la trama.</a:t>
            </a:r>
          </a:p>
          <a:p>
            <a:pPr marL="609600" indent="-606425" eaLnBrk="1" hangingPunct="1">
              <a:spcBef>
                <a:spcPts val="35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400"/>
          </a:p>
          <a:p>
            <a:pPr marL="609600" indent="-606425" eaLnBrk="1" hangingPunct="1">
              <a:spcBef>
                <a:spcPts val="5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000"/>
              <a:t>El velocidad real de trasporte (throughput) de los sistemas Aloha se maximiza cuando</a:t>
            </a:r>
          </a:p>
          <a:p>
            <a:pPr marL="609600" indent="-606425" eaLnBrk="1" hangingPunct="1">
              <a:spcBef>
                <a:spcPts val="5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000"/>
              <a:t>las tramas son de tamaño fijo. Llamaremos t (tiempo de trama) al tiempo requerido</a:t>
            </a:r>
          </a:p>
          <a:p>
            <a:pPr marL="609600" indent="-606425" eaLnBrk="1" hangingPunct="1">
              <a:spcBef>
                <a:spcPts val="5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000"/>
              <a:t>para enviar una trama estándar de longitud fija.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0" y="0"/>
            <a:ext cx="9144000" cy="1143000"/>
          </a:xfrm>
        </p:spPr>
        <p:txBody>
          <a:bodyPr/>
          <a:lstStyle/>
          <a:p>
            <a:pPr algn="l"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a:solidFill>
                  <a:srgbClr val="000000"/>
                </a:solidFill>
              </a:rPr>
              <a:t> Generación de tramas en un sistema Aloha puro</a:t>
            </a:r>
          </a:p>
        </p:txBody>
      </p:sp>
      <p:sp>
        <p:nvSpPr>
          <p:cNvPr id="14339" name="Rectangle 2"/>
          <p:cNvSpPr>
            <a:spLocks noGrp="1" noChangeArrowheads="1"/>
          </p:cNvSpPr>
          <p:nvPr>
            <p:ph type="body" idx="4294967295"/>
          </p:nvPr>
        </p:nvSpPr>
        <p:spPr>
          <a:xfrm>
            <a:off x="0" y="5626100"/>
            <a:ext cx="9144000" cy="927100"/>
          </a:xfrm>
        </p:spPr>
        <p:txBody>
          <a:bodyPr/>
          <a:lstStyle/>
          <a:p>
            <a:pPr marL="609600" indent="-606425" algn="ctr"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n-US"/>
              <a:t>En ALOHA puro, las tramas se transmiten en momentos arbitrarios</a:t>
            </a:r>
          </a:p>
        </p:txBody>
      </p:sp>
      <p:pic>
        <p:nvPicPr>
          <p:cNvPr id="14340" name="Picture 3"/>
          <p:cNvPicPr>
            <a:picLocks noChangeAspect="1" noChangeArrowheads="1"/>
          </p:cNvPicPr>
          <p:nvPr/>
        </p:nvPicPr>
        <p:blipFill>
          <a:blip r:embed="rId3" cstate="print"/>
          <a:srcRect/>
          <a:stretch>
            <a:fillRect/>
          </a:stretch>
        </p:blipFill>
        <p:spPr bwMode="auto">
          <a:xfrm>
            <a:off x="1562100" y="1423988"/>
            <a:ext cx="5991225" cy="3659187"/>
          </a:xfrm>
          <a:prstGeom prst="rect">
            <a:avLst/>
          </a:prstGeom>
          <a:noFill/>
          <a:ln w="9360">
            <a:solidFill>
              <a:srgbClr val="00000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graphicFrame>
        <p:nvGraphicFramePr>
          <p:cNvPr id="1026" name="Object 1"/>
          <p:cNvGraphicFramePr>
            <a:graphicFrameLocks noChangeAspect="1"/>
          </p:cNvGraphicFramePr>
          <p:nvPr/>
        </p:nvGraphicFramePr>
        <p:xfrm>
          <a:off x="581025" y="571500"/>
          <a:ext cx="7940675" cy="5494338"/>
        </p:xfrm>
        <a:graphic>
          <a:graphicData uri="http://schemas.openxmlformats.org/presentationml/2006/ole">
            <mc:AlternateContent xmlns:mc="http://schemas.openxmlformats.org/markup-compatibility/2006">
              <mc:Choice xmlns:v="urn:schemas-microsoft-com:vml" Requires="v">
                <p:oleObj spid="_x0000_s1030" r:id="rId4" imgW="6744641" imgH="4667902" progId="">
                  <p:embed/>
                </p:oleObj>
              </mc:Choice>
              <mc:Fallback>
                <p:oleObj r:id="rId4" imgW="6744641" imgH="4667902"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5" y="571500"/>
                        <a:ext cx="7940675" cy="54943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0" y="-34925"/>
            <a:ext cx="8953500" cy="642938"/>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a:solidFill>
                  <a:srgbClr val="3333CC"/>
                </a:solidFill>
              </a:rPr>
              <a:t>Aloha Puro</a:t>
            </a:r>
          </a:p>
        </p:txBody>
      </p:sp>
      <p:sp>
        <p:nvSpPr>
          <p:cNvPr id="15363" name="Rectangle 2"/>
          <p:cNvSpPr>
            <a:spLocks noGrp="1" noChangeArrowheads="1"/>
          </p:cNvSpPr>
          <p:nvPr>
            <p:ph type="body" idx="4294967295"/>
          </p:nvPr>
        </p:nvSpPr>
        <p:spPr>
          <a:xfrm>
            <a:off x="0" y="6197600"/>
            <a:ext cx="9144000" cy="482600"/>
          </a:xfrm>
        </p:spPr>
        <p:txBody>
          <a:bodyPr/>
          <a:lstStyle/>
          <a:p>
            <a:pPr marL="609600" indent="-606425" algn="ctr" eaLnBrk="1" hangingPunct="1">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Período vulnerable para la trama sombreada (2t)</a:t>
            </a:r>
          </a:p>
        </p:txBody>
      </p:sp>
      <p:pic>
        <p:nvPicPr>
          <p:cNvPr id="15364" name="Picture 3"/>
          <p:cNvPicPr>
            <a:picLocks noChangeAspect="1" noChangeArrowheads="1"/>
          </p:cNvPicPr>
          <p:nvPr/>
        </p:nvPicPr>
        <p:blipFill>
          <a:blip r:embed="rId3" cstate="print"/>
          <a:srcRect/>
          <a:stretch>
            <a:fillRect/>
          </a:stretch>
        </p:blipFill>
        <p:spPr bwMode="auto">
          <a:xfrm>
            <a:off x="960438" y="1979613"/>
            <a:ext cx="7305675" cy="4046537"/>
          </a:xfrm>
          <a:prstGeom prst="rect">
            <a:avLst/>
          </a:prstGeom>
          <a:noFill/>
          <a:ln w="9360">
            <a:solidFill>
              <a:srgbClr val="000000"/>
            </a:solidFill>
            <a:miter lim="800000"/>
            <a:headEnd/>
            <a:tailEnd/>
          </a:ln>
        </p:spPr>
      </p:pic>
      <p:sp>
        <p:nvSpPr>
          <p:cNvPr id="15365" name="Text Box 4"/>
          <p:cNvSpPr txBox="1">
            <a:spLocks noChangeArrowheads="1"/>
          </p:cNvSpPr>
          <p:nvPr/>
        </p:nvSpPr>
        <p:spPr bwMode="auto">
          <a:xfrm>
            <a:off x="0" y="596900"/>
            <a:ext cx="8890000" cy="1243013"/>
          </a:xfrm>
          <a:prstGeom prst="rect">
            <a:avLst/>
          </a:prstGeom>
          <a:noFill/>
          <a:ln w="9525">
            <a:noFill/>
            <a:round/>
            <a:headEnd/>
            <a:tailEnd/>
          </a:ln>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a:solidFill>
                  <a:srgbClr val="000000"/>
                </a:solidFill>
                <a:latin typeface="Times New Roman" pitchFamily="16" charset="0"/>
              </a:rPr>
              <a:t>Buscamos qué condición se debe cumplir para que la trama sombreada no sufra una colisión.</a:t>
            </a:r>
          </a:p>
          <a:p>
            <a:pPr>
              <a:spcBef>
                <a:spcPts val="112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latin typeface="Times New Roman" pitchFamily="16" charset="0"/>
              </a:rPr>
              <a:t>Obs: En Aloha las estaciones no escuchan</a:t>
            </a:r>
            <a:r>
              <a:rPr lang="en-US" sz="1400">
                <a:solidFill>
                  <a:srgbClr val="000000"/>
                </a:solidFill>
              </a:rPr>
              <a:t> </a:t>
            </a:r>
            <a:r>
              <a:rPr lang="en-US">
                <a:solidFill>
                  <a:srgbClr val="000000"/>
                </a:solidFill>
                <a:latin typeface="Times New Roman" pitchFamily="16" charset="0"/>
              </a:rPr>
              <a:t>el canal antes de transmitir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5D9E9E"/>
            </a:gs>
            <a:gs pos="100000">
              <a:srgbClr val="99B79A"/>
            </a:gs>
          </a:gsLst>
          <a:lin ang="5400000" scaled="1"/>
        </a:gra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body" idx="4294967295"/>
          </p:nvPr>
        </p:nvSpPr>
        <p:spPr>
          <a:xfrm>
            <a:off x="220663" y="908050"/>
            <a:ext cx="8474075" cy="5334000"/>
          </a:xfrm>
        </p:spPr>
        <p:txBody>
          <a:bodyPr/>
          <a:lstStyle/>
          <a:p>
            <a:pPr marL="609600" indent="-606425" eaLnBrk="1" hangingPunct="1">
              <a:lnSpc>
                <a:spcPct val="90000"/>
              </a:lnSpc>
              <a:spcBef>
                <a:spcPts val="7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sz="2800" u="sng"/>
              <a:t>Aloha ranurado</a:t>
            </a:r>
            <a:r>
              <a:rPr lang="es-UY" sz="2800"/>
              <a:t>:</a:t>
            </a:r>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Se divide el tiempo de en intervalos discretos, cada uno de los</a:t>
            </a:r>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cuales corresponde a una trama.</a:t>
            </a:r>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En lugar de transmitir en cualquier momento, cada usuario debe</a:t>
            </a:r>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esperar al comienzo de un intervalo para poder transmitir.</a:t>
            </a:r>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Los usuarios deben estar sincronizados para acordar los límites de</a:t>
            </a:r>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ranura.</a:t>
            </a:r>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sz="1200"/>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r>
              <a:rPr lang="es-UY"/>
              <a:t>El período vulnerable se reduce al tiempo de trama (t)</a:t>
            </a:r>
          </a:p>
          <a:p>
            <a:pPr marL="609600" indent="-606425" eaLnBrk="1" hangingPunct="1">
              <a:lnSpc>
                <a:spcPct val="90000"/>
              </a:lnSpc>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s-UY"/>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n-US" sz="1200"/>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n-US" sz="1200"/>
          </a:p>
          <a:p>
            <a:pPr marL="609600" indent="-606425" eaLnBrk="1" hangingPunct="1">
              <a:lnSpc>
                <a:spcPct val="90000"/>
              </a:lnSpc>
              <a:spcBef>
                <a:spcPts val="300"/>
              </a:spcBef>
              <a:buClrTx/>
              <a:buFontTx/>
              <a:buNone/>
              <a:tabLst>
                <a:tab pos="609600" algn="l"/>
                <a:tab pos="714375" algn="l"/>
                <a:tab pos="1163638" algn="l"/>
                <a:tab pos="1612900" algn="l"/>
                <a:tab pos="2062163" algn="l"/>
                <a:tab pos="2511425" algn="l"/>
                <a:tab pos="2960688" algn="l"/>
                <a:tab pos="3409950" algn="l"/>
                <a:tab pos="3859213" algn="l"/>
                <a:tab pos="4308475" algn="l"/>
                <a:tab pos="4757738" algn="l"/>
                <a:tab pos="5207000" algn="l"/>
                <a:tab pos="5656263" algn="l"/>
                <a:tab pos="6105525" algn="l"/>
                <a:tab pos="6554788" algn="l"/>
                <a:tab pos="7004050" algn="l"/>
                <a:tab pos="7453313" algn="l"/>
                <a:tab pos="7902575" algn="l"/>
                <a:tab pos="8351838" algn="l"/>
                <a:tab pos="8801100" algn="l"/>
                <a:tab pos="9250363" algn="l"/>
              </a:tabLst>
            </a:pPr>
            <a:endParaRPr lang="en-US" sz="12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imes New Roman"/>
        <a:ea typeface="Microsoft YaHei"/>
        <a:cs typeface="Microsoft YaHei"/>
      </a:majorFont>
      <a:minorFont>
        <a:latin typeface="Times New Roman"/>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2045</Words>
  <Application>Microsoft Office PowerPoint</Application>
  <PresentationFormat>Presentación en pantalla (4:3)</PresentationFormat>
  <Paragraphs>283</Paragraphs>
  <Slides>32</Slides>
  <Notes>31</Notes>
  <HiddenSlides>0</HiddenSlides>
  <MMClips>0</MMClips>
  <ScaleCrop>false</ScaleCrop>
  <HeadingPairs>
    <vt:vector size="8" baseType="variant">
      <vt:variant>
        <vt:lpstr>Fuentes usadas</vt:lpstr>
      </vt:variant>
      <vt:variant>
        <vt:i4>3</vt:i4>
      </vt:variant>
      <vt:variant>
        <vt:lpstr>Tema</vt:lpstr>
      </vt:variant>
      <vt:variant>
        <vt:i4>3</vt:i4>
      </vt:variant>
      <vt:variant>
        <vt:lpstr>Servidores OLE incrustados</vt:lpstr>
      </vt:variant>
      <vt:variant>
        <vt:i4>0</vt:i4>
      </vt:variant>
      <vt:variant>
        <vt:lpstr>Títulos de diapositiva</vt:lpstr>
      </vt:variant>
      <vt:variant>
        <vt:i4>32</vt:i4>
      </vt:variant>
    </vt:vector>
  </HeadingPairs>
  <TitlesOfParts>
    <vt:vector size="38" baseType="lpstr">
      <vt:lpstr>Arial</vt:lpstr>
      <vt:lpstr>Times New Roman</vt:lpstr>
      <vt:lpstr>Wingdings</vt:lpstr>
      <vt:lpstr>Tema de Office</vt:lpstr>
      <vt:lpstr>1_Tema de Office</vt:lpstr>
      <vt:lpstr>2_Tema de Office</vt:lpstr>
      <vt:lpstr>La subcapa de control de acceso al medio (MAC)</vt:lpstr>
      <vt:lpstr>Introducción</vt:lpstr>
      <vt:lpstr>El problema de asignación del canal</vt:lpstr>
      <vt:lpstr>Presentación de PowerPoint</vt:lpstr>
      <vt:lpstr>Protocolos de acceso múltiple</vt:lpstr>
      <vt:lpstr> Generación de tramas en un sistema Aloha puro</vt:lpstr>
      <vt:lpstr>Presentación de PowerPoint</vt:lpstr>
      <vt:lpstr>Aloha Puro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P-persistent CSMA</vt:lpstr>
      <vt:lpstr>Value of p?</vt:lpstr>
      <vt:lpstr>CSMA Persistente y No persistente</vt:lpstr>
      <vt:lpstr>Presentación de PowerPoint</vt:lpstr>
      <vt:lpstr>Detección de colisiones</vt:lpstr>
      <vt:lpstr>CSMA/CD Operation</vt:lpstr>
      <vt:lpstr>CSMA con detección de colisiones (CSMA/CD)</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subcapa de control de acceso al medio (MAC)</dc:title>
  <dc:creator>Gustavo</dc:creator>
  <cp:lastModifiedBy>Gustavo Compagnone</cp:lastModifiedBy>
  <cp:revision>2</cp:revision>
  <cp:lastPrinted>1601-01-01T00:00:00Z</cp:lastPrinted>
  <dcterms:created xsi:type="dcterms:W3CDTF">2007-09-24T18:41:01Z</dcterms:created>
  <dcterms:modified xsi:type="dcterms:W3CDTF">2019-10-02T18:44:07Z</dcterms:modified>
</cp:coreProperties>
</file>