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7"/>
  </p:notesMasterIdLst>
  <p:sldIdLst>
    <p:sldId id="256" r:id="rId3"/>
    <p:sldId id="268" r:id="rId4"/>
    <p:sldId id="257" r:id="rId5"/>
    <p:sldId id="258" r:id="rId6"/>
    <p:sldId id="259" r:id="rId7"/>
    <p:sldId id="260" r:id="rId8"/>
    <p:sldId id="261" r:id="rId9"/>
    <p:sldId id="262" r:id="rId10"/>
    <p:sldId id="263" r:id="rId11"/>
    <p:sldId id="264" r:id="rId12"/>
    <p:sldId id="265" r:id="rId13"/>
    <p:sldId id="266" r:id="rId14"/>
    <p:sldId id="267" r:id="rId15"/>
    <p:sldId id="269" r:id="rId16"/>
  </p:sldIdLst>
  <p:sldSz cx="9144000" cy="6858000" type="screen4x3"/>
  <p:notesSz cx="6858000" cy="9144000"/>
  <p:defaultTextStyle>
    <a:defPPr>
      <a:defRPr lang="en-GB"/>
    </a:defPPr>
    <a:lvl1pPr algn="l" defTabSz="449263"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5pPr>
    <a:lvl6pPr marL="2286000" algn="l" defTabSz="914400" rtl="0" eaLnBrk="1" latinLnBrk="0" hangingPunct="1">
      <a:defRPr kern="1200">
        <a:solidFill>
          <a:schemeClr val="bg1"/>
        </a:solidFill>
        <a:latin typeface="Arial" charset="0"/>
        <a:ea typeface="+mn-ea"/>
        <a:cs typeface="+mn-cs"/>
      </a:defRPr>
    </a:lvl6pPr>
    <a:lvl7pPr marL="2743200" algn="l" defTabSz="914400" rtl="0" eaLnBrk="1" latinLnBrk="0" hangingPunct="1">
      <a:defRPr kern="1200">
        <a:solidFill>
          <a:schemeClr val="bg1"/>
        </a:solidFill>
        <a:latin typeface="Arial" charset="0"/>
        <a:ea typeface="+mn-ea"/>
        <a:cs typeface="+mn-cs"/>
      </a:defRPr>
    </a:lvl7pPr>
    <a:lvl8pPr marL="3200400" algn="l" defTabSz="914400" rtl="0" eaLnBrk="1" latinLnBrk="0" hangingPunct="1">
      <a:defRPr kern="1200">
        <a:solidFill>
          <a:schemeClr val="bg1"/>
        </a:solidFill>
        <a:latin typeface="Arial" charset="0"/>
        <a:ea typeface="+mn-ea"/>
        <a:cs typeface="+mn-cs"/>
      </a:defRPr>
    </a:lvl8pPr>
    <a:lvl9pPr marL="3657600" algn="l" defTabSz="914400" rtl="0" eaLnBrk="1" latinLnBrk="0" hangingPunct="1">
      <a:defRPr kern="1200">
        <a:solidFill>
          <a:schemeClr val="bg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40" y="-10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endParaRPr lang="es-AR"/>
          </a:p>
        </p:txBody>
      </p:sp>
      <p:sp>
        <p:nvSpPr>
          <p:cNvPr id="3074" name="Rectangle 2"/>
          <p:cNvSpPr>
            <a:spLocks noGrp="1" noChangeArrowheads="1"/>
          </p:cNvSpPr>
          <p:nvPr>
            <p:ph type="hdr"/>
          </p:nvPr>
        </p:nvSpPr>
        <p:spPr bwMode="auto">
          <a:xfrm>
            <a:off x="0" y="0"/>
            <a:ext cx="2970213" cy="4556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buSzPct val="45000"/>
              <a:buFont typeface="Wingdings" charset="2"/>
              <a:buNone/>
              <a:tabLst>
                <a:tab pos="723900" algn="l"/>
                <a:tab pos="1447800" algn="l"/>
                <a:tab pos="2171700" algn="l"/>
                <a:tab pos="2895600" algn="l"/>
              </a:tabLst>
              <a:defRPr sz="1200">
                <a:solidFill>
                  <a:srgbClr val="000000"/>
                </a:solidFill>
                <a:latin typeface="Times New Roman" pitchFamily="16" charset="0"/>
                <a:cs typeface="Lucida Sans Unicode" charset="0"/>
              </a:defRPr>
            </a:lvl1pPr>
          </a:lstStyle>
          <a:p>
            <a:endParaRPr lang="es-UY"/>
          </a:p>
        </p:txBody>
      </p:sp>
      <p:sp>
        <p:nvSpPr>
          <p:cNvPr id="3075" name="Rectangle 3"/>
          <p:cNvSpPr>
            <a:spLocks noGrp="1" noChangeArrowheads="1"/>
          </p:cNvSpPr>
          <p:nvPr>
            <p:ph type="dt"/>
          </p:nvPr>
        </p:nvSpPr>
        <p:spPr bwMode="auto">
          <a:xfrm>
            <a:off x="3884613" y="0"/>
            <a:ext cx="2970212" cy="4556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SzPct val="45000"/>
              <a:buFont typeface="Wingdings" charset="2"/>
              <a:buNone/>
              <a:tabLst>
                <a:tab pos="723900" algn="l"/>
                <a:tab pos="1447800" algn="l"/>
                <a:tab pos="2171700" algn="l"/>
                <a:tab pos="2895600" algn="l"/>
              </a:tabLst>
              <a:defRPr sz="1200">
                <a:solidFill>
                  <a:srgbClr val="000000"/>
                </a:solidFill>
                <a:latin typeface="Times New Roman" pitchFamily="16" charset="0"/>
                <a:cs typeface="Lucida Sans Unicode" charset="0"/>
              </a:defRPr>
            </a:lvl1pPr>
          </a:lstStyle>
          <a:p>
            <a:endParaRPr lang="es-UY"/>
          </a:p>
        </p:txBody>
      </p:sp>
      <p:sp>
        <p:nvSpPr>
          <p:cNvPr id="3076" name="Rectangle 4"/>
          <p:cNvSpPr>
            <a:spLocks noGrp="1" noRot="1" noChangeAspect="1" noChangeArrowheads="1"/>
          </p:cNvSpPr>
          <p:nvPr>
            <p:ph type="sldImg"/>
          </p:nvPr>
        </p:nvSpPr>
        <p:spPr bwMode="auto">
          <a:xfrm>
            <a:off x="1143000" y="685800"/>
            <a:ext cx="4570413" cy="3427413"/>
          </a:xfrm>
          <a:prstGeom prst="rect">
            <a:avLst/>
          </a:prstGeom>
          <a:solidFill>
            <a:srgbClr val="FFFFFF"/>
          </a:solidFill>
          <a:ln w="9360">
            <a:solidFill>
              <a:srgbClr val="000000"/>
            </a:solidFill>
            <a:miter lim="800000"/>
            <a:headEnd/>
            <a:tailEnd/>
          </a:ln>
          <a:effectLst/>
        </p:spPr>
      </p:sp>
      <p:sp>
        <p:nvSpPr>
          <p:cNvPr id="3077" name="Rectangle 5"/>
          <p:cNvSpPr>
            <a:spLocks noGrp="1" noChangeArrowheads="1"/>
          </p:cNvSpPr>
          <p:nvPr>
            <p:ph type="body"/>
          </p:nvPr>
        </p:nvSpPr>
        <p:spPr bwMode="auto">
          <a:xfrm>
            <a:off x="685800" y="4343400"/>
            <a:ext cx="5484813" cy="41132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s-AR" smtClean="0"/>
          </a:p>
        </p:txBody>
      </p:sp>
      <p:sp>
        <p:nvSpPr>
          <p:cNvPr id="3078" name="Rectangle 6"/>
          <p:cNvSpPr>
            <a:spLocks noGrp="1" noChangeArrowheads="1"/>
          </p:cNvSpPr>
          <p:nvPr>
            <p:ph type="ftr"/>
          </p:nvPr>
        </p:nvSpPr>
        <p:spPr bwMode="auto">
          <a:xfrm>
            <a:off x="0" y="8685213"/>
            <a:ext cx="2970213" cy="45561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buSzPct val="45000"/>
              <a:buFont typeface="Wingdings" charset="2"/>
              <a:buNone/>
              <a:tabLst>
                <a:tab pos="723900" algn="l"/>
                <a:tab pos="1447800" algn="l"/>
                <a:tab pos="2171700" algn="l"/>
                <a:tab pos="2895600" algn="l"/>
              </a:tabLst>
              <a:defRPr sz="1200">
                <a:solidFill>
                  <a:srgbClr val="000000"/>
                </a:solidFill>
                <a:latin typeface="Times New Roman" pitchFamily="16" charset="0"/>
                <a:cs typeface="Lucida Sans Unicode" charset="0"/>
              </a:defRPr>
            </a:lvl1pPr>
          </a:lstStyle>
          <a:p>
            <a:endParaRPr lang="es-UY"/>
          </a:p>
        </p:txBody>
      </p:sp>
      <p:sp>
        <p:nvSpPr>
          <p:cNvPr id="3079" name="Rectangle 7"/>
          <p:cNvSpPr>
            <a:spLocks noGrp="1" noChangeArrowheads="1"/>
          </p:cNvSpPr>
          <p:nvPr>
            <p:ph type="sldNum"/>
          </p:nvPr>
        </p:nvSpPr>
        <p:spPr bwMode="auto">
          <a:xfrm>
            <a:off x="3884613" y="8685213"/>
            <a:ext cx="2970212" cy="45561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buSzPct val="45000"/>
              <a:buFont typeface="Wingdings" charset="2"/>
              <a:buNone/>
              <a:tabLst>
                <a:tab pos="723900" algn="l"/>
                <a:tab pos="1447800" algn="l"/>
                <a:tab pos="2171700" algn="l"/>
                <a:tab pos="2895600" algn="l"/>
              </a:tabLst>
              <a:defRPr sz="1200">
                <a:solidFill>
                  <a:srgbClr val="000000"/>
                </a:solidFill>
                <a:latin typeface="Times New Roman" pitchFamily="16" charset="0"/>
                <a:cs typeface="Lucida Sans Unicode" charset="0"/>
              </a:defRPr>
            </a:lvl1pPr>
          </a:lstStyle>
          <a:p>
            <a:fld id="{FF07275C-BD63-4B46-BDF5-9CC97357BAAF}" type="slidenum">
              <a:rPr lang="es-UY"/>
              <a:pPr/>
              <a:t>‹Nº›</a:t>
            </a:fld>
            <a:endParaRPr lang="es-UY"/>
          </a:p>
        </p:txBody>
      </p:sp>
    </p:spTree>
    <p:extLst>
      <p:ext uri="{BB962C8B-B14F-4D97-AF65-F5344CB8AC3E}">
        <p14:creationId xmlns:p14="http://schemas.microsoft.com/office/powerpoint/2010/main" val="3907065544"/>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4CF54BA-49B2-4131-9F1D-025F6F7982FF}" type="slidenum">
              <a:rPr lang="es-UY"/>
              <a:pPr/>
              <a:t>1</a:t>
            </a:fld>
            <a:endParaRPr lang="es-UY"/>
          </a:p>
        </p:txBody>
      </p:sp>
      <p:sp>
        <p:nvSpPr>
          <p:cNvPr id="1638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s-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76261E8-75EA-47B9-B17E-09DA8156BF1D}" type="slidenum">
              <a:rPr lang="es-UY"/>
              <a:pPr/>
              <a:t>10</a:t>
            </a:fld>
            <a:endParaRPr lang="es-UY"/>
          </a:p>
        </p:txBody>
      </p:sp>
      <p:sp>
        <p:nvSpPr>
          <p:cNvPr id="2457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57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s-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8024B39-4C90-4255-B119-742D7A991233}" type="slidenum">
              <a:rPr lang="es-UY"/>
              <a:pPr/>
              <a:t>11</a:t>
            </a:fld>
            <a:endParaRPr lang="es-UY"/>
          </a:p>
        </p:txBody>
      </p:sp>
      <p:sp>
        <p:nvSpPr>
          <p:cNvPr id="2560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60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s-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DC44195-E045-4BAA-8873-908E07E11D53}" type="slidenum">
              <a:rPr lang="es-UY"/>
              <a:pPr/>
              <a:t>12</a:t>
            </a:fld>
            <a:endParaRPr lang="es-UY"/>
          </a:p>
        </p:txBody>
      </p:sp>
      <p:sp>
        <p:nvSpPr>
          <p:cNvPr id="2662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62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s-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79EF73B-F418-4391-80F5-232CB343F0F1}" type="slidenum">
              <a:rPr lang="es-UY"/>
              <a:pPr/>
              <a:t>13</a:t>
            </a:fld>
            <a:endParaRPr lang="es-UY"/>
          </a:p>
        </p:txBody>
      </p:sp>
      <p:sp>
        <p:nvSpPr>
          <p:cNvPr id="2764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65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s-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79EF73B-F418-4391-80F5-232CB343F0F1}" type="slidenum">
              <a:rPr lang="es-UY"/>
              <a:pPr/>
              <a:t>14</a:t>
            </a:fld>
            <a:endParaRPr lang="es-UY"/>
          </a:p>
        </p:txBody>
      </p:sp>
      <p:sp>
        <p:nvSpPr>
          <p:cNvPr id="2764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65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73A368A-64B5-4F6D-BD64-2A8D8C810552}" type="slidenum">
              <a:rPr lang="es-UY"/>
              <a:pPr/>
              <a:t>2</a:t>
            </a:fld>
            <a:endParaRPr lang="es-UY"/>
          </a:p>
        </p:txBody>
      </p:sp>
      <p:sp>
        <p:nvSpPr>
          <p:cNvPr id="1843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s-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F3C8480-E320-4490-A4F5-F9FD88C77302}" type="slidenum">
              <a:rPr lang="es-UY"/>
              <a:pPr/>
              <a:t>3</a:t>
            </a:fld>
            <a:endParaRPr lang="es-UY"/>
          </a:p>
        </p:txBody>
      </p:sp>
      <p:sp>
        <p:nvSpPr>
          <p:cNvPr id="1740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741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73A368A-64B5-4F6D-BD64-2A8D8C810552}" type="slidenum">
              <a:rPr lang="es-UY"/>
              <a:pPr/>
              <a:t>4</a:t>
            </a:fld>
            <a:endParaRPr lang="es-UY"/>
          </a:p>
        </p:txBody>
      </p:sp>
      <p:sp>
        <p:nvSpPr>
          <p:cNvPr id="1843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s-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1D35D05-5936-475C-8F25-5AF6904AA2C7}" type="slidenum">
              <a:rPr lang="es-UY"/>
              <a:pPr/>
              <a:t>5</a:t>
            </a:fld>
            <a:endParaRPr lang="es-UY"/>
          </a:p>
        </p:txBody>
      </p:sp>
      <p:sp>
        <p:nvSpPr>
          <p:cNvPr id="1945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45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s-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AFBFD24-0848-47B0-8C57-0AD9CD64FB1C}" type="slidenum">
              <a:rPr lang="es-UY"/>
              <a:pPr/>
              <a:t>6</a:t>
            </a:fld>
            <a:endParaRPr lang="es-UY"/>
          </a:p>
        </p:txBody>
      </p:sp>
      <p:sp>
        <p:nvSpPr>
          <p:cNvPr id="2048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21CBEE9-FA70-4AC2-9769-755D15F50D5C}" type="slidenum">
              <a:rPr lang="es-UY"/>
              <a:pPr/>
              <a:t>7</a:t>
            </a:fld>
            <a:endParaRPr lang="es-UY"/>
          </a:p>
        </p:txBody>
      </p:sp>
      <p:sp>
        <p:nvSpPr>
          <p:cNvPr id="2150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44D9256-5B31-4395-B034-5D63E8239080}" type="slidenum">
              <a:rPr lang="es-UY"/>
              <a:pPr/>
              <a:t>8</a:t>
            </a:fld>
            <a:endParaRPr lang="es-UY"/>
          </a:p>
        </p:txBody>
      </p:sp>
      <p:sp>
        <p:nvSpPr>
          <p:cNvPr id="2252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66452EA-28F0-46AA-86E4-260EC8FA8B19}" type="slidenum">
              <a:rPr lang="es-UY"/>
              <a:pPr/>
              <a:t>9</a:t>
            </a:fld>
            <a:endParaRPr lang="es-UY"/>
          </a:p>
        </p:txBody>
      </p:sp>
      <p:sp>
        <p:nvSpPr>
          <p:cNvPr id="2355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55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AR"/>
          </a:p>
        </p:txBody>
      </p:sp>
      <p:sp>
        <p:nvSpPr>
          <p:cNvPr id="4" name="3 Marcador de fecha"/>
          <p:cNvSpPr>
            <a:spLocks noGrp="1"/>
          </p:cNvSpPr>
          <p:nvPr>
            <p:ph type="dt" idx="10"/>
          </p:nvPr>
        </p:nvSpPr>
        <p:spPr/>
        <p:txBody>
          <a:bodyPr/>
          <a:lstStyle>
            <a:lvl1pPr>
              <a:defRPr/>
            </a:lvl1pPr>
          </a:lstStyle>
          <a:p>
            <a:endParaRPr lang="es-UY"/>
          </a:p>
        </p:txBody>
      </p:sp>
      <p:sp>
        <p:nvSpPr>
          <p:cNvPr id="5" name="4 Marcador de pie de página"/>
          <p:cNvSpPr>
            <a:spLocks noGrp="1"/>
          </p:cNvSpPr>
          <p:nvPr>
            <p:ph type="ftr" idx="11"/>
          </p:nvPr>
        </p:nvSpPr>
        <p:spPr/>
        <p:txBody>
          <a:bodyPr/>
          <a:lstStyle>
            <a:lvl1pPr>
              <a:defRPr/>
            </a:lvl1pPr>
          </a:lstStyle>
          <a:p>
            <a:endParaRPr lang="es-UY"/>
          </a:p>
        </p:txBody>
      </p:sp>
      <p:sp>
        <p:nvSpPr>
          <p:cNvPr id="6" name="5 Marcador de número de diapositiva"/>
          <p:cNvSpPr>
            <a:spLocks noGrp="1"/>
          </p:cNvSpPr>
          <p:nvPr>
            <p:ph type="sldNum" idx="12"/>
          </p:nvPr>
        </p:nvSpPr>
        <p:spPr/>
        <p:txBody>
          <a:bodyPr/>
          <a:lstStyle>
            <a:lvl1pPr>
              <a:defRPr/>
            </a:lvl1pPr>
          </a:lstStyle>
          <a:p>
            <a:fld id="{7456679B-7303-4FFC-9EF1-513D41DE9C03}" type="slidenum">
              <a:rPr lang="es-UY"/>
              <a:pPr/>
              <a:t>‹Nº›</a:t>
            </a:fld>
            <a:endParaRPr lang="es-UY"/>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idx="10"/>
          </p:nvPr>
        </p:nvSpPr>
        <p:spPr/>
        <p:txBody>
          <a:bodyPr/>
          <a:lstStyle>
            <a:lvl1pPr>
              <a:defRPr/>
            </a:lvl1pPr>
          </a:lstStyle>
          <a:p>
            <a:endParaRPr lang="es-UY"/>
          </a:p>
        </p:txBody>
      </p:sp>
      <p:sp>
        <p:nvSpPr>
          <p:cNvPr id="5" name="4 Marcador de pie de página"/>
          <p:cNvSpPr>
            <a:spLocks noGrp="1"/>
          </p:cNvSpPr>
          <p:nvPr>
            <p:ph type="ftr" idx="11"/>
          </p:nvPr>
        </p:nvSpPr>
        <p:spPr/>
        <p:txBody>
          <a:bodyPr/>
          <a:lstStyle>
            <a:lvl1pPr>
              <a:defRPr/>
            </a:lvl1pPr>
          </a:lstStyle>
          <a:p>
            <a:endParaRPr lang="es-UY"/>
          </a:p>
        </p:txBody>
      </p:sp>
      <p:sp>
        <p:nvSpPr>
          <p:cNvPr id="6" name="5 Marcador de número de diapositiva"/>
          <p:cNvSpPr>
            <a:spLocks noGrp="1"/>
          </p:cNvSpPr>
          <p:nvPr>
            <p:ph type="sldNum" idx="12"/>
          </p:nvPr>
        </p:nvSpPr>
        <p:spPr/>
        <p:txBody>
          <a:bodyPr/>
          <a:lstStyle>
            <a:lvl1pPr>
              <a:defRPr/>
            </a:lvl1pPr>
          </a:lstStyle>
          <a:p>
            <a:fld id="{1276B5C7-0035-48C7-AC0E-F54747718DD5}" type="slidenum">
              <a:rPr lang="es-UY"/>
              <a:pPr/>
              <a:t>‹Nº›</a:t>
            </a:fld>
            <a:endParaRPr lang="es-U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130175"/>
            <a:ext cx="2055813" cy="599440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130175"/>
            <a:ext cx="6019800" cy="5994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idx="10"/>
          </p:nvPr>
        </p:nvSpPr>
        <p:spPr/>
        <p:txBody>
          <a:bodyPr/>
          <a:lstStyle>
            <a:lvl1pPr>
              <a:defRPr/>
            </a:lvl1pPr>
          </a:lstStyle>
          <a:p>
            <a:endParaRPr lang="es-UY"/>
          </a:p>
        </p:txBody>
      </p:sp>
      <p:sp>
        <p:nvSpPr>
          <p:cNvPr id="5" name="4 Marcador de pie de página"/>
          <p:cNvSpPr>
            <a:spLocks noGrp="1"/>
          </p:cNvSpPr>
          <p:nvPr>
            <p:ph type="ftr" idx="11"/>
          </p:nvPr>
        </p:nvSpPr>
        <p:spPr/>
        <p:txBody>
          <a:bodyPr/>
          <a:lstStyle>
            <a:lvl1pPr>
              <a:defRPr/>
            </a:lvl1pPr>
          </a:lstStyle>
          <a:p>
            <a:endParaRPr lang="es-UY"/>
          </a:p>
        </p:txBody>
      </p:sp>
      <p:sp>
        <p:nvSpPr>
          <p:cNvPr id="6" name="5 Marcador de número de diapositiva"/>
          <p:cNvSpPr>
            <a:spLocks noGrp="1"/>
          </p:cNvSpPr>
          <p:nvPr>
            <p:ph type="sldNum" idx="12"/>
          </p:nvPr>
        </p:nvSpPr>
        <p:spPr/>
        <p:txBody>
          <a:bodyPr/>
          <a:lstStyle>
            <a:lvl1pPr>
              <a:defRPr/>
            </a:lvl1pPr>
          </a:lstStyle>
          <a:p>
            <a:fld id="{AA15AC9F-C8BB-42DB-AD56-0E5804E47E13}" type="slidenum">
              <a:rPr lang="es-UY"/>
              <a:pPr/>
              <a:t>‹Nº›</a:t>
            </a:fld>
            <a:endParaRPr lang="es-UY"/>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AR"/>
          </a:p>
        </p:txBody>
      </p:sp>
      <p:sp>
        <p:nvSpPr>
          <p:cNvPr id="4" name="3 Marcador de fecha"/>
          <p:cNvSpPr>
            <a:spLocks noGrp="1"/>
          </p:cNvSpPr>
          <p:nvPr>
            <p:ph type="dt" idx="10"/>
          </p:nvPr>
        </p:nvSpPr>
        <p:spPr/>
        <p:txBody>
          <a:bodyPr/>
          <a:lstStyle>
            <a:lvl1pPr>
              <a:defRPr/>
            </a:lvl1pPr>
          </a:lstStyle>
          <a:p>
            <a:endParaRPr lang="es-UY"/>
          </a:p>
        </p:txBody>
      </p:sp>
      <p:sp>
        <p:nvSpPr>
          <p:cNvPr id="5" name="4 Marcador de pie de página"/>
          <p:cNvSpPr>
            <a:spLocks noGrp="1"/>
          </p:cNvSpPr>
          <p:nvPr>
            <p:ph type="ftr" idx="11"/>
          </p:nvPr>
        </p:nvSpPr>
        <p:spPr/>
        <p:txBody>
          <a:bodyPr/>
          <a:lstStyle>
            <a:lvl1pPr>
              <a:defRPr/>
            </a:lvl1pPr>
          </a:lstStyle>
          <a:p>
            <a:endParaRPr lang="es-UY"/>
          </a:p>
        </p:txBody>
      </p:sp>
      <p:sp>
        <p:nvSpPr>
          <p:cNvPr id="6" name="5 Marcador de número de diapositiva"/>
          <p:cNvSpPr>
            <a:spLocks noGrp="1"/>
          </p:cNvSpPr>
          <p:nvPr>
            <p:ph type="sldNum" idx="12"/>
          </p:nvPr>
        </p:nvSpPr>
        <p:spPr/>
        <p:txBody>
          <a:bodyPr/>
          <a:lstStyle>
            <a:lvl1pPr>
              <a:defRPr/>
            </a:lvl1pPr>
          </a:lstStyle>
          <a:p>
            <a:fld id="{B9DFD65F-D969-4440-82A4-85506E1C2E52}" type="slidenum">
              <a:rPr lang="es-UY"/>
              <a:pPr/>
              <a:t>‹Nº›</a:t>
            </a:fld>
            <a:endParaRPr lang="es-UY"/>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idx="10"/>
          </p:nvPr>
        </p:nvSpPr>
        <p:spPr/>
        <p:txBody>
          <a:bodyPr/>
          <a:lstStyle>
            <a:lvl1pPr>
              <a:defRPr/>
            </a:lvl1pPr>
          </a:lstStyle>
          <a:p>
            <a:endParaRPr lang="es-UY"/>
          </a:p>
        </p:txBody>
      </p:sp>
      <p:sp>
        <p:nvSpPr>
          <p:cNvPr id="5" name="4 Marcador de pie de página"/>
          <p:cNvSpPr>
            <a:spLocks noGrp="1"/>
          </p:cNvSpPr>
          <p:nvPr>
            <p:ph type="ftr" idx="11"/>
          </p:nvPr>
        </p:nvSpPr>
        <p:spPr/>
        <p:txBody>
          <a:bodyPr/>
          <a:lstStyle>
            <a:lvl1pPr>
              <a:defRPr/>
            </a:lvl1pPr>
          </a:lstStyle>
          <a:p>
            <a:endParaRPr lang="es-UY"/>
          </a:p>
        </p:txBody>
      </p:sp>
      <p:sp>
        <p:nvSpPr>
          <p:cNvPr id="6" name="5 Marcador de número de diapositiva"/>
          <p:cNvSpPr>
            <a:spLocks noGrp="1"/>
          </p:cNvSpPr>
          <p:nvPr>
            <p:ph type="sldNum" idx="12"/>
          </p:nvPr>
        </p:nvSpPr>
        <p:spPr/>
        <p:txBody>
          <a:bodyPr/>
          <a:lstStyle>
            <a:lvl1pPr>
              <a:defRPr/>
            </a:lvl1pPr>
          </a:lstStyle>
          <a:p>
            <a:fld id="{8F42A50D-B55E-4208-B628-B5656D933693}" type="slidenum">
              <a:rPr lang="es-UY"/>
              <a:pPr/>
              <a:t>‹Nº›</a:t>
            </a:fld>
            <a:endParaRPr lang="es-UY"/>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idx="10"/>
          </p:nvPr>
        </p:nvSpPr>
        <p:spPr/>
        <p:txBody>
          <a:bodyPr/>
          <a:lstStyle>
            <a:lvl1pPr>
              <a:defRPr/>
            </a:lvl1pPr>
          </a:lstStyle>
          <a:p>
            <a:endParaRPr lang="es-UY"/>
          </a:p>
        </p:txBody>
      </p:sp>
      <p:sp>
        <p:nvSpPr>
          <p:cNvPr id="5" name="4 Marcador de pie de página"/>
          <p:cNvSpPr>
            <a:spLocks noGrp="1"/>
          </p:cNvSpPr>
          <p:nvPr>
            <p:ph type="ftr" idx="11"/>
          </p:nvPr>
        </p:nvSpPr>
        <p:spPr/>
        <p:txBody>
          <a:bodyPr/>
          <a:lstStyle>
            <a:lvl1pPr>
              <a:defRPr/>
            </a:lvl1pPr>
          </a:lstStyle>
          <a:p>
            <a:endParaRPr lang="es-UY"/>
          </a:p>
        </p:txBody>
      </p:sp>
      <p:sp>
        <p:nvSpPr>
          <p:cNvPr id="6" name="5 Marcador de número de diapositiva"/>
          <p:cNvSpPr>
            <a:spLocks noGrp="1"/>
          </p:cNvSpPr>
          <p:nvPr>
            <p:ph type="sldNum" idx="12"/>
          </p:nvPr>
        </p:nvSpPr>
        <p:spPr/>
        <p:txBody>
          <a:bodyPr/>
          <a:lstStyle>
            <a:lvl1pPr>
              <a:defRPr/>
            </a:lvl1pPr>
          </a:lstStyle>
          <a:p>
            <a:fld id="{805FD39A-0EA0-407B-AE51-022BDB51D186}" type="slidenum">
              <a:rPr lang="es-UY"/>
              <a:pPr/>
              <a:t>‹Nº›</a:t>
            </a:fld>
            <a:endParaRPr lang="es-UY"/>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idx="10"/>
          </p:nvPr>
        </p:nvSpPr>
        <p:spPr/>
        <p:txBody>
          <a:bodyPr/>
          <a:lstStyle>
            <a:lvl1pPr>
              <a:defRPr/>
            </a:lvl1pPr>
          </a:lstStyle>
          <a:p>
            <a:endParaRPr lang="es-UY"/>
          </a:p>
        </p:txBody>
      </p:sp>
      <p:sp>
        <p:nvSpPr>
          <p:cNvPr id="6" name="5 Marcador de pie de página"/>
          <p:cNvSpPr>
            <a:spLocks noGrp="1"/>
          </p:cNvSpPr>
          <p:nvPr>
            <p:ph type="ftr" idx="11"/>
          </p:nvPr>
        </p:nvSpPr>
        <p:spPr/>
        <p:txBody>
          <a:bodyPr/>
          <a:lstStyle>
            <a:lvl1pPr>
              <a:defRPr/>
            </a:lvl1pPr>
          </a:lstStyle>
          <a:p>
            <a:endParaRPr lang="es-UY"/>
          </a:p>
        </p:txBody>
      </p:sp>
      <p:sp>
        <p:nvSpPr>
          <p:cNvPr id="7" name="6 Marcador de número de diapositiva"/>
          <p:cNvSpPr>
            <a:spLocks noGrp="1"/>
          </p:cNvSpPr>
          <p:nvPr>
            <p:ph type="sldNum" idx="12"/>
          </p:nvPr>
        </p:nvSpPr>
        <p:spPr/>
        <p:txBody>
          <a:bodyPr/>
          <a:lstStyle>
            <a:lvl1pPr>
              <a:defRPr/>
            </a:lvl1pPr>
          </a:lstStyle>
          <a:p>
            <a:fld id="{F4270A21-829C-4D23-8432-617C7D7539D0}" type="slidenum">
              <a:rPr lang="es-UY"/>
              <a:pPr/>
              <a:t>‹Nº›</a:t>
            </a:fld>
            <a:endParaRPr lang="es-UY"/>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idx="10"/>
          </p:nvPr>
        </p:nvSpPr>
        <p:spPr/>
        <p:txBody>
          <a:bodyPr/>
          <a:lstStyle>
            <a:lvl1pPr>
              <a:defRPr/>
            </a:lvl1pPr>
          </a:lstStyle>
          <a:p>
            <a:endParaRPr lang="es-UY"/>
          </a:p>
        </p:txBody>
      </p:sp>
      <p:sp>
        <p:nvSpPr>
          <p:cNvPr id="8" name="7 Marcador de pie de página"/>
          <p:cNvSpPr>
            <a:spLocks noGrp="1"/>
          </p:cNvSpPr>
          <p:nvPr>
            <p:ph type="ftr" idx="11"/>
          </p:nvPr>
        </p:nvSpPr>
        <p:spPr/>
        <p:txBody>
          <a:bodyPr/>
          <a:lstStyle>
            <a:lvl1pPr>
              <a:defRPr/>
            </a:lvl1pPr>
          </a:lstStyle>
          <a:p>
            <a:endParaRPr lang="es-UY"/>
          </a:p>
        </p:txBody>
      </p:sp>
      <p:sp>
        <p:nvSpPr>
          <p:cNvPr id="9" name="8 Marcador de número de diapositiva"/>
          <p:cNvSpPr>
            <a:spLocks noGrp="1"/>
          </p:cNvSpPr>
          <p:nvPr>
            <p:ph type="sldNum" idx="12"/>
          </p:nvPr>
        </p:nvSpPr>
        <p:spPr/>
        <p:txBody>
          <a:bodyPr/>
          <a:lstStyle>
            <a:lvl1pPr>
              <a:defRPr/>
            </a:lvl1pPr>
          </a:lstStyle>
          <a:p>
            <a:fld id="{887815A8-5F41-43CF-88BF-0239FB0BC9F5}" type="slidenum">
              <a:rPr lang="es-UY"/>
              <a:pPr/>
              <a:t>‹Nº›</a:t>
            </a:fld>
            <a:endParaRPr lang="es-UY"/>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idx="10"/>
          </p:nvPr>
        </p:nvSpPr>
        <p:spPr/>
        <p:txBody>
          <a:bodyPr/>
          <a:lstStyle>
            <a:lvl1pPr>
              <a:defRPr/>
            </a:lvl1pPr>
          </a:lstStyle>
          <a:p>
            <a:endParaRPr lang="es-UY"/>
          </a:p>
        </p:txBody>
      </p:sp>
      <p:sp>
        <p:nvSpPr>
          <p:cNvPr id="4" name="3 Marcador de pie de página"/>
          <p:cNvSpPr>
            <a:spLocks noGrp="1"/>
          </p:cNvSpPr>
          <p:nvPr>
            <p:ph type="ftr" idx="11"/>
          </p:nvPr>
        </p:nvSpPr>
        <p:spPr/>
        <p:txBody>
          <a:bodyPr/>
          <a:lstStyle>
            <a:lvl1pPr>
              <a:defRPr/>
            </a:lvl1pPr>
          </a:lstStyle>
          <a:p>
            <a:endParaRPr lang="es-UY"/>
          </a:p>
        </p:txBody>
      </p:sp>
      <p:sp>
        <p:nvSpPr>
          <p:cNvPr id="5" name="4 Marcador de número de diapositiva"/>
          <p:cNvSpPr>
            <a:spLocks noGrp="1"/>
          </p:cNvSpPr>
          <p:nvPr>
            <p:ph type="sldNum" idx="12"/>
          </p:nvPr>
        </p:nvSpPr>
        <p:spPr/>
        <p:txBody>
          <a:bodyPr/>
          <a:lstStyle>
            <a:lvl1pPr>
              <a:defRPr/>
            </a:lvl1pPr>
          </a:lstStyle>
          <a:p>
            <a:fld id="{A3BBED7C-7E59-45C1-9BC2-69F7D4B47D72}" type="slidenum">
              <a:rPr lang="es-UY"/>
              <a:pPr/>
              <a:t>‹Nº›</a:t>
            </a:fld>
            <a:endParaRPr lang="es-UY"/>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idx="10"/>
          </p:nvPr>
        </p:nvSpPr>
        <p:spPr/>
        <p:txBody>
          <a:bodyPr/>
          <a:lstStyle>
            <a:lvl1pPr>
              <a:defRPr/>
            </a:lvl1pPr>
          </a:lstStyle>
          <a:p>
            <a:endParaRPr lang="es-UY"/>
          </a:p>
        </p:txBody>
      </p:sp>
      <p:sp>
        <p:nvSpPr>
          <p:cNvPr id="3" name="2 Marcador de pie de página"/>
          <p:cNvSpPr>
            <a:spLocks noGrp="1"/>
          </p:cNvSpPr>
          <p:nvPr>
            <p:ph type="ftr" idx="11"/>
          </p:nvPr>
        </p:nvSpPr>
        <p:spPr/>
        <p:txBody>
          <a:bodyPr/>
          <a:lstStyle>
            <a:lvl1pPr>
              <a:defRPr/>
            </a:lvl1pPr>
          </a:lstStyle>
          <a:p>
            <a:endParaRPr lang="es-UY"/>
          </a:p>
        </p:txBody>
      </p:sp>
      <p:sp>
        <p:nvSpPr>
          <p:cNvPr id="4" name="3 Marcador de número de diapositiva"/>
          <p:cNvSpPr>
            <a:spLocks noGrp="1"/>
          </p:cNvSpPr>
          <p:nvPr>
            <p:ph type="sldNum" idx="12"/>
          </p:nvPr>
        </p:nvSpPr>
        <p:spPr/>
        <p:txBody>
          <a:bodyPr/>
          <a:lstStyle>
            <a:lvl1pPr>
              <a:defRPr/>
            </a:lvl1pPr>
          </a:lstStyle>
          <a:p>
            <a:fld id="{A7D9B7BC-FA1E-444F-B115-CC5E9A075986}" type="slidenum">
              <a:rPr lang="es-UY"/>
              <a:pPr/>
              <a:t>‹Nº›</a:t>
            </a:fld>
            <a:endParaRPr lang="es-UY"/>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idx="10"/>
          </p:nvPr>
        </p:nvSpPr>
        <p:spPr/>
        <p:txBody>
          <a:bodyPr/>
          <a:lstStyle>
            <a:lvl1pPr>
              <a:defRPr/>
            </a:lvl1pPr>
          </a:lstStyle>
          <a:p>
            <a:endParaRPr lang="es-UY"/>
          </a:p>
        </p:txBody>
      </p:sp>
      <p:sp>
        <p:nvSpPr>
          <p:cNvPr id="6" name="5 Marcador de pie de página"/>
          <p:cNvSpPr>
            <a:spLocks noGrp="1"/>
          </p:cNvSpPr>
          <p:nvPr>
            <p:ph type="ftr" idx="11"/>
          </p:nvPr>
        </p:nvSpPr>
        <p:spPr/>
        <p:txBody>
          <a:bodyPr/>
          <a:lstStyle>
            <a:lvl1pPr>
              <a:defRPr/>
            </a:lvl1pPr>
          </a:lstStyle>
          <a:p>
            <a:endParaRPr lang="es-UY"/>
          </a:p>
        </p:txBody>
      </p:sp>
      <p:sp>
        <p:nvSpPr>
          <p:cNvPr id="7" name="6 Marcador de número de diapositiva"/>
          <p:cNvSpPr>
            <a:spLocks noGrp="1"/>
          </p:cNvSpPr>
          <p:nvPr>
            <p:ph type="sldNum" idx="12"/>
          </p:nvPr>
        </p:nvSpPr>
        <p:spPr/>
        <p:txBody>
          <a:bodyPr/>
          <a:lstStyle>
            <a:lvl1pPr>
              <a:defRPr/>
            </a:lvl1pPr>
          </a:lstStyle>
          <a:p>
            <a:fld id="{C28F17B5-1DD9-4934-822C-69440324BA01}" type="slidenum">
              <a:rPr lang="es-UY"/>
              <a:pPr/>
              <a:t>‹Nº›</a:t>
            </a:fld>
            <a:endParaRPr lang="es-U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idx="10"/>
          </p:nvPr>
        </p:nvSpPr>
        <p:spPr/>
        <p:txBody>
          <a:bodyPr/>
          <a:lstStyle>
            <a:lvl1pPr>
              <a:defRPr/>
            </a:lvl1pPr>
          </a:lstStyle>
          <a:p>
            <a:endParaRPr lang="es-UY"/>
          </a:p>
        </p:txBody>
      </p:sp>
      <p:sp>
        <p:nvSpPr>
          <p:cNvPr id="5" name="4 Marcador de pie de página"/>
          <p:cNvSpPr>
            <a:spLocks noGrp="1"/>
          </p:cNvSpPr>
          <p:nvPr>
            <p:ph type="ftr" idx="11"/>
          </p:nvPr>
        </p:nvSpPr>
        <p:spPr/>
        <p:txBody>
          <a:bodyPr/>
          <a:lstStyle>
            <a:lvl1pPr>
              <a:defRPr/>
            </a:lvl1pPr>
          </a:lstStyle>
          <a:p>
            <a:endParaRPr lang="es-UY"/>
          </a:p>
        </p:txBody>
      </p:sp>
      <p:sp>
        <p:nvSpPr>
          <p:cNvPr id="6" name="5 Marcador de número de diapositiva"/>
          <p:cNvSpPr>
            <a:spLocks noGrp="1"/>
          </p:cNvSpPr>
          <p:nvPr>
            <p:ph type="sldNum" idx="12"/>
          </p:nvPr>
        </p:nvSpPr>
        <p:spPr/>
        <p:txBody>
          <a:bodyPr/>
          <a:lstStyle>
            <a:lvl1pPr>
              <a:defRPr/>
            </a:lvl1pPr>
          </a:lstStyle>
          <a:p>
            <a:fld id="{DE690B62-B3D2-43E7-9175-75394042CE48}" type="slidenum">
              <a:rPr lang="es-UY"/>
              <a:pPr/>
              <a:t>‹Nº›</a:t>
            </a:fld>
            <a:endParaRPr lang="es-UY"/>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idx="10"/>
          </p:nvPr>
        </p:nvSpPr>
        <p:spPr/>
        <p:txBody>
          <a:bodyPr/>
          <a:lstStyle>
            <a:lvl1pPr>
              <a:defRPr/>
            </a:lvl1pPr>
          </a:lstStyle>
          <a:p>
            <a:endParaRPr lang="es-UY"/>
          </a:p>
        </p:txBody>
      </p:sp>
      <p:sp>
        <p:nvSpPr>
          <p:cNvPr id="6" name="5 Marcador de pie de página"/>
          <p:cNvSpPr>
            <a:spLocks noGrp="1"/>
          </p:cNvSpPr>
          <p:nvPr>
            <p:ph type="ftr" idx="11"/>
          </p:nvPr>
        </p:nvSpPr>
        <p:spPr/>
        <p:txBody>
          <a:bodyPr/>
          <a:lstStyle>
            <a:lvl1pPr>
              <a:defRPr/>
            </a:lvl1pPr>
          </a:lstStyle>
          <a:p>
            <a:endParaRPr lang="es-UY"/>
          </a:p>
        </p:txBody>
      </p:sp>
      <p:sp>
        <p:nvSpPr>
          <p:cNvPr id="7" name="6 Marcador de número de diapositiva"/>
          <p:cNvSpPr>
            <a:spLocks noGrp="1"/>
          </p:cNvSpPr>
          <p:nvPr>
            <p:ph type="sldNum" idx="12"/>
          </p:nvPr>
        </p:nvSpPr>
        <p:spPr/>
        <p:txBody>
          <a:bodyPr/>
          <a:lstStyle>
            <a:lvl1pPr>
              <a:defRPr/>
            </a:lvl1pPr>
          </a:lstStyle>
          <a:p>
            <a:fld id="{DCD3E758-7721-4FA7-BB65-38CBCB80BB3E}" type="slidenum">
              <a:rPr lang="es-UY"/>
              <a:pPr/>
              <a:t>‹Nº›</a:t>
            </a:fld>
            <a:endParaRPr lang="es-UY"/>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idx="10"/>
          </p:nvPr>
        </p:nvSpPr>
        <p:spPr/>
        <p:txBody>
          <a:bodyPr/>
          <a:lstStyle>
            <a:lvl1pPr>
              <a:defRPr/>
            </a:lvl1pPr>
          </a:lstStyle>
          <a:p>
            <a:endParaRPr lang="es-UY"/>
          </a:p>
        </p:txBody>
      </p:sp>
      <p:sp>
        <p:nvSpPr>
          <p:cNvPr id="5" name="4 Marcador de pie de página"/>
          <p:cNvSpPr>
            <a:spLocks noGrp="1"/>
          </p:cNvSpPr>
          <p:nvPr>
            <p:ph type="ftr" idx="11"/>
          </p:nvPr>
        </p:nvSpPr>
        <p:spPr/>
        <p:txBody>
          <a:bodyPr/>
          <a:lstStyle>
            <a:lvl1pPr>
              <a:defRPr/>
            </a:lvl1pPr>
          </a:lstStyle>
          <a:p>
            <a:endParaRPr lang="es-UY"/>
          </a:p>
        </p:txBody>
      </p:sp>
      <p:sp>
        <p:nvSpPr>
          <p:cNvPr id="6" name="5 Marcador de número de diapositiva"/>
          <p:cNvSpPr>
            <a:spLocks noGrp="1"/>
          </p:cNvSpPr>
          <p:nvPr>
            <p:ph type="sldNum" idx="12"/>
          </p:nvPr>
        </p:nvSpPr>
        <p:spPr/>
        <p:txBody>
          <a:bodyPr/>
          <a:lstStyle>
            <a:lvl1pPr>
              <a:defRPr/>
            </a:lvl1pPr>
          </a:lstStyle>
          <a:p>
            <a:fld id="{909B3356-8F74-4A8D-A3A9-CA52FD652D10}" type="slidenum">
              <a:rPr lang="es-UY"/>
              <a:pPr/>
              <a:t>‹Nº›</a:t>
            </a:fld>
            <a:endParaRPr lang="es-UY"/>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1604963"/>
            <a:ext cx="2055813" cy="452437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1604963"/>
            <a:ext cx="6019800" cy="452437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idx="10"/>
          </p:nvPr>
        </p:nvSpPr>
        <p:spPr/>
        <p:txBody>
          <a:bodyPr/>
          <a:lstStyle>
            <a:lvl1pPr>
              <a:defRPr/>
            </a:lvl1pPr>
          </a:lstStyle>
          <a:p>
            <a:endParaRPr lang="es-UY"/>
          </a:p>
        </p:txBody>
      </p:sp>
      <p:sp>
        <p:nvSpPr>
          <p:cNvPr id="5" name="4 Marcador de pie de página"/>
          <p:cNvSpPr>
            <a:spLocks noGrp="1"/>
          </p:cNvSpPr>
          <p:nvPr>
            <p:ph type="ftr" idx="11"/>
          </p:nvPr>
        </p:nvSpPr>
        <p:spPr/>
        <p:txBody>
          <a:bodyPr/>
          <a:lstStyle>
            <a:lvl1pPr>
              <a:defRPr/>
            </a:lvl1pPr>
          </a:lstStyle>
          <a:p>
            <a:endParaRPr lang="es-UY"/>
          </a:p>
        </p:txBody>
      </p:sp>
      <p:sp>
        <p:nvSpPr>
          <p:cNvPr id="6" name="5 Marcador de número de diapositiva"/>
          <p:cNvSpPr>
            <a:spLocks noGrp="1"/>
          </p:cNvSpPr>
          <p:nvPr>
            <p:ph type="sldNum" idx="12"/>
          </p:nvPr>
        </p:nvSpPr>
        <p:spPr/>
        <p:txBody>
          <a:bodyPr/>
          <a:lstStyle>
            <a:lvl1pPr>
              <a:defRPr/>
            </a:lvl1pPr>
          </a:lstStyle>
          <a:p>
            <a:fld id="{CCB73A89-5459-4D44-BA01-4EEE489EFE55}" type="slidenum">
              <a:rPr lang="es-UY"/>
              <a:pPr/>
              <a:t>‹Nº›</a:t>
            </a:fld>
            <a:endParaRPr lang="es-UY"/>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685800" y="1692275"/>
            <a:ext cx="7770813" cy="1735138"/>
          </a:xfrm>
        </p:spPr>
        <p:txBody>
          <a:bodyPr/>
          <a:lstStyle/>
          <a:p>
            <a:r>
              <a:rPr lang="es-ES" smtClean="0"/>
              <a:t>Haga clic para modificar el estilo de título del patrón</a:t>
            </a:r>
            <a:endParaRPr lang="es-AR"/>
          </a:p>
        </p:txBody>
      </p:sp>
      <p:sp>
        <p:nvSpPr>
          <p:cNvPr id="3" name="2 Marcador de fecha"/>
          <p:cNvSpPr>
            <a:spLocks noGrp="1"/>
          </p:cNvSpPr>
          <p:nvPr>
            <p:ph type="dt" idx="10"/>
          </p:nvPr>
        </p:nvSpPr>
        <p:spPr>
          <a:xfrm>
            <a:off x="457200" y="6248400"/>
            <a:ext cx="2132013" cy="455613"/>
          </a:xfrm>
        </p:spPr>
        <p:txBody>
          <a:bodyPr/>
          <a:lstStyle>
            <a:lvl1pPr>
              <a:defRPr/>
            </a:lvl1pPr>
          </a:lstStyle>
          <a:p>
            <a:endParaRPr lang="es-UY"/>
          </a:p>
        </p:txBody>
      </p:sp>
      <p:sp>
        <p:nvSpPr>
          <p:cNvPr id="4" name="3 Marcador de pie de página"/>
          <p:cNvSpPr>
            <a:spLocks noGrp="1"/>
          </p:cNvSpPr>
          <p:nvPr>
            <p:ph type="ftr" idx="11"/>
          </p:nvPr>
        </p:nvSpPr>
        <p:spPr>
          <a:xfrm>
            <a:off x="3124200" y="6248400"/>
            <a:ext cx="2894013" cy="455613"/>
          </a:xfrm>
        </p:spPr>
        <p:txBody>
          <a:bodyPr/>
          <a:lstStyle>
            <a:lvl1pPr>
              <a:defRPr/>
            </a:lvl1pPr>
          </a:lstStyle>
          <a:p>
            <a:endParaRPr lang="es-UY"/>
          </a:p>
        </p:txBody>
      </p:sp>
      <p:sp>
        <p:nvSpPr>
          <p:cNvPr id="5" name="4 Marcador de número de diapositiva"/>
          <p:cNvSpPr>
            <a:spLocks noGrp="1"/>
          </p:cNvSpPr>
          <p:nvPr>
            <p:ph type="sldNum" idx="12"/>
          </p:nvPr>
        </p:nvSpPr>
        <p:spPr>
          <a:xfrm>
            <a:off x="6553200" y="6248400"/>
            <a:ext cx="2132013" cy="455613"/>
          </a:xfrm>
        </p:spPr>
        <p:txBody>
          <a:bodyPr/>
          <a:lstStyle>
            <a:lvl1pPr>
              <a:defRPr/>
            </a:lvl1pPr>
          </a:lstStyle>
          <a:p>
            <a:fld id="{7D985592-7CF7-4FF5-8930-812790446A8D}" type="slidenum">
              <a:rPr lang="es-UY"/>
              <a:pPr/>
              <a:t>‹Nº›</a:t>
            </a:fld>
            <a:endParaRPr lang="es-UY"/>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idx="10"/>
          </p:nvPr>
        </p:nvSpPr>
        <p:spPr/>
        <p:txBody>
          <a:bodyPr/>
          <a:lstStyle>
            <a:lvl1pPr>
              <a:defRPr/>
            </a:lvl1pPr>
          </a:lstStyle>
          <a:p>
            <a:endParaRPr lang="es-UY"/>
          </a:p>
        </p:txBody>
      </p:sp>
      <p:sp>
        <p:nvSpPr>
          <p:cNvPr id="5" name="4 Marcador de pie de página"/>
          <p:cNvSpPr>
            <a:spLocks noGrp="1"/>
          </p:cNvSpPr>
          <p:nvPr>
            <p:ph type="ftr" idx="11"/>
          </p:nvPr>
        </p:nvSpPr>
        <p:spPr/>
        <p:txBody>
          <a:bodyPr/>
          <a:lstStyle>
            <a:lvl1pPr>
              <a:defRPr/>
            </a:lvl1pPr>
          </a:lstStyle>
          <a:p>
            <a:endParaRPr lang="es-UY"/>
          </a:p>
        </p:txBody>
      </p:sp>
      <p:sp>
        <p:nvSpPr>
          <p:cNvPr id="6" name="5 Marcador de número de diapositiva"/>
          <p:cNvSpPr>
            <a:spLocks noGrp="1"/>
          </p:cNvSpPr>
          <p:nvPr>
            <p:ph type="sldNum" idx="12"/>
          </p:nvPr>
        </p:nvSpPr>
        <p:spPr/>
        <p:txBody>
          <a:bodyPr/>
          <a:lstStyle>
            <a:lvl1pPr>
              <a:defRPr/>
            </a:lvl1pPr>
          </a:lstStyle>
          <a:p>
            <a:fld id="{04B8A108-420F-47EC-8B63-E373BCBA01D2}" type="slidenum">
              <a:rPr lang="es-UY"/>
              <a:pPr/>
              <a:t>‹Nº›</a:t>
            </a:fld>
            <a:endParaRPr lang="es-UY"/>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idx="10"/>
          </p:nvPr>
        </p:nvSpPr>
        <p:spPr/>
        <p:txBody>
          <a:bodyPr/>
          <a:lstStyle>
            <a:lvl1pPr>
              <a:defRPr/>
            </a:lvl1pPr>
          </a:lstStyle>
          <a:p>
            <a:endParaRPr lang="es-UY"/>
          </a:p>
        </p:txBody>
      </p:sp>
      <p:sp>
        <p:nvSpPr>
          <p:cNvPr id="6" name="5 Marcador de pie de página"/>
          <p:cNvSpPr>
            <a:spLocks noGrp="1"/>
          </p:cNvSpPr>
          <p:nvPr>
            <p:ph type="ftr" idx="11"/>
          </p:nvPr>
        </p:nvSpPr>
        <p:spPr/>
        <p:txBody>
          <a:bodyPr/>
          <a:lstStyle>
            <a:lvl1pPr>
              <a:defRPr/>
            </a:lvl1pPr>
          </a:lstStyle>
          <a:p>
            <a:endParaRPr lang="es-UY"/>
          </a:p>
        </p:txBody>
      </p:sp>
      <p:sp>
        <p:nvSpPr>
          <p:cNvPr id="7" name="6 Marcador de número de diapositiva"/>
          <p:cNvSpPr>
            <a:spLocks noGrp="1"/>
          </p:cNvSpPr>
          <p:nvPr>
            <p:ph type="sldNum" idx="12"/>
          </p:nvPr>
        </p:nvSpPr>
        <p:spPr/>
        <p:txBody>
          <a:bodyPr/>
          <a:lstStyle>
            <a:lvl1pPr>
              <a:defRPr/>
            </a:lvl1pPr>
          </a:lstStyle>
          <a:p>
            <a:fld id="{733DC6AE-2959-4832-B3C0-022070AFCD57}" type="slidenum">
              <a:rPr lang="es-UY"/>
              <a:pPr/>
              <a:t>‹Nº›</a:t>
            </a:fld>
            <a:endParaRPr lang="es-UY"/>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idx="10"/>
          </p:nvPr>
        </p:nvSpPr>
        <p:spPr/>
        <p:txBody>
          <a:bodyPr/>
          <a:lstStyle>
            <a:lvl1pPr>
              <a:defRPr/>
            </a:lvl1pPr>
          </a:lstStyle>
          <a:p>
            <a:endParaRPr lang="es-UY"/>
          </a:p>
        </p:txBody>
      </p:sp>
      <p:sp>
        <p:nvSpPr>
          <p:cNvPr id="8" name="7 Marcador de pie de página"/>
          <p:cNvSpPr>
            <a:spLocks noGrp="1"/>
          </p:cNvSpPr>
          <p:nvPr>
            <p:ph type="ftr" idx="11"/>
          </p:nvPr>
        </p:nvSpPr>
        <p:spPr/>
        <p:txBody>
          <a:bodyPr/>
          <a:lstStyle>
            <a:lvl1pPr>
              <a:defRPr/>
            </a:lvl1pPr>
          </a:lstStyle>
          <a:p>
            <a:endParaRPr lang="es-UY"/>
          </a:p>
        </p:txBody>
      </p:sp>
      <p:sp>
        <p:nvSpPr>
          <p:cNvPr id="9" name="8 Marcador de número de diapositiva"/>
          <p:cNvSpPr>
            <a:spLocks noGrp="1"/>
          </p:cNvSpPr>
          <p:nvPr>
            <p:ph type="sldNum" idx="12"/>
          </p:nvPr>
        </p:nvSpPr>
        <p:spPr/>
        <p:txBody>
          <a:bodyPr/>
          <a:lstStyle>
            <a:lvl1pPr>
              <a:defRPr/>
            </a:lvl1pPr>
          </a:lstStyle>
          <a:p>
            <a:fld id="{0B67BFA9-4370-4076-A1F1-4DB033C31D60}" type="slidenum">
              <a:rPr lang="es-UY"/>
              <a:pPr/>
              <a:t>‹Nº›</a:t>
            </a:fld>
            <a:endParaRPr lang="es-UY"/>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idx="10"/>
          </p:nvPr>
        </p:nvSpPr>
        <p:spPr/>
        <p:txBody>
          <a:bodyPr/>
          <a:lstStyle>
            <a:lvl1pPr>
              <a:defRPr/>
            </a:lvl1pPr>
          </a:lstStyle>
          <a:p>
            <a:endParaRPr lang="es-UY"/>
          </a:p>
        </p:txBody>
      </p:sp>
      <p:sp>
        <p:nvSpPr>
          <p:cNvPr id="4" name="3 Marcador de pie de página"/>
          <p:cNvSpPr>
            <a:spLocks noGrp="1"/>
          </p:cNvSpPr>
          <p:nvPr>
            <p:ph type="ftr" idx="11"/>
          </p:nvPr>
        </p:nvSpPr>
        <p:spPr/>
        <p:txBody>
          <a:bodyPr/>
          <a:lstStyle>
            <a:lvl1pPr>
              <a:defRPr/>
            </a:lvl1pPr>
          </a:lstStyle>
          <a:p>
            <a:endParaRPr lang="es-UY"/>
          </a:p>
        </p:txBody>
      </p:sp>
      <p:sp>
        <p:nvSpPr>
          <p:cNvPr id="5" name="4 Marcador de número de diapositiva"/>
          <p:cNvSpPr>
            <a:spLocks noGrp="1"/>
          </p:cNvSpPr>
          <p:nvPr>
            <p:ph type="sldNum" idx="12"/>
          </p:nvPr>
        </p:nvSpPr>
        <p:spPr/>
        <p:txBody>
          <a:bodyPr/>
          <a:lstStyle>
            <a:lvl1pPr>
              <a:defRPr/>
            </a:lvl1pPr>
          </a:lstStyle>
          <a:p>
            <a:fld id="{7C1F1F65-C322-4BF7-B4FD-B7E1ECC92DE7}" type="slidenum">
              <a:rPr lang="es-UY"/>
              <a:pPr/>
              <a:t>‹Nº›</a:t>
            </a:fld>
            <a:endParaRPr lang="es-UY"/>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idx="10"/>
          </p:nvPr>
        </p:nvSpPr>
        <p:spPr/>
        <p:txBody>
          <a:bodyPr/>
          <a:lstStyle>
            <a:lvl1pPr>
              <a:defRPr/>
            </a:lvl1pPr>
          </a:lstStyle>
          <a:p>
            <a:endParaRPr lang="es-UY"/>
          </a:p>
        </p:txBody>
      </p:sp>
      <p:sp>
        <p:nvSpPr>
          <p:cNvPr id="3" name="2 Marcador de pie de página"/>
          <p:cNvSpPr>
            <a:spLocks noGrp="1"/>
          </p:cNvSpPr>
          <p:nvPr>
            <p:ph type="ftr" idx="11"/>
          </p:nvPr>
        </p:nvSpPr>
        <p:spPr/>
        <p:txBody>
          <a:bodyPr/>
          <a:lstStyle>
            <a:lvl1pPr>
              <a:defRPr/>
            </a:lvl1pPr>
          </a:lstStyle>
          <a:p>
            <a:endParaRPr lang="es-UY"/>
          </a:p>
        </p:txBody>
      </p:sp>
      <p:sp>
        <p:nvSpPr>
          <p:cNvPr id="4" name="3 Marcador de número de diapositiva"/>
          <p:cNvSpPr>
            <a:spLocks noGrp="1"/>
          </p:cNvSpPr>
          <p:nvPr>
            <p:ph type="sldNum" idx="12"/>
          </p:nvPr>
        </p:nvSpPr>
        <p:spPr/>
        <p:txBody>
          <a:bodyPr/>
          <a:lstStyle>
            <a:lvl1pPr>
              <a:defRPr/>
            </a:lvl1pPr>
          </a:lstStyle>
          <a:p>
            <a:fld id="{6CECE0B5-60BB-41CC-8E9F-792197921174}" type="slidenum">
              <a:rPr lang="es-UY"/>
              <a:pPr/>
              <a:t>‹Nº›</a:t>
            </a:fld>
            <a:endParaRPr lang="es-UY"/>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idx="10"/>
          </p:nvPr>
        </p:nvSpPr>
        <p:spPr/>
        <p:txBody>
          <a:bodyPr/>
          <a:lstStyle>
            <a:lvl1pPr>
              <a:defRPr/>
            </a:lvl1pPr>
          </a:lstStyle>
          <a:p>
            <a:endParaRPr lang="es-UY"/>
          </a:p>
        </p:txBody>
      </p:sp>
      <p:sp>
        <p:nvSpPr>
          <p:cNvPr id="6" name="5 Marcador de pie de página"/>
          <p:cNvSpPr>
            <a:spLocks noGrp="1"/>
          </p:cNvSpPr>
          <p:nvPr>
            <p:ph type="ftr" idx="11"/>
          </p:nvPr>
        </p:nvSpPr>
        <p:spPr/>
        <p:txBody>
          <a:bodyPr/>
          <a:lstStyle>
            <a:lvl1pPr>
              <a:defRPr/>
            </a:lvl1pPr>
          </a:lstStyle>
          <a:p>
            <a:endParaRPr lang="es-UY"/>
          </a:p>
        </p:txBody>
      </p:sp>
      <p:sp>
        <p:nvSpPr>
          <p:cNvPr id="7" name="6 Marcador de número de diapositiva"/>
          <p:cNvSpPr>
            <a:spLocks noGrp="1"/>
          </p:cNvSpPr>
          <p:nvPr>
            <p:ph type="sldNum" idx="12"/>
          </p:nvPr>
        </p:nvSpPr>
        <p:spPr/>
        <p:txBody>
          <a:bodyPr/>
          <a:lstStyle>
            <a:lvl1pPr>
              <a:defRPr/>
            </a:lvl1pPr>
          </a:lstStyle>
          <a:p>
            <a:fld id="{7C70EFA5-80C2-45C9-8441-F32154AA03F6}" type="slidenum">
              <a:rPr lang="es-UY"/>
              <a:pPr/>
              <a:t>‹Nº›</a:t>
            </a:fld>
            <a:endParaRPr lang="es-UY"/>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idx="10"/>
          </p:nvPr>
        </p:nvSpPr>
        <p:spPr/>
        <p:txBody>
          <a:bodyPr/>
          <a:lstStyle>
            <a:lvl1pPr>
              <a:defRPr/>
            </a:lvl1pPr>
          </a:lstStyle>
          <a:p>
            <a:endParaRPr lang="es-UY"/>
          </a:p>
        </p:txBody>
      </p:sp>
      <p:sp>
        <p:nvSpPr>
          <p:cNvPr id="6" name="5 Marcador de pie de página"/>
          <p:cNvSpPr>
            <a:spLocks noGrp="1"/>
          </p:cNvSpPr>
          <p:nvPr>
            <p:ph type="ftr" idx="11"/>
          </p:nvPr>
        </p:nvSpPr>
        <p:spPr/>
        <p:txBody>
          <a:bodyPr/>
          <a:lstStyle>
            <a:lvl1pPr>
              <a:defRPr/>
            </a:lvl1pPr>
          </a:lstStyle>
          <a:p>
            <a:endParaRPr lang="es-UY"/>
          </a:p>
        </p:txBody>
      </p:sp>
      <p:sp>
        <p:nvSpPr>
          <p:cNvPr id="7" name="6 Marcador de número de diapositiva"/>
          <p:cNvSpPr>
            <a:spLocks noGrp="1"/>
          </p:cNvSpPr>
          <p:nvPr>
            <p:ph type="sldNum" idx="12"/>
          </p:nvPr>
        </p:nvSpPr>
        <p:spPr/>
        <p:txBody>
          <a:bodyPr/>
          <a:lstStyle>
            <a:lvl1pPr>
              <a:defRPr/>
            </a:lvl1pPr>
          </a:lstStyle>
          <a:p>
            <a:fld id="{4E9D7FCA-853C-4666-8705-5887F66EE65F}" type="slidenum">
              <a:rPr lang="es-UY"/>
              <a:pPr/>
              <a:t>‹Nº›</a:t>
            </a:fld>
            <a:endParaRPr lang="es-UY"/>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1025" name="Freeform 1"/>
          <p:cNvSpPr>
            <a:spLocks noChangeArrowheads="1"/>
          </p:cNvSpPr>
          <p:nvPr/>
        </p:nvSpPr>
        <p:spPr bwMode="auto">
          <a:xfrm>
            <a:off x="6627813" y="6429375"/>
            <a:ext cx="285750" cy="209550"/>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rgbClr val="0077C7"/>
              </a:gs>
              <a:gs pos="100000">
                <a:srgbClr val="0088E4"/>
              </a:gs>
            </a:gsLst>
            <a:lin ang="8100000" scaled="1"/>
          </a:gradFill>
          <a:ln w="9525">
            <a:noFill/>
            <a:round/>
            <a:headEnd/>
            <a:tailEnd/>
          </a:ln>
          <a:effectLst/>
        </p:spPr>
        <p:txBody>
          <a:bodyPr wrap="none" anchor="ctr"/>
          <a:lstStyle/>
          <a:p>
            <a:endParaRPr lang="es-AR"/>
          </a:p>
        </p:txBody>
      </p:sp>
      <p:grpSp>
        <p:nvGrpSpPr>
          <p:cNvPr id="1026" name="Group 2"/>
          <p:cNvGrpSpPr>
            <a:grpSpLocks/>
          </p:cNvGrpSpPr>
          <p:nvPr/>
        </p:nvGrpSpPr>
        <p:grpSpPr bwMode="auto">
          <a:xfrm>
            <a:off x="3175" y="4267200"/>
            <a:ext cx="9139238" cy="2589213"/>
            <a:chOff x="2" y="2688"/>
            <a:chExt cx="5757" cy="1631"/>
          </a:xfrm>
        </p:grpSpPr>
        <p:sp>
          <p:nvSpPr>
            <p:cNvPr id="1027" name="Freeform 3"/>
            <p:cNvSpPr>
              <a:spLocks noChangeArrowheads="1"/>
            </p:cNvSpPr>
            <p:nvPr/>
          </p:nvSpPr>
          <p:spPr bwMode="auto">
            <a:xfrm>
              <a:off x="2" y="2688"/>
              <a:ext cx="5757" cy="1631"/>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rgbClr val="0088E4"/>
                </a:gs>
                <a:gs pos="100000">
                  <a:srgbClr val="0068AE"/>
                </a:gs>
              </a:gsLst>
              <a:lin ang="5400000" scaled="1"/>
            </a:gradFill>
            <a:ln w="9525">
              <a:noFill/>
              <a:round/>
              <a:headEnd/>
              <a:tailEnd/>
            </a:ln>
            <a:effectLst/>
          </p:spPr>
          <p:txBody>
            <a:bodyPr wrap="none" anchor="ctr"/>
            <a:lstStyle/>
            <a:p>
              <a:endParaRPr lang="es-AR"/>
            </a:p>
          </p:txBody>
        </p:sp>
        <p:grpSp>
          <p:nvGrpSpPr>
            <p:cNvPr id="1028" name="Group 4"/>
            <p:cNvGrpSpPr>
              <a:grpSpLocks/>
            </p:cNvGrpSpPr>
            <p:nvPr/>
          </p:nvGrpSpPr>
          <p:grpSpPr bwMode="auto">
            <a:xfrm>
              <a:off x="3528" y="3715"/>
              <a:ext cx="791" cy="520"/>
              <a:chOff x="3528" y="3715"/>
              <a:chExt cx="791" cy="520"/>
            </a:xfrm>
          </p:grpSpPr>
          <p:sp>
            <p:nvSpPr>
              <p:cNvPr id="1029" name="Oval 5"/>
              <p:cNvSpPr>
                <a:spLocks noChangeArrowheads="1"/>
              </p:cNvSpPr>
              <p:nvPr/>
            </p:nvSpPr>
            <p:spPr bwMode="auto">
              <a:xfrm>
                <a:off x="3687" y="3810"/>
                <a:ext cx="531" cy="326"/>
              </a:xfrm>
              <a:prstGeom prst="ellipse">
                <a:avLst/>
              </a:prstGeom>
              <a:gradFill rotWithShape="0">
                <a:gsLst>
                  <a:gs pos="0">
                    <a:srgbClr val="007BCE"/>
                  </a:gs>
                  <a:gs pos="100000">
                    <a:srgbClr val="0088E4"/>
                  </a:gs>
                </a:gsLst>
                <a:path path="shape">
                  <a:fillToRect l="50000" t="50000" r="50000" b="50000"/>
                </a:path>
              </a:gradFill>
              <a:ln w="9525">
                <a:noFill/>
                <a:round/>
                <a:headEnd/>
                <a:tailEnd/>
              </a:ln>
              <a:effectLst/>
            </p:spPr>
            <p:txBody>
              <a:bodyPr wrap="none" anchor="ctr"/>
              <a:lstStyle/>
              <a:p>
                <a:endParaRPr lang="es-AR"/>
              </a:p>
            </p:txBody>
          </p:sp>
          <p:sp>
            <p:nvSpPr>
              <p:cNvPr id="1030" name="Oval 6"/>
              <p:cNvSpPr>
                <a:spLocks noChangeArrowheads="1"/>
              </p:cNvSpPr>
              <p:nvPr/>
            </p:nvSpPr>
            <p:spPr bwMode="auto">
              <a:xfrm>
                <a:off x="3727" y="3840"/>
                <a:ext cx="451" cy="274"/>
              </a:xfrm>
              <a:prstGeom prst="ellipse">
                <a:avLst/>
              </a:prstGeom>
              <a:gradFill rotWithShape="0">
                <a:gsLst>
                  <a:gs pos="0">
                    <a:srgbClr val="007BCE"/>
                  </a:gs>
                  <a:gs pos="100000">
                    <a:srgbClr val="0088E4"/>
                  </a:gs>
                </a:gsLst>
                <a:lin ang="5400000" scaled="1"/>
              </a:gradFill>
              <a:ln w="9525">
                <a:noFill/>
                <a:round/>
                <a:headEnd/>
                <a:tailEnd/>
              </a:ln>
              <a:effectLst/>
            </p:spPr>
            <p:txBody>
              <a:bodyPr wrap="none" anchor="ctr"/>
              <a:lstStyle/>
              <a:p>
                <a:endParaRPr lang="es-AR"/>
              </a:p>
            </p:txBody>
          </p:sp>
          <p:sp>
            <p:nvSpPr>
              <p:cNvPr id="1031" name="Oval 7"/>
              <p:cNvSpPr>
                <a:spLocks noChangeArrowheads="1"/>
              </p:cNvSpPr>
              <p:nvPr/>
            </p:nvSpPr>
            <p:spPr bwMode="auto">
              <a:xfrm>
                <a:off x="3783" y="3872"/>
                <a:ext cx="343" cy="206"/>
              </a:xfrm>
              <a:prstGeom prst="ellipse">
                <a:avLst/>
              </a:pr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sp>
            <p:nvSpPr>
              <p:cNvPr id="1032" name="Oval 8"/>
              <p:cNvSpPr>
                <a:spLocks noChangeArrowheads="1"/>
              </p:cNvSpPr>
              <p:nvPr/>
            </p:nvSpPr>
            <p:spPr bwMode="auto">
              <a:xfrm>
                <a:off x="3823" y="3896"/>
                <a:ext cx="261" cy="158"/>
              </a:xfrm>
              <a:prstGeom prst="ellipse">
                <a:avLst/>
              </a:prstGeom>
              <a:gradFill rotWithShape="0">
                <a:gsLst>
                  <a:gs pos="0">
                    <a:srgbClr val="0083DB"/>
                  </a:gs>
                  <a:gs pos="100000">
                    <a:srgbClr val="0088E4"/>
                  </a:gs>
                </a:gsLst>
                <a:lin ang="5400000" scaled="1"/>
              </a:gradFill>
              <a:ln w="9525">
                <a:noFill/>
                <a:round/>
                <a:headEnd/>
                <a:tailEnd/>
              </a:ln>
              <a:effectLst/>
            </p:spPr>
            <p:txBody>
              <a:bodyPr wrap="none" anchor="ctr"/>
              <a:lstStyle/>
              <a:p>
                <a:endParaRPr lang="es-AR"/>
              </a:p>
            </p:txBody>
          </p:sp>
          <p:sp>
            <p:nvSpPr>
              <p:cNvPr id="1033" name="Oval 9"/>
              <p:cNvSpPr>
                <a:spLocks noChangeArrowheads="1"/>
              </p:cNvSpPr>
              <p:nvPr/>
            </p:nvSpPr>
            <p:spPr bwMode="auto">
              <a:xfrm>
                <a:off x="3857" y="3922"/>
                <a:ext cx="191" cy="106"/>
              </a:xfrm>
              <a:prstGeom prst="ellipse">
                <a:avLst/>
              </a:pr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sp>
            <p:nvSpPr>
              <p:cNvPr id="1034" name="Freeform 10"/>
              <p:cNvSpPr>
                <a:spLocks noChangeArrowheads="1"/>
              </p:cNvSpPr>
              <p:nvPr/>
            </p:nvSpPr>
            <p:spPr bwMode="auto">
              <a:xfrm>
                <a:off x="3576" y="3715"/>
                <a:ext cx="382" cy="160"/>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sp>
            <p:nvSpPr>
              <p:cNvPr id="1035" name="Freeform 11"/>
              <p:cNvSpPr>
                <a:spLocks noChangeArrowheads="1"/>
              </p:cNvSpPr>
              <p:nvPr/>
            </p:nvSpPr>
            <p:spPr bwMode="auto">
              <a:xfrm>
                <a:off x="3696" y="4170"/>
                <a:ext cx="443" cy="65"/>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rgbClr val="0072C0"/>
                  </a:gs>
                  <a:gs pos="100000">
                    <a:srgbClr val="0088E4"/>
                  </a:gs>
                </a:gsLst>
                <a:lin ang="8100000" scaled="1"/>
              </a:gradFill>
              <a:ln w="9525">
                <a:noFill/>
                <a:round/>
                <a:headEnd/>
                <a:tailEnd/>
              </a:ln>
              <a:effectLst/>
            </p:spPr>
            <p:txBody>
              <a:bodyPr wrap="none" anchor="ctr"/>
              <a:lstStyle/>
              <a:p>
                <a:endParaRPr lang="es-AR"/>
              </a:p>
            </p:txBody>
          </p:sp>
          <p:sp>
            <p:nvSpPr>
              <p:cNvPr id="1036" name="Freeform 12"/>
              <p:cNvSpPr>
                <a:spLocks noChangeArrowheads="1"/>
              </p:cNvSpPr>
              <p:nvPr/>
            </p:nvSpPr>
            <p:spPr bwMode="auto">
              <a:xfrm>
                <a:off x="3528" y="3906"/>
                <a:ext cx="88" cy="215"/>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rgbClr val="0077C7"/>
                  </a:gs>
                  <a:gs pos="100000">
                    <a:srgbClr val="0088E4"/>
                  </a:gs>
                </a:gsLst>
                <a:lin ang="5400000" scaled="1"/>
              </a:gradFill>
              <a:ln w="9525">
                <a:noFill/>
                <a:round/>
                <a:headEnd/>
                <a:tailEnd/>
              </a:ln>
              <a:effectLst/>
            </p:spPr>
            <p:txBody>
              <a:bodyPr wrap="none" anchor="ctr"/>
              <a:lstStyle/>
              <a:p>
                <a:endParaRPr lang="es-AR"/>
              </a:p>
            </p:txBody>
          </p:sp>
          <p:sp>
            <p:nvSpPr>
              <p:cNvPr id="1037" name="Freeform 13"/>
              <p:cNvSpPr>
                <a:spLocks noChangeArrowheads="1"/>
              </p:cNvSpPr>
              <p:nvPr/>
            </p:nvSpPr>
            <p:spPr bwMode="auto">
              <a:xfrm>
                <a:off x="3570" y="3745"/>
                <a:ext cx="749" cy="460"/>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rgbClr val="007BCE"/>
                  </a:gs>
                  <a:gs pos="100000">
                    <a:srgbClr val="0088E4"/>
                  </a:gs>
                </a:gsLst>
                <a:path path="rect">
                  <a:fillToRect l="50000" t="50000" r="50000" b="50000"/>
                </a:path>
              </a:gradFill>
              <a:ln w="9525">
                <a:noFill/>
                <a:round/>
                <a:headEnd/>
                <a:tailEnd/>
              </a:ln>
              <a:effectLst/>
            </p:spPr>
            <p:txBody>
              <a:bodyPr wrap="none" anchor="ctr"/>
              <a:lstStyle/>
              <a:p>
                <a:endParaRPr lang="es-AR"/>
              </a:p>
            </p:txBody>
          </p:sp>
          <p:sp>
            <p:nvSpPr>
              <p:cNvPr id="1038" name="Freeform 14"/>
              <p:cNvSpPr>
                <a:spLocks noChangeArrowheads="1"/>
              </p:cNvSpPr>
              <p:nvPr/>
            </p:nvSpPr>
            <p:spPr bwMode="auto">
              <a:xfrm>
                <a:off x="4038" y="3721"/>
                <a:ext cx="95" cy="29"/>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rgbClr val="0077C7"/>
                  </a:gs>
                  <a:gs pos="100000">
                    <a:srgbClr val="0088E4"/>
                  </a:gs>
                </a:gsLst>
                <a:lin ang="10800000" scaled="1"/>
              </a:gradFill>
              <a:ln w="9525">
                <a:noFill/>
                <a:round/>
                <a:headEnd/>
                <a:tailEnd/>
              </a:ln>
              <a:effectLst/>
            </p:spPr>
            <p:txBody>
              <a:bodyPr wrap="none" anchor="ctr"/>
              <a:lstStyle/>
              <a:p>
                <a:endParaRPr lang="es-AR"/>
              </a:p>
            </p:txBody>
          </p:sp>
          <p:sp>
            <p:nvSpPr>
              <p:cNvPr id="1039" name="Oval 15"/>
              <p:cNvSpPr>
                <a:spLocks noChangeArrowheads="1"/>
              </p:cNvSpPr>
              <p:nvPr/>
            </p:nvSpPr>
            <p:spPr bwMode="auto">
              <a:xfrm>
                <a:off x="3911" y="3948"/>
                <a:ext cx="83" cy="52"/>
              </a:xfrm>
              <a:prstGeom prst="ellipse">
                <a:avLst/>
              </a:pr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grpSp>
        <p:grpSp>
          <p:nvGrpSpPr>
            <p:cNvPr id="1040" name="Group 16"/>
            <p:cNvGrpSpPr>
              <a:grpSpLocks/>
            </p:cNvGrpSpPr>
            <p:nvPr/>
          </p:nvGrpSpPr>
          <p:grpSpPr bwMode="auto">
            <a:xfrm>
              <a:off x="1776" y="3631"/>
              <a:ext cx="1625" cy="682"/>
              <a:chOff x="1776" y="3631"/>
              <a:chExt cx="1625" cy="682"/>
            </a:xfrm>
          </p:grpSpPr>
          <p:sp>
            <p:nvSpPr>
              <p:cNvPr id="1041" name="Oval 17"/>
              <p:cNvSpPr>
                <a:spLocks noChangeArrowheads="1"/>
              </p:cNvSpPr>
              <p:nvPr/>
            </p:nvSpPr>
            <p:spPr bwMode="auto">
              <a:xfrm>
                <a:off x="2268" y="3934"/>
                <a:ext cx="637" cy="376"/>
              </a:xfrm>
              <a:prstGeom prst="ellipse">
                <a:avLst/>
              </a:prstGeom>
              <a:gradFill rotWithShape="0">
                <a:gsLst>
                  <a:gs pos="0">
                    <a:srgbClr val="0077C7"/>
                  </a:gs>
                  <a:gs pos="100000">
                    <a:srgbClr val="0088E4"/>
                  </a:gs>
                </a:gsLst>
                <a:lin ang="13500000" scaled="1"/>
              </a:gradFill>
              <a:ln w="9525">
                <a:noFill/>
                <a:round/>
                <a:headEnd/>
                <a:tailEnd/>
              </a:ln>
              <a:effectLst/>
            </p:spPr>
            <p:txBody>
              <a:bodyPr wrap="none" anchor="ctr"/>
              <a:lstStyle/>
              <a:p>
                <a:endParaRPr lang="es-AR"/>
              </a:p>
            </p:txBody>
          </p:sp>
          <p:sp>
            <p:nvSpPr>
              <p:cNvPr id="1042" name="Oval 18"/>
              <p:cNvSpPr>
                <a:spLocks noChangeArrowheads="1"/>
              </p:cNvSpPr>
              <p:nvPr/>
            </p:nvSpPr>
            <p:spPr bwMode="auto">
              <a:xfrm>
                <a:off x="2314" y="3958"/>
                <a:ext cx="542" cy="331"/>
              </a:xfrm>
              <a:prstGeom prst="ellipse">
                <a:avLst/>
              </a:prstGeom>
              <a:gradFill rotWithShape="0">
                <a:gsLst>
                  <a:gs pos="0">
                    <a:srgbClr val="0077C7"/>
                  </a:gs>
                  <a:gs pos="100000">
                    <a:srgbClr val="0088E4"/>
                  </a:gs>
                </a:gsLst>
                <a:lin ang="13500000" scaled="1"/>
              </a:gradFill>
              <a:ln w="9525">
                <a:noFill/>
                <a:round/>
                <a:headEnd/>
                <a:tailEnd/>
              </a:ln>
              <a:effectLst/>
            </p:spPr>
            <p:txBody>
              <a:bodyPr wrap="none" anchor="ctr"/>
              <a:lstStyle/>
              <a:p>
                <a:endParaRPr lang="es-AR"/>
              </a:p>
            </p:txBody>
          </p:sp>
          <p:sp>
            <p:nvSpPr>
              <p:cNvPr id="1043" name="Oval 19"/>
              <p:cNvSpPr>
                <a:spLocks noChangeArrowheads="1"/>
              </p:cNvSpPr>
              <p:nvPr/>
            </p:nvSpPr>
            <p:spPr bwMode="auto">
              <a:xfrm>
                <a:off x="2341" y="3979"/>
                <a:ext cx="500" cy="298"/>
              </a:xfrm>
              <a:prstGeom prst="ellipse">
                <a:avLst/>
              </a:prstGeom>
              <a:gradFill rotWithShape="0">
                <a:gsLst>
                  <a:gs pos="0">
                    <a:srgbClr val="007BCE"/>
                  </a:gs>
                  <a:gs pos="100000">
                    <a:srgbClr val="0088E4"/>
                  </a:gs>
                </a:gsLst>
                <a:lin ang="13500000" scaled="1"/>
              </a:gradFill>
              <a:ln w="9525">
                <a:noFill/>
                <a:round/>
                <a:headEnd/>
                <a:tailEnd/>
              </a:ln>
              <a:effectLst/>
            </p:spPr>
            <p:txBody>
              <a:bodyPr wrap="none" anchor="ctr"/>
              <a:lstStyle/>
              <a:p>
                <a:endParaRPr lang="es-AR"/>
              </a:p>
            </p:txBody>
          </p:sp>
          <p:sp>
            <p:nvSpPr>
              <p:cNvPr id="1044" name="Oval 20"/>
              <p:cNvSpPr>
                <a:spLocks noChangeArrowheads="1"/>
              </p:cNvSpPr>
              <p:nvPr/>
            </p:nvSpPr>
            <p:spPr bwMode="auto">
              <a:xfrm>
                <a:off x="2368" y="3997"/>
                <a:ext cx="443" cy="257"/>
              </a:xfrm>
              <a:prstGeom prst="ellipse">
                <a:avLst/>
              </a:prstGeom>
              <a:gradFill rotWithShape="0">
                <a:gsLst>
                  <a:gs pos="0">
                    <a:srgbClr val="0077C7"/>
                  </a:gs>
                  <a:gs pos="100000">
                    <a:srgbClr val="0088E4"/>
                  </a:gs>
                </a:gsLst>
                <a:lin ang="5400000" scaled="1"/>
              </a:gradFill>
              <a:ln w="9525">
                <a:noFill/>
                <a:round/>
                <a:headEnd/>
                <a:tailEnd/>
              </a:ln>
              <a:effectLst/>
            </p:spPr>
            <p:txBody>
              <a:bodyPr wrap="none" anchor="ctr"/>
              <a:lstStyle/>
              <a:p>
                <a:endParaRPr lang="es-AR"/>
              </a:p>
            </p:txBody>
          </p:sp>
          <p:sp>
            <p:nvSpPr>
              <p:cNvPr id="1045" name="Oval 21"/>
              <p:cNvSpPr>
                <a:spLocks noChangeArrowheads="1"/>
              </p:cNvSpPr>
              <p:nvPr/>
            </p:nvSpPr>
            <p:spPr bwMode="auto">
              <a:xfrm>
                <a:off x="2385" y="4005"/>
                <a:ext cx="412" cy="239"/>
              </a:xfrm>
              <a:prstGeom prst="ellipse">
                <a:avLst/>
              </a:pr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sp>
            <p:nvSpPr>
              <p:cNvPr id="1046" name="Oval 22"/>
              <p:cNvSpPr>
                <a:spLocks noChangeArrowheads="1"/>
              </p:cNvSpPr>
              <p:nvPr/>
            </p:nvSpPr>
            <p:spPr bwMode="auto">
              <a:xfrm>
                <a:off x="2437" y="4026"/>
                <a:ext cx="305" cy="191"/>
              </a:xfrm>
              <a:prstGeom prst="ellipse">
                <a:avLst/>
              </a:prstGeom>
              <a:gradFill rotWithShape="0">
                <a:gsLst>
                  <a:gs pos="0">
                    <a:srgbClr val="0077C7"/>
                  </a:gs>
                  <a:gs pos="100000">
                    <a:srgbClr val="0088E4"/>
                  </a:gs>
                </a:gsLst>
                <a:lin ang="5400000" scaled="1"/>
              </a:gradFill>
              <a:ln w="9525">
                <a:noFill/>
                <a:round/>
                <a:headEnd/>
                <a:tailEnd/>
              </a:ln>
              <a:effectLst/>
            </p:spPr>
            <p:txBody>
              <a:bodyPr wrap="none" anchor="ctr"/>
              <a:lstStyle/>
              <a:p>
                <a:endParaRPr lang="es-AR"/>
              </a:p>
            </p:txBody>
          </p:sp>
          <p:sp>
            <p:nvSpPr>
              <p:cNvPr id="1047" name="Oval 23"/>
              <p:cNvSpPr>
                <a:spLocks noChangeArrowheads="1"/>
              </p:cNvSpPr>
              <p:nvPr/>
            </p:nvSpPr>
            <p:spPr bwMode="auto">
              <a:xfrm>
                <a:off x="2476" y="4056"/>
                <a:ext cx="226" cy="134"/>
              </a:xfrm>
              <a:prstGeom prst="ellipse">
                <a:avLst/>
              </a:prstGeom>
              <a:gradFill rotWithShape="0">
                <a:gsLst>
                  <a:gs pos="0">
                    <a:srgbClr val="007BCE"/>
                  </a:gs>
                  <a:gs pos="100000">
                    <a:srgbClr val="0088E4"/>
                  </a:gs>
                </a:gsLst>
                <a:lin ang="13500000" scaled="1"/>
              </a:gradFill>
              <a:ln w="9525">
                <a:noFill/>
                <a:round/>
                <a:headEnd/>
                <a:tailEnd/>
              </a:ln>
              <a:effectLst/>
            </p:spPr>
            <p:txBody>
              <a:bodyPr wrap="none" anchor="ctr"/>
              <a:lstStyle/>
              <a:p>
                <a:endParaRPr lang="es-AR"/>
              </a:p>
            </p:txBody>
          </p:sp>
          <p:sp>
            <p:nvSpPr>
              <p:cNvPr id="1048" name="Oval 24"/>
              <p:cNvSpPr>
                <a:spLocks noChangeArrowheads="1"/>
              </p:cNvSpPr>
              <p:nvPr/>
            </p:nvSpPr>
            <p:spPr bwMode="auto">
              <a:xfrm>
                <a:off x="2542" y="4097"/>
                <a:ext cx="89" cy="59"/>
              </a:xfrm>
              <a:prstGeom prst="ellipse">
                <a:avLst/>
              </a:prstGeom>
              <a:gradFill rotWithShape="0">
                <a:gsLst>
                  <a:gs pos="0">
                    <a:srgbClr val="007BCE"/>
                  </a:gs>
                  <a:gs pos="100000">
                    <a:srgbClr val="0088E4"/>
                  </a:gs>
                </a:gsLst>
                <a:lin ang="10800000" scaled="1"/>
              </a:gradFill>
              <a:ln w="9525">
                <a:noFill/>
                <a:round/>
                <a:headEnd/>
                <a:tailEnd/>
              </a:ln>
              <a:effectLst/>
            </p:spPr>
            <p:txBody>
              <a:bodyPr wrap="none" anchor="ctr"/>
              <a:lstStyle/>
              <a:p>
                <a:endParaRPr lang="es-AR"/>
              </a:p>
            </p:txBody>
          </p:sp>
          <p:sp>
            <p:nvSpPr>
              <p:cNvPr id="1049" name="Freeform 25"/>
              <p:cNvSpPr>
                <a:spLocks noChangeArrowheads="1"/>
              </p:cNvSpPr>
              <p:nvPr/>
            </p:nvSpPr>
            <p:spPr bwMode="auto">
              <a:xfrm>
                <a:off x="2585" y="3822"/>
                <a:ext cx="448" cy="185"/>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rgbClr val="007BCE"/>
                  </a:gs>
                  <a:gs pos="100000">
                    <a:srgbClr val="0088E4"/>
                  </a:gs>
                </a:gsLst>
                <a:lin ang="5400000" scaled="1"/>
              </a:gradFill>
              <a:ln w="9525">
                <a:noFill/>
                <a:round/>
                <a:headEnd/>
                <a:tailEnd/>
              </a:ln>
              <a:effectLst/>
            </p:spPr>
            <p:txBody>
              <a:bodyPr wrap="none" anchor="ctr"/>
              <a:lstStyle/>
              <a:p>
                <a:endParaRPr lang="es-AR"/>
              </a:p>
            </p:txBody>
          </p:sp>
          <p:sp>
            <p:nvSpPr>
              <p:cNvPr id="1050" name="Freeform 26"/>
              <p:cNvSpPr>
                <a:spLocks noChangeArrowheads="1"/>
              </p:cNvSpPr>
              <p:nvPr/>
            </p:nvSpPr>
            <p:spPr bwMode="auto">
              <a:xfrm>
                <a:off x="2142" y="3852"/>
                <a:ext cx="891" cy="461"/>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rgbClr val="0072C0"/>
                  </a:gs>
                  <a:gs pos="100000">
                    <a:srgbClr val="0088E4"/>
                  </a:gs>
                </a:gsLst>
                <a:lin ang="13500000" scaled="1"/>
              </a:gradFill>
              <a:ln w="9525">
                <a:noFill/>
                <a:round/>
                <a:headEnd/>
                <a:tailEnd/>
              </a:ln>
              <a:effectLst/>
            </p:spPr>
            <p:txBody>
              <a:bodyPr wrap="none" anchor="ctr"/>
              <a:lstStyle/>
              <a:p>
                <a:endParaRPr lang="es-AR"/>
              </a:p>
            </p:txBody>
          </p:sp>
          <p:sp>
            <p:nvSpPr>
              <p:cNvPr id="1051" name="Freeform 27"/>
              <p:cNvSpPr>
                <a:spLocks noChangeArrowheads="1"/>
              </p:cNvSpPr>
              <p:nvPr/>
            </p:nvSpPr>
            <p:spPr bwMode="auto">
              <a:xfrm>
                <a:off x="2082" y="3828"/>
                <a:ext cx="406" cy="485"/>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rgbClr val="007BCE"/>
                  </a:gs>
                  <a:gs pos="100000">
                    <a:srgbClr val="0088E4"/>
                  </a:gs>
                </a:gsLst>
                <a:lin ang="10800000" scaled="1"/>
              </a:gradFill>
              <a:ln w="9525">
                <a:noFill/>
                <a:round/>
                <a:headEnd/>
                <a:tailEnd/>
              </a:ln>
              <a:effectLst/>
            </p:spPr>
            <p:txBody>
              <a:bodyPr wrap="none" anchor="ctr"/>
              <a:lstStyle/>
              <a:p>
                <a:endParaRPr lang="es-AR"/>
              </a:p>
            </p:txBody>
          </p:sp>
          <p:sp>
            <p:nvSpPr>
              <p:cNvPr id="1052" name="Freeform 28"/>
              <p:cNvSpPr>
                <a:spLocks noChangeArrowheads="1"/>
              </p:cNvSpPr>
              <p:nvPr/>
            </p:nvSpPr>
            <p:spPr bwMode="auto">
              <a:xfrm>
                <a:off x="2987" y="4044"/>
                <a:ext cx="107" cy="251"/>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rgbClr val="006FBA"/>
                  </a:gs>
                  <a:gs pos="100000">
                    <a:srgbClr val="0088E4"/>
                  </a:gs>
                </a:gsLst>
                <a:lin ang="5400000" scaled="1"/>
              </a:gradFill>
              <a:ln w="9525">
                <a:noFill/>
                <a:round/>
                <a:headEnd/>
                <a:tailEnd/>
              </a:ln>
              <a:effectLst/>
            </p:spPr>
            <p:txBody>
              <a:bodyPr wrap="none" anchor="ctr"/>
              <a:lstStyle/>
              <a:p>
                <a:endParaRPr lang="es-AR"/>
              </a:p>
            </p:txBody>
          </p:sp>
          <p:sp>
            <p:nvSpPr>
              <p:cNvPr id="1053" name="Freeform 29"/>
              <p:cNvSpPr>
                <a:spLocks noChangeArrowheads="1"/>
              </p:cNvSpPr>
              <p:nvPr/>
            </p:nvSpPr>
            <p:spPr bwMode="auto">
              <a:xfrm>
                <a:off x="2068" y="3685"/>
                <a:ext cx="834" cy="149"/>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rgbClr val="0088E4"/>
              </a:solidFill>
              <a:ln w="9525">
                <a:noFill/>
                <a:round/>
                <a:headEnd/>
                <a:tailEnd/>
              </a:ln>
              <a:effectLst/>
            </p:spPr>
            <p:txBody>
              <a:bodyPr wrap="none" anchor="ctr"/>
              <a:lstStyle/>
              <a:p>
                <a:endParaRPr lang="es-AR"/>
              </a:p>
            </p:txBody>
          </p:sp>
          <p:sp>
            <p:nvSpPr>
              <p:cNvPr id="1054" name="Freeform 30"/>
              <p:cNvSpPr>
                <a:spLocks noChangeArrowheads="1"/>
              </p:cNvSpPr>
              <p:nvPr/>
            </p:nvSpPr>
            <p:spPr bwMode="auto">
              <a:xfrm>
                <a:off x="1867" y="3853"/>
                <a:ext cx="170" cy="460"/>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rgbClr val="0088E4"/>
              </a:solidFill>
              <a:ln w="9525">
                <a:noFill/>
                <a:round/>
                <a:headEnd/>
                <a:tailEnd/>
              </a:ln>
              <a:effectLst/>
            </p:spPr>
            <p:txBody>
              <a:bodyPr wrap="none" anchor="ctr"/>
              <a:lstStyle/>
              <a:p>
                <a:endParaRPr lang="es-AR"/>
              </a:p>
            </p:txBody>
          </p:sp>
          <p:sp>
            <p:nvSpPr>
              <p:cNvPr id="1055" name="Freeform 31"/>
              <p:cNvSpPr>
                <a:spLocks noChangeArrowheads="1"/>
              </p:cNvSpPr>
              <p:nvPr/>
            </p:nvSpPr>
            <p:spPr bwMode="auto">
              <a:xfrm>
                <a:off x="2951" y="3751"/>
                <a:ext cx="359" cy="562"/>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rgbClr val="0077C7"/>
                  </a:gs>
                  <a:gs pos="100000">
                    <a:srgbClr val="0088E4"/>
                  </a:gs>
                </a:gsLst>
                <a:lin ang="5400000" scaled="1"/>
              </a:gradFill>
              <a:ln w="9525">
                <a:noFill/>
                <a:round/>
                <a:headEnd/>
                <a:tailEnd/>
              </a:ln>
              <a:effectLst/>
            </p:spPr>
            <p:txBody>
              <a:bodyPr wrap="none" anchor="ctr"/>
              <a:lstStyle/>
              <a:p>
                <a:endParaRPr lang="es-AR"/>
              </a:p>
            </p:txBody>
          </p:sp>
          <p:sp>
            <p:nvSpPr>
              <p:cNvPr id="1056" name="Freeform 32"/>
              <p:cNvSpPr>
                <a:spLocks noChangeArrowheads="1"/>
              </p:cNvSpPr>
              <p:nvPr/>
            </p:nvSpPr>
            <p:spPr bwMode="auto">
              <a:xfrm>
                <a:off x="2318" y="3631"/>
                <a:ext cx="1077" cy="424"/>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rgbClr val="0077C7"/>
                  </a:gs>
                  <a:gs pos="100000">
                    <a:srgbClr val="0088E4"/>
                  </a:gs>
                </a:gsLst>
                <a:lin ang="5400000" scaled="1"/>
              </a:gradFill>
              <a:ln w="9525">
                <a:noFill/>
                <a:round/>
                <a:headEnd/>
                <a:tailEnd/>
              </a:ln>
              <a:effectLst/>
            </p:spPr>
            <p:txBody>
              <a:bodyPr wrap="none" anchor="ctr"/>
              <a:lstStyle/>
              <a:p>
                <a:endParaRPr lang="es-AR"/>
              </a:p>
            </p:txBody>
          </p:sp>
          <p:sp>
            <p:nvSpPr>
              <p:cNvPr id="1057" name="Freeform 33"/>
              <p:cNvSpPr>
                <a:spLocks noChangeArrowheads="1"/>
              </p:cNvSpPr>
              <p:nvPr/>
            </p:nvSpPr>
            <p:spPr bwMode="auto">
              <a:xfrm>
                <a:off x="3304" y="4080"/>
                <a:ext cx="97" cy="233"/>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rgbClr val="0077C7"/>
                  </a:gs>
                  <a:gs pos="100000">
                    <a:srgbClr val="0088E4"/>
                  </a:gs>
                </a:gsLst>
                <a:lin ang="5400000" scaled="1"/>
              </a:gradFill>
              <a:ln w="9525">
                <a:noFill/>
                <a:round/>
                <a:headEnd/>
                <a:tailEnd/>
              </a:ln>
              <a:effectLst/>
            </p:spPr>
            <p:txBody>
              <a:bodyPr wrap="none" anchor="ctr"/>
              <a:lstStyle/>
              <a:p>
                <a:endParaRPr lang="es-AR"/>
              </a:p>
            </p:txBody>
          </p:sp>
          <p:sp>
            <p:nvSpPr>
              <p:cNvPr id="1058" name="Freeform 34"/>
              <p:cNvSpPr>
                <a:spLocks noChangeArrowheads="1"/>
              </p:cNvSpPr>
              <p:nvPr/>
            </p:nvSpPr>
            <p:spPr bwMode="auto">
              <a:xfrm>
                <a:off x="1776" y="3673"/>
                <a:ext cx="480" cy="640"/>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rgbClr val="0088E4"/>
              </a:solidFill>
              <a:ln w="9525">
                <a:noFill/>
                <a:round/>
                <a:headEnd/>
                <a:tailEnd/>
              </a:ln>
              <a:effectLst/>
            </p:spPr>
            <p:txBody>
              <a:bodyPr wrap="none" anchor="ctr"/>
              <a:lstStyle/>
              <a:p>
                <a:endParaRPr lang="es-AR"/>
              </a:p>
            </p:txBody>
          </p:sp>
        </p:grpSp>
        <p:grpSp>
          <p:nvGrpSpPr>
            <p:cNvPr id="1059" name="Group 35"/>
            <p:cNvGrpSpPr>
              <a:grpSpLocks/>
            </p:cNvGrpSpPr>
            <p:nvPr/>
          </p:nvGrpSpPr>
          <p:grpSpPr bwMode="auto">
            <a:xfrm>
              <a:off x="4128" y="3360"/>
              <a:ext cx="1350" cy="820"/>
              <a:chOff x="4128" y="3360"/>
              <a:chExt cx="1350" cy="820"/>
            </a:xfrm>
          </p:grpSpPr>
          <p:sp>
            <p:nvSpPr>
              <p:cNvPr id="1060" name="Freeform 36"/>
              <p:cNvSpPr>
                <a:spLocks noChangeArrowheads="1"/>
              </p:cNvSpPr>
              <p:nvPr/>
            </p:nvSpPr>
            <p:spPr bwMode="auto">
              <a:xfrm>
                <a:off x="4200" y="3402"/>
                <a:ext cx="1200" cy="730"/>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rgbClr val="078BE3"/>
                  </a:gs>
                  <a:gs pos="100000">
                    <a:srgbClr val="0088E4"/>
                  </a:gs>
                </a:gsLst>
                <a:lin ang="5400000" scaled="1"/>
              </a:gradFill>
              <a:ln w="9525">
                <a:noFill/>
                <a:round/>
                <a:headEnd/>
                <a:tailEnd/>
              </a:ln>
              <a:effectLst/>
            </p:spPr>
            <p:txBody>
              <a:bodyPr wrap="none" anchor="ctr"/>
              <a:lstStyle/>
              <a:p>
                <a:endParaRPr lang="es-AR"/>
              </a:p>
            </p:txBody>
          </p:sp>
          <p:sp>
            <p:nvSpPr>
              <p:cNvPr id="1061" name="Freeform 37"/>
              <p:cNvSpPr>
                <a:spLocks noChangeArrowheads="1"/>
              </p:cNvSpPr>
              <p:nvPr/>
            </p:nvSpPr>
            <p:spPr bwMode="auto">
              <a:xfrm>
                <a:off x="4128" y="3366"/>
                <a:ext cx="543" cy="736"/>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rgbClr val="078BE3"/>
                  </a:gs>
                  <a:gs pos="100000">
                    <a:srgbClr val="0088E4"/>
                  </a:gs>
                </a:gsLst>
                <a:lin ang="5400000" scaled="1"/>
              </a:gradFill>
              <a:ln w="9525">
                <a:noFill/>
                <a:round/>
                <a:headEnd/>
                <a:tailEnd/>
              </a:ln>
              <a:effectLst/>
            </p:spPr>
            <p:txBody>
              <a:bodyPr wrap="none" anchor="ctr"/>
              <a:lstStyle/>
              <a:p>
                <a:endParaRPr lang="es-AR"/>
              </a:p>
            </p:txBody>
          </p:sp>
          <p:sp>
            <p:nvSpPr>
              <p:cNvPr id="1062" name="Freeform 38"/>
              <p:cNvSpPr>
                <a:spLocks noChangeArrowheads="1"/>
              </p:cNvSpPr>
              <p:nvPr/>
            </p:nvSpPr>
            <p:spPr bwMode="auto">
              <a:xfrm>
                <a:off x="4792" y="3360"/>
                <a:ext cx="608" cy="251"/>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rgbClr val="0E8EE4"/>
                  </a:gs>
                  <a:gs pos="100000">
                    <a:srgbClr val="0088E4"/>
                  </a:gs>
                </a:gsLst>
                <a:lin ang="5400000" scaled="1"/>
              </a:gradFill>
              <a:ln w="9525">
                <a:noFill/>
                <a:round/>
                <a:headEnd/>
                <a:tailEnd/>
              </a:ln>
              <a:effectLst/>
            </p:spPr>
            <p:txBody>
              <a:bodyPr wrap="none" anchor="ctr"/>
              <a:lstStyle/>
              <a:p>
                <a:endParaRPr lang="es-AR"/>
              </a:p>
            </p:txBody>
          </p:sp>
          <p:sp>
            <p:nvSpPr>
              <p:cNvPr id="1063" name="Freeform 39"/>
              <p:cNvSpPr>
                <a:spLocks noChangeArrowheads="1"/>
              </p:cNvSpPr>
              <p:nvPr/>
            </p:nvSpPr>
            <p:spPr bwMode="auto">
              <a:xfrm>
                <a:off x="5246" y="4007"/>
                <a:ext cx="71" cy="53"/>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sp>
            <p:nvSpPr>
              <p:cNvPr id="1064" name="Freeform 40"/>
              <p:cNvSpPr>
                <a:spLocks noChangeArrowheads="1"/>
              </p:cNvSpPr>
              <p:nvPr/>
            </p:nvSpPr>
            <p:spPr bwMode="auto">
              <a:xfrm>
                <a:off x="4505" y="4073"/>
                <a:ext cx="704" cy="107"/>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sp>
            <p:nvSpPr>
              <p:cNvPr id="1065" name="Freeform 41"/>
              <p:cNvSpPr>
                <a:spLocks noChangeArrowheads="1"/>
              </p:cNvSpPr>
              <p:nvPr/>
            </p:nvSpPr>
            <p:spPr bwMode="auto">
              <a:xfrm>
                <a:off x="5336" y="3654"/>
                <a:ext cx="142" cy="340"/>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sp>
            <p:nvSpPr>
              <p:cNvPr id="1066" name="Freeform 42"/>
              <p:cNvSpPr>
                <a:spLocks noChangeArrowheads="1"/>
              </p:cNvSpPr>
              <p:nvPr/>
            </p:nvSpPr>
            <p:spPr bwMode="auto">
              <a:xfrm>
                <a:off x="5061" y="3624"/>
                <a:ext cx="82" cy="89"/>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sp>
            <p:nvSpPr>
              <p:cNvPr id="1067" name="Freeform 43"/>
              <p:cNvSpPr>
                <a:spLocks noChangeArrowheads="1"/>
              </p:cNvSpPr>
              <p:nvPr/>
            </p:nvSpPr>
            <p:spPr bwMode="auto">
              <a:xfrm>
                <a:off x="4445" y="3552"/>
                <a:ext cx="716" cy="430"/>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rgbClr val="0088E4"/>
              </a:solidFill>
              <a:ln w="9525">
                <a:noFill/>
                <a:round/>
                <a:headEnd/>
                <a:tailEnd/>
              </a:ln>
              <a:effectLst/>
            </p:spPr>
            <p:txBody>
              <a:bodyPr wrap="none" anchor="ctr"/>
              <a:lstStyle/>
              <a:p>
                <a:endParaRPr lang="es-AR"/>
              </a:p>
            </p:txBody>
          </p:sp>
          <p:sp>
            <p:nvSpPr>
              <p:cNvPr id="1068" name="Freeform 44"/>
              <p:cNvSpPr>
                <a:spLocks noChangeArrowheads="1"/>
              </p:cNvSpPr>
              <p:nvPr/>
            </p:nvSpPr>
            <p:spPr bwMode="auto">
              <a:xfrm>
                <a:off x="4349" y="3510"/>
                <a:ext cx="908" cy="532"/>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rgbClr val="078BE3"/>
                  </a:gs>
                  <a:gs pos="100000">
                    <a:srgbClr val="0088E4"/>
                  </a:gs>
                </a:gsLst>
                <a:lin ang="10800000" scaled="1"/>
              </a:gradFill>
              <a:ln w="9525">
                <a:noFill/>
                <a:round/>
                <a:headEnd/>
                <a:tailEnd/>
              </a:ln>
              <a:effectLst/>
            </p:spPr>
            <p:txBody>
              <a:bodyPr wrap="none" anchor="ctr"/>
              <a:lstStyle/>
              <a:p>
                <a:endParaRPr lang="es-AR"/>
              </a:p>
            </p:txBody>
          </p:sp>
          <p:sp>
            <p:nvSpPr>
              <p:cNvPr id="1069" name="Freeform 45"/>
              <p:cNvSpPr>
                <a:spLocks noChangeArrowheads="1"/>
              </p:cNvSpPr>
              <p:nvPr/>
            </p:nvSpPr>
            <p:spPr bwMode="auto">
              <a:xfrm>
                <a:off x="4564" y="3492"/>
                <a:ext cx="364" cy="65"/>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rgbClr val="078BE3"/>
                  </a:gs>
                  <a:gs pos="100000">
                    <a:srgbClr val="0088E4"/>
                  </a:gs>
                </a:gsLst>
                <a:lin ang="5400000" scaled="1"/>
              </a:gradFill>
              <a:ln w="9525">
                <a:noFill/>
                <a:round/>
                <a:headEnd/>
                <a:tailEnd/>
              </a:ln>
              <a:effectLst/>
            </p:spPr>
            <p:txBody>
              <a:bodyPr wrap="none" anchor="ctr"/>
              <a:lstStyle/>
              <a:p>
                <a:endParaRPr lang="es-AR"/>
              </a:p>
            </p:txBody>
          </p:sp>
          <p:sp>
            <p:nvSpPr>
              <p:cNvPr id="1070" name="Freeform 46"/>
              <p:cNvSpPr>
                <a:spLocks noChangeArrowheads="1"/>
              </p:cNvSpPr>
              <p:nvPr/>
            </p:nvSpPr>
            <p:spPr bwMode="auto">
              <a:xfrm>
                <a:off x="4463" y="3558"/>
                <a:ext cx="65" cy="47"/>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rgbClr val="078BE3"/>
                  </a:gs>
                  <a:gs pos="100000">
                    <a:srgbClr val="0088E4"/>
                  </a:gs>
                </a:gsLst>
                <a:lin ang="5400000" scaled="1"/>
              </a:gradFill>
              <a:ln w="9525">
                <a:noFill/>
                <a:round/>
                <a:headEnd/>
                <a:tailEnd/>
              </a:ln>
              <a:effectLst/>
            </p:spPr>
            <p:txBody>
              <a:bodyPr wrap="none" anchor="ctr"/>
              <a:lstStyle/>
              <a:p>
                <a:endParaRPr lang="es-AR"/>
              </a:p>
            </p:txBody>
          </p:sp>
          <p:sp>
            <p:nvSpPr>
              <p:cNvPr id="1071" name="Oval 47"/>
              <p:cNvSpPr>
                <a:spLocks noChangeArrowheads="1"/>
              </p:cNvSpPr>
              <p:nvPr/>
            </p:nvSpPr>
            <p:spPr bwMode="auto">
              <a:xfrm>
                <a:off x="4546" y="3608"/>
                <a:ext cx="517" cy="318"/>
              </a:xfrm>
              <a:prstGeom prst="ellipse">
                <a:avLst/>
              </a:prstGeom>
              <a:gradFill rotWithShape="0">
                <a:gsLst>
                  <a:gs pos="0">
                    <a:srgbClr val="007FD5"/>
                  </a:gs>
                  <a:gs pos="100000">
                    <a:srgbClr val="0088E4"/>
                  </a:gs>
                </a:gsLst>
                <a:lin ang="10800000" scaled="1"/>
              </a:gradFill>
              <a:ln w="9525">
                <a:noFill/>
                <a:round/>
                <a:headEnd/>
                <a:tailEnd/>
              </a:ln>
              <a:effectLst/>
            </p:spPr>
            <p:txBody>
              <a:bodyPr wrap="none" anchor="ctr"/>
              <a:lstStyle/>
              <a:p>
                <a:endParaRPr lang="es-AR"/>
              </a:p>
            </p:txBody>
          </p:sp>
          <p:sp>
            <p:nvSpPr>
              <p:cNvPr id="1072" name="Oval 48"/>
              <p:cNvSpPr>
                <a:spLocks noChangeArrowheads="1"/>
              </p:cNvSpPr>
              <p:nvPr/>
            </p:nvSpPr>
            <p:spPr bwMode="auto">
              <a:xfrm>
                <a:off x="4578" y="3630"/>
                <a:ext cx="445" cy="270"/>
              </a:xfrm>
              <a:prstGeom prst="ellipse">
                <a:avLst/>
              </a:prstGeom>
              <a:gradFill rotWithShape="0">
                <a:gsLst>
                  <a:gs pos="0">
                    <a:srgbClr val="078BE3"/>
                  </a:gs>
                  <a:gs pos="100000">
                    <a:srgbClr val="0088E4"/>
                  </a:gs>
                </a:gsLst>
                <a:lin ang="5400000" scaled="1"/>
              </a:gradFill>
              <a:ln w="9525">
                <a:noFill/>
                <a:round/>
                <a:headEnd/>
                <a:tailEnd/>
              </a:ln>
              <a:effectLst/>
            </p:spPr>
            <p:txBody>
              <a:bodyPr wrap="none" anchor="ctr"/>
              <a:lstStyle/>
              <a:p>
                <a:endParaRPr lang="es-AR"/>
              </a:p>
            </p:txBody>
          </p:sp>
          <p:sp>
            <p:nvSpPr>
              <p:cNvPr id="1073" name="Oval 49"/>
              <p:cNvSpPr>
                <a:spLocks noChangeArrowheads="1"/>
              </p:cNvSpPr>
              <p:nvPr/>
            </p:nvSpPr>
            <p:spPr bwMode="auto">
              <a:xfrm>
                <a:off x="4610" y="3650"/>
                <a:ext cx="385" cy="232"/>
              </a:xfrm>
              <a:prstGeom prst="ellipse">
                <a:avLst/>
              </a:pr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sp>
            <p:nvSpPr>
              <p:cNvPr id="1074" name="Oval 50"/>
              <p:cNvSpPr>
                <a:spLocks noChangeArrowheads="1"/>
              </p:cNvSpPr>
              <p:nvPr/>
            </p:nvSpPr>
            <p:spPr bwMode="auto">
              <a:xfrm>
                <a:off x="4654" y="3678"/>
                <a:ext cx="297" cy="176"/>
              </a:xfrm>
              <a:prstGeom prst="ellipse">
                <a:avLst/>
              </a:pr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sp>
            <p:nvSpPr>
              <p:cNvPr id="1075" name="Oval 51"/>
              <p:cNvSpPr>
                <a:spLocks noChangeArrowheads="1"/>
              </p:cNvSpPr>
              <p:nvPr/>
            </p:nvSpPr>
            <p:spPr bwMode="auto">
              <a:xfrm>
                <a:off x="4690" y="3698"/>
                <a:ext cx="221" cy="138"/>
              </a:xfrm>
              <a:prstGeom prst="ellipse">
                <a:avLst/>
              </a:pr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sp>
            <p:nvSpPr>
              <p:cNvPr id="1076" name="Oval 52"/>
              <p:cNvSpPr>
                <a:spLocks noChangeArrowheads="1"/>
              </p:cNvSpPr>
              <p:nvPr/>
            </p:nvSpPr>
            <p:spPr bwMode="auto">
              <a:xfrm>
                <a:off x="4738" y="3728"/>
                <a:ext cx="125" cy="80"/>
              </a:xfrm>
              <a:prstGeom prst="ellipse">
                <a:avLst/>
              </a:prstGeom>
              <a:gradFill rotWithShape="0">
                <a:gsLst>
                  <a:gs pos="0">
                    <a:srgbClr val="0083DB"/>
                  </a:gs>
                  <a:gs pos="100000">
                    <a:srgbClr val="0088E4"/>
                  </a:gs>
                </a:gsLst>
                <a:lin ang="5400000" scaled="1"/>
              </a:gradFill>
              <a:ln w="9525">
                <a:noFill/>
                <a:round/>
                <a:headEnd/>
                <a:tailEnd/>
              </a:ln>
              <a:effectLst/>
            </p:spPr>
            <p:txBody>
              <a:bodyPr wrap="none" anchor="ctr"/>
              <a:lstStyle/>
              <a:p>
                <a:endParaRPr lang="es-AR"/>
              </a:p>
            </p:txBody>
          </p:sp>
        </p:grpSp>
        <p:grpSp>
          <p:nvGrpSpPr>
            <p:cNvPr id="1077" name="Group 53"/>
            <p:cNvGrpSpPr>
              <a:grpSpLocks/>
            </p:cNvGrpSpPr>
            <p:nvPr/>
          </p:nvGrpSpPr>
          <p:grpSpPr bwMode="auto">
            <a:xfrm>
              <a:off x="5280" y="3024"/>
              <a:ext cx="424" cy="257"/>
              <a:chOff x="5280" y="3024"/>
              <a:chExt cx="424" cy="257"/>
            </a:xfrm>
          </p:grpSpPr>
          <p:sp>
            <p:nvSpPr>
              <p:cNvPr id="1078" name="Freeform 54"/>
              <p:cNvSpPr>
                <a:spLocks noChangeArrowheads="1"/>
              </p:cNvSpPr>
              <p:nvPr/>
            </p:nvSpPr>
            <p:spPr bwMode="auto">
              <a:xfrm>
                <a:off x="5280" y="3186"/>
                <a:ext cx="382" cy="95"/>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rgbClr val="0068AE"/>
                  </a:gs>
                  <a:gs pos="100000">
                    <a:srgbClr val="0088E4"/>
                  </a:gs>
                </a:gsLst>
                <a:lin ang="5400000" scaled="1"/>
              </a:gradFill>
              <a:ln w="9525">
                <a:noFill/>
                <a:round/>
                <a:headEnd/>
                <a:tailEnd/>
              </a:ln>
              <a:effectLst/>
            </p:spPr>
            <p:txBody>
              <a:bodyPr wrap="none" anchor="ctr"/>
              <a:lstStyle/>
              <a:p>
                <a:endParaRPr lang="es-AR"/>
              </a:p>
            </p:txBody>
          </p:sp>
          <p:sp>
            <p:nvSpPr>
              <p:cNvPr id="1079" name="Freeform 55"/>
              <p:cNvSpPr>
                <a:spLocks noChangeArrowheads="1"/>
              </p:cNvSpPr>
              <p:nvPr/>
            </p:nvSpPr>
            <p:spPr bwMode="auto">
              <a:xfrm>
                <a:off x="5315" y="3024"/>
                <a:ext cx="257" cy="53"/>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rgbClr val="0068AE"/>
                  </a:gs>
                  <a:gs pos="100000">
                    <a:srgbClr val="0088E4"/>
                  </a:gs>
                </a:gsLst>
                <a:lin ang="5400000" scaled="1"/>
              </a:gradFill>
              <a:ln w="9525">
                <a:noFill/>
                <a:round/>
                <a:headEnd/>
                <a:tailEnd/>
              </a:ln>
              <a:effectLst/>
            </p:spPr>
            <p:txBody>
              <a:bodyPr wrap="none" anchor="ctr"/>
              <a:lstStyle/>
              <a:p>
                <a:endParaRPr lang="es-AR"/>
              </a:p>
            </p:txBody>
          </p:sp>
          <p:sp>
            <p:nvSpPr>
              <p:cNvPr id="1080" name="Freeform 56"/>
              <p:cNvSpPr>
                <a:spLocks noChangeArrowheads="1"/>
              </p:cNvSpPr>
              <p:nvPr/>
            </p:nvSpPr>
            <p:spPr bwMode="auto">
              <a:xfrm>
                <a:off x="5645" y="3066"/>
                <a:ext cx="59" cy="155"/>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rgbClr val="0068AE"/>
                  </a:gs>
                  <a:gs pos="100000">
                    <a:srgbClr val="0088E4"/>
                  </a:gs>
                </a:gsLst>
                <a:lin ang="5400000" scaled="1"/>
              </a:gradFill>
              <a:ln w="9525">
                <a:noFill/>
                <a:round/>
                <a:headEnd/>
                <a:tailEnd/>
              </a:ln>
              <a:effectLst/>
            </p:spPr>
            <p:txBody>
              <a:bodyPr wrap="none" anchor="ctr"/>
              <a:lstStyle/>
              <a:p>
                <a:endParaRPr lang="es-AR"/>
              </a:p>
            </p:txBody>
          </p:sp>
          <p:sp>
            <p:nvSpPr>
              <p:cNvPr id="1081" name="Freeform 57"/>
              <p:cNvSpPr>
                <a:spLocks noChangeArrowheads="1"/>
              </p:cNvSpPr>
              <p:nvPr/>
            </p:nvSpPr>
            <p:spPr bwMode="auto">
              <a:xfrm>
                <a:off x="5375" y="3246"/>
                <a:ext cx="191" cy="17"/>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rgbClr val="0068AE"/>
                  </a:gs>
                  <a:gs pos="100000">
                    <a:srgbClr val="0088E4"/>
                  </a:gs>
                </a:gsLst>
                <a:lin ang="5400000" scaled="1"/>
              </a:gradFill>
              <a:ln w="9525">
                <a:noFill/>
                <a:round/>
                <a:headEnd/>
                <a:tailEnd/>
              </a:ln>
              <a:effectLst/>
            </p:spPr>
            <p:txBody>
              <a:bodyPr wrap="none" anchor="ctr"/>
              <a:lstStyle/>
              <a:p>
                <a:endParaRPr lang="es-AR"/>
              </a:p>
            </p:txBody>
          </p:sp>
          <p:sp>
            <p:nvSpPr>
              <p:cNvPr id="1082" name="Freeform 58"/>
              <p:cNvSpPr>
                <a:spLocks noChangeArrowheads="1"/>
              </p:cNvSpPr>
              <p:nvPr/>
            </p:nvSpPr>
            <p:spPr bwMode="auto">
              <a:xfrm>
                <a:off x="5304" y="3042"/>
                <a:ext cx="160" cy="185"/>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rgbClr val="0068AE"/>
                  </a:gs>
                  <a:gs pos="100000">
                    <a:srgbClr val="0088E4"/>
                  </a:gs>
                </a:gsLst>
                <a:lin ang="5400000" scaled="1"/>
              </a:gradFill>
              <a:ln w="9525">
                <a:noFill/>
                <a:round/>
                <a:headEnd/>
                <a:tailEnd/>
              </a:ln>
              <a:effectLst/>
            </p:spPr>
            <p:txBody>
              <a:bodyPr wrap="none" anchor="ctr"/>
              <a:lstStyle/>
              <a:p>
                <a:endParaRPr lang="es-AR"/>
              </a:p>
            </p:txBody>
          </p:sp>
          <p:sp>
            <p:nvSpPr>
              <p:cNvPr id="1083" name="Freeform 59"/>
              <p:cNvSpPr>
                <a:spLocks noChangeArrowheads="1"/>
              </p:cNvSpPr>
              <p:nvPr/>
            </p:nvSpPr>
            <p:spPr bwMode="auto">
              <a:xfrm>
                <a:off x="5489" y="3042"/>
                <a:ext cx="185" cy="209"/>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rgbClr val="0068AE"/>
                  </a:gs>
                  <a:gs pos="100000">
                    <a:srgbClr val="0088E4"/>
                  </a:gs>
                </a:gsLst>
                <a:lin ang="5400000" scaled="1"/>
              </a:gradFill>
              <a:ln w="9525">
                <a:noFill/>
                <a:round/>
                <a:headEnd/>
                <a:tailEnd/>
              </a:ln>
              <a:effectLst/>
            </p:spPr>
            <p:txBody>
              <a:bodyPr wrap="none" anchor="ctr"/>
              <a:lstStyle/>
              <a:p>
                <a:endParaRPr lang="es-AR"/>
              </a:p>
            </p:txBody>
          </p:sp>
          <p:sp>
            <p:nvSpPr>
              <p:cNvPr id="1084" name="Freeform 60"/>
              <p:cNvSpPr>
                <a:spLocks noChangeArrowheads="1"/>
              </p:cNvSpPr>
              <p:nvPr/>
            </p:nvSpPr>
            <p:spPr bwMode="auto">
              <a:xfrm>
                <a:off x="5345" y="3058"/>
                <a:ext cx="298" cy="185"/>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rgbClr val="0068AE"/>
                  </a:gs>
                  <a:gs pos="100000">
                    <a:srgbClr val="0088E4"/>
                  </a:gs>
                </a:gsLst>
                <a:lin ang="5400000" scaled="1"/>
              </a:gradFill>
              <a:ln w="9525">
                <a:noFill/>
                <a:round/>
                <a:headEnd/>
                <a:tailEnd/>
              </a:ln>
              <a:effectLst/>
            </p:spPr>
            <p:txBody>
              <a:bodyPr wrap="none" anchor="ctr"/>
              <a:lstStyle/>
              <a:p>
                <a:endParaRPr lang="es-AR"/>
              </a:p>
            </p:txBody>
          </p:sp>
          <p:grpSp>
            <p:nvGrpSpPr>
              <p:cNvPr id="1085" name="Group 61"/>
              <p:cNvGrpSpPr>
                <a:grpSpLocks/>
              </p:cNvGrpSpPr>
              <p:nvPr/>
            </p:nvGrpSpPr>
            <p:grpSpPr bwMode="auto">
              <a:xfrm>
                <a:off x="5381" y="3085"/>
                <a:ext cx="226" cy="131"/>
                <a:chOff x="5381" y="3085"/>
                <a:chExt cx="226" cy="131"/>
              </a:xfrm>
            </p:grpSpPr>
            <p:sp>
              <p:nvSpPr>
                <p:cNvPr id="1086" name="Oval 62"/>
                <p:cNvSpPr>
                  <a:spLocks noChangeArrowheads="1"/>
                </p:cNvSpPr>
                <p:nvPr/>
              </p:nvSpPr>
              <p:spPr bwMode="auto">
                <a:xfrm>
                  <a:off x="5381" y="3085"/>
                  <a:ext cx="226" cy="131"/>
                </a:xfrm>
                <a:prstGeom prst="ellipse">
                  <a:avLst/>
                </a:prstGeom>
                <a:gradFill rotWithShape="0">
                  <a:gsLst>
                    <a:gs pos="0">
                      <a:srgbClr val="0068AE"/>
                    </a:gs>
                    <a:gs pos="100000">
                      <a:srgbClr val="0088E4"/>
                    </a:gs>
                  </a:gsLst>
                  <a:lin ang="5400000" scaled="1"/>
                </a:gradFill>
                <a:ln w="9525">
                  <a:noFill/>
                  <a:round/>
                  <a:headEnd/>
                  <a:tailEnd/>
                </a:ln>
                <a:effectLst/>
              </p:spPr>
              <p:txBody>
                <a:bodyPr wrap="none" anchor="ctr"/>
                <a:lstStyle/>
                <a:p>
                  <a:endParaRPr lang="es-AR"/>
                </a:p>
              </p:txBody>
            </p:sp>
            <p:sp>
              <p:nvSpPr>
                <p:cNvPr id="1087" name="Oval 63"/>
                <p:cNvSpPr>
                  <a:spLocks noChangeArrowheads="1"/>
                </p:cNvSpPr>
                <p:nvPr/>
              </p:nvSpPr>
              <p:spPr bwMode="auto">
                <a:xfrm>
                  <a:off x="5403" y="3099"/>
                  <a:ext cx="181" cy="101"/>
                </a:xfrm>
                <a:prstGeom prst="ellipse">
                  <a:avLst/>
                </a:prstGeom>
                <a:gradFill rotWithShape="0">
                  <a:gsLst>
                    <a:gs pos="0">
                      <a:srgbClr val="0068AE"/>
                    </a:gs>
                    <a:gs pos="100000">
                      <a:srgbClr val="0088E4"/>
                    </a:gs>
                  </a:gsLst>
                  <a:lin ang="5400000" scaled="1"/>
                </a:gradFill>
                <a:ln w="9525">
                  <a:noFill/>
                  <a:round/>
                  <a:headEnd/>
                  <a:tailEnd/>
                </a:ln>
                <a:effectLst/>
              </p:spPr>
              <p:txBody>
                <a:bodyPr wrap="none" anchor="ctr"/>
                <a:lstStyle/>
                <a:p>
                  <a:endParaRPr lang="es-AR"/>
                </a:p>
              </p:txBody>
            </p:sp>
            <p:sp>
              <p:nvSpPr>
                <p:cNvPr id="1088" name="Oval 64"/>
                <p:cNvSpPr>
                  <a:spLocks noChangeArrowheads="1"/>
                </p:cNvSpPr>
                <p:nvPr/>
              </p:nvSpPr>
              <p:spPr bwMode="auto">
                <a:xfrm>
                  <a:off x="5431" y="3109"/>
                  <a:ext cx="124" cy="81"/>
                </a:xfrm>
                <a:prstGeom prst="ellipse">
                  <a:avLst/>
                </a:prstGeom>
                <a:gradFill rotWithShape="0">
                  <a:gsLst>
                    <a:gs pos="0">
                      <a:srgbClr val="0068AE"/>
                    </a:gs>
                    <a:gs pos="100000">
                      <a:srgbClr val="0088E4"/>
                    </a:gs>
                  </a:gsLst>
                  <a:lin ang="5400000" scaled="1"/>
                </a:gradFill>
                <a:ln w="9525">
                  <a:noFill/>
                  <a:round/>
                  <a:headEnd/>
                  <a:tailEnd/>
                </a:ln>
                <a:effectLst/>
              </p:spPr>
              <p:txBody>
                <a:bodyPr wrap="none" anchor="ctr"/>
                <a:lstStyle/>
                <a:p>
                  <a:endParaRPr lang="es-AR"/>
                </a:p>
              </p:txBody>
            </p:sp>
            <p:sp>
              <p:nvSpPr>
                <p:cNvPr id="1089" name="Oval 65"/>
                <p:cNvSpPr>
                  <a:spLocks noChangeArrowheads="1"/>
                </p:cNvSpPr>
                <p:nvPr/>
              </p:nvSpPr>
              <p:spPr bwMode="auto">
                <a:xfrm>
                  <a:off x="5458" y="3125"/>
                  <a:ext cx="72" cy="46"/>
                </a:xfrm>
                <a:prstGeom prst="ellipse">
                  <a:avLst/>
                </a:prstGeom>
                <a:gradFill rotWithShape="0">
                  <a:gsLst>
                    <a:gs pos="0">
                      <a:srgbClr val="0068AE"/>
                    </a:gs>
                    <a:gs pos="100000">
                      <a:srgbClr val="0088E4"/>
                    </a:gs>
                  </a:gsLst>
                  <a:lin ang="5400000" scaled="1"/>
                </a:gradFill>
                <a:ln w="9525">
                  <a:noFill/>
                  <a:round/>
                  <a:headEnd/>
                  <a:tailEnd/>
                </a:ln>
                <a:effectLst/>
              </p:spPr>
              <p:txBody>
                <a:bodyPr wrap="none" anchor="ctr"/>
                <a:lstStyle/>
                <a:p>
                  <a:endParaRPr lang="es-AR"/>
                </a:p>
              </p:txBody>
            </p:sp>
          </p:grpSp>
        </p:grpSp>
      </p:grpSp>
      <p:sp>
        <p:nvSpPr>
          <p:cNvPr id="1090" name="Rectangle 66"/>
          <p:cNvSpPr>
            <a:spLocks noGrp="1" noChangeArrowheads="1"/>
          </p:cNvSpPr>
          <p:nvPr>
            <p:ph type="title"/>
          </p:nvPr>
        </p:nvSpPr>
        <p:spPr bwMode="auto">
          <a:xfrm>
            <a:off x="457200" y="130175"/>
            <a:ext cx="8228013" cy="1433513"/>
          </a:xfrm>
          <a:prstGeom prst="rect">
            <a:avLst/>
          </a:prstGeom>
          <a:noFill/>
          <a:ln w="9525">
            <a:noFill/>
            <a:round/>
            <a:headEnd/>
            <a:tailEnd/>
          </a:ln>
          <a:effectLst/>
        </p:spPr>
        <p:txBody>
          <a:bodyPr vert="horz" wrap="square" lIns="90000" tIns="46800" rIns="90000" bIns="46800" numCol="1" anchor="ctr" anchorCtr="1" compatLnSpc="1">
            <a:prstTxWarp prst="textNoShape">
              <a:avLst/>
            </a:prstTxWarp>
          </a:bodyPr>
          <a:lstStyle/>
          <a:p>
            <a:pPr lvl="0"/>
            <a:r>
              <a:rPr lang="en-GB" smtClean="0"/>
              <a:t>Pulse para editar el formato del texto de título</a:t>
            </a:r>
          </a:p>
        </p:txBody>
      </p:sp>
      <p:sp>
        <p:nvSpPr>
          <p:cNvPr id="1091" name="Rectangle 67"/>
          <p:cNvSpPr>
            <a:spLocks noGrp="1" noChangeArrowheads="1"/>
          </p:cNvSpPr>
          <p:nvPr>
            <p:ph type="body" idx="1"/>
          </p:nvPr>
        </p:nvSpPr>
        <p:spPr bwMode="auto">
          <a:xfrm>
            <a:off x="457200" y="1600200"/>
            <a:ext cx="8228013" cy="45243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smtClean="0"/>
              <a:t>Pulse para editar los formatos del texto del esquema</a:t>
            </a:r>
          </a:p>
          <a:p>
            <a:pPr lvl="1"/>
            <a:r>
              <a:rPr lang="en-GB" smtClean="0"/>
              <a:t>Segundo nivel del esquema</a:t>
            </a:r>
          </a:p>
          <a:p>
            <a:pPr lvl="2"/>
            <a:r>
              <a:rPr lang="en-GB" smtClean="0"/>
              <a:t>Tercer nivel del esquema</a:t>
            </a:r>
          </a:p>
          <a:p>
            <a:pPr lvl="3"/>
            <a:r>
              <a:rPr lang="en-GB" smtClean="0"/>
              <a:t>Cuarto nivel del esquema</a:t>
            </a:r>
          </a:p>
          <a:p>
            <a:pPr lvl="4"/>
            <a:r>
              <a:rPr lang="en-GB" smtClean="0"/>
              <a:t>Quinto nivel del esquema</a:t>
            </a:r>
          </a:p>
          <a:p>
            <a:pPr lvl="4"/>
            <a:r>
              <a:rPr lang="en-GB" smtClean="0"/>
              <a:t>Sexto nivel del esquema</a:t>
            </a:r>
          </a:p>
          <a:p>
            <a:pPr lvl="4"/>
            <a:r>
              <a:rPr lang="en-GB" smtClean="0"/>
              <a:t>Séptimo nivel del esquema</a:t>
            </a:r>
          </a:p>
          <a:p>
            <a:pPr lvl="4"/>
            <a:r>
              <a:rPr lang="en-GB" smtClean="0"/>
              <a:t>Octavo nivel del esquema</a:t>
            </a:r>
          </a:p>
          <a:p>
            <a:pPr lvl="4"/>
            <a:r>
              <a:rPr lang="en-GB" smtClean="0"/>
              <a:t>Noveno nivel del esquema</a:t>
            </a:r>
          </a:p>
        </p:txBody>
      </p:sp>
      <p:sp>
        <p:nvSpPr>
          <p:cNvPr id="1092" name="Rectangle 68"/>
          <p:cNvSpPr>
            <a:spLocks noGrp="1" noChangeArrowheads="1"/>
          </p:cNvSpPr>
          <p:nvPr>
            <p:ph type="dt"/>
          </p:nvPr>
        </p:nvSpPr>
        <p:spPr bwMode="auto">
          <a:xfrm>
            <a:off x="457200" y="6245225"/>
            <a:ext cx="2132013" cy="474663"/>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cs typeface="Lucida Sans Unicode" charset="0"/>
              </a:defRPr>
            </a:lvl1pPr>
          </a:lstStyle>
          <a:p>
            <a:endParaRPr lang="es-UY"/>
          </a:p>
        </p:txBody>
      </p:sp>
      <p:sp>
        <p:nvSpPr>
          <p:cNvPr id="1093" name="Rectangle 69"/>
          <p:cNvSpPr>
            <a:spLocks noGrp="1" noChangeArrowheads="1"/>
          </p:cNvSpPr>
          <p:nvPr>
            <p:ph type="ftr"/>
          </p:nvPr>
        </p:nvSpPr>
        <p:spPr bwMode="auto">
          <a:xfrm>
            <a:off x="3124200" y="6245225"/>
            <a:ext cx="2894013" cy="474663"/>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cs typeface="Lucida Sans Unicode" charset="0"/>
              </a:defRPr>
            </a:lvl1pPr>
          </a:lstStyle>
          <a:p>
            <a:endParaRPr lang="es-UY"/>
          </a:p>
        </p:txBody>
      </p:sp>
      <p:sp>
        <p:nvSpPr>
          <p:cNvPr id="1094" name="Rectangle 70"/>
          <p:cNvSpPr>
            <a:spLocks noGrp="1" noChangeArrowheads="1"/>
          </p:cNvSpPr>
          <p:nvPr>
            <p:ph type="sldNum"/>
          </p:nvPr>
        </p:nvSpPr>
        <p:spPr bwMode="auto">
          <a:xfrm>
            <a:off x="6553200" y="6245225"/>
            <a:ext cx="2132013" cy="474663"/>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cs typeface="Lucida Sans Unicode" charset="0"/>
              </a:defRPr>
            </a:lvl1pPr>
          </a:lstStyle>
          <a:p>
            <a:fld id="{C93278A1-5261-4BE8-8BBF-2F886B1A2E73}" type="slidenum">
              <a:rPr lang="es-UY"/>
              <a:pPr/>
              <a:t>‹Nº›</a:t>
            </a:fld>
            <a:endParaRPr lang="es-UY"/>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49263" rtl="0" fontAlgn="base">
        <a:spcBef>
          <a:spcPct val="0"/>
        </a:spcBef>
        <a:spcAft>
          <a:spcPct val="0"/>
        </a:spcAft>
        <a:buClr>
          <a:srgbClr val="000000"/>
        </a:buClr>
        <a:buSzPct val="100000"/>
        <a:buFont typeface="Times New Roman" pitchFamily="16" charset="0"/>
        <a:defRPr sz="4400">
          <a:solidFill>
            <a:srgbClr val="CCECFF"/>
          </a:solidFill>
          <a:effectLst>
            <a:outerShdw blurRad="38100" dist="38100" dir="2700000" algn="tl">
              <a:srgbClr val="000000"/>
            </a:outerShdw>
          </a:effectLst>
          <a:latin typeface="+mj-lt"/>
          <a:ea typeface="+mj-ea"/>
          <a:cs typeface="+mj-cs"/>
        </a:defRPr>
      </a:lvl1pPr>
      <a:lvl2pPr marL="742950" indent="-285750" algn="ctr" defTabSz="449263" rtl="0" fontAlgn="base">
        <a:spcBef>
          <a:spcPct val="0"/>
        </a:spcBef>
        <a:spcAft>
          <a:spcPct val="0"/>
        </a:spcAft>
        <a:buClr>
          <a:srgbClr val="000000"/>
        </a:buClr>
        <a:buSzPct val="100000"/>
        <a:buFont typeface="Times New Roman" pitchFamily="16" charset="0"/>
        <a:defRPr sz="4400">
          <a:solidFill>
            <a:srgbClr val="CCECFF"/>
          </a:solidFill>
          <a:effectLst>
            <a:outerShdw blurRad="38100" dist="38100" dir="2700000" algn="tl">
              <a:srgbClr val="000000"/>
            </a:outerShdw>
          </a:effectLst>
          <a:latin typeface="Arial" charset="0"/>
          <a:ea typeface="MS Gothic" charset="0"/>
          <a:cs typeface="MS Gothic" charset="0"/>
        </a:defRPr>
      </a:lvl2pPr>
      <a:lvl3pPr marL="1143000" indent="-228600" algn="ctr" defTabSz="449263" rtl="0" fontAlgn="base">
        <a:spcBef>
          <a:spcPct val="0"/>
        </a:spcBef>
        <a:spcAft>
          <a:spcPct val="0"/>
        </a:spcAft>
        <a:buClr>
          <a:srgbClr val="000000"/>
        </a:buClr>
        <a:buSzPct val="100000"/>
        <a:buFont typeface="Times New Roman" pitchFamily="16" charset="0"/>
        <a:defRPr sz="4400">
          <a:solidFill>
            <a:srgbClr val="CCECFF"/>
          </a:solidFill>
          <a:effectLst>
            <a:outerShdw blurRad="38100" dist="38100" dir="2700000" algn="tl">
              <a:srgbClr val="000000"/>
            </a:outerShdw>
          </a:effectLst>
          <a:latin typeface="Arial" charset="0"/>
          <a:ea typeface="MS Gothic" charset="0"/>
          <a:cs typeface="MS Gothic" charset="0"/>
        </a:defRPr>
      </a:lvl3pPr>
      <a:lvl4pPr marL="1600200" indent="-228600" algn="ctr" defTabSz="449263" rtl="0" fontAlgn="base">
        <a:spcBef>
          <a:spcPct val="0"/>
        </a:spcBef>
        <a:spcAft>
          <a:spcPct val="0"/>
        </a:spcAft>
        <a:buClr>
          <a:srgbClr val="000000"/>
        </a:buClr>
        <a:buSzPct val="100000"/>
        <a:buFont typeface="Times New Roman" pitchFamily="16" charset="0"/>
        <a:defRPr sz="4400">
          <a:solidFill>
            <a:srgbClr val="CCECFF"/>
          </a:solidFill>
          <a:effectLst>
            <a:outerShdw blurRad="38100" dist="38100" dir="2700000" algn="tl">
              <a:srgbClr val="000000"/>
            </a:outerShdw>
          </a:effectLst>
          <a:latin typeface="Arial" charset="0"/>
          <a:ea typeface="MS Gothic" charset="0"/>
          <a:cs typeface="MS Gothic" charset="0"/>
        </a:defRPr>
      </a:lvl4pPr>
      <a:lvl5pPr marL="2057400" indent="-228600" algn="ctr" defTabSz="449263" rtl="0" fontAlgn="base">
        <a:spcBef>
          <a:spcPct val="0"/>
        </a:spcBef>
        <a:spcAft>
          <a:spcPct val="0"/>
        </a:spcAft>
        <a:buClr>
          <a:srgbClr val="000000"/>
        </a:buClr>
        <a:buSzPct val="100000"/>
        <a:buFont typeface="Times New Roman" pitchFamily="16" charset="0"/>
        <a:defRPr sz="4400">
          <a:solidFill>
            <a:srgbClr val="CCECFF"/>
          </a:solidFill>
          <a:effectLst>
            <a:outerShdw blurRad="38100" dist="38100" dir="2700000" algn="tl">
              <a:srgbClr val="000000"/>
            </a:outerShdw>
          </a:effectLst>
          <a:latin typeface="Arial" charset="0"/>
          <a:ea typeface="MS Gothic" charset="0"/>
          <a:cs typeface="MS Gothic"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CCECFF"/>
          </a:solidFill>
          <a:effectLst>
            <a:outerShdw blurRad="38100" dist="38100" dir="2700000" algn="tl">
              <a:srgbClr val="000000"/>
            </a:outerShdw>
          </a:effectLst>
          <a:latin typeface="Arial" charset="0"/>
          <a:ea typeface="MS Gothic" charset="0"/>
          <a:cs typeface="MS Gothic"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CCECFF"/>
          </a:solidFill>
          <a:effectLst>
            <a:outerShdw blurRad="38100" dist="38100" dir="2700000" algn="tl">
              <a:srgbClr val="000000"/>
            </a:outerShdw>
          </a:effectLst>
          <a:latin typeface="Arial" charset="0"/>
          <a:ea typeface="MS Gothic" charset="0"/>
          <a:cs typeface="MS Gothic"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CCECFF"/>
          </a:solidFill>
          <a:effectLst>
            <a:outerShdw blurRad="38100" dist="38100" dir="2700000" algn="tl">
              <a:srgbClr val="000000"/>
            </a:outerShdw>
          </a:effectLst>
          <a:latin typeface="Arial" charset="0"/>
          <a:ea typeface="MS Gothic" charset="0"/>
          <a:cs typeface="MS Gothic"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CCECFF"/>
          </a:solidFill>
          <a:effectLst>
            <a:outerShdw blurRad="38100" dist="38100" dir="2700000" algn="tl">
              <a:srgbClr val="000000"/>
            </a:outerShdw>
          </a:effectLst>
          <a:latin typeface="Arial" charset="0"/>
          <a:ea typeface="MS Gothic" charset="0"/>
          <a:cs typeface="MS Gothic" charset="0"/>
        </a:defRPr>
      </a:lvl9pPr>
    </p:titleStyle>
    <p:bodyStyle>
      <a:lvl1pPr marL="342900" indent="-342900" algn="l" defTabSz="449263" rtl="0" fontAlgn="base">
        <a:spcBef>
          <a:spcPts val="800"/>
        </a:spcBef>
        <a:spcAft>
          <a:spcPct val="0"/>
        </a:spcAft>
        <a:buClr>
          <a:srgbClr val="000000"/>
        </a:buClr>
        <a:buSzPct val="100000"/>
        <a:buFont typeface="Times New Roman" pitchFamily="16" charset="0"/>
        <a:defRPr sz="3200">
          <a:solidFill>
            <a:srgbClr val="FFFFFF"/>
          </a:solidFill>
          <a:effectLst>
            <a:outerShdw blurRad="38100" dist="38100" dir="2700000" algn="tl">
              <a:srgbClr val="000000"/>
            </a:outerShdw>
          </a:effectLst>
          <a:latin typeface="+mn-lt"/>
          <a:ea typeface="+mn-ea"/>
          <a:cs typeface="+mn-cs"/>
        </a:defRPr>
      </a:lvl1pPr>
      <a:lvl2pPr marL="742950" indent="-285750" algn="l" defTabSz="449263" rtl="0" fontAlgn="base">
        <a:spcBef>
          <a:spcPts val="700"/>
        </a:spcBef>
        <a:spcAft>
          <a:spcPct val="0"/>
        </a:spcAft>
        <a:buClr>
          <a:srgbClr val="000000"/>
        </a:buClr>
        <a:buSzPct val="100000"/>
        <a:buFont typeface="Times New Roman" pitchFamily="16" charset="0"/>
        <a:defRPr sz="2800">
          <a:solidFill>
            <a:srgbClr val="FFFFFF"/>
          </a:solidFill>
          <a:effectLst>
            <a:outerShdw blurRad="38100" dist="38100" dir="2700000" algn="tl">
              <a:srgbClr val="000000"/>
            </a:outerShdw>
          </a:effectLst>
          <a:latin typeface="+mn-lt"/>
          <a:ea typeface="+mn-ea"/>
          <a:cs typeface="+mn-cs"/>
        </a:defRPr>
      </a:lvl2pPr>
      <a:lvl3pPr marL="1143000" indent="-228600" algn="l" defTabSz="449263" rtl="0" fontAlgn="base">
        <a:spcBef>
          <a:spcPts val="600"/>
        </a:spcBef>
        <a:spcAft>
          <a:spcPct val="0"/>
        </a:spcAft>
        <a:buClr>
          <a:srgbClr val="000000"/>
        </a:buClr>
        <a:buSzPct val="100000"/>
        <a:buFont typeface="Times New Roman" pitchFamily="16" charset="0"/>
        <a:defRPr sz="2400">
          <a:solidFill>
            <a:srgbClr val="FFFFFF"/>
          </a:solidFill>
          <a:effectLst>
            <a:outerShdw blurRad="38100" dist="38100" dir="2700000" algn="tl">
              <a:srgbClr val="000000"/>
            </a:outerShdw>
          </a:effectLst>
          <a:latin typeface="+mn-lt"/>
          <a:ea typeface="+mn-ea"/>
          <a:cs typeface="+mn-cs"/>
        </a:defRPr>
      </a:lvl3pPr>
      <a:lvl4pPr marL="1600200" indent="-228600" algn="l" defTabSz="449263" rtl="0" fontAlgn="base">
        <a:spcBef>
          <a:spcPts val="500"/>
        </a:spcBef>
        <a:spcAft>
          <a:spcPct val="0"/>
        </a:spcAft>
        <a:buClr>
          <a:srgbClr val="000000"/>
        </a:buClr>
        <a:buSzPct val="100000"/>
        <a:buFont typeface="Times New Roman" pitchFamily="16" charset="0"/>
        <a:defRPr sz="2000">
          <a:solidFill>
            <a:srgbClr val="FFFFFF"/>
          </a:solidFill>
          <a:effectLst>
            <a:outerShdw blurRad="38100" dist="38100" dir="2700000" algn="tl">
              <a:srgbClr val="000000"/>
            </a:outerShdw>
          </a:effectLst>
          <a:latin typeface="+mn-lt"/>
          <a:ea typeface="+mn-ea"/>
          <a:cs typeface="+mn-cs"/>
        </a:defRPr>
      </a:lvl4pPr>
      <a:lvl5pPr marL="2057400" indent="-228600" algn="l" defTabSz="449263" rtl="0" fontAlgn="base">
        <a:spcBef>
          <a:spcPts val="500"/>
        </a:spcBef>
        <a:spcAft>
          <a:spcPct val="0"/>
        </a:spcAft>
        <a:buClr>
          <a:srgbClr val="000000"/>
        </a:buClr>
        <a:buSzPct val="100000"/>
        <a:buFont typeface="Times New Roman" pitchFamily="16" charset="0"/>
        <a:defRPr sz="2000">
          <a:solidFill>
            <a:srgbClr val="FFFFFF"/>
          </a:solidFill>
          <a:effectLst>
            <a:outerShdw blurRad="38100" dist="38100" dir="2700000" algn="tl">
              <a:srgbClr val="000000"/>
            </a:outerShdw>
          </a:effectLst>
          <a:latin typeface="+mn-lt"/>
          <a:ea typeface="+mn-ea"/>
          <a:cs typeface="+mn-cs"/>
        </a:defRPr>
      </a:lvl5pPr>
      <a:lvl6pPr marL="2514600" indent="-228600" algn="l" defTabSz="449263" rtl="0" fontAlgn="base">
        <a:spcBef>
          <a:spcPts val="500"/>
        </a:spcBef>
        <a:spcAft>
          <a:spcPct val="0"/>
        </a:spcAft>
        <a:buClr>
          <a:srgbClr val="000000"/>
        </a:buClr>
        <a:buSzPct val="100000"/>
        <a:buFont typeface="Times New Roman" pitchFamily="16" charset="0"/>
        <a:defRPr sz="2000">
          <a:solidFill>
            <a:srgbClr val="FFFFFF"/>
          </a:solidFill>
          <a:effectLst>
            <a:outerShdw blurRad="38100" dist="38100" dir="2700000" algn="tl">
              <a:srgbClr val="000000"/>
            </a:outerShdw>
          </a:effectLst>
          <a:latin typeface="+mn-lt"/>
          <a:ea typeface="+mn-ea"/>
          <a:cs typeface="+mn-cs"/>
        </a:defRPr>
      </a:lvl6pPr>
      <a:lvl7pPr marL="2971800" indent="-228600" algn="l" defTabSz="449263" rtl="0" fontAlgn="base">
        <a:spcBef>
          <a:spcPts val="500"/>
        </a:spcBef>
        <a:spcAft>
          <a:spcPct val="0"/>
        </a:spcAft>
        <a:buClr>
          <a:srgbClr val="000000"/>
        </a:buClr>
        <a:buSzPct val="100000"/>
        <a:buFont typeface="Times New Roman" pitchFamily="16" charset="0"/>
        <a:defRPr sz="2000">
          <a:solidFill>
            <a:srgbClr val="FFFFFF"/>
          </a:solidFill>
          <a:effectLst>
            <a:outerShdw blurRad="38100" dist="38100" dir="2700000" algn="tl">
              <a:srgbClr val="000000"/>
            </a:outerShdw>
          </a:effectLst>
          <a:latin typeface="+mn-lt"/>
          <a:ea typeface="+mn-ea"/>
          <a:cs typeface="+mn-cs"/>
        </a:defRPr>
      </a:lvl7pPr>
      <a:lvl8pPr marL="3429000" indent="-228600" algn="l" defTabSz="449263" rtl="0" fontAlgn="base">
        <a:spcBef>
          <a:spcPts val="500"/>
        </a:spcBef>
        <a:spcAft>
          <a:spcPct val="0"/>
        </a:spcAft>
        <a:buClr>
          <a:srgbClr val="000000"/>
        </a:buClr>
        <a:buSzPct val="100000"/>
        <a:buFont typeface="Times New Roman" pitchFamily="16" charset="0"/>
        <a:defRPr sz="2000">
          <a:solidFill>
            <a:srgbClr val="FFFFFF"/>
          </a:solidFill>
          <a:effectLst>
            <a:outerShdw blurRad="38100" dist="38100" dir="2700000" algn="tl">
              <a:srgbClr val="000000"/>
            </a:outerShdw>
          </a:effectLst>
          <a:latin typeface="+mn-lt"/>
          <a:ea typeface="+mn-ea"/>
          <a:cs typeface="+mn-cs"/>
        </a:defRPr>
      </a:lvl8pPr>
      <a:lvl9pPr marL="3886200" indent="-228600" algn="l" defTabSz="449263" rtl="0" fontAlgn="base">
        <a:spcBef>
          <a:spcPts val="500"/>
        </a:spcBef>
        <a:spcAft>
          <a:spcPct val="0"/>
        </a:spcAft>
        <a:buClr>
          <a:srgbClr val="000000"/>
        </a:buClr>
        <a:buSzPct val="100000"/>
        <a:buFont typeface="Times New Roman" pitchFamily="16" charset="0"/>
        <a:defRPr sz="2000">
          <a:solidFill>
            <a:srgbClr val="FFFFFF"/>
          </a:solidFill>
          <a:effectLst>
            <a:outerShdw blurRad="38100" dist="38100" dir="2700000" algn="tl">
              <a:srgbClr val="000000"/>
            </a:outerShdw>
          </a:effectLst>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grpSp>
        <p:nvGrpSpPr>
          <p:cNvPr id="2049" name="Group 1"/>
          <p:cNvGrpSpPr>
            <a:grpSpLocks/>
          </p:cNvGrpSpPr>
          <p:nvPr/>
        </p:nvGrpSpPr>
        <p:grpSpPr bwMode="auto">
          <a:xfrm>
            <a:off x="3175" y="4267200"/>
            <a:ext cx="9139238" cy="2589213"/>
            <a:chOff x="2" y="2688"/>
            <a:chExt cx="5757" cy="1631"/>
          </a:xfrm>
        </p:grpSpPr>
        <p:sp>
          <p:nvSpPr>
            <p:cNvPr id="2050" name="Freeform 2"/>
            <p:cNvSpPr>
              <a:spLocks noChangeArrowheads="1"/>
            </p:cNvSpPr>
            <p:nvPr/>
          </p:nvSpPr>
          <p:spPr bwMode="auto">
            <a:xfrm>
              <a:off x="2" y="2688"/>
              <a:ext cx="5757" cy="1631"/>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rgbClr val="0088E4"/>
                </a:gs>
                <a:gs pos="100000">
                  <a:srgbClr val="0068AE"/>
                </a:gs>
              </a:gsLst>
              <a:lin ang="5400000" scaled="1"/>
            </a:gradFill>
            <a:ln w="9525">
              <a:noFill/>
              <a:round/>
              <a:headEnd/>
              <a:tailEnd/>
            </a:ln>
            <a:effectLst/>
          </p:spPr>
          <p:txBody>
            <a:bodyPr wrap="none" anchor="ctr"/>
            <a:lstStyle/>
            <a:p>
              <a:endParaRPr lang="es-AR"/>
            </a:p>
          </p:txBody>
        </p:sp>
        <p:grpSp>
          <p:nvGrpSpPr>
            <p:cNvPr id="2051" name="Group 3"/>
            <p:cNvGrpSpPr>
              <a:grpSpLocks/>
            </p:cNvGrpSpPr>
            <p:nvPr/>
          </p:nvGrpSpPr>
          <p:grpSpPr bwMode="auto">
            <a:xfrm>
              <a:off x="3528" y="3715"/>
              <a:ext cx="791" cy="520"/>
              <a:chOff x="3528" y="3715"/>
              <a:chExt cx="791" cy="520"/>
            </a:xfrm>
          </p:grpSpPr>
          <p:sp>
            <p:nvSpPr>
              <p:cNvPr id="2052" name="Oval 4"/>
              <p:cNvSpPr>
                <a:spLocks noChangeArrowheads="1"/>
              </p:cNvSpPr>
              <p:nvPr/>
            </p:nvSpPr>
            <p:spPr bwMode="auto">
              <a:xfrm>
                <a:off x="3687" y="3810"/>
                <a:ext cx="531" cy="326"/>
              </a:xfrm>
              <a:prstGeom prst="ellipse">
                <a:avLst/>
              </a:prstGeom>
              <a:gradFill rotWithShape="0">
                <a:gsLst>
                  <a:gs pos="0">
                    <a:srgbClr val="007BCE"/>
                  </a:gs>
                  <a:gs pos="100000">
                    <a:srgbClr val="0088E4"/>
                  </a:gs>
                </a:gsLst>
                <a:path path="shape">
                  <a:fillToRect l="50000" t="50000" r="50000" b="50000"/>
                </a:path>
              </a:gradFill>
              <a:ln w="9525">
                <a:noFill/>
                <a:round/>
                <a:headEnd/>
                <a:tailEnd/>
              </a:ln>
              <a:effectLst/>
            </p:spPr>
            <p:txBody>
              <a:bodyPr wrap="none" anchor="ctr"/>
              <a:lstStyle/>
              <a:p>
                <a:endParaRPr lang="es-AR"/>
              </a:p>
            </p:txBody>
          </p:sp>
          <p:sp>
            <p:nvSpPr>
              <p:cNvPr id="2053" name="Oval 5"/>
              <p:cNvSpPr>
                <a:spLocks noChangeArrowheads="1"/>
              </p:cNvSpPr>
              <p:nvPr/>
            </p:nvSpPr>
            <p:spPr bwMode="auto">
              <a:xfrm>
                <a:off x="3727" y="3840"/>
                <a:ext cx="451" cy="274"/>
              </a:xfrm>
              <a:prstGeom prst="ellipse">
                <a:avLst/>
              </a:prstGeom>
              <a:gradFill rotWithShape="0">
                <a:gsLst>
                  <a:gs pos="0">
                    <a:srgbClr val="007BCE"/>
                  </a:gs>
                  <a:gs pos="100000">
                    <a:srgbClr val="0088E4"/>
                  </a:gs>
                </a:gsLst>
                <a:lin ang="5400000" scaled="1"/>
              </a:gradFill>
              <a:ln w="9525">
                <a:noFill/>
                <a:round/>
                <a:headEnd/>
                <a:tailEnd/>
              </a:ln>
              <a:effectLst/>
            </p:spPr>
            <p:txBody>
              <a:bodyPr wrap="none" anchor="ctr"/>
              <a:lstStyle/>
              <a:p>
                <a:endParaRPr lang="es-AR"/>
              </a:p>
            </p:txBody>
          </p:sp>
          <p:sp>
            <p:nvSpPr>
              <p:cNvPr id="2054" name="Oval 6"/>
              <p:cNvSpPr>
                <a:spLocks noChangeArrowheads="1"/>
              </p:cNvSpPr>
              <p:nvPr/>
            </p:nvSpPr>
            <p:spPr bwMode="auto">
              <a:xfrm>
                <a:off x="3783" y="3872"/>
                <a:ext cx="343" cy="206"/>
              </a:xfrm>
              <a:prstGeom prst="ellipse">
                <a:avLst/>
              </a:pr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sp>
            <p:nvSpPr>
              <p:cNvPr id="2055" name="Oval 7"/>
              <p:cNvSpPr>
                <a:spLocks noChangeArrowheads="1"/>
              </p:cNvSpPr>
              <p:nvPr/>
            </p:nvSpPr>
            <p:spPr bwMode="auto">
              <a:xfrm>
                <a:off x="3823" y="3896"/>
                <a:ext cx="261" cy="158"/>
              </a:xfrm>
              <a:prstGeom prst="ellipse">
                <a:avLst/>
              </a:prstGeom>
              <a:gradFill rotWithShape="0">
                <a:gsLst>
                  <a:gs pos="0">
                    <a:srgbClr val="0083DB"/>
                  </a:gs>
                  <a:gs pos="100000">
                    <a:srgbClr val="0088E4"/>
                  </a:gs>
                </a:gsLst>
                <a:lin ang="5400000" scaled="1"/>
              </a:gradFill>
              <a:ln w="9525">
                <a:noFill/>
                <a:round/>
                <a:headEnd/>
                <a:tailEnd/>
              </a:ln>
              <a:effectLst/>
            </p:spPr>
            <p:txBody>
              <a:bodyPr wrap="none" anchor="ctr"/>
              <a:lstStyle/>
              <a:p>
                <a:endParaRPr lang="es-AR"/>
              </a:p>
            </p:txBody>
          </p:sp>
          <p:sp>
            <p:nvSpPr>
              <p:cNvPr id="2056" name="Oval 8"/>
              <p:cNvSpPr>
                <a:spLocks noChangeArrowheads="1"/>
              </p:cNvSpPr>
              <p:nvPr/>
            </p:nvSpPr>
            <p:spPr bwMode="auto">
              <a:xfrm>
                <a:off x="3857" y="3922"/>
                <a:ext cx="191" cy="106"/>
              </a:xfrm>
              <a:prstGeom prst="ellipse">
                <a:avLst/>
              </a:pr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sp>
            <p:nvSpPr>
              <p:cNvPr id="2057" name="Freeform 9"/>
              <p:cNvSpPr>
                <a:spLocks noChangeArrowheads="1"/>
              </p:cNvSpPr>
              <p:nvPr/>
            </p:nvSpPr>
            <p:spPr bwMode="auto">
              <a:xfrm>
                <a:off x="3576" y="3715"/>
                <a:ext cx="382" cy="160"/>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sp>
            <p:nvSpPr>
              <p:cNvPr id="2058" name="Freeform 10"/>
              <p:cNvSpPr>
                <a:spLocks noChangeArrowheads="1"/>
              </p:cNvSpPr>
              <p:nvPr/>
            </p:nvSpPr>
            <p:spPr bwMode="auto">
              <a:xfrm>
                <a:off x="3696" y="4170"/>
                <a:ext cx="443" cy="65"/>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rgbClr val="0072C0"/>
                  </a:gs>
                  <a:gs pos="100000">
                    <a:srgbClr val="0088E4"/>
                  </a:gs>
                </a:gsLst>
                <a:lin ang="8100000" scaled="1"/>
              </a:gradFill>
              <a:ln w="9525">
                <a:noFill/>
                <a:round/>
                <a:headEnd/>
                <a:tailEnd/>
              </a:ln>
              <a:effectLst/>
            </p:spPr>
            <p:txBody>
              <a:bodyPr wrap="none" anchor="ctr"/>
              <a:lstStyle/>
              <a:p>
                <a:endParaRPr lang="es-AR"/>
              </a:p>
            </p:txBody>
          </p:sp>
          <p:sp>
            <p:nvSpPr>
              <p:cNvPr id="2059" name="Freeform 11"/>
              <p:cNvSpPr>
                <a:spLocks noChangeArrowheads="1"/>
              </p:cNvSpPr>
              <p:nvPr/>
            </p:nvSpPr>
            <p:spPr bwMode="auto">
              <a:xfrm>
                <a:off x="3528" y="3906"/>
                <a:ext cx="88" cy="215"/>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rgbClr val="0077C7"/>
                  </a:gs>
                  <a:gs pos="100000">
                    <a:srgbClr val="0088E4"/>
                  </a:gs>
                </a:gsLst>
                <a:lin ang="5400000" scaled="1"/>
              </a:gradFill>
              <a:ln w="9525">
                <a:noFill/>
                <a:round/>
                <a:headEnd/>
                <a:tailEnd/>
              </a:ln>
              <a:effectLst/>
            </p:spPr>
            <p:txBody>
              <a:bodyPr wrap="none" anchor="ctr"/>
              <a:lstStyle/>
              <a:p>
                <a:endParaRPr lang="es-AR"/>
              </a:p>
            </p:txBody>
          </p:sp>
          <p:sp>
            <p:nvSpPr>
              <p:cNvPr id="2060" name="Freeform 12"/>
              <p:cNvSpPr>
                <a:spLocks noChangeArrowheads="1"/>
              </p:cNvSpPr>
              <p:nvPr/>
            </p:nvSpPr>
            <p:spPr bwMode="auto">
              <a:xfrm>
                <a:off x="3570" y="3745"/>
                <a:ext cx="749" cy="460"/>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rgbClr val="007BCE"/>
                  </a:gs>
                  <a:gs pos="100000">
                    <a:srgbClr val="0088E4"/>
                  </a:gs>
                </a:gsLst>
                <a:path path="rect">
                  <a:fillToRect l="50000" t="50000" r="50000" b="50000"/>
                </a:path>
              </a:gradFill>
              <a:ln w="9525">
                <a:noFill/>
                <a:round/>
                <a:headEnd/>
                <a:tailEnd/>
              </a:ln>
              <a:effectLst/>
            </p:spPr>
            <p:txBody>
              <a:bodyPr wrap="none" anchor="ctr"/>
              <a:lstStyle/>
              <a:p>
                <a:endParaRPr lang="es-AR"/>
              </a:p>
            </p:txBody>
          </p:sp>
          <p:sp>
            <p:nvSpPr>
              <p:cNvPr id="2061" name="Freeform 13"/>
              <p:cNvSpPr>
                <a:spLocks noChangeArrowheads="1"/>
              </p:cNvSpPr>
              <p:nvPr/>
            </p:nvSpPr>
            <p:spPr bwMode="auto">
              <a:xfrm>
                <a:off x="4038" y="3721"/>
                <a:ext cx="95" cy="29"/>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rgbClr val="0077C7"/>
                  </a:gs>
                  <a:gs pos="100000">
                    <a:srgbClr val="0088E4"/>
                  </a:gs>
                </a:gsLst>
                <a:lin ang="10800000" scaled="1"/>
              </a:gradFill>
              <a:ln w="9525">
                <a:noFill/>
                <a:round/>
                <a:headEnd/>
                <a:tailEnd/>
              </a:ln>
              <a:effectLst/>
            </p:spPr>
            <p:txBody>
              <a:bodyPr wrap="none" anchor="ctr"/>
              <a:lstStyle/>
              <a:p>
                <a:endParaRPr lang="es-AR"/>
              </a:p>
            </p:txBody>
          </p:sp>
          <p:sp>
            <p:nvSpPr>
              <p:cNvPr id="2062" name="Oval 14"/>
              <p:cNvSpPr>
                <a:spLocks noChangeArrowheads="1"/>
              </p:cNvSpPr>
              <p:nvPr/>
            </p:nvSpPr>
            <p:spPr bwMode="auto">
              <a:xfrm>
                <a:off x="3911" y="3948"/>
                <a:ext cx="83" cy="52"/>
              </a:xfrm>
              <a:prstGeom prst="ellipse">
                <a:avLst/>
              </a:pr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grpSp>
        <p:grpSp>
          <p:nvGrpSpPr>
            <p:cNvPr id="2063" name="Group 15"/>
            <p:cNvGrpSpPr>
              <a:grpSpLocks/>
            </p:cNvGrpSpPr>
            <p:nvPr/>
          </p:nvGrpSpPr>
          <p:grpSpPr bwMode="auto">
            <a:xfrm>
              <a:off x="1776" y="3631"/>
              <a:ext cx="1625" cy="682"/>
              <a:chOff x="1776" y="3631"/>
              <a:chExt cx="1625" cy="682"/>
            </a:xfrm>
          </p:grpSpPr>
          <p:sp>
            <p:nvSpPr>
              <p:cNvPr id="2064" name="Oval 16"/>
              <p:cNvSpPr>
                <a:spLocks noChangeArrowheads="1"/>
              </p:cNvSpPr>
              <p:nvPr/>
            </p:nvSpPr>
            <p:spPr bwMode="auto">
              <a:xfrm>
                <a:off x="2268" y="3934"/>
                <a:ext cx="637" cy="376"/>
              </a:xfrm>
              <a:prstGeom prst="ellipse">
                <a:avLst/>
              </a:prstGeom>
              <a:gradFill rotWithShape="0">
                <a:gsLst>
                  <a:gs pos="0">
                    <a:srgbClr val="0077C7"/>
                  </a:gs>
                  <a:gs pos="100000">
                    <a:srgbClr val="0088E4"/>
                  </a:gs>
                </a:gsLst>
                <a:lin ang="13500000" scaled="1"/>
              </a:gradFill>
              <a:ln w="9525">
                <a:noFill/>
                <a:round/>
                <a:headEnd/>
                <a:tailEnd/>
              </a:ln>
              <a:effectLst/>
            </p:spPr>
            <p:txBody>
              <a:bodyPr wrap="none" anchor="ctr"/>
              <a:lstStyle/>
              <a:p>
                <a:endParaRPr lang="es-AR"/>
              </a:p>
            </p:txBody>
          </p:sp>
          <p:sp>
            <p:nvSpPr>
              <p:cNvPr id="2065" name="Oval 17"/>
              <p:cNvSpPr>
                <a:spLocks noChangeArrowheads="1"/>
              </p:cNvSpPr>
              <p:nvPr/>
            </p:nvSpPr>
            <p:spPr bwMode="auto">
              <a:xfrm>
                <a:off x="2314" y="3958"/>
                <a:ext cx="542" cy="331"/>
              </a:xfrm>
              <a:prstGeom prst="ellipse">
                <a:avLst/>
              </a:prstGeom>
              <a:gradFill rotWithShape="0">
                <a:gsLst>
                  <a:gs pos="0">
                    <a:srgbClr val="0077C7"/>
                  </a:gs>
                  <a:gs pos="100000">
                    <a:srgbClr val="0088E4"/>
                  </a:gs>
                </a:gsLst>
                <a:lin ang="13500000" scaled="1"/>
              </a:gradFill>
              <a:ln w="9525">
                <a:noFill/>
                <a:round/>
                <a:headEnd/>
                <a:tailEnd/>
              </a:ln>
              <a:effectLst/>
            </p:spPr>
            <p:txBody>
              <a:bodyPr wrap="none" anchor="ctr"/>
              <a:lstStyle/>
              <a:p>
                <a:endParaRPr lang="es-AR"/>
              </a:p>
            </p:txBody>
          </p:sp>
          <p:sp>
            <p:nvSpPr>
              <p:cNvPr id="2066" name="Oval 18"/>
              <p:cNvSpPr>
                <a:spLocks noChangeArrowheads="1"/>
              </p:cNvSpPr>
              <p:nvPr/>
            </p:nvSpPr>
            <p:spPr bwMode="auto">
              <a:xfrm>
                <a:off x="2341" y="3979"/>
                <a:ext cx="500" cy="298"/>
              </a:xfrm>
              <a:prstGeom prst="ellipse">
                <a:avLst/>
              </a:prstGeom>
              <a:gradFill rotWithShape="0">
                <a:gsLst>
                  <a:gs pos="0">
                    <a:srgbClr val="007BCE"/>
                  </a:gs>
                  <a:gs pos="100000">
                    <a:srgbClr val="0088E4"/>
                  </a:gs>
                </a:gsLst>
                <a:lin ang="13500000" scaled="1"/>
              </a:gradFill>
              <a:ln w="9525">
                <a:noFill/>
                <a:round/>
                <a:headEnd/>
                <a:tailEnd/>
              </a:ln>
              <a:effectLst/>
            </p:spPr>
            <p:txBody>
              <a:bodyPr wrap="none" anchor="ctr"/>
              <a:lstStyle/>
              <a:p>
                <a:endParaRPr lang="es-AR"/>
              </a:p>
            </p:txBody>
          </p:sp>
          <p:sp>
            <p:nvSpPr>
              <p:cNvPr id="2067" name="Oval 19"/>
              <p:cNvSpPr>
                <a:spLocks noChangeArrowheads="1"/>
              </p:cNvSpPr>
              <p:nvPr/>
            </p:nvSpPr>
            <p:spPr bwMode="auto">
              <a:xfrm>
                <a:off x="2368" y="3997"/>
                <a:ext cx="443" cy="257"/>
              </a:xfrm>
              <a:prstGeom prst="ellipse">
                <a:avLst/>
              </a:prstGeom>
              <a:gradFill rotWithShape="0">
                <a:gsLst>
                  <a:gs pos="0">
                    <a:srgbClr val="0077C7"/>
                  </a:gs>
                  <a:gs pos="100000">
                    <a:srgbClr val="0088E4"/>
                  </a:gs>
                </a:gsLst>
                <a:lin ang="5400000" scaled="1"/>
              </a:gradFill>
              <a:ln w="9525">
                <a:noFill/>
                <a:round/>
                <a:headEnd/>
                <a:tailEnd/>
              </a:ln>
              <a:effectLst/>
            </p:spPr>
            <p:txBody>
              <a:bodyPr wrap="none" anchor="ctr"/>
              <a:lstStyle/>
              <a:p>
                <a:endParaRPr lang="es-AR"/>
              </a:p>
            </p:txBody>
          </p:sp>
          <p:sp>
            <p:nvSpPr>
              <p:cNvPr id="2068" name="Oval 20"/>
              <p:cNvSpPr>
                <a:spLocks noChangeArrowheads="1"/>
              </p:cNvSpPr>
              <p:nvPr/>
            </p:nvSpPr>
            <p:spPr bwMode="auto">
              <a:xfrm>
                <a:off x="2385" y="4005"/>
                <a:ext cx="412" cy="239"/>
              </a:xfrm>
              <a:prstGeom prst="ellipse">
                <a:avLst/>
              </a:pr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sp>
            <p:nvSpPr>
              <p:cNvPr id="2069" name="Oval 21"/>
              <p:cNvSpPr>
                <a:spLocks noChangeArrowheads="1"/>
              </p:cNvSpPr>
              <p:nvPr/>
            </p:nvSpPr>
            <p:spPr bwMode="auto">
              <a:xfrm>
                <a:off x="2437" y="4026"/>
                <a:ext cx="305" cy="191"/>
              </a:xfrm>
              <a:prstGeom prst="ellipse">
                <a:avLst/>
              </a:prstGeom>
              <a:gradFill rotWithShape="0">
                <a:gsLst>
                  <a:gs pos="0">
                    <a:srgbClr val="0077C7"/>
                  </a:gs>
                  <a:gs pos="100000">
                    <a:srgbClr val="0088E4"/>
                  </a:gs>
                </a:gsLst>
                <a:lin ang="5400000" scaled="1"/>
              </a:gradFill>
              <a:ln w="9525">
                <a:noFill/>
                <a:round/>
                <a:headEnd/>
                <a:tailEnd/>
              </a:ln>
              <a:effectLst/>
            </p:spPr>
            <p:txBody>
              <a:bodyPr wrap="none" anchor="ctr"/>
              <a:lstStyle/>
              <a:p>
                <a:endParaRPr lang="es-AR"/>
              </a:p>
            </p:txBody>
          </p:sp>
          <p:sp>
            <p:nvSpPr>
              <p:cNvPr id="2070" name="Oval 22"/>
              <p:cNvSpPr>
                <a:spLocks noChangeArrowheads="1"/>
              </p:cNvSpPr>
              <p:nvPr/>
            </p:nvSpPr>
            <p:spPr bwMode="auto">
              <a:xfrm>
                <a:off x="2476" y="4056"/>
                <a:ext cx="226" cy="134"/>
              </a:xfrm>
              <a:prstGeom prst="ellipse">
                <a:avLst/>
              </a:prstGeom>
              <a:gradFill rotWithShape="0">
                <a:gsLst>
                  <a:gs pos="0">
                    <a:srgbClr val="007BCE"/>
                  </a:gs>
                  <a:gs pos="100000">
                    <a:srgbClr val="0088E4"/>
                  </a:gs>
                </a:gsLst>
                <a:lin ang="13500000" scaled="1"/>
              </a:gradFill>
              <a:ln w="9525">
                <a:noFill/>
                <a:round/>
                <a:headEnd/>
                <a:tailEnd/>
              </a:ln>
              <a:effectLst/>
            </p:spPr>
            <p:txBody>
              <a:bodyPr wrap="none" anchor="ctr"/>
              <a:lstStyle/>
              <a:p>
                <a:endParaRPr lang="es-AR"/>
              </a:p>
            </p:txBody>
          </p:sp>
          <p:sp>
            <p:nvSpPr>
              <p:cNvPr id="2071" name="Oval 23"/>
              <p:cNvSpPr>
                <a:spLocks noChangeArrowheads="1"/>
              </p:cNvSpPr>
              <p:nvPr/>
            </p:nvSpPr>
            <p:spPr bwMode="auto">
              <a:xfrm>
                <a:off x="2542" y="4097"/>
                <a:ext cx="89" cy="59"/>
              </a:xfrm>
              <a:prstGeom prst="ellipse">
                <a:avLst/>
              </a:prstGeom>
              <a:gradFill rotWithShape="0">
                <a:gsLst>
                  <a:gs pos="0">
                    <a:srgbClr val="007BCE"/>
                  </a:gs>
                  <a:gs pos="100000">
                    <a:srgbClr val="0088E4"/>
                  </a:gs>
                </a:gsLst>
                <a:lin ang="10800000" scaled="1"/>
              </a:gradFill>
              <a:ln w="9525">
                <a:noFill/>
                <a:round/>
                <a:headEnd/>
                <a:tailEnd/>
              </a:ln>
              <a:effectLst/>
            </p:spPr>
            <p:txBody>
              <a:bodyPr wrap="none" anchor="ctr"/>
              <a:lstStyle/>
              <a:p>
                <a:endParaRPr lang="es-AR"/>
              </a:p>
            </p:txBody>
          </p:sp>
          <p:sp>
            <p:nvSpPr>
              <p:cNvPr id="2072" name="Freeform 24"/>
              <p:cNvSpPr>
                <a:spLocks noChangeArrowheads="1"/>
              </p:cNvSpPr>
              <p:nvPr/>
            </p:nvSpPr>
            <p:spPr bwMode="auto">
              <a:xfrm>
                <a:off x="2585" y="3822"/>
                <a:ext cx="448" cy="185"/>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rgbClr val="007BCE"/>
                  </a:gs>
                  <a:gs pos="100000">
                    <a:srgbClr val="0088E4"/>
                  </a:gs>
                </a:gsLst>
                <a:lin ang="5400000" scaled="1"/>
              </a:gradFill>
              <a:ln w="9525">
                <a:noFill/>
                <a:round/>
                <a:headEnd/>
                <a:tailEnd/>
              </a:ln>
              <a:effectLst/>
            </p:spPr>
            <p:txBody>
              <a:bodyPr wrap="none" anchor="ctr"/>
              <a:lstStyle/>
              <a:p>
                <a:endParaRPr lang="es-AR"/>
              </a:p>
            </p:txBody>
          </p:sp>
          <p:sp>
            <p:nvSpPr>
              <p:cNvPr id="2073" name="Freeform 25"/>
              <p:cNvSpPr>
                <a:spLocks noChangeArrowheads="1"/>
              </p:cNvSpPr>
              <p:nvPr/>
            </p:nvSpPr>
            <p:spPr bwMode="auto">
              <a:xfrm>
                <a:off x="2142" y="3852"/>
                <a:ext cx="891" cy="461"/>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rgbClr val="0072C0"/>
                  </a:gs>
                  <a:gs pos="100000">
                    <a:srgbClr val="0088E4"/>
                  </a:gs>
                </a:gsLst>
                <a:lin ang="13500000" scaled="1"/>
              </a:gradFill>
              <a:ln w="9525">
                <a:noFill/>
                <a:round/>
                <a:headEnd/>
                <a:tailEnd/>
              </a:ln>
              <a:effectLst/>
            </p:spPr>
            <p:txBody>
              <a:bodyPr wrap="none" anchor="ctr"/>
              <a:lstStyle/>
              <a:p>
                <a:endParaRPr lang="es-AR"/>
              </a:p>
            </p:txBody>
          </p:sp>
          <p:sp>
            <p:nvSpPr>
              <p:cNvPr id="2074" name="Freeform 26"/>
              <p:cNvSpPr>
                <a:spLocks noChangeArrowheads="1"/>
              </p:cNvSpPr>
              <p:nvPr/>
            </p:nvSpPr>
            <p:spPr bwMode="auto">
              <a:xfrm>
                <a:off x="2082" y="3828"/>
                <a:ext cx="406" cy="485"/>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rgbClr val="007BCE"/>
                  </a:gs>
                  <a:gs pos="100000">
                    <a:srgbClr val="0088E4"/>
                  </a:gs>
                </a:gsLst>
                <a:lin ang="10800000" scaled="1"/>
              </a:gradFill>
              <a:ln w="9525">
                <a:noFill/>
                <a:round/>
                <a:headEnd/>
                <a:tailEnd/>
              </a:ln>
              <a:effectLst/>
            </p:spPr>
            <p:txBody>
              <a:bodyPr wrap="none" anchor="ctr"/>
              <a:lstStyle/>
              <a:p>
                <a:endParaRPr lang="es-AR"/>
              </a:p>
            </p:txBody>
          </p:sp>
          <p:sp>
            <p:nvSpPr>
              <p:cNvPr id="2075" name="Freeform 27"/>
              <p:cNvSpPr>
                <a:spLocks noChangeArrowheads="1"/>
              </p:cNvSpPr>
              <p:nvPr/>
            </p:nvSpPr>
            <p:spPr bwMode="auto">
              <a:xfrm>
                <a:off x="2987" y="4044"/>
                <a:ext cx="107" cy="251"/>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rgbClr val="006FBA"/>
                  </a:gs>
                  <a:gs pos="100000">
                    <a:srgbClr val="0088E4"/>
                  </a:gs>
                </a:gsLst>
                <a:lin ang="5400000" scaled="1"/>
              </a:gradFill>
              <a:ln w="9525">
                <a:noFill/>
                <a:round/>
                <a:headEnd/>
                <a:tailEnd/>
              </a:ln>
              <a:effectLst/>
            </p:spPr>
            <p:txBody>
              <a:bodyPr wrap="none" anchor="ctr"/>
              <a:lstStyle/>
              <a:p>
                <a:endParaRPr lang="es-AR"/>
              </a:p>
            </p:txBody>
          </p:sp>
          <p:sp>
            <p:nvSpPr>
              <p:cNvPr id="2076" name="Freeform 28"/>
              <p:cNvSpPr>
                <a:spLocks noChangeArrowheads="1"/>
              </p:cNvSpPr>
              <p:nvPr/>
            </p:nvSpPr>
            <p:spPr bwMode="auto">
              <a:xfrm>
                <a:off x="2068" y="3685"/>
                <a:ext cx="834" cy="149"/>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rgbClr val="0088E4"/>
              </a:solidFill>
              <a:ln w="9525">
                <a:noFill/>
                <a:round/>
                <a:headEnd/>
                <a:tailEnd/>
              </a:ln>
              <a:effectLst/>
            </p:spPr>
            <p:txBody>
              <a:bodyPr wrap="none" anchor="ctr"/>
              <a:lstStyle/>
              <a:p>
                <a:endParaRPr lang="es-AR"/>
              </a:p>
            </p:txBody>
          </p:sp>
          <p:sp>
            <p:nvSpPr>
              <p:cNvPr id="2077" name="Freeform 29"/>
              <p:cNvSpPr>
                <a:spLocks noChangeArrowheads="1"/>
              </p:cNvSpPr>
              <p:nvPr/>
            </p:nvSpPr>
            <p:spPr bwMode="auto">
              <a:xfrm>
                <a:off x="1867" y="3853"/>
                <a:ext cx="170" cy="460"/>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rgbClr val="0088E4"/>
              </a:solidFill>
              <a:ln w="9525">
                <a:noFill/>
                <a:round/>
                <a:headEnd/>
                <a:tailEnd/>
              </a:ln>
              <a:effectLst/>
            </p:spPr>
            <p:txBody>
              <a:bodyPr wrap="none" anchor="ctr"/>
              <a:lstStyle/>
              <a:p>
                <a:endParaRPr lang="es-AR"/>
              </a:p>
            </p:txBody>
          </p:sp>
          <p:sp>
            <p:nvSpPr>
              <p:cNvPr id="2078" name="Freeform 30"/>
              <p:cNvSpPr>
                <a:spLocks noChangeArrowheads="1"/>
              </p:cNvSpPr>
              <p:nvPr/>
            </p:nvSpPr>
            <p:spPr bwMode="auto">
              <a:xfrm>
                <a:off x="2951" y="3751"/>
                <a:ext cx="359" cy="562"/>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rgbClr val="0077C7"/>
                  </a:gs>
                  <a:gs pos="100000">
                    <a:srgbClr val="0088E4"/>
                  </a:gs>
                </a:gsLst>
                <a:lin ang="5400000" scaled="1"/>
              </a:gradFill>
              <a:ln w="9525">
                <a:noFill/>
                <a:round/>
                <a:headEnd/>
                <a:tailEnd/>
              </a:ln>
              <a:effectLst/>
            </p:spPr>
            <p:txBody>
              <a:bodyPr wrap="none" anchor="ctr"/>
              <a:lstStyle/>
              <a:p>
                <a:endParaRPr lang="es-AR"/>
              </a:p>
            </p:txBody>
          </p:sp>
          <p:sp>
            <p:nvSpPr>
              <p:cNvPr id="2079" name="Freeform 31"/>
              <p:cNvSpPr>
                <a:spLocks noChangeArrowheads="1"/>
              </p:cNvSpPr>
              <p:nvPr/>
            </p:nvSpPr>
            <p:spPr bwMode="auto">
              <a:xfrm>
                <a:off x="2318" y="3631"/>
                <a:ext cx="1077" cy="424"/>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rgbClr val="0077C7"/>
                  </a:gs>
                  <a:gs pos="100000">
                    <a:srgbClr val="0088E4"/>
                  </a:gs>
                </a:gsLst>
                <a:lin ang="5400000" scaled="1"/>
              </a:gradFill>
              <a:ln w="9525">
                <a:noFill/>
                <a:round/>
                <a:headEnd/>
                <a:tailEnd/>
              </a:ln>
              <a:effectLst/>
            </p:spPr>
            <p:txBody>
              <a:bodyPr wrap="none" anchor="ctr"/>
              <a:lstStyle/>
              <a:p>
                <a:endParaRPr lang="es-AR"/>
              </a:p>
            </p:txBody>
          </p:sp>
          <p:sp>
            <p:nvSpPr>
              <p:cNvPr id="2080" name="Freeform 32"/>
              <p:cNvSpPr>
                <a:spLocks noChangeArrowheads="1"/>
              </p:cNvSpPr>
              <p:nvPr/>
            </p:nvSpPr>
            <p:spPr bwMode="auto">
              <a:xfrm>
                <a:off x="3304" y="4080"/>
                <a:ext cx="97" cy="233"/>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rgbClr val="0077C7"/>
                  </a:gs>
                  <a:gs pos="100000">
                    <a:srgbClr val="0088E4"/>
                  </a:gs>
                </a:gsLst>
                <a:lin ang="5400000" scaled="1"/>
              </a:gradFill>
              <a:ln w="9525">
                <a:noFill/>
                <a:round/>
                <a:headEnd/>
                <a:tailEnd/>
              </a:ln>
              <a:effectLst/>
            </p:spPr>
            <p:txBody>
              <a:bodyPr wrap="none" anchor="ctr"/>
              <a:lstStyle/>
              <a:p>
                <a:endParaRPr lang="es-AR"/>
              </a:p>
            </p:txBody>
          </p:sp>
          <p:sp>
            <p:nvSpPr>
              <p:cNvPr id="2081" name="Freeform 33"/>
              <p:cNvSpPr>
                <a:spLocks noChangeArrowheads="1"/>
              </p:cNvSpPr>
              <p:nvPr/>
            </p:nvSpPr>
            <p:spPr bwMode="auto">
              <a:xfrm>
                <a:off x="1776" y="3673"/>
                <a:ext cx="480" cy="640"/>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rgbClr val="0088E4"/>
              </a:solidFill>
              <a:ln w="9525">
                <a:noFill/>
                <a:round/>
                <a:headEnd/>
                <a:tailEnd/>
              </a:ln>
              <a:effectLst/>
            </p:spPr>
            <p:txBody>
              <a:bodyPr wrap="none" anchor="ctr"/>
              <a:lstStyle/>
              <a:p>
                <a:endParaRPr lang="es-AR"/>
              </a:p>
            </p:txBody>
          </p:sp>
        </p:grpSp>
        <p:grpSp>
          <p:nvGrpSpPr>
            <p:cNvPr id="2082" name="Group 34"/>
            <p:cNvGrpSpPr>
              <a:grpSpLocks/>
            </p:cNvGrpSpPr>
            <p:nvPr/>
          </p:nvGrpSpPr>
          <p:grpSpPr bwMode="auto">
            <a:xfrm>
              <a:off x="4128" y="3360"/>
              <a:ext cx="1350" cy="820"/>
              <a:chOff x="4128" y="3360"/>
              <a:chExt cx="1350" cy="820"/>
            </a:xfrm>
          </p:grpSpPr>
          <p:sp>
            <p:nvSpPr>
              <p:cNvPr id="2083" name="Freeform 35"/>
              <p:cNvSpPr>
                <a:spLocks noChangeArrowheads="1"/>
              </p:cNvSpPr>
              <p:nvPr/>
            </p:nvSpPr>
            <p:spPr bwMode="auto">
              <a:xfrm>
                <a:off x="4200" y="3402"/>
                <a:ext cx="1200" cy="730"/>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rgbClr val="078BE3"/>
                  </a:gs>
                  <a:gs pos="100000">
                    <a:srgbClr val="0088E4"/>
                  </a:gs>
                </a:gsLst>
                <a:lin ang="5400000" scaled="1"/>
              </a:gradFill>
              <a:ln w="9525">
                <a:noFill/>
                <a:round/>
                <a:headEnd/>
                <a:tailEnd/>
              </a:ln>
              <a:effectLst/>
            </p:spPr>
            <p:txBody>
              <a:bodyPr wrap="none" anchor="ctr"/>
              <a:lstStyle/>
              <a:p>
                <a:endParaRPr lang="es-AR"/>
              </a:p>
            </p:txBody>
          </p:sp>
          <p:sp>
            <p:nvSpPr>
              <p:cNvPr id="2084" name="Freeform 36"/>
              <p:cNvSpPr>
                <a:spLocks noChangeArrowheads="1"/>
              </p:cNvSpPr>
              <p:nvPr/>
            </p:nvSpPr>
            <p:spPr bwMode="auto">
              <a:xfrm>
                <a:off x="4128" y="3366"/>
                <a:ext cx="543" cy="736"/>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rgbClr val="078BE3"/>
                  </a:gs>
                  <a:gs pos="100000">
                    <a:srgbClr val="0088E4"/>
                  </a:gs>
                </a:gsLst>
                <a:lin ang="5400000" scaled="1"/>
              </a:gradFill>
              <a:ln w="9525">
                <a:noFill/>
                <a:round/>
                <a:headEnd/>
                <a:tailEnd/>
              </a:ln>
              <a:effectLst/>
            </p:spPr>
            <p:txBody>
              <a:bodyPr wrap="none" anchor="ctr"/>
              <a:lstStyle/>
              <a:p>
                <a:endParaRPr lang="es-AR"/>
              </a:p>
            </p:txBody>
          </p:sp>
          <p:sp>
            <p:nvSpPr>
              <p:cNvPr id="2085" name="Freeform 37"/>
              <p:cNvSpPr>
                <a:spLocks noChangeArrowheads="1"/>
              </p:cNvSpPr>
              <p:nvPr/>
            </p:nvSpPr>
            <p:spPr bwMode="auto">
              <a:xfrm>
                <a:off x="4792" y="3360"/>
                <a:ext cx="608" cy="251"/>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rgbClr val="0E8EE4"/>
                  </a:gs>
                  <a:gs pos="100000">
                    <a:srgbClr val="0088E4"/>
                  </a:gs>
                </a:gsLst>
                <a:lin ang="5400000" scaled="1"/>
              </a:gradFill>
              <a:ln w="9525">
                <a:noFill/>
                <a:round/>
                <a:headEnd/>
                <a:tailEnd/>
              </a:ln>
              <a:effectLst/>
            </p:spPr>
            <p:txBody>
              <a:bodyPr wrap="none" anchor="ctr"/>
              <a:lstStyle/>
              <a:p>
                <a:endParaRPr lang="es-AR"/>
              </a:p>
            </p:txBody>
          </p:sp>
          <p:sp>
            <p:nvSpPr>
              <p:cNvPr id="2086" name="Freeform 38"/>
              <p:cNvSpPr>
                <a:spLocks noChangeArrowheads="1"/>
              </p:cNvSpPr>
              <p:nvPr/>
            </p:nvSpPr>
            <p:spPr bwMode="auto">
              <a:xfrm>
                <a:off x="5246" y="4007"/>
                <a:ext cx="71" cy="53"/>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sp>
            <p:nvSpPr>
              <p:cNvPr id="2087" name="Freeform 39"/>
              <p:cNvSpPr>
                <a:spLocks noChangeArrowheads="1"/>
              </p:cNvSpPr>
              <p:nvPr/>
            </p:nvSpPr>
            <p:spPr bwMode="auto">
              <a:xfrm>
                <a:off x="4505" y="4073"/>
                <a:ext cx="704" cy="107"/>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sp>
            <p:nvSpPr>
              <p:cNvPr id="2088" name="Freeform 40"/>
              <p:cNvSpPr>
                <a:spLocks noChangeArrowheads="1"/>
              </p:cNvSpPr>
              <p:nvPr/>
            </p:nvSpPr>
            <p:spPr bwMode="auto">
              <a:xfrm>
                <a:off x="5336" y="3654"/>
                <a:ext cx="142" cy="340"/>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sp>
            <p:nvSpPr>
              <p:cNvPr id="2089" name="Freeform 41"/>
              <p:cNvSpPr>
                <a:spLocks noChangeArrowheads="1"/>
              </p:cNvSpPr>
              <p:nvPr/>
            </p:nvSpPr>
            <p:spPr bwMode="auto">
              <a:xfrm>
                <a:off x="5061" y="3624"/>
                <a:ext cx="82" cy="89"/>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sp>
            <p:nvSpPr>
              <p:cNvPr id="2090" name="Freeform 42"/>
              <p:cNvSpPr>
                <a:spLocks noChangeArrowheads="1"/>
              </p:cNvSpPr>
              <p:nvPr/>
            </p:nvSpPr>
            <p:spPr bwMode="auto">
              <a:xfrm>
                <a:off x="4445" y="3552"/>
                <a:ext cx="716" cy="430"/>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rgbClr val="0088E4"/>
              </a:solidFill>
              <a:ln w="9525">
                <a:noFill/>
                <a:round/>
                <a:headEnd/>
                <a:tailEnd/>
              </a:ln>
              <a:effectLst/>
            </p:spPr>
            <p:txBody>
              <a:bodyPr wrap="none" anchor="ctr"/>
              <a:lstStyle/>
              <a:p>
                <a:endParaRPr lang="es-AR"/>
              </a:p>
            </p:txBody>
          </p:sp>
          <p:sp>
            <p:nvSpPr>
              <p:cNvPr id="2091" name="Freeform 43"/>
              <p:cNvSpPr>
                <a:spLocks noChangeArrowheads="1"/>
              </p:cNvSpPr>
              <p:nvPr/>
            </p:nvSpPr>
            <p:spPr bwMode="auto">
              <a:xfrm>
                <a:off x="4349" y="3510"/>
                <a:ext cx="908" cy="532"/>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rgbClr val="078BE3"/>
                  </a:gs>
                  <a:gs pos="100000">
                    <a:srgbClr val="0088E4"/>
                  </a:gs>
                </a:gsLst>
                <a:lin ang="10800000" scaled="1"/>
              </a:gradFill>
              <a:ln w="9525">
                <a:noFill/>
                <a:round/>
                <a:headEnd/>
                <a:tailEnd/>
              </a:ln>
              <a:effectLst/>
            </p:spPr>
            <p:txBody>
              <a:bodyPr wrap="none" anchor="ctr"/>
              <a:lstStyle/>
              <a:p>
                <a:endParaRPr lang="es-AR"/>
              </a:p>
            </p:txBody>
          </p:sp>
          <p:sp>
            <p:nvSpPr>
              <p:cNvPr id="2092" name="Freeform 44"/>
              <p:cNvSpPr>
                <a:spLocks noChangeArrowheads="1"/>
              </p:cNvSpPr>
              <p:nvPr/>
            </p:nvSpPr>
            <p:spPr bwMode="auto">
              <a:xfrm>
                <a:off x="4564" y="3492"/>
                <a:ext cx="364" cy="65"/>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rgbClr val="078BE3"/>
                  </a:gs>
                  <a:gs pos="100000">
                    <a:srgbClr val="0088E4"/>
                  </a:gs>
                </a:gsLst>
                <a:lin ang="5400000" scaled="1"/>
              </a:gradFill>
              <a:ln w="9525">
                <a:noFill/>
                <a:round/>
                <a:headEnd/>
                <a:tailEnd/>
              </a:ln>
              <a:effectLst/>
            </p:spPr>
            <p:txBody>
              <a:bodyPr wrap="none" anchor="ctr"/>
              <a:lstStyle/>
              <a:p>
                <a:endParaRPr lang="es-AR"/>
              </a:p>
            </p:txBody>
          </p:sp>
          <p:sp>
            <p:nvSpPr>
              <p:cNvPr id="2093" name="Freeform 45"/>
              <p:cNvSpPr>
                <a:spLocks noChangeArrowheads="1"/>
              </p:cNvSpPr>
              <p:nvPr/>
            </p:nvSpPr>
            <p:spPr bwMode="auto">
              <a:xfrm>
                <a:off x="4463" y="3558"/>
                <a:ext cx="65" cy="47"/>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rgbClr val="078BE3"/>
                  </a:gs>
                  <a:gs pos="100000">
                    <a:srgbClr val="0088E4"/>
                  </a:gs>
                </a:gsLst>
                <a:lin ang="5400000" scaled="1"/>
              </a:gradFill>
              <a:ln w="9525">
                <a:noFill/>
                <a:round/>
                <a:headEnd/>
                <a:tailEnd/>
              </a:ln>
              <a:effectLst/>
            </p:spPr>
            <p:txBody>
              <a:bodyPr wrap="none" anchor="ctr"/>
              <a:lstStyle/>
              <a:p>
                <a:endParaRPr lang="es-AR"/>
              </a:p>
            </p:txBody>
          </p:sp>
          <p:sp>
            <p:nvSpPr>
              <p:cNvPr id="2094" name="Oval 46"/>
              <p:cNvSpPr>
                <a:spLocks noChangeArrowheads="1"/>
              </p:cNvSpPr>
              <p:nvPr/>
            </p:nvSpPr>
            <p:spPr bwMode="auto">
              <a:xfrm>
                <a:off x="4546" y="3608"/>
                <a:ext cx="517" cy="318"/>
              </a:xfrm>
              <a:prstGeom prst="ellipse">
                <a:avLst/>
              </a:prstGeom>
              <a:gradFill rotWithShape="0">
                <a:gsLst>
                  <a:gs pos="0">
                    <a:srgbClr val="007FD5"/>
                  </a:gs>
                  <a:gs pos="100000">
                    <a:srgbClr val="0088E4"/>
                  </a:gs>
                </a:gsLst>
                <a:lin ang="10800000" scaled="1"/>
              </a:gradFill>
              <a:ln w="9525">
                <a:noFill/>
                <a:round/>
                <a:headEnd/>
                <a:tailEnd/>
              </a:ln>
              <a:effectLst/>
            </p:spPr>
            <p:txBody>
              <a:bodyPr wrap="none" anchor="ctr"/>
              <a:lstStyle/>
              <a:p>
                <a:endParaRPr lang="es-AR"/>
              </a:p>
            </p:txBody>
          </p:sp>
          <p:sp>
            <p:nvSpPr>
              <p:cNvPr id="2095" name="Oval 47"/>
              <p:cNvSpPr>
                <a:spLocks noChangeArrowheads="1"/>
              </p:cNvSpPr>
              <p:nvPr/>
            </p:nvSpPr>
            <p:spPr bwMode="auto">
              <a:xfrm>
                <a:off x="4578" y="3630"/>
                <a:ext cx="445" cy="270"/>
              </a:xfrm>
              <a:prstGeom prst="ellipse">
                <a:avLst/>
              </a:prstGeom>
              <a:gradFill rotWithShape="0">
                <a:gsLst>
                  <a:gs pos="0">
                    <a:srgbClr val="078BE3"/>
                  </a:gs>
                  <a:gs pos="100000">
                    <a:srgbClr val="0088E4"/>
                  </a:gs>
                </a:gsLst>
                <a:lin ang="5400000" scaled="1"/>
              </a:gradFill>
              <a:ln w="9525">
                <a:noFill/>
                <a:round/>
                <a:headEnd/>
                <a:tailEnd/>
              </a:ln>
              <a:effectLst/>
            </p:spPr>
            <p:txBody>
              <a:bodyPr wrap="none" anchor="ctr"/>
              <a:lstStyle/>
              <a:p>
                <a:endParaRPr lang="es-AR"/>
              </a:p>
            </p:txBody>
          </p:sp>
          <p:sp>
            <p:nvSpPr>
              <p:cNvPr id="2096" name="Oval 48"/>
              <p:cNvSpPr>
                <a:spLocks noChangeArrowheads="1"/>
              </p:cNvSpPr>
              <p:nvPr/>
            </p:nvSpPr>
            <p:spPr bwMode="auto">
              <a:xfrm>
                <a:off x="4610" y="3650"/>
                <a:ext cx="385" cy="232"/>
              </a:xfrm>
              <a:prstGeom prst="ellipse">
                <a:avLst/>
              </a:pr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sp>
            <p:nvSpPr>
              <p:cNvPr id="2097" name="Oval 49"/>
              <p:cNvSpPr>
                <a:spLocks noChangeArrowheads="1"/>
              </p:cNvSpPr>
              <p:nvPr/>
            </p:nvSpPr>
            <p:spPr bwMode="auto">
              <a:xfrm>
                <a:off x="4654" y="3678"/>
                <a:ext cx="297" cy="176"/>
              </a:xfrm>
              <a:prstGeom prst="ellipse">
                <a:avLst/>
              </a:pr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sp>
            <p:nvSpPr>
              <p:cNvPr id="2098" name="Oval 50"/>
              <p:cNvSpPr>
                <a:spLocks noChangeArrowheads="1"/>
              </p:cNvSpPr>
              <p:nvPr/>
            </p:nvSpPr>
            <p:spPr bwMode="auto">
              <a:xfrm>
                <a:off x="4690" y="3698"/>
                <a:ext cx="221" cy="138"/>
              </a:xfrm>
              <a:prstGeom prst="ellipse">
                <a:avLst/>
              </a:pr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sp>
            <p:nvSpPr>
              <p:cNvPr id="2099" name="Oval 51"/>
              <p:cNvSpPr>
                <a:spLocks noChangeArrowheads="1"/>
              </p:cNvSpPr>
              <p:nvPr/>
            </p:nvSpPr>
            <p:spPr bwMode="auto">
              <a:xfrm>
                <a:off x="4738" y="3728"/>
                <a:ext cx="125" cy="80"/>
              </a:xfrm>
              <a:prstGeom prst="ellipse">
                <a:avLst/>
              </a:prstGeom>
              <a:gradFill rotWithShape="0">
                <a:gsLst>
                  <a:gs pos="0">
                    <a:srgbClr val="0083DB"/>
                  </a:gs>
                  <a:gs pos="100000">
                    <a:srgbClr val="0088E4"/>
                  </a:gs>
                </a:gsLst>
                <a:lin ang="5400000" scaled="1"/>
              </a:gradFill>
              <a:ln w="9525">
                <a:noFill/>
                <a:round/>
                <a:headEnd/>
                <a:tailEnd/>
              </a:ln>
              <a:effectLst/>
            </p:spPr>
            <p:txBody>
              <a:bodyPr wrap="none" anchor="ctr"/>
              <a:lstStyle/>
              <a:p>
                <a:endParaRPr lang="es-AR"/>
              </a:p>
            </p:txBody>
          </p:sp>
        </p:grpSp>
        <p:grpSp>
          <p:nvGrpSpPr>
            <p:cNvPr id="2100" name="Group 52"/>
            <p:cNvGrpSpPr>
              <a:grpSpLocks/>
            </p:cNvGrpSpPr>
            <p:nvPr/>
          </p:nvGrpSpPr>
          <p:grpSpPr bwMode="auto">
            <a:xfrm>
              <a:off x="5280" y="3024"/>
              <a:ext cx="424" cy="257"/>
              <a:chOff x="5280" y="3024"/>
              <a:chExt cx="424" cy="257"/>
            </a:xfrm>
          </p:grpSpPr>
          <p:sp>
            <p:nvSpPr>
              <p:cNvPr id="2101" name="Freeform 53"/>
              <p:cNvSpPr>
                <a:spLocks noChangeArrowheads="1"/>
              </p:cNvSpPr>
              <p:nvPr/>
            </p:nvSpPr>
            <p:spPr bwMode="auto">
              <a:xfrm>
                <a:off x="5280" y="3186"/>
                <a:ext cx="382" cy="95"/>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rgbClr val="0068AE"/>
                  </a:gs>
                  <a:gs pos="100000">
                    <a:srgbClr val="0088E4"/>
                  </a:gs>
                </a:gsLst>
                <a:lin ang="5400000" scaled="1"/>
              </a:gradFill>
              <a:ln w="9525">
                <a:noFill/>
                <a:round/>
                <a:headEnd/>
                <a:tailEnd/>
              </a:ln>
              <a:effectLst/>
            </p:spPr>
            <p:txBody>
              <a:bodyPr wrap="none" anchor="ctr"/>
              <a:lstStyle/>
              <a:p>
                <a:endParaRPr lang="es-AR"/>
              </a:p>
            </p:txBody>
          </p:sp>
          <p:sp>
            <p:nvSpPr>
              <p:cNvPr id="2102" name="Freeform 54"/>
              <p:cNvSpPr>
                <a:spLocks noChangeArrowheads="1"/>
              </p:cNvSpPr>
              <p:nvPr/>
            </p:nvSpPr>
            <p:spPr bwMode="auto">
              <a:xfrm>
                <a:off x="5315" y="3024"/>
                <a:ext cx="257" cy="53"/>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rgbClr val="0068AE"/>
                  </a:gs>
                  <a:gs pos="100000">
                    <a:srgbClr val="0088E4"/>
                  </a:gs>
                </a:gsLst>
                <a:lin ang="5400000" scaled="1"/>
              </a:gradFill>
              <a:ln w="9525">
                <a:noFill/>
                <a:round/>
                <a:headEnd/>
                <a:tailEnd/>
              </a:ln>
              <a:effectLst/>
            </p:spPr>
            <p:txBody>
              <a:bodyPr wrap="none" anchor="ctr"/>
              <a:lstStyle/>
              <a:p>
                <a:endParaRPr lang="es-AR"/>
              </a:p>
            </p:txBody>
          </p:sp>
          <p:sp>
            <p:nvSpPr>
              <p:cNvPr id="2103" name="Freeform 55"/>
              <p:cNvSpPr>
                <a:spLocks noChangeArrowheads="1"/>
              </p:cNvSpPr>
              <p:nvPr/>
            </p:nvSpPr>
            <p:spPr bwMode="auto">
              <a:xfrm>
                <a:off x="5645" y="3066"/>
                <a:ext cx="59" cy="155"/>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rgbClr val="0068AE"/>
                  </a:gs>
                  <a:gs pos="100000">
                    <a:srgbClr val="0088E4"/>
                  </a:gs>
                </a:gsLst>
                <a:lin ang="5400000" scaled="1"/>
              </a:gradFill>
              <a:ln w="9525">
                <a:noFill/>
                <a:round/>
                <a:headEnd/>
                <a:tailEnd/>
              </a:ln>
              <a:effectLst/>
            </p:spPr>
            <p:txBody>
              <a:bodyPr wrap="none" anchor="ctr"/>
              <a:lstStyle/>
              <a:p>
                <a:endParaRPr lang="es-AR"/>
              </a:p>
            </p:txBody>
          </p:sp>
          <p:sp>
            <p:nvSpPr>
              <p:cNvPr id="2104" name="Freeform 56"/>
              <p:cNvSpPr>
                <a:spLocks noChangeArrowheads="1"/>
              </p:cNvSpPr>
              <p:nvPr/>
            </p:nvSpPr>
            <p:spPr bwMode="auto">
              <a:xfrm>
                <a:off x="5375" y="3246"/>
                <a:ext cx="191" cy="17"/>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rgbClr val="0068AE"/>
                  </a:gs>
                  <a:gs pos="100000">
                    <a:srgbClr val="0088E4"/>
                  </a:gs>
                </a:gsLst>
                <a:lin ang="5400000" scaled="1"/>
              </a:gradFill>
              <a:ln w="9525">
                <a:noFill/>
                <a:round/>
                <a:headEnd/>
                <a:tailEnd/>
              </a:ln>
              <a:effectLst/>
            </p:spPr>
            <p:txBody>
              <a:bodyPr wrap="none" anchor="ctr"/>
              <a:lstStyle/>
              <a:p>
                <a:endParaRPr lang="es-AR"/>
              </a:p>
            </p:txBody>
          </p:sp>
          <p:sp>
            <p:nvSpPr>
              <p:cNvPr id="2105" name="Freeform 57"/>
              <p:cNvSpPr>
                <a:spLocks noChangeArrowheads="1"/>
              </p:cNvSpPr>
              <p:nvPr/>
            </p:nvSpPr>
            <p:spPr bwMode="auto">
              <a:xfrm>
                <a:off x="5304" y="3042"/>
                <a:ext cx="160" cy="185"/>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rgbClr val="0068AE"/>
                  </a:gs>
                  <a:gs pos="100000">
                    <a:srgbClr val="0088E4"/>
                  </a:gs>
                </a:gsLst>
                <a:lin ang="5400000" scaled="1"/>
              </a:gradFill>
              <a:ln w="9525">
                <a:noFill/>
                <a:round/>
                <a:headEnd/>
                <a:tailEnd/>
              </a:ln>
              <a:effectLst/>
            </p:spPr>
            <p:txBody>
              <a:bodyPr wrap="none" anchor="ctr"/>
              <a:lstStyle/>
              <a:p>
                <a:endParaRPr lang="es-AR"/>
              </a:p>
            </p:txBody>
          </p:sp>
          <p:sp>
            <p:nvSpPr>
              <p:cNvPr id="2106" name="Freeform 58"/>
              <p:cNvSpPr>
                <a:spLocks noChangeArrowheads="1"/>
              </p:cNvSpPr>
              <p:nvPr/>
            </p:nvSpPr>
            <p:spPr bwMode="auto">
              <a:xfrm>
                <a:off x="5489" y="3042"/>
                <a:ext cx="185" cy="209"/>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rgbClr val="0068AE"/>
                  </a:gs>
                  <a:gs pos="100000">
                    <a:srgbClr val="0088E4"/>
                  </a:gs>
                </a:gsLst>
                <a:lin ang="5400000" scaled="1"/>
              </a:gradFill>
              <a:ln w="9525">
                <a:noFill/>
                <a:round/>
                <a:headEnd/>
                <a:tailEnd/>
              </a:ln>
              <a:effectLst/>
            </p:spPr>
            <p:txBody>
              <a:bodyPr wrap="none" anchor="ctr"/>
              <a:lstStyle/>
              <a:p>
                <a:endParaRPr lang="es-AR"/>
              </a:p>
            </p:txBody>
          </p:sp>
          <p:sp>
            <p:nvSpPr>
              <p:cNvPr id="2107" name="Freeform 59"/>
              <p:cNvSpPr>
                <a:spLocks noChangeArrowheads="1"/>
              </p:cNvSpPr>
              <p:nvPr/>
            </p:nvSpPr>
            <p:spPr bwMode="auto">
              <a:xfrm>
                <a:off x="5345" y="3058"/>
                <a:ext cx="298" cy="185"/>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rgbClr val="0068AE"/>
                  </a:gs>
                  <a:gs pos="100000">
                    <a:srgbClr val="0088E4"/>
                  </a:gs>
                </a:gsLst>
                <a:lin ang="5400000" scaled="1"/>
              </a:gradFill>
              <a:ln w="9525">
                <a:noFill/>
                <a:round/>
                <a:headEnd/>
                <a:tailEnd/>
              </a:ln>
              <a:effectLst/>
            </p:spPr>
            <p:txBody>
              <a:bodyPr wrap="none" anchor="ctr"/>
              <a:lstStyle/>
              <a:p>
                <a:endParaRPr lang="es-AR"/>
              </a:p>
            </p:txBody>
          </p:sp>
          <p:grpSp>
            <p:nvGrpSpPr>
              <p:cNvPr id="2108" name="Group 60"/>
              <p:cNvGrpSpPr>
                <a:grpSpLocks/>
              </p:cNvGrpSpPr>
              <p:nvPr/>
            </p:nvGrpSpPr>
            <p:grpSpPr bwMode="auto">
              <a:xfrm>
                <a:off x="5381" y="3085"/>
                <a:ext cx="226" cy="131"/>
                <a:chOff x="5381" y="3085"/>
                <a:chExt cx="226" cy="131"/>
              </a:xfrm>
            </p:grpSpPr>
            <p:sp>
              <p:nvSpPr>
                <p:cNvPr id="2109" name="Oval 61"/>
                <p:cNvSpPr>
                  <a:spLocks noChangeArrowheads="1"/>
                </p:cNvSpPr>
                <p:nvPr/>
              </p:nvSpPr>
              <p:spPr bwMode="auto">
                <a:xfrm>
                  <a:off x="5381" y="3085"/>
                  <a:ext cx="226" cy="131"/>
                </a:xfrm>
                <a:prstGeom prst="ellipse">
                  <a:avLst/>
                </a:prstGeom>
                <a:gradFill rotWithShape="0">
                  <a:gsLst>
                    <a:gs pos="0">
                      <a:srgbClr val="0068AE"/>
                    </a:gs>
                    <a:gs pos="100000">
                      <a:srgbClr val="0088E4"/>
                    </a:gs>
                  </a:gsLst>
                  <a:lin ang="5400000" scaled="1"/>
                </a:gradFill>
                <a:ln w="9525">
                  <a:noFill/>
                  <a:round/>
                  <a:headEnd/>
                  <a:tailEnd/>
                </a:ln>
                <a:effectLst/>
              </p:spPr>
              <p:txBody>
                <a:bodyPr wrap="none" anchor="ctr"/>
                <a:lstStyle/>
                <a:p>
                  <a:endParaRPr lang="es-AR"/>
                </a:p>
              </p:txBody>
            </p:sp>
            <p:sp>
              <p:nvSpPr>
                <p:cNvPr id="2110" name="Oval 62"/>
                <p:cNvSpPr>
                  <a:spLocks noChangeArrowheads="1"/>
                </p:cNvSpPr>
                <p:nvPr/>
              </p:nvSpPr>
              <p:spPr bwMode="auto">
                <a:xfrm>
                  <a:off x="5403" y="3099"/>
                  <a:ext cx="181" cy="101"/>
                </a:xfrm>
                <a:prstGeom prst="ellipse">
                  <a:avLst/>
                </a:prstGeom>
                <a:gradFill rotWithShape="0">
                  <a:gsLst>
                    <a:gs pos="0">
                      <a:srgbClr val="0068AE"/>
                    </a:gs>
                    <a:gs pos="100000">
                      <a:srgbClr val="0088E4"/>
                    </a:gs>
                  </a:gsLst>
                  <a:lin ang="5400000" scaled="1"/>
                </a:gradFill>
                <a:ln w="9525">
                  <a:noFill/>
                  <a:round/>
                  <a:headEnd/>
                  <a:tailEnd/>
                </a:ln>
                <a:effectLst/>
              </p:spPr>
              <p:txBody>
                <a:bodyPr wrap="none" anchor="ctr"/>
                <a:lstStyle/>
                <a:p>
                  <a:endParaRPr lang="es-AR"/>
                </a:p>
              </p:txBody>
            </p:sp>
            <p:sp>
              <p:nvSpPr>
                <p:cNvPr id="2111" name="Oval 63"/>
                <p:cNvSpPr>
                  <a:spLocks noChangeArrowheads="1"/>
                </p:cNvSpPr>
                <p:nvPr/>
              </p:nvSpPr>
              <p:spPr bwMode="auto">
                <a:xfrm>
                  <a:off x="5431" y="3109"/>
                  <a:ext cx="124" cy="81"/>
                </a:xfrm>
                <a:prstGeom prst="ellipse">
                  <a:avLst/>
                </a:prstGeom>
                <a:gradFill rotWithShape="0">
                  <a:gsLst>
                    <a:gs pos="0">
                      <a:srgbClr val="0068AE"/>
                    </a:gs>
                    <a:gs pos="100000">
                      <a:srgbClr val="0088E4"/>
                    </a:gs>
                  </a:gsLst>
                  <a:lin ang="5400000" scaled="1"/>
                </a:gradFill>
                <a:ln w="9525">
                  <a:noFill/>
                  <a:round/>
                  <a:headEnd/>
                  <a:tailEnd/>
                </a:ln>
                <a:effectLst/>
              </p:spPr>
              <p:txBody>
                <a:bodyPr wrap="none" anchor="ctr"/>
                <a:lstStyle/>
                <a:p>
                  <a:endParaRPr lang="es-AR"/>
                </a:p>
              </p:txBody>
            </p:sp>
            <p:sp>
              <p:nvSpPr>
                <p:cNvPr id="2112" name="Oval 64"/>
                <p:cNvSpPr>
                  <a:spLocks noChangeArrowheads="1"/>
                </p:cNvSpPr>
                <p:nvPr/>
              </p:nvSpPr>
              <p:spPr bwMode="auto">
                <a:xfrm>
                  <a:off x="5458" y="3125"/>
                  <a:ext cx="72" cy="46"/>
                </a:xfrm>
                <a:prstGeom prst="ellipse">
                  <a:avLst/>
                </a:prstGeom>
                <a:gradFill rotWithShape="0">
                  <a:gsLst>
                    <a:gs pos="0">
                      <a:srgbClr val="0068AE"/>
                    </a:gs>
                    <a:gs pos="100000">
                      <a:srgbClr val="0088E4"/>
                    </a:gs>
                  </a:gsLst>
                  <a:lin ang="5400000" scaled="1"/>
                </a:gradFill>
                <a:ln w="9525">
                  <a:noFill/>
                  <a:round/>
                  <a:headEnd/>
                  <a:tailEnd/>
                </a:ln>
                <a:effectLst/>
              </p:spPr>
              <p:txBody>
                <a:bodyPr wrap="none" anchor="ctr"/>
                <a:lstStyle/>
                <a:p>
                  <a:endParaRPr lang="es-AR"/>
                </a:p>
              </p:txBody>
            </p:sp>
          </p:grpSp>
        </p:grpSp>
      </p:grpSp>
      <p:sp>
        <p:nvSpPr>
          <p:cNvPr id="2113" name="Rectangle 65"/>
          <p:cNvSpPr>
            <a:spLocks noGrp="1" noChangeArrowheads="1"/>
          </p:cNvSpPr>
          <p:nvPr>
            <p:ph type="title"/>
          </p:nvPr>
        </p:nvSpPr>
        <p:spPr bwMode="auto">
          <a:xfrm>
            <a:off x="685800" y="1692275"/>
            <a:ext cx="7770813" cy="1735138"/>
          </a:xfrm>
          <a:prstGeom prst="rect">
            <a:avLst/>
          </a:prstGeom>
          <a:noFill/>
          <a:ln w="9525">
            <a:noFill/>
            <a:round/>
            <a:headEnd/>
            <a:tailEnd/>
          </a:ln>
          <a:effectLst/>
        </p:spPr>
        <p:txBody>
          <a:bodyPr vert="horz" wrap="square" lIns="90000" tIns="46800" rIns="90000" bIns="46800" numCol="1" anchor="b" anchorCtr="1" compatLnSpc="1">
            <a:prstTxWarp prst="textNoShape">
              <a:avLst/>
            </a:prstTxWarp>
          </a:bodyPr>
          <a:lstStyle/>
          <a:p>
            <a:pPr lvl="0"/>
            <a:r>
              <a:rPr lang="en-GB" smtClean="0"/>
              <a:t>Pulse para editar el formato del texto de título</a:t>
            </a:r>
          </a:p>
        </p:txBody>
      </p:sp>
      <p:sp>
        <p:nvSpPr>
          <p:cNvPr id="2114" name="Rectangle 66"/>
          <p:cNvSpPr>
            <a:spLocks noGrp="1" noChangeArrowheads="1"/>
          </p:cNvSpPr>
          <p:nvPr>
            <p:ph type="dt"/>
          </p:nvPr>
        </p:nvSpPr>
        <p:spPr bwMode="auto">
          <a:xfrm>
            <a:off x="457200" y="6248400"/>
            <a:ext cx="2132013" cy="455613"/>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buSzPct val="45000"/>
              <a:buFont typeface="Wingdings" charset="2"/>
              <a:buNone/>
              <a:tabLst>
                <a:tab pos="723900" algn="l"/>
                <a:tab pos="1447800" algn="l"/>
              </a:tabLst>
              <a:defRPr sz="1400">
                <a:solidFill>
                  <a:srgbClr val="FFFFFF"/>
                </a:solidFill>
                <a:effectLst>
                  <a:outerShdw blurRad="38100" dist="38100" dir="2700000" algn="tl">
                    <a:srgbClr val="000000"/>
                  </a:outerShdw>
                </a:effectLst>
                <a:latin typeface="Times New Roman" pitchFamily="16" charset="0"/>
                <a:cs typeface="Lucida Sans Unicode" charset="0"/>
              </a:defRPr>
            </a:lvl1pPr>
          </a:lstStyle>
          <a:p>
            <a:endParaRPr lang="es-UY"/>
          </a:p>
        </p:txBody>
      </p:sp>
      <p:sp>
        <p:nvSpPr>
          <p:cNvPr id="2115" name="Rectangle 67"/>
          <p:cNvSpPr>
            <a:spLocks noGrp="1" noChangeArrowheads="1"/>
          </p:cNvSpPr>
          <p:nvPr>
            <p:ph type="ftr"/>
          </p:nvPr>
        </p:nvSpPr>
        <p:spPr bwMode="auto">
          <a:xfrm>
            <a:off x="3124200" y="6248400"/>
            <a:ext cx="2894013" cy="455613"/>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ctr">
              <a:buSzPct val="45000"/>
              <a:buFont typeface="Wingdings" charset="2"/>
              <a:buNone/>
              <a:tabLst>
                <a:tab pos="723900" algn="l"/>
                <a:tab pos="1447800" algn="l"/>
                <a:tab pos="2171700" algn="l"/>
                <a:tab pos="2895600" algn="l"/>
              </a:tabLst>
              <a:defRPr sz="1400">
                <a:solidFill>
                  <a:srgbClr val="FFFFFF"/>
                </a:solidFill>
                <a:effectLst>
                  <a:outerShdw blurRad="38100" dist="38100" dir="2700000" algn="tl">
                    <a:srgbClr val="000000"/>
                  </a:outerShdw>
                </a:effectLst>
                <a:latin typeface="Times New Roman" pitchFamily="16" charset="0"/>
                <a:cs typeface="Lucida Sans Unicode" charset="0"/>
              </a:defRPr>
            </a:lvl1pPr>
          </a:lstStyle>
          <a:p>
            <a:endParaRPr lang="es-UY"/>
          </a:p>
        </p:txBody>
      </p:sp>
      <p:sp>
        <p:nvSpPr>
          <p:cNvPr id="2116" name="Rectangle 68"/>
          <p:cNvSpPr>
            <a:spLocks noGrp="1" noChangeArrowheads="1"/>
          </p:cNvSpPr>
          <p:nvPr>
            <p:ph type="sldNum"/>
          </p:nvPr>
        </p:nvSpPr>
        <p:spPr bwMode="auto">
          <a:xfrm>
            <a:off x="6553200" y="6248400"/>
            <a:ext cx="2132013" cy="455613"/>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buSzPct val="45000"/>
              <a:buFont typeface="Wingdings" charset="2"/>
              <a:buNone/>
              <a:tabLst>
                <a:tab pos="723900" algn="l"/>
                <a:tab pos="1447800" algn="l"/>
              </a:tabLst>
              <a:defRPr sz="1400">
                <a:solidFill>
                  <a:srgbClr val="FFFFFF"/>
                </a:solidFill>
                <a:effectLst>
                  <a:outerShdw blurRad="38100" dist="38100" dir="2700000" algn="tl">
                    <a:srgbClr val="000000"/>
                  </a:outerShdw>
                </a:effectLst>
                <a:latin typeface="Times New Roman" pitchFamily="16" charset="0"/>
                <a:cs typeface="Lucida Sans Unicode" charset="0"/>
              </a:defRPr>
            </a:lvl1pPr>
          </a:lstStyle>
          <a:p>
            <a:fld id="{5328618C-7B2A-4845-BA45-23E52708C3DB}" type="slidenum">
              <a:rPr lang="es-UY"/>
              <a:pPr/>
              <a:t>‹Nº›</a:t>
            </a:fld>
            <a:endParaRPr lang="es-UY"/>
          </a:p>
        </p:txBody>
      </p:sp>
      <p:sp>
        <p:nvSpPr>
          <p:cNvPr id="2117" name="Rectangle 69"/>
          <p:cNvSpPr>
            <a:spLocks noGrp="1" noChangeArrowheads="1"/>
          </p:cNvSpPr>
          <p:nvPr>
            <p:ph type="body" idx="1"/>
          </p:nvPr>
        </p:nvSpPr>
        <p:spPr bwMode="auto">
          <a:xfrm>
            <a:off x="457200" y="1604963"/>
            <a:ext cx="8228013"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smtClean="0"/>
              <a:t>Pulse para editar los formatos del texto del esquema</a:t>
            </a:r>
          </a:p>
          <a:p>
            <a:pPr lvl="1"/>
            <a:r>
              <a:rPr lang="en-GB" smtClean="0"/>
              <a:t>Segundo nivel del esquema</a:t>
            </a:r>
          </a:p>
          <a:p>
            <a:pPr lvl="2"/>
            <a:r>
              <a:rPr lang="en-GB" smtClean="0"/>
              <a:t>Tercer nivel del esquema</a:t>
            </a:r>
          </a:p>
          <a:p>
            <a:pPr lvl="3"/>
            <a:r>
              <a:rPr lang="en-GB" smtClean="0"/>
              <a:t>Cuarto nivel del esquema</a:t>
            </a:r>
          </a:p>
          <a:p>
            <a:pPr lvl="4"/>
            <a:r>
              <a:rPr lang="en-GB" smtClean="0"/>
              <a:t>Quinto nivel del esquema</a:t>
            </a:r>
          </a:p>
          <a:p>
            <a:pPr lvl="4"/>
            <a:r>
              <a:rPr lang="en-GB" smtClean="0"/>
              <a:t>Sexto nivel del esquema</a:t>
            </a:r>
          </a:p>
          <a:p>
            <a:pPr lvl="4"/>
            <a:r>
              <a:rPr lang="en-GB" smtClean="0"/>
              <a:t>Séptimo nivel del esquema</a:t>
            </a:r>
          </a:p>
          <a:p>
            <a:pPr lvl="4"/>
            <a:r>
              <a:rPr lang="en-GB" smtClean="0"/>
              <a:t>Octavo nivel del esquema</a:t>
            </a:r>
          </a:p>
          <a:p>
            <a:pPr lvl="4"/>
            <a:r>
              <a:rPr lang="en-GB" smtClean="0"/>
              <a:t>Noveno nivel del esquema</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449263" rtl="0" fontAlgn="base">
        <a:spcBef>
          <a:spcPct val="0"/>
        </a:spcBef>
        <a:spcAft>
          <a:spcPct val="0"/>
        </a:spcAft>
        <a:buClr>
          <a:srgbClr val="000000"/>
        </a:buClr>
        <a:buSzPct val="100000"/>
        <a:buFont typeface="Times New Roman" pitchFamily="16" charset="0"/>
        <a:defRPr sz="4400">
          <a:solidFill>
            <a:srgbClr val="CCECFF"/>
          </a:solidFill>
          <a:effectLst>
            <a:outerShdw blurRad="38100" dist="38100" dir="2700000" algn="tl">
              <a:srgbClr val="000000"/>
            </a:outerShdw>
          </a:effectLst>
          <a:latin typeface="+mj-lt"/>
          <a:ea typeface="+mj-ea"/>
          <a:cs typeface="+mj-cs"/>
        </a:defRPr>
      </a:lvl1pPr>
      <a:lvl2pPr marL="742950" indent="-285750" algn="ctr" defTabSz="449263" rtl="0" fontAlgn="base">
        <a:spcBef>
          <a:spcPct val="0"/>
        </a:spcBef>
        <a:spcAft>
          <a:spcPct val="0"/>
        </a:spcAft>
        <a:buClr>
          <a:srgbClr val="000000"/>
        </a:buClr>
        <a:buSzPct val="100000"/>
        <a:buFont typeface="Times New Roman" pitchFamily="16" charset="0"/>
        <a:defRPr sz="4400">
          <a:solidFill>
            <a:srgbClr val="CCECFF"/>
          </a:solidFill>
          <a:effectLst>
            <a:outerShdw blurRad="38100" dist="38100" dir="2700000" algn="tl">
              <a:srgbClr val="000000"/>
            </a:outerShdw>
          </a:effectLst>
          <a:latin typeface="Arial" charset="0"/>
          <a:ea typeface="MS Gothic" charset="0"/>
          <a:cs typeface="MS Gothic" charset="0"/>
        </a:defRPr>
      </a:lvl2pPr>
      <a:lvl3pPr marL="1143000" indent="-228600" algn="ctr" defTabSz="449263" rtl="0" fontAlgn="base">
        <a:spcBef>
          <a:spcPct val="0"/>
        </a:spcBef>
        <a:spcAft>
          <a:spcPct val="0"/>
        </a:spcAft>
        <a:buClr>
          <a:srgbClr val="000000"/>
        </a:buClr>
        <a:buSzPct val="100000"/>
        <a:buFont typeface="Times New Roman" pitchFamily="16" charset="0"/>
        <a:defRPr sz="4400">
          <a:solidFill>
            <a:srgbClr val="CCECFF"/>
          </a:solidFill>
          <a:effectLst>
            <a:outerShdw blurRad="38100" dist="38100" dir="2700000" algn="tl">
              <a:srgbClr val="000000"/>
            </a:outerShdw>
          </a:effectLst>
          <a:latin typeface="Arial" charset="0"/>
          <a:ea typeface="MS Gothic" charset="0"/>
          <a:cs typeface="MS Gothic" charset="0"/>
        </a:defRPr>
      </a:lvl3pPr>
      <a:lvl4pPr marL="1600200" indent="-228600" algn="ctr" defTabSz="449263" rtl="0" fontAlgn="base">
        <a:spcBef>
          <a:spcPct val="0"/>
        </a:spcBef>
        <a:spcAft>
          <a:spcPct val="0"/>
        </a:spcAft>
        <a:buClr>
          <a:srgbClr val="000000"/>
        </a:buClr>
        <a:buSzPct val="100000"/>
        <a:buFont typeface="Times New Roman" pitchFamily="16" charset="0"/>
        <a:defRPr sz="4400">
          <a:solidFill>
            <a:srgbClr val="CCECFF"/>
          </a:solidFill>
          <a:effectLst>
            <a:outerShdw blurRad="38100" dist="38100" dir="2700000" algn="tl">
              <a:srgbClr val="000000"/>
            </a:outerShdw>
          </a:effectLst>
          <a:latin typeface="Arial" charset="0"/>
          <a:ea typeface="MS Gothic" charset="0"/>
          <a:cs typeface="MS Gothic" charset="0"/>
        </a:defRPr>
      </a:lvl4pPr>
      <a:lvl5pPr marL="2057400" indent="-228600" algn="ctr" defTabSz="449263" rtl="0" fontAlgn="base">
        <a:spcBef>
          <a:spcPct val="0"/>
        </a:spcBef>
        <a:spcAft>
          <a:spcPct val="0"/>
        </a:spcAft>
        <a:buClr>
          <a:srgbClr val="000000"/>
        </a:buClr>
        <a:buSzPct val="100000"/>
        <a:buFont typeface="Times New Roman" pitchFamily="16" charset="0"/>
        <a:defRPr sz="4400">
          <a:solidFill>
            <a:srgbClr val="CCECFF"/>
          </a:solidFill>
          <a:effectLst>
            <a:outerShdw blurRad="38100" dist="38100" dir="2700000" algn="tl">
              <a:srgbClr val="000000"/>
            </a:outerShdw>
          </a:effectLst>
          <a:latin typeface="Arial" charset="0"/>
          <a:ea typeface="MS Gothic" charset="0"/>
          <a:cs typeface="MS Gothic"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CCECFF"/>
          </a:solidFill>
          <a:effectLst>
            <a:outerShdw blurRad="38100" dist="38100" dir="2700000" algn="tl">
              <a:srgbClr val="000000"/>
            </a:outerShdw>
          </a:effectLst>
          <a:latin typeface="Arial" charset="0"/>
          <a:ea typeface="MS Gothic" charset="0"/>
          <a:cs typeface="MS Gothic"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CCECFF"/>
          </a:solidFill>
          <a:effectLst>
            <a:outerShdw blurRad="38100" dist="38100" dir="2700000" algn="tl">
              <a:srgbClr val="000000"/>
            </a:outerShdw>
          </a:effectLst>
          <a:latin typeface="Arial" charset="0"/>
          <a:ea typeface="MS Gothic" charset="0"/>
          <a:cs typeface="MS Gothic"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CCECFF"/>
          </a:solidFill>
          <a:effectLst>
            <a:outerShdw blurRad="38100" dist="38100" dir="2700000" algn="tl">
              <a:srgbClr val="000000"/>
            </a:outerShdw>
          </a:effectLst>
          <a:latin typeface="Arial" charset="0"/>
          <a:ea typeface="MS Gothic" charset="0"/>
          <a:cs typeface="MS Gothic"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CCECFF"/>
          </a:solidFill>
          <a:effectLst>
            <a:outerShdw blurRad="38100" dist="38100" dir="2700000" algn="tl">
              <a:srgbClr val="000000"/>
            </a:outerShdw>
          </a:effectLst>
          <a:latin typeface="Arial" charset="0"/>
          <a:ea typeface="MS Gothic" charset="0"/>
          <a:cs typeface="MS Gothic" charset="0"/>
        </a:defRPr>
      </a:lvl9pPr>
    </p:titleStyle>
    <p:bodyStyle>
      <a:lvl1pPr marL="342900" indent="-342900" algn="l" defTabSz="449263" rtl="0" fontAlgn="base">
        <a:spcBef>
          <a:spcPts val="800"/>
        </a:spcBef>
        <a:spcAft>
          <a:spcPct val="0"/>
        </a:spcAft>
        <a:buClr>
          <a:srgbClr val="000000"/>
        </a:buClr>
        <a:buSzPct val="100000"/>
        <a:buFont typeface="Times New Roman" pitchFamily="16" charset="0"/>
        <a:defRPr sz="3200">
          <a:solidFill>
            <a:srgbClr val="FFFFFF"/>
          </a:solidFill>
          <a:effectLst>
            <a:outerShdw blurRad="38100" dist="38100" dir="2700000" algn="tl">
              <a:srgbClr val="000000"/>
            </a:outerShdw>
          </a:effectLst>
          <a:latin typeface="+mn-lt"/>
          <a:ea typeface="+mn-ea"/>
          <a:cs typeface="+mn-cs"/>
        </a:defRPr>
      </a:lvl1pPr>
      <a:lvl2pPr marL="742950" indent="-285750" algn="l" defTabSz="449263" rtl="0" fontAlgn="base">
        <a:spcBef>
          <a:spcPts val="700"/>
        </a:spcBef>
        <a:spcAft>
          <a:spcPct val="0"/>
        </a:spcAft>
        <a:buClr>
          <a:srgbClr val="000000"/>
        </a:buClr>
        <a:buSzPct val="100000"/>
        <a:buFont typeface="Times New Roman" pitchFamily="16" charset="0"/>
        <a:defRPr sz="2800">
          <a:solidFill>
            <a:srgbClr val="FFFFFF"/>
          </a:solidFill>
          <a:effectLst>
            <a:outerShdw blurRad="38100" dist="38100" dir="2700000" algn="tl">
              <a:srgbClr val="000000"/>
            </a:outerShdw>
          </a:effectLst>
          <a:latin typeface="+mn-lt"/>
          <a:ea typeface="+mn-ea"/>
          <a:cs typeface="+mn-cs"/>
        </a:defRPr>
      </a:lvl2pPr>
      <a:lvl3pPr marL="1143000" indent="-228600" algn="l" defTabSz="449263" rtl="0" fontAlgn="base">
        <a:spcBef>
          <a:spcPts val="600"/>
        </a:spcBef>
        <a:spcAft>
          <a:spcPct val="0"/>
        </a:spcAft>
        <a:buClr>
          <a:srgbClr val="000000"/>
        </a:buClr>
        <a:buSzPct val="100000"/>
        <a:buFont typeface="Times New Roman" pitchFamily="16" charset="0"/>
        <a:defRPr sz="2400">
          <a:solidFill>
            <a:srgbClr val="FFFFFF"/>
          </a:solidFill>
          <a:effectLst>
            <a:outerShdw blurRad="38100" dist="38100" dir="2700000" algn="tl">
              <a:srgbClr val="000000"/>
            </a:outerShdw>
          </a:effectLst>
          <a:latin typeface="+mn-lt"/>
          <a:ea typeface="+mn-ea"/>
          <a:cs typeface="+mn-cs"/>
        </a:defRPr>
      </a:lvl3pPr>
      <a:lvl4pPr marL="1600200" indent="-228600" algn="l" defTabSz="449263" rtl="0" fontAlgn="base">
        <a:spcBef>
          <a:spcPts val="500"/>
        </a:spcBef>
        <a:spcAft>
          <a:spcPct val="0"/>
        </a:spcAft>
        <a:buClr>
          <a:srgbClr val="000000"/>
        </a:buClr>
        <a:buSzPct val="100000"/>
        <a:buFont typeface="Times New Roman" pitchFamily="16" charset="0"/>
        <a:defRPr sz="2000">
          <a:solidFill>
            <a:srgbClr val="FFFFFF"/>
          </a:solidFill>
          <a:effectLst>
            <a:outerShdw blurRad="38100" dist="38100" dir="2700000" algn="tl">
              <a:srgbClr val="000000"/>
            </a:outerShdw>
          </a:effectLst>
          <a:latin typeface="+mn-lt"/>
          <a:ea typeface="+mn-ea"/>
          <a:cs typeface="+mn-cs"/>
        </a:defRPr>
      </a:lvl4pPr>
      <a:lvl5pPr marL="2057400" indent="-228600" algn="l" defTabSz="449263" rtl="0" fontAlgn="base">
        <a:spcBef>
          <a:spcPts val="500"/>
        </a:spcBef>
        <a:spcAft>
          <a:spcPct val="0"/>
        </a:spcAft>
        <a:buClr>
          <a:srgbClr val="000000"/>
        </a:buClr>
        <a:buSzPct val="100000"/>
        <a:buFont typeface="Times New Roman" pitchFamily="16" charset="0"/>
        <a:defRPr sz="2000">
          <a:solidFill>
            <a:srgbClr val="FFFFFF"/>
          </a:solidFill>
          <a:effectLst>
            <a:outerShdw blurRad="38100" dist="38100" dir="2700000" algn="tl">
              <a:srgbClr val="000000"/>
            </a:outerShdw>
          </a:effectLst>
          <a:latin typeface="+mn-lt"/>
          <a:ea typeface="+mn-ea"/>
          <a:cs typeface="+mn-cs"/>
        </a:defRPr>
      </a:lvl5pPr>
      <a:lvl6pPr marL="2514600" indent="-228600" algn="l" defTabSz="449263" rtl="0" fontAlgn="base">
        <a:spcBef>
          <a:spcPts val="500"/>
        </a:spcBef>
        <a:spcAft>
          <a:spcPct val="0"/>
        </a:spcAft>
        <a:buClr>
          <a:srgbClr val="000000"/>
        </a:buClr>
        <a:buSzPct val="100000"/>
        <a:buFont typeface="Times New Roman" pitchFamily="16" charset="0"/>
        <a:defRPr sz="2000">
          <a:solidFill>
            <a:srgbClr val="FFFFFF"/>
          </a:solidFill>
          <a:effectLst>
            <a:outerShdw blurRad="38100" dist="38100" dir="2700000" algn="tl">
              <a:srgbClr val="000000"/>
            </a:outerShdw>
          </a:effectLst>
          <a:latin typeface="+mn-lt"/>
          <a:ea typeface="+mn-ea"/>
          <a:cs typeface="+mn-cs"/>
        </a:defRPr>
      </a:lvl6pPr>
      <a:lvl7pPr marL="2971800" indent="-228600" algn="l" defTabSz="449263" rtl="0" fontAlgn="base">
        <a:spcBef>
          <a:spcPts val="500"/>
        </a:spcBef>
        <a:spcAft>
          <a:spcPct val="0"/>
        </a:spcAft>
        <a:buClr>
          <a:srgbClr val="000000"/>
        </a:buClr>
        <a:buSzPct val="100000"/>
        <a:buFont typeface="Times New Roman" pitchFamily="16" charset="0"/>
        <a:defRPr sz="2000">
          <a:solidFill>
            <a:srgbClr val="FFFFFF"/>
          </a:solidFill>
          <a:effectLst>
            <a:outerShdw blurRad="38100" dist="38100" dir="2700000" algn="tl">
              <a:srgbClr val="000000"/>
            </a:outerShdw>
          </a:effectLst>
          <a:latin typeface="+mn-lt"/>
          <a:ea typeface="+mn-ea"/>
          <a:cs typeface="+mn-cs"/>
        </a:defRPr>
      </a:lvl7pPr>
      <a:lvl8pPr marL="3429000" indent="-228600" algn="l" defTabSz="449263" rtl="0" fontAlgn="base">
        <a:spcBef>
          <a:spcPts val="500"/>
        </a:spcBef>
        <a:spcAft>
          <a:spcPct val="0"/>
        </a:spcAft>
        <a:buClr>
          <a:srgbClr val="000000"/>
        </a:buClr>
        <a:buSzPct val="100000"/>
        <a:buFont typeface="Times New Roman" pitchFamily="16" charset="0"/>
        <a:defRPr sz="2000">
          <a:solidFill>
            <a:srgbClr val="FFFFFF"/>
          </a:solidFill>
          <a:effectLst>
            <a:outerShdw blurRad="38100" dist="38100" dir="2700000" algn="tl">
              <a:srgbClr val="000000"/>
            </a:outerShdw>
          </a:effectLst>
          <a:latin typeface="+mn-lt"/>
          <a:ea typeface="+mn-ea"/>
          <a:cs typeface="+mn-cs"/>
        </a:defRPr>
      </a:lvl8pPr>
      <a:lvl9pPr marL="3886200" indent="-228600" algn="l" defTabSz="449263" rtl="0" fontAlgn="base">
        <a:spcBef>
          <a:spcPts val="500"/>
        </a:spcBef>
        <a:spcAft>
          <a:spcPct val="0"/>
        </a:spcAft>
        <a:buClr>
          <a:srgbClr val="000000"/>
        </a:buClr>
        <a:buSzPct val="100000"/>
        <a:buFont typeface="Times New Roman" pitchFamily="16" charset="0"/>
        <a:defRPr sz="2000">
          <a:solidFill>
            <a:srgbClr val="FFFFFF"/>
          </a:solidFill>
          <a:effectLst>
            <a:outerShdw blurRad="38100" dist="38100" dir="2700000" algn="tl">
              <a:srgbClr val="000000"/>
            </a:outerShdw>
          </a:effectLst>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iana.org/assignments/port-number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769938" y="3054350"/>
            <a:ext cx="7772400" cy="1470025"/>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5400">
                <a:solidFill>
                  <a:srgbClr val="FFFFFF"/>
                </a:solidFill>
                <a:ea typeface="Times New Roman (Hebrew)" pitchFamily="16" charset="0"/>
                <a:cs typeface="Times New Roman (Hebrew)" pitchFamily="16" charset="0"/>
              </a:rPr>
              <a:t>La capa de transporte</a:t>
            </a:r>
          </a:p>
        </p:txBody>
      </p:sp>
      <p:sp>
        <p:nvSpPr>
          <p:cNvPr id="4098" name="Rectangle 2"/>
          <p:cNvSpPr>
            <a:spLocks noGrp="1" noChangeArrowheads="1"/>
          </p:cNvSpPr>
          <p:nvPr>
            <p:ph type="subTitle" idx="4294967295"/>
          </p:nvPr>
        </p:nvSpPr>
        <p:spPr bwMode="auto">
          <a:xfrm>
            <a:off x="1371600" y="1774825"/>
            <a:ext cx="6400800" cy="1190625"/>
          </a:xfrm>
          <a:prstGeom prst="rect">
            <a:avLst/>
          </a:prstGeom>
          <a:noFill/>
          <a:ln/>
        </p:spPr>
        <p:txBody>
          <a:bodyPr lIns="90000" tIns="46800" rIns="90000" bIns="46800"/>
          <a:lstStyle/>
          <a:p>
            <a:pPr marL="0" indent="0" algn="ctr">
              <a:spcBef>
                <a:spcPts val="1800"/>
              </a:spcBef>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7200">
                <a:solidFill>
                  <a:srgbClr val="CCECFF"/>
                </a:solidFill>
              </a:rPr>
              <a:t>Capítulo 6</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12289" name="Rectangle 1"/>
          <p:cNvSpPr>
            <a:spLocks noGrp="1" noChangeArrowheads="1"/>
          </p:cNvSpPr>
          <p:nvPr>
            <p:ph type="title" idx="4294967295"/>
          </p:nvPr>
        </p:nvSpPr>
        <p:spPr>
          <a:xfrm>
            <a:off x="0" y="217488"/>
            <a:ext cx="9144000" cy="571500"/>
          </a:xfrm>
          <a:ln/>
        </p:spPr>
        <p:txBody>
          <a:bodyPr tIns="10800" bIns="10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a:ea typeface="Times New Roman (Hebrew)" pitchFamily="16" charset="0"/>
                <a:cs typeface="Times New Roman (Hebrew)" pitchFamily="16" charset="0"/>
              </a:rPr>
              <a:t>Elementos de los protocolos de transporte</a:t>
            </a:r>
          </a:p>
        </p:txBody>
      </p:sp>
      <p:sp>
        <p:nvSpPr>
          <p:cNvPr id="12290" name="Rectangle 2"/>
          <p:cNvSpPr>
            <a:spLocks noGrp="1" noChangeArrowheads="1"/>
          </p:cNvSpPr>
          <p:nvPr>
            <p:ph type="body" idx="4294967295"/>
          </p:nvPr>
        </p:nvSpPr>
        <p:spPr>
          <a:xfrm>
            <a:off x="217488" y="1146175"/>
            <a:ext cx="8751887" cy="5838825"/>
          </a:xfrm>
          <a:ln/>
        </p:spPr>
        <p:txBody>
          <a:bodyPr/>
          <a:lstStyle/>
          <a:p>
            <a:pPr indent="-341313">
              <a:spcBef>
                <a:spcPts val="7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a:t>El servicio de transporte se implementa mediante un </a:t>
            </a:r>
          </a:p>
          <a:p>
            <a:pPr indent="-341313">
              <a:spcBef>
                <a:spcPts val="7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a:t>protocolo de transporte entre las entidades de </a:t>
            </a:r>
          </a:p>
          <a:p>
            <a:pPr indent="-341313">
              <a:spcBef>
                <a:spcPts val="7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a:t>transporte.</a:t>
            </a:r>
          </a:p>
          <a:p>
            <a:pPr indent="-341313">
              <a:spcBef>
                <a:spcPts val="225"/>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900"/>
          </a:p>
          <a:p>
            <a:pPr indent="-341313">
              <a:buClr>
                <a:srgbClr val="99FF99"/>
              </a:buClr>
              <a:buSzPct val="80000"/>
              <a:buFont typeface="Arial"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a:t>Direccionamiento</a:t>
            </a:r>
          </a:p>
          <a:p>
            <a:pPr indent="-341313">
              <a:buClr>
                <a:srgbClr val="99FF99"/>
              </a:buClr>
              <a:buSzPct val="80000"/>
              <a:buFont typeface="Arial"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a:t>Establecimeinto de una conexión</a:t>
            </a:r>
          </a:p>
          <a:p>
            <a:pPr indent="-341313">
              <a:buClr>
                <a:srgbClr val="99FF99"/>
              </a:buClr>
              <a:buSzPct val="80000"/>
              <a:buFont typeface="Arial"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a:t>Liberación de una conexión</a:t>
            </a:r>
          </a:p>
          <a:p>
            <a:pPr indent="-341313">
              <a:buClr>
                <a:srgbClr val="99FF99"/>
              </a:buClr>
              <a:buSzPct val="80000"/>
              <a:buFont typeface="Arial"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a:t>Control de flujo y almacenamiento en buffer</a:t>
            </a:r>
          </a:p>
          <a:p>
            <a:pPr indent="-341313">
              <a:buClr>
                <a:srgbClr val="99FF99"/>
              </a:buClr>
              <a:buSzPct val="80000"/>
              <a:buFont typeface="Arial"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a:t>Multiplexión</a:t>
            </a:r>
          </a:p>
          <a:p>
            <a:pPr indent="-341313">
              <a:buClr>
                <a:srgbClr val="99FF99"/>
              </a:buClr>
              <a:buSzPct val="80000"/>
              <a:buFont typeface="Arial"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a:t>Recuperación de caidas</a:t>
            </a:r>
          </a:p>
          <a:p>
            <a:pPr indent="-341313">
              <a:buClr>
                <a:srgbClr val="99FF99"/>
              </a:buClr>
              <a:buSzPct val="80000"/>
              <a:buFont typeface="Arial" charset="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13313" name="Rectangle 1"/>
          <p:cNvSpPr>
            <a:spLocks noGrp="1" noChangeArrowheads="1"/>
          </p:cNvSpPr>
          <p:nvPr>
            <p:ph type="body" idx="4294967295"/>
          </p:nvPr>
        </p:nvSpPr>
        <p:spPr>
          <a:xfrm>
            <a:off x="825500" y="6230938"/>
            <a:ext cx="7505700" cy="422275"/>
          </a:xfrm>
          <a:ln/>
        </p:spPr>
        <p:txBody>
          <a:bodyPr/>
          <a:lstStyle/>
          <a:p>
            <a:pPr indent="-341313">
              <a:lnSpc>
                <a:spcPct val="90000"/>
              </a:lnSpc>
              <a:spcBef>
                <a:spcPts val="6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400"/>
              <a:t>TSAPs, NSAPs y conexiones de transporte.</a:t>
            </a:r>
          </a:p>
        </p:txBody>
      </p:sp>
      <p:pic>
        <p:nvPicPr>
          <p:cNvPr id="13314" name="Picture 2"/>
          <p:cNvPicPr>
            <a:picLocks noChangeAspect="1" noChangeArrowheads="1"/>
          </p:cNvPicPr>
          <p:nvPr/>
        </p:nvPicPr>
        <p:blipFill>
          <a:blip r:embed="rId3" cstate="print"/>
          <a:srcRect/>
          <a:stretch>
            <a:fillRect/>
          </a:stretch>
        </p:blipFill>
        <p:spPr bwMode="auto">
          <a:xfrm>
            <a:off x="825500" y="2543175"/>
            <a:ext cx="4240213" cy="3524250"/>
          </a:xfrm>
          <a:prstGeom prst="rect">
            <a:avLst/>
          </a:prstGeom>
          <a:noFill/>
          <a:ln w="9360">
            <a:solidFill>
              <a:srgbClr val="000000"/>
            </a:solidFill>
            <a:miter lim="800000"/>
            <a:headEnd/>
            <a:tailEnd/>
          </a:ln>
          <a:effectLst/>
        </p:spPr>
      </p:pic>
      <p:sp>
        <p:nvSpPr>
          <p:cNvPr id="13315" name="Text Box 3"/>
          <p:cNvSpPr txBox="1">
            <a:spLocks noChangeArrowheads="1"/>
          </p:cNvSpPr>
          <p:nvPr/>
        </p:nvSpPr>
        <p:spPr bwMode="auto">
          <a:xfrm>
            <a:off x="339725" y="312738"/>
            <a:ext cx="8428038" cy="1838325"/>
          </a:xfrm>
          <a:prstGeom prst="rect">
            <a:avLst/>
          </a:prstGeom>
          <a:noFill/>
          <a:ln w="9525">
            <a:noFill/>
            <a:round/>
            <a:headEnd/>
            <a:tailEnd/>
          </a:ln>
          <a:effectLst/>
        </p:spPr>
        <p:txBody>
          <a:bodyPr lIns="90000" tIns="46800" rIns="90000" bIns="46800">
            <a:spAutoFit/>
          </a:bodyPr>
          <a:lstStyle/>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UY" sz="2400" u="sng">
                <a:solidFill>
                  <a:srgbClr val="FFFFFF"/>
                </a:solidFill>
                <a:ea typeface="MS Gothic" charset="0"/>
                <a:cs typeface="MS Gothic" charset="0"/>
              </a:rPr>
              <a:t>Direccionamiento</a:t>
            </a:r>
            <a:r>
              <a:rPr lang="es-UY" sz="2400">
                <a:solidFill>
                  <a:srgbClr val="FFFFFF"/>
                </a:solidFill>
                <a:latin typeface="Times New Roman" pitchFamily="16" charset="0"/>
                <a:ea typeface="MS Gothic" charset="0"/>
                <a:cs typeface="MS Gothic" charset="0"/>
              </a:rPr>
              <a:t>:</a:t>
            </a:r>
          </a:p>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UY" sz="2000">
                <a:solidFill>
                  <a:srgbClr val="FFFFFF"/>
                </a:solidFill>
                <a:effectLst>
                  <a:outerShdw blurRad="38100" dist="38100" dir="2700000" algn="tl">
                    <a:srgbClr val="000000"/>
                  </a:outerShdw>
                </a:effectLst>
                <a:ea typeface="MS Gothic" charset="0"/>
                <a:cs typeface="MS Gothic" charset="0"/>
              </a:rPr>
              <a:t>Para que un proceso de la capa de aplicación pueda establecer una conexión con un proceso de la capa de aplicación remota, se debe especificar la dirección de transporte TSAP (punto de acceso al servicio de transporte).</a:t>
            </a:r>
          </a:p>
        </p:txBody>
      </p:sp>
      <p:sp>
        <p:nvSpPr>
          <p:cNvPr id="13316" name="Text Box 4"/>
          <p:cNvSpPr txBox="1">
            <a:spLocks noChangeArrowheads="1"/>
          </p:cNvSpPr>
          <p:nvPr/>
        </p:nvSpPr>
        <p:spPr bwMode="auto">
          <a:xfrm>
            <a:off x="5624513" y="2543175"/>
            <a:ext cx="3143250" cy="1325563"/>
          </a:xfrm>
          <a:prstGeom prst="rect">
            <a:avLst/>
          </a:prstGeom>
          <a:noFill/>
          <a:ln w="9525">
            <a:noFill/>
            <a:round/>
            <a:headEnd/>
            <a:tailEnd/>
          </a:ln>
          <a:effectLst/>
        </p:spPr>
        <p:txBody>
          <a:bodyPr lIns="90000" tIns="46800" rIns="90000" bIns="46800">
            <a:spAutoFit/>
          </a:bodyPr>
          <a:lstStyle/>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UY" sz="2000">
                <a:solidFill>
                  <a:srgbClr val="FFFFFF"/>
                </a:solidFill>
                <a:latin typeface="Times New Roman" pitchFamily="16" charset="0"/>
                <a:ea typeface="MS Gothic" charset="0"/>
                <a:cs typeface="MS Gothic" charset="0"/>
              </a:rPr>
              <a:t>En internet:</a:t>
            </a:r>
          </a:p>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UY" sz="2000">
                <a:solidFill>
                  <a:srgbClr val="FFFFFF"/>
                </a:solidFill>
                <a:latin typeface="Times New Roman" pitchFamily="16" charset="0"/>
                <a:ea typeface="MS Gothic" charset="0"/>
                <a:cs typeface="MS Gothic" charset="0"/>
              </a:rPr>
              <a:t>TSAP </a:t>
            </a:r>
            <a:r>
              <a:rPr lang="en-US" sz="2000">
                <a:solidFill>
                  <a:srgbClr val="FFFFFF"/>
                </a:solidFill>
                <a:latin typeface="Times New Roman" pitchFamily="16" charset="0"/>
                <a:cs typeface="Times New Roman" pitchFamily="16" charset="0"/>
              </a:rPr>
              <a:t>~ </a:t>
            </a:r>
            <a:r>
              <a:rPr lang="es-UY" sz="2000">
                <a:solidFill>
                  <a:srgbClr val="FFFFFF"/>
                </a:solidFill>
                <a:latin typeface="Times New Roman" pitchFamily="16" charset="0"/>
                <a:ea typeface="MS Gothic" charset="0"/>
                <a:cs typeface="MS Gothic" charset="0"/>
              </a:rPr>
              <a:t>Puerto</a:t>
            </a:r>
          </a:p>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UY" sz="2000">
                <a:solidFill>
                  <a:srgbClr val="FFFFFF"/>
                </a:solidFill>
                <a:latin typeface="Times New Roman" pitchFamily="16" charset="0"/>
                <a:ea typeface="MS Gothic" charset="0"/>
                <a:cs typeface="MS Gothic" charset="0"/>
              </a:rPr>
              <a:t>NSAP </a:t>
            </a:r>
            <a:r>
              <a:rPr lang="en-US" sz="2000">
                <a:solidFill>
                  <a:srgbClr val="FFFFFF"/>
                </a:solidFill>
                <a:latin typeface="Times New Roman" pitchFamily="16" charset="0"/>
                <a:cs typeface="Times New Roman" pitchFamily="16" charset="0"/>
              </a:rPr>
              <a:t>~</a:t>
            </a:r>
            <a:r>
              <a:rPr lang="es-UY" sz="2000">
                <a:solidFill>
                  <a:srgbClr val="FFFFFF"/>
                </a:solidFill>
                <a:latin typeface="Times New Roman" pitchFamily="16" charset="0"/>
                <a:ea typeface="MS Gothic" charset="0"/>
                <a:cs typeface="MS Gothic" charset="0"/>
              </a:rPr>
              <a:t> Dirección IP</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225425" y="352425"/>
            <a:ext cx="8918575" cy="5580063"/>
          </a:xfrm>
          <a:prstGeom prst="rect">
            <a:avLst/>
          </a:prstGeom>
          <a:noFill/>
          <a:ln w="9525">
            <a:noFill/>
            <a:round/>
            <a:headEnd/>
            <a:tailEnd/>
          </a:ln>
          <a:effectLst/>
        </p:spPr>
        <p:txBody>
          <a:bodyPr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UY">
                <a:solidFill>
                  <a:srgbClr val="FFFFFF"/>
                </a:solidFill>
                <a:ea typeface="MS Gothic" charset="0"/>
                <a:cs typeface="MS Gothic" charset="0"/>
              </a:rPr>
              <a:t>¿Cómo sabe el proceso en el host 1 a qué puerto debe conectarse en el host 2 ?</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UY">
                <a:solidFill>
                  <a:srgbClr val="FFFFFF"/>
                </a:solidFill>
                <a:ea typeface="MS Gothic" charset="0"/>
                <a:cs typeface="MS Gothic" charset="0"/>
              </a:rPr>
              <a:t>	</a:t>
            </a:r>
          </a:p>
          <a:p>
            <a:pPr marL="457200" lvl="1" inden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UY">
                <a:solidFill>
                  <a:srgbClr val="FFFFFF"/>
                </a:solidFill>
                <a:ea typeface="MS Gothic" charset="0"/>
                <a:cs typeface="MS Gothic" charset="0"/>
              </a:rPr>
              <a:t>1) Los servicios tienen direcciones TSAP estables (En internet Well-know ports del 0 – 1023  </a:t>
            </a:r>
            <a:r>
              <a:rPr lang="es-UY">
                <a:solidFill>
                  <a:srgbClr val="99FF99"/>
                </a:solidFill>
                <a:ea typeface="MS Gothic" charset="0"/>
                <a:cs typeface="MS Gothic" charset="0"/>
                <a:hlinkClick r:id="rId3"/>
              </a:rPr>
              <a:t>http://www.iana.org/assignments/port-numbers</a:t>
            </a:r>
            <a:r>
              <a:rPr lang="es-UY">
                <a:solidFill>
                  <a:srgbClr val="FFFFFF"/>
                </a:solidFill>
                <a:ea typeface="MS Gothic" charset="0"/>
                <a:cs typeface="MS Gothic" charset="0"/>
              </a:rPr>
              <a:t>)</a:t>
            </a:r>
          </a:p>
          <a:p>
            <a:pPr marL="457200" lvl="1" inden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UY">
              <a:solidFill>
                <a:srgbClr val="FFFFFF"/>
              </a:solidFill>
              <a:ea typeface="MS Gothic" charset="0"/>
              <a:cs typeface="MS Gothic" charset="0"/>
            </a:endParaRP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UY">
              <a:solidFill>
                <a:srgbClr val="FFFFFF"/>
              </a:solidFill>
              <a:ea typeface="MS Gothic" charset="0"/>
              <a:cs typeface="MS Gothic" charset="0"/>
            </a:endParaRPr>
          </a:p>
          <a:p>
            <a:pPr marL="457200" lvl="1" inden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UY">
              <a:solidFill>
                <a:srgbClr val="FFFFFF"/>
              </a:solidFill>
              <a:ea typeface="MS Gothic" charset="0"/>
              <a:cs typeface="MS Gothic" charset="0"/>
            </a:endParaRPr>
          </a:p>
          <a:p>
            <a:pPr marL="457200" lvl="1" inden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UY">
              <a:solidFill>
                <a:srgbClr val="FFFFFF"/>
              </a:solidFill>
              <a:ea typeface="MS Gothic" charset="0"/>
              <a:cs typeface="MS Gothic" charset="0"/>
            </a:endParaRPr>
          </a:p>
          <a:p>
            <a:pPr marL="457200" lvl="1" inden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UY">
              <a:solidFill>
                <a:srgbClr val="FFFFFF"/>
              </a:solidFill>
              <a:ea typeface="MS Gothic" charset="0"/>
              <a:cs typeface="MS Gothic" charset="0"/>
            </a:endParaRPr>
          </a:p>
          <a:p>
            <a:pPr marL="457200" lvl="1" inden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UY">
              <a:solidFill>
                <a:srgbClr val="FFFFFF"/>
              </a:solidFill>
              <a:ea typeface="MS Gothic" charset="0"/>
              <a:cs typeface="MS Gothic" charset="0"/>
            </a:endParaRPr>
          </a:p>
          <a:p>
            <a:pPr marL="457200" lvl="1" inden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UY">
              <a:solidFill>
                <a:srgbClr val="FFFFFF"/>
              </a:solidFill>
              <a:ea typeface="MS Gothic" charset="0"/>
              <a:cs typeface="MS Gothic" charset="0"/>
            </a:endParaRPr>
          </a:p>
          <a:p>
            <a:pPr marL="457200" lvl="1" inden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UY">
              <a:solidFill>
                <a:srgbClr val="FFFFFF"/>
              </a:solidFill>
              <a:ea typeface="MS Gothic" charset="0"/>
              <a:cs typeface="MS Gothic" charset="0"/>
            </a:endParaRPr>
          </a:p>
          <a:p>
            <a:pPr marL="457200" lvl="1" inden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UY">
              <a:solidFill>
                <a:srgbClr val="FFFFFF"/>
              </a:solidFill>
              <a:ea typeface="MS Gothic" charset="0"/>
              <a:cs typeface="MS Gothic" charset="0"/>
            </a:endParaRPr>
          </a:p>
          <a:p>
            <a:pPr marL="457200" lvl="1" inden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UY">
              <a:solidFill>
                <a:srgbClr val="FFFFFF"/>
              </a:solidFill>
              <a:ea typeface="MS Gothic" charset="0"/>
              <a:cs typeface="MS Gothic" charset="0"/>
            </a:endParaRPr>
          </a:p>
          <a:p>
            <a:pPr marL="457200" lvl="1" inden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UY">
              <a:solidFill>
                <a:srgbClr val="FFFFFF"/>
              </a:solidFill>
              <a:ea typeface="MS Gothic" charset="0"/>
              <a:cs typeface="MS Gothic" charset="0"/>
            </a:endParaRPr>
          </a:p>
          <a:p>
            <a:pPr marL="457200" lvl="1" inden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UY">
              <a:solidFill>
                <a:srgbClr val="FFFFFF"/>
              </a:solidFill>
              <a:ea typeface="MS Gothic" charset="0"/>
              <a:cs typeface="MS Gothic" charset="0"/>
            </a:endParaRPr>
          </a:p>
          <a:p>
            <a:pPr marL="457200" lvl="1" inden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UY">
              <a:solidFill>
                <a:srgbClr val="FFFFFF"/>
              </a:solidFill>
              <a:ea typeface="MS Gothic" charset="0"/>
              <a:cs typeface="MS Gothic" charset="0"/>
            </a:endParaRPr>
          </a:p>
          <a:p>
            <a:pPr marL="457200" lvl="1" inden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UY">
              <a:solidFill>
                <a:srgbClr val="FFFFFF"/>
              </a:solidFill>
              <a:ea typeface="MS Gothic" charset="0"/>
              <a:cs typeface="MS Gothic" charset="0"/>
            </a:endParaRPr>
          </a:p>
          <a:p>
            <a:pPr marL="457200" lvl="1" inden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UY">
              <a:solidFill>
                <a:srgbClr val="FFFFFF"/>
              </a:solidFill>
              <a:ea typeface="MS Gothic" charset="0"/>
              <a:cs typeface="MS Gothic" charset="0"/>
            </a:endParaRPr>
          </a:p>
          <a:p>
            <a:pPr marL="457200" lvl="1" inden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UY">
                <a:solidFill>
                  <a:srgbClr val="FFFFFF"/>
                </a:solidFill>
                <a:ea typeface="MS Gothic" charset="0"/>
                <a:cs typeface="MS Gothic" charset="0"/>
              </a:rPr>
              <a:t>	</a:t>
            </a:r>
          </a:p>
        </p:txBody>
      </p:sp>
      <p:pic>
        <p:nvPicPr>
          <p:cNvPr id="14338" name="Picture 2"/>
          <p:cNvPicPr>
            <a:picLocks noChangeAspect="1" noChangeArrowheads="1"/>
          </p:cNvPicPr>
          <p:nvPr/>
        </p:nvPicPr>
        <p:blipFill>
          <a:blip r:embed="rId4" cstate="print"/>
          <a:srcRect/>
          <a:stretch>
            <a:fillRect/>
          </a:stretch>
        </p:blipFill>
        <p:spPr bwMode="auto">
          <a:xfrm>
            <a:off x="1619250" y="2095500"/>
            <a:ext cx="5580063" cy="4205288"/>
          </a:xfrm>
          <a:prstGeom prst="rect">
            <a:avLst/>
          </a:prstGeom>
          <a:noFill/>
          <a:ln w="9525">
            <a:noFill/>
            <a:round/>
            <a:headEnd/>
            <a:tailEnd/>
          </a:ln>
          <a:effectLst/>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261938" y="360363"/>
            <a:ext cx="8918575" cy="1479509"/>
          </a:xfrm>
          <a:prstGeom prst="rect">
            <a:avLst/>
          </a:prstGeom>
          <a:noFill/>
          <a:ln w="9525">
            <a:noFill/>
            <a:round/>
            <a:headEnd/>
            <a:tailEnd/>
          </a:ln>
          <a:effectLst/>
        </p:spPr>
        <p:txBody>
          <a:bodyPr lIns="90000" tIns="46800" rIns="90000" bIns="46800">
            <a:spAutoFit/>
          </a:bodyPr>
          <a:lstStyle/>
          <a:p>
            <a:pPr marL="457200" lvl="1" inden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UY" dirty="0" smtClean="0">
                <a:solidFill>
                  <a:srgbClr val="FFFFFF"/>
                </a:solidFill>
                <a:ea typeface="MS Gothic" charset="0"/>
                <a:cs typeface="MS Gothic" charset="0"/>
              </a:rPr>
              <a:t>2</a:t>
            </a:r>
            <a:r>
              <a:rPr lang="es-UY" dirty="0">
                <a:solidFill>
                  <a:srgbClr val="FFFFFF"/>
                </a:solidFill>
                <a:ea typeface="MS Gothic" charset="0"/>
                <a:cs typeface="MS Gothic" charset="0"/>
              </a:rPr>
              <a:t>) </a:t>
            </a:r>
            <a:r>
              <a:rPr lang="es-UY" dirty="0" smtClean="0">
                <a:solidFill>
                  <a:srgbClr val="FFFFFF"/>
                </a:solidFill>
                <a:ea typeface="MS Gothic" charset="0"/>
                <a:cs typeface="MS Gothic" charset="0"/>
              </a:rPr>
              <a:t>Cuando los procesos no tienen una dirección TSAP conocida por adelantado. Existe un proceso especial llamado </a:t>
            </a:r>
            <a:r>
              <a:rPr lang="es-UY" dirty="0" err="1" smtClean="0">
                <a:solidFill>
                  <a:srgbClr val="FFFFFF"/>
                </a:solidFill>
                <a:ea typeface="MS Gothic" charset="0"/>
                <a:cs typeface="MS Gothic" charset="0"/>
              </a:rPr>
              <a:t>asignador</a:t>
            </a:r>
            <a:r>
              <a:rPr lang="es-UY" dirty="0" smtClean="0">
                <a:solidFill>
                  <a:srgbClr val="FFFFFF"/>
                </a:solidFill>
                <a:ea typeface="MS Gothic" charset="0"/>
                <a:cs typeface="MS Gothic" charset="0"/>
              </a:rPr>
              <a:t> de puertos. Para encontrar la dirección TSAP correspondiente a un nombre de servicio específico, se debes establecer una conexión al </a:t>
            </a:r>
            <a:r>
              <a:rPr lang="es-UY" dirty="0" err="1" smtClean="0">
                <a:solidFill>
                  <a:srgbClr val="FFFFFF"/>
                </a:solidFill>
                <a:ea typeface="MS Gothic" charset="0"/>
                <a:cs typeface="MS Gothic" charset="0"/>
              </a:rPr>
              <a:t>asignador</a:t>
            </a:r>
            <a:r>
              <a:rPr lang="es-UY" dirty="0" smtClean="0">
                <a:solidFill>
                  <a:srgbClr val="FFFFFF"/>
                </a:solidFill>
                <a:ea typeface="MS Gothic" charset="0"/>
                <a:cs typeface="MS Gothic" charset="0"/>
              </a:rPr>
              <a:t> de puertos (que escucha en un TSAP bien conocido). </a:t>
            </a:r>
            <a:r>
              <a:rPr lang="es-UY" dirty="0">
                <a:solidFill>
                  <a:srgbClr val="FFFFFF"/>
                </a:solidFill>
                <a:ea typeface="MS Gothic" charset="0"/>
                <a:cs typeface="MS Gothic" charset="0"/>
              </a:rPr>
              <a:t>	</a:t>
            </a:r>
          </a:p>
        </p:txBody>
      </p:sp>
      <p:sp>
        <p:nvSpPr>
          <p:cNvPr id="6" name="5 CuadroTexto"/>
          <p:cNvSpPr txBox="1"/>
          <p:nvPr/>
        </p:nvSpPr>
        <p:spPr>
          <a:xfrm>
            <a:off x="341590" y="2420888"/>
            <a:ext cx="8622898" cy="3139321"/>
          </a:xfrm>
          <a:prstGeom prst="rect">
            <a:avLst/>
          </a:prstGeom>
          <a:noFill/>
        </p:spPr>
        <p:txBody>
          <a:bodyPr wrap="square" rtlCol="0">
            <a:spAutoFit/>
          </a:bodyPr>
          <a:lstStyle/>
          <a:p>
            <a:r>
              <a:rPr lang="es-AR" dirty="0" smtClean="0"/>
              <a:t>Muchos de los procesos servidor que pueden existir en una máquina sólo se utilizan pocas veces. Tenerlos a todos activos escuchando en una dirección TSAP </a:t>
            </a:r>
          </a:p>
          <a:p>
            <a:r>
              <a:rPr lang="es-AR" dirty="0" smtClean="0"/>
              <a:t>permanentemente puede ser un desperdicio. </a:t>
            </a:r>
          </a:p>
          <a:p>
            <a:endParaRPr lang="es-AR" dirty="0" smtClean="0"/>
          </a:p>
          <a:p>
            <a:r>
              <a:rPr lang="es-AR" dirty="0" smtClean="0"/>
              <a:t>En lugar de que cada uno de los servidores existentes escuche un TSAP  determinado  se puede tener un servidor de procesos especial que actúa como proxy de los servidores que se usan menos. Este servidor (</a:t>
            </a:r>
            <a:r>
              <a:rPr lang="es-AR" dirty="0" err="1" smtClean="0"/>
              <a:t>inetd</a:t>
            </a:r>
            <a:r>
              <a:rPr lang="es-AR" dirty="0" smtClean="0"/>
              <a:t> en Unix) escucha un conjunto de puertos al mismo tiempo. </a:t>
            </a:r>
          </a:p>
          <a:p>
            <a:endParaRPr lang="es-AR" dirty="0"/>
          </a:p>
          <a:p>
            <a:r>
              <a:rPr lang="es-AR" dirty="0" smtClean="0"/>
              <a:t>Tras recibir una conexión entrante el servidor de procesos genera el servidor solicitado y le permite heredar la conexión existente con el usuario</a:t>
            </a:r>
            <a:r>
              <a:rPr lang="es-AR" dirty="0"/>
              <a: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261938" y="360363"/>
            <a:ext cx="8918575" cy="5357493"/>
          </a:xfrm>
          <a:prstGeom prst="rect">
            <a:avLst/>
          </a:prstGeom>
          <a:noFill/>
          <a:ln w="9525">
            <a:noFill/>
            <a:round/>
            <a:headEnd/>
            <a:tailEnd/>
          </a:ln>
          <a:effectLst/>
        </p:spPr>
        <p:txBody>
          <a:bodyPr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UY" dirty="0">
                <a:solidFill>
                  <a:srgbClr val="FFFFFF"/>
                </a:solidFill>
                <a:ea typeface="MS Gothic" charset="0"/>
                <a:cs typeface="MS Gothic" charset="0"/>
              </a:rPr>
              <a:t>Los servicios pueden escuchar permanentemente en esos puertos o utilizar un servidor de procesos (sirve cuando tenemos procesos de servidor que se usan pocas veces)</a:t>
            </a:r>
          </a:p>
          <a:p>
            <a:pPr marL="457200" lvl="1" inden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UY" dirty="0">
              <a:solidFill>
                <a:srgbClr val="FFFFFF"/>
              </a:solidFill>
              <a:ea typeface="MS Gothic" charset="0"/>
              <a:cs typeface="MS Gothic" charset="0"/>
            </a:endParaRPr>
          </a:p>
          <a:p>
            <a:pPr marL="457200" lvl="1" inden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UY" dirty="0">
              <a:solidFill>
                <a:srgbClr val="FFFFFF"/>
              </a:solidFill>
              <a:ea typeface="MS Gothic" charset="0"/>
              <a:cs typeface="MS Gothic" charset="0"/>
            </a:endParaRPr>
          </a:p>
          <a:p>
            <a:pPr marL="457200" lvl="1" inden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UY" dirty="0">
              <a:solidFill>
                <a:srgbClr val="FFFFFF"/>
              </a:solidFill>
              <a:ea typeface="MS Gothic" charset="0"/>
              <a:cs typeface="MS Gothic" charset="0"/>
            </a:endParaRPr>
          </a:p>
          <a:p>
            <a:pPr marL="457200" lvl="1" inden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UY" dirty="0">
              <a:solidFill>
                <a:srgbClr val="FFFFFF"/>
              </a:solidFill>
              <a:ea typeface="MS Gothic" charset="0"/>
              <a:cs typeface="MS Gothic" charset="0"/>
            </a:endParaRPr>
          </a:p>
          <a:p>
            <a:pPr marL="457200" lvl="1" inden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UY" dirty="0">
              <a:solidFill>
                <a:srgbClr val="FFFFFF"/>
              </a:solidFill>
              <a:ea typeface="MS Gothic" charset="0"/>
              <a:cs typeface="MS Gothic" charset="0"/>
            </a:endParaRPr>
          </a:p>
          <a:p>
            <a:pPr marL="457200" lvl="1" inden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UY" dirty="0">
              <a:solidFill>
                <a:srgbClr val="FFFFFF"/>
              </a:solidFill>
              <a:ea typeface="MS Gothic" charset="0"/>
              <a:cs typeface="MS Gothic" charset="0"/>
            </a:endParaRPr>
          </a:p>
          <a:p>
            <a:pPr marL="457200" lvl="1" inden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UY" dirty="0">
              <a:solidFill>
                <a:srgbClr val="FFFFFF"/>
              </a:solidFill>
              <a:ea typeface="MS Gothic" charset="0"/>
              <a:cs typeface="MS Gothic" charset="0"/>
            </a:endParaRPr>
          </a:p>
          <a:p>
            <a:pPr marL="457200" lvl="1" inden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UY" dirty="0">
              <a:solidFill>
                <a:srgbClr val="FFFFFF"/>
              </a:solidFill>
              <a:ea typeface="MS Gothic" charset="0"/>
              <a:cs typeface="MS Gothic" charset="0"/>
            </a:endParaRPr>
          </a:p>
          <a:p>
            <a:pPr marL="457200" lvl="1" inden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UY" dirty="0">
              <a:solidFill>
                <a:srgbClr val="FFFFFF"/>
              </a:solidFill>
              <a:ea typeface="MS Gothic" charset="0"/>
              <a:cs typeface="MS Gothic" charset="0"/>
            </a:endParaRPr>
          </a:p>
          <a:p>
            <a:pPr marL="457200" lvl="1" inden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UY" dirty="0">
              <a:solidFill>
                <a:srgbClr val="FFFFFF"/>
              </a:solidFill>
              <a:ea typeface="MS Gothic" charset="0"/>
              <a:cs typeface="MS Gothic" charset="0"/>
            </a:endParaRPr>
          </a:p>
          <a:p>
            <a:pPr marL="457200" lvl="1" inden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UY" dirty="0">
              <a:solidFill>
                <a:srgbClr val="FFFFFF"/>
              </a:solidFill>
              <a:ea typeface="MS Gothic" charset="0"/>
              <a:cs typeface="MS Gothic" charset="0"/>
            </a:endParaRPr>
          </a:p>
          <a:p>
            <a:pPr marL="457200" lvl="1" inden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UY" dirty="0">
              <a:solidFill>
                <a:srgbClr val="FFFFFF"/>
              </a:solidFill>
              <a:ea typeface="MS Gothic" charset="0"/>
              <a:cs typeface="MS Gothic" charset="0"/>
            </a:endParaRPr>
          </a:p>
          <a:p>
            <a:pPr marL="457200" lvl="1" inden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UY" dirty="0">
              <a:solidFill>
                <a:srgbClr val="FFFFFF"/>
              </a:solidFill>
              <a:ea typeface="MS Gothic" charset="0"/>
              <a:cs typeface="MS Gothic" charset="0"/>
            </a:endParaRPr>
          </a:p>
          <a:p>
            <a:pPr marL="457200" lvl="1" inden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UY" dirty="0">
              <a:solidFill>
                <a:srgbClr val="FFFFFF"/>
              </a:solidFill>
              <a:ea typeface="MS Gothic" charset="0"/>
              <a:cs typeface="MS Gothic" charset="0"/>
            </a:endParaRPr>
          </a:p>
          <a:p>
            <a:pPr marL="457200" lvl="1" inden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UY" dirty="0">
              <a:solidFill>
                <a:srgbClr val="FFFFFF"/>
              </a:solidFill>
              <a:ea typeface="MS Gothic" charset="0"/>
              <a:cs typeface="MS Gothic" charset="0"/>
            </a:endParaRPr>
          </a:p>
          <a:p>
            <a:pPr marL="457200" lvl="1" inden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UY" dirty="0" smtClean="0">
                <a:solidFill>
                  <a:srgbClr val="FFFFFF"/>
                </a:solidFill>
                <a:ea typeface="MS Gothic" charset="0"/>
                <a:cs typeface="MS Gothic" charset="0"/>
              </a:rPr>
              <a:t>-</a:t>
            </a:r>
            <a:endParaRPr lang="es-UY" dirty="0">
              <a:solidFill>
                <a:srgbClr val="FFFFFF"/>
              </a:solidFill>
              <a:ea typeface="MS Gothic" charset="0"/>
              <a:cs typeface="MS Gothic" charset="0"/>
            </a:endParaRPr>
          </a:p>
        </p:txBody>
      </p:sp>
      <p:pic>
        <p:nvPicPr>
          <p:cNvPr id="15362" name="Picture 2"/>
          <p:cNvPicPr>
            <a:picLocks noChangeAspect="1" noChangeArrowheads="1"/>
          </p:cNvPicPr>
          <p:nvPr/>
        </p:nvPicPr>
        <p:blipFill>
          <a:blip r:embed="rId3" cstate="print"/>
          <a:srcRect/>
          <a:stretch>
            <a:fillRect/>
          </a:stretch>
        </p:blipFill>
        <p:spPr bwMode="auto">
          <a:xfrm>
            <a:off x="1619672" y="1700808"/>
            <a:ext cx="5400675" cy="3600450"/>
          </a:xfrm>
          <a:prstGeom prst="rect">
            <a:avLst/>
          </a:prstGeom>
          <a:noFill/>
          <a:ln w="9360">
            <a:solidFill>
              <a:srgbClr val="FFFFFF"/>
            </a:solidFill>
            <a:miter lim="800000"/>
            <a:headEnd/>
            <a:tailEnd/>
          </a:ln>
          <a:effectLst/>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ChangeArrowheads="1"/>
          </p:cNvSpPr>
          <p:nvPr/>
        </p:nvSpPr>
        <p:spPr bwMode="auto">
          <a:xfrm>
            <a:off x="174625" y="1139825"/>
            <a:ext cx="8764588" cy="1138238"/>
          </a:xfrm>
          <a:prstGeom prst="rect">
            <a:avLst/>
          </a:prstGeom>
          <a:noFill/>
          <a:ln w="9525">
            <a:noFill/>
            <a:round/>
            <a:headEnd/>
            <a:tailEnd/>
          </a:ln>
          <a:effectLst/>
        </p:spPr>
        <p:txBody>
          <a:bodyPr lIns="0" tIns="10800" rIns="0" bIns="10800"/>
          <a:lstStyle/>
          <a:p>
            <a:pPr marL="342900" indent="-341313">
              <a:spcBef>
                <a:spcPts val="1500"/>
              </a:spcBef>
              <a:buClrTx/>
              <a:buFont typeface="Arial" pitchFamily="34" charset="0"/>
              <a:buChar cha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s-UY" sz="2400" dirty="0" smtClean="0">
                <a:solidFill>
                  <a:srgbClr val="FFFFFF"/>
                </a:solidFill>
                <a:effectLst>
                  <a:outerShdw blurRad="38100" dist="38100" dir="2700000" algn="tl">
                    <a:srgbClr val="000000"/>
                  </a:outerShdw>
                </a:effectLst>
                <a:ea typeface="Times New Roman (Hebrew)" pitchFamily="16" charset="0"/>
                <a:cs typeface="Times New Roman (Hebrew)" pitchFamily="16" charset="0"/>
              </a:rPr>
              <a:t>La meta fundamental de la capa de transporte es proporcionar un servicio, eficiente y confiable a sus usuarios (procesos de la capa de aplicación).</a:t>
            </a:r>
          </a:p>
          <a:p>
            <a:pPr marL="342900" indent="-341313">
              <a:spcBef>
                <a:spcPts val="1500"/>
              </a:spcBef>
              <a:buClrTx/>
              <a:buFont typeface="Arial" pitchFamily="34" charset="0"/>
              <a:buChar cha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s-UY" sz="2400" dirty="0" smtClean="0">
                <a:solidFill>
                  <a:srgbClr val="FFFFFF"/>
                </a:solidFill>
                <a:effectLst>
                  <a:outerShdw blurRad="38100" dist="38100" dir="2700000" algn="tl">
                    <a:srgbClr val="000000"/>
                  </a:outerShdw>
                </a:effectLst>
                <a:ea typeface="Times New Roman (Hebrew)" pitchFamily="16" charset="0"/>
                <a:cs typeface="Times New Roman (Hebrew)" pitchFamily="16" charset="0"/>
              </a:rPr>
              <a:t>Para lograr este objetivo la capa de transporte utiliza los </a:t>
            </a:r>
          </a:p>
          <a:p>
            <a:pPr marL="342900" indent="-341313">
              <a:spcBef>
                <a:spcPts val="0"/>
              </a:spcBef>
              <a:buClr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s-UY" sz="2400" dirty="0" smtClean="0">
                <a:solidFill>
                  <a:srgbClr val="FFFFFF"/>
                </a:solidFill>
                <a:effectLst>
                  <a:outerShdw blurRad="38100" dist="38100" dir="2700000" algn="tl">
                    <a:srgbClr val="000000"/>
                  </a:outerShdw>
                </a:effectLst>
                <a:ea typeface="Times New Roman (Hebrew)" pitchFamily="16" charset="0"/>
                <a:cs typeface="Times New Roman (Hebrew)" pitchFamily="16" charset="0"/>
              </a:rPr>
              <a:t>	servicios proporcionados por la capa de red.</a:t>
            </a:r>
          </a:p>
          <a:p>
            <a:pPr marL="342900" indent="-341313">
              <a:spcBef>
                <a:spcPts val="0"/>
              </a:spcBef>
              <a:buClr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endParaRPr lang="es-UY" sz="2400" dirty="0">
              <a:solidFill>
                <a:srgbClr val="FFFFFF"/>
              </a:solidFill>
              <a:effectLst>
                <a:outerShdw blurRad="38100" dist="38100" dir="2700000" algn="tl">
                  <a:srgbClr val="000000"/>
                </a:outerShdw>
              </a:effectLst>
              <a:ea typeface="Times New Roman (Hebrew)" pitchFamily="16" charset="0"/>
              <a:cs typeface="Times New Roman (Hebrew)" pitchFamily="16" charset="0"/>
            </a:endParaRPr>
          </a:p>
          <a:p>
            <a:pPr marL="342900" indent="-341313">
              <a:spcBef>
                <a:spcPts val="0"/>
              </a:spcBef>
              <a:buClrTx/>
              <a:buFont typeface="Arial" pitchFamily="34" charset="0"/>
              <a:buChar char="•"/>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s-UY" sz="2400" dirty="0" smtClean="0">
                <a:solidFill>
                  <a:srgbClr val="FFFFFF"/>
                </a:solidFill>
                <a:effectLst>
                  <a:outerShdw blurRad="38100" dist="38100" dir="2700000" algn="tl">
                    <a:srgbClr val="000000"/>
                  </a:outerShdw>
                </a:effectLst>
                <a:ea typeface="Times New Roman (Hebrew)" pitchFamily="16" charset="0"/>
                <a:cs typeface="Times New Roman (Hebrew)" pitchFamily="16" charset="0"/>
              </a:rPr>
              <a:t>La capa de red provee una entrega de paquetes punto a punto mediante el uso de datagramas o circuitos virtuales. La capa de Transporte se basa en la capa de red para proveer transporte de datos de un proceso en una máquina de origen a un proceso en una máquina de destino con un nivel deseado de confiabilidad que es independiente de la subred que se utiliza.</a:t>
            </a:r>
            <a:endParaRPr lang="es-UY" sz="2400" dirty="0">
              <a:solidFill>
                <a:srgbClr val="FFFFFF"/>
              </a:solidFill>
              <a:effectLst>
                <a:outerShdw blurRad="38100" dist="38100" dir="2700000" algn="tl">
                  <a:srgbClr val="000000"/>
                </a:outerShdw>
              </a:effectLst>
              <a:ea typeface="Times New Roman (Hebrew)" pitchFamily="16" charset="0"/>
              <a:cs typeface="Times New Roman (Hebrew)" pitchFamily="16" charset="0"/>
            </a:endParaRPr>
          </a:p>
          <a:p>
            <a:pPr marL="342900" indent="-341313">
              <a:lnSpc>
                <a:spcPct val="50000"/>
              </a:lnSpc>
              <a:spcBef>
                <a:spcPts val="563"/>
              </a:spcBef>
              <a:buClr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endParaRPr lang="es-UY" sz="900" dirty="0">
              <a:solidFill>
                <a:srgbClr val="FFFFFF"/>
              </a:solidFill>
              <a:effectLst>
                <a:outerShdw blurRad="38100" dist="38100" dir="2700000" algn="tl">
                  <a:srgbClr val="000000"/>
                </a:outerShdw>
              </a:effectLst>
              <a:ea typeface="Times New Roman (Hebrew)" pitchFamily="16" charset="0"/>
              <a:cs typeface="Times New Roman (Hebrew)" pitchFamily="16"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body" idx="4294967295"/>
          </p:nvPr>
        </p:nvSpPr>
        <p:spPr>
          <a:xfrm>
            <a:off x="233363" y="555625"/>
            <a:ext cx="8616950" cy="3616325"/>
          </a:xfrm>
          <a:ln/>
        </p:spPr>
        <p:txBody>
          <a:bodyPr/>
          <a:lstStyle/>
          <a:p>
            <a:pPr indent="-341313">
              <a:spcBef>
                <a:spcPts val="6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s-UY" sz="2400">
                <a:ea typeface="Times New Roman (Hebrew)" pitchFamily="16" charset="0"/>
                <a:cs typeface="Times New Roman (Hebrew)" pitchFamily="16" charset="0"/>
              </a:rPr>
              <a:t>Brinda servicios a sus usuarios (procesos de la capa de </a:t>
            </a:r>
          </a:p>
          <a:p>
            <a:pPr indent="-341313">
              <a:spcBef>
                <a:spcPts val="6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s-UY" sz="2400">
                <a:ea typeface="Times New Roman (Hebrew)" pitchFamily="16" charset="0"/>
                <a:cs typeface="Times New Roman (Hebrew)" pitchFamily="16" charset="0"/>
              </a:rPr>
              <a:t>aplicación).</a:t>
            </a:r>
          </a:p>
          <a:p>
            <a:pPr indent="-341313">
              <a:spcBef>
                <a:spcPts val="35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s-UY" sz="1400">
              <a:ea typeface="Times New Roman (Hebrew)" pitchFamily="16" charset="0"/>
              <a:cs typeface="Times New Roman (Hebrew)" pitchFamily="16" charset="0"/>
            </a:endParaRPr>
          </a:p>
          <a:p>
            <a:pPr indent="-341313">
              <a:spcBef>
                <a:spcPts val="6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s-UY" sz="2400">
                <a:ea typeface="Times New Roman (Hebrew)" pitchFamily="16" charset="0"/>
                <a:cs typeface="Times New Roman (Hebrew)" pitchFamily="16" charset="0"/>
              </a:rPr>
              <a:t>Proporciona transporte de datos de la máquina de origen a la</a:t>
            </a:r>
          </a:p>
          <a:p>
            <a:pPr indent="-341313">
              <a:spcBef>
                <a:spcPts val="6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s-UY" sz="2400">
                <a:ea typeface="Times New Roman (Hebrew)" pitchFamily="16" charset="0"/>
                <a:cs typeface="Times New Roman (Hebrew)" pitchFamily="16" charset="0"/>
              </a:rPr>
              <a:t>máquina de destino independientemente de la subred en uso.</a:t>
            </a:r>
          </a:p>
          <a:p>
            <a:pPr indent="-341313">
              <a:spcBef>
                <a:spcPts val="35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s-UY" sz="1400">
              <a:ea typeface="Times New Roman (Hebrew)" pitchFamily="16" charset="0"/>
              <a:cs typeface="Times New Roman (Hebrew)" pitchFamily="16" charset="0"/>
            </a:endParaRPr>
          </a:p>
          <a:p>
            <a:pPr indent="-341313">
              <a:spcBef>
                <a:spcPts val="6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s-UY" sz="2400">
                <a:ea typeface="Times New Roman (Hebrew)" pitchFamily="16" charset="0"/>
                <a:cs typeface="Times New Roman (Hebrew)" pitchFamily="16" charset="0"/>
              </a:rPr>
              <a:t>Permite aislar a las capas superiores de la tecnología, el</a:t>
            </a:r>
          </a:p>
          <a:p>
            <a:pPr indent="-341313">
              <a:spcBef>
                <a:spcPts val="6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s-UY" sz="2400">
                <a:ea typeface="Times New Roman (Hebrew)" pitchFamily="16" charset="0"/>
                <a:cs typeface="Times New Roman (Hebrew)" pitchFamily="16" charset="0"/>
              </a:rPr>
              <a:t>diseño y las imperfecciones de la subred. </a:t>
            </a:r>
          </a:p>
        </p:txBody>
      </p:sp>
      <p:pic>
        <p:nvPicPr>
          <p:cNvPr id="5122" name="Picture 2"/>
          <p:cNvPicPr>
            <a:picLocks noChangeAspect="1" noChangeArrowheads="1"/>
          </p:cNvPicPr>
          <p:nvPr/>
        </p:nvPicPr>
        <p:blipFill>
          <a:blip r:embed="rId3" cstate="print"/>
          <a:srcRect/>
          <a:stretch>
            <a:fillRect/>
          </a:stretch>
        </p:blipFill>
        <p:spPr bwMode="auto">
          <a:xfrm>
            <a:off x="4656138" y="4419600"/>
            <a:ext cx="4349750" cy="2082800"/>
          </a:xfrm>
          <a:prstGeom prst="rect">
            <a:avLst/>
          </a:prstGeom>
          <a:noFill/>
          <a:ln w="9360">
            <a:solidFill>
              <a:srgbClr val="FFFFFF"/>
            </a:solidFill>
            <a:miter lim="800000"/>
            <a:headEnd/>
            <a:tailEnd/>
          </a:ln>
          <a:effectLst/>
        </p:spPr>
      </p:pic>
      <p:pic>
        <p:nvPicPr>
          <p:cNvPr id="5123" name="Picture 3"/>
          <p:cNvPicPr>
            <a:picLocks noChangeAspect="1" noChangeArrowheads="1"/>
          </p:cNvPicPr>
          <p:nvPr/>
        </p:nvPicPr>
        <p:blipFill>
          <a:blip r:embed="rId4" cstate="print"/>
          <a:srcRect/>
          <a:stretch>
            <a:fillRect/>
          </a:stretch>
        </p:blipFill>
        <p:spPr bwMode="auto">
          <a:xfrm>
            <a:off x="147638" y="4699000"/>
            <a:ext cx="4394200" cy="1803400"/>
          </a:xfrm>
          <a:prstGeom prst="rect">
            <a:avLst/>
          </a:prstGeom>
          <a:noFill/>
          <a:ln w="9360">
            <a:solidFill>
              <a:srgbClr val="FFFFFF"/>
            </a:solidFill>
            <a:miter lim="800000"/>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title" idx="4294967295"/>
          </p:nvPr>
        </p:nvSpPr>
        <p:spPr>
          <a:xfrm>
            <a:off x="457200" y="0"/>
            <a:ext cx="8229600" cy="1139825"/>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800">
                <a:ea typeface="Times New Roman (Hebrew)" pitchFamily="16" charset="0"/>
                <a:cs typeface="Times New Roman (Hebrew)" pitchFamily="16" charset="0"/>
              </a:rPr>
              <a:t>Relación entre capas</a:t>
            </a:r>
          </a:p>
        </p:txBody>
      </p:sp>
      <p:pic>
        <p:nvPicPr>
          <p:cNvPr id="6146" name="Picture 2"/>
          <p:cNvPicPr>
            <a:picLocks noChangeAspect="1" noChangeArrowheads="1"/>
          </p:cNvPicPr>
          <p:nvPr/>
        </p:nvPicPr>
        <p:blipFill>
          <a:blip r:embed="rId3" cstate="print"/>
          <a:srcRect/>
          <a:stretch>
            <a:fillRect/>
          </a:stretch>
        </p:blipFill>
        <p:spPr bwMode="auto">
          <a:xfrm>
            <a:off x="1160463" y="2759075"/>
            <a:ext cx="6746875" cy="3424238"/>
          </a:xfrm>
          <a:prstGeom prst="rect">
            <a:avLst/>
          </a:prstGeom>
          <a:noFill/>
          <a:ln w="9360">
            <a:solidFill>
              <a:srgbClr val="000000"/>
            </a:solidFill>
            <a:miter lim="800000"/>
            <a:headEnd/>
            <a:tailEnd/>
          </a:ln>
          <a:effectLst/>
        </p:spPr>
      </p:pic>
      <p:sp>
        <p:nvSpPr>
          <p:cNvPr id="6147" name="Rectangle 3"/>
          <p:cNvSpPr>
            <a:spLocks noChangeArrowheads="1"/>
          </p:cNvSpPr>
          <p:nvPr/>
        </p:nvSpPr>
        <p:spPr bwMode="auto">
          <a:xfrm>
            <a:off x="1265238" y="6183313"/>
            <a:ext cx="6423025" cy="460375"/>
          </a:xfrm>
          <a:prstGeom prst="rect">
            <a:avLst/>
          </a:prstGeom>
          <a:noFill/>
          <a:ln w="9525">
            <a:noFill/>
            <a:round/>
            <a:headEnd/>
            <a:tailEnd/>
          </a:ln>
          <a:effectLst/>
        </p:spPr>
        <p:txBody>
          <a:bodyPr wrap="none" lIns="90000" tIns="46800" rIns="90000" bIns="46800">
            <a:spAutoFit/>
          </a:bodyPr>
          <a:lstStyle/>
          <a:p>
            <a:pPr marL="342900" indent="-341313" algn="ctr">
              <a:spcBef>
                <a:spcPts val="600"/>
              </a:spcBef>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sz="2400">
                <a:solidFill>
                  <a:srgbClr val="FFFFFF"/>
                </a:solidFill>
                <a:effectLst>
                  <a:outerShdw blurRad="38100" dist="38100" dir="2700000" algn="tl">
                    <a:srgbClr val="000000"/>
                  </a:outerShdw>
                </a:effectLst>
                <a:ea typeface="Times New Roman (Hebrew)" pitchFamily="16" charset="0"/>
                <a:cs typeface="Times New Roman (Hebrew)" pitchFamily="16" charset="0"/>
              </a:rPr>
              <a:t>Las capas de red, transporte y aplicación</a:t>
            </a:r>
          </a:p>
        </p:txBody>
      </p:sp>
      <p:sp>
        <p:nvSpPr>
          <p:cNvPr id="6148" name="Rectangle 4"/>
          <p:cNvSpPr>
            <a:spLocks noChangeArrowheads="1"/>
          </p:cNvSpPr>
          <p:nvPr/>
        </p:nvSpPr>
        <p:spPr bwMode="auto">
          <a:xfrm>
            <a:off x="174625" y="1139825"/>
            <a:ext cx="8764588" cy="1138238"/>
          </a:xfrm>
          <a:prstGeom prst="rect">
            <a:avLst/>
          </a:prstGeom>
          <a:noFill/>
          <a:ln w="9525">
            <a:noFill/>
            <a:round/>
            <a:headEnd/>
            <a:tailEnd/>
          </a:ln>
          <a:effectLst/>
        </p:spPr>
        <p:txBody>
          <a:bodyPr lIns="0" tIns="10800" rIns="0" bIns="10800"/>
          <a:lstStyle/>
          <a:p>
            <a:pPr marL="342900" indent="-341313">
              <a:spcBef>
                <a:spcPts val="1500"/>
              </a:spcBef>
              <a:buClr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s-UY" sz="2400">
                <a:solidFill>
                  <a:srgbClr val="FFFFFF"/>
                </a:solidFill>
                <a:effectLst>
                  <a:outerShdw blurRad="38100" dist="38100" dir="2700000" algn="tl">
                    <a:srgbClr val="000000"/>
                  </a:outerShdw>
                </a:effectLst>
                <a:ea typeface="Times New Roman (Hebrew)" pitchFamily="16" charset="0"/>
                <a:cs typeface="Times New Roman (Hebrew)" pitchFamily="16" charset="0"/>
              </a:rPr>
              <a:t>El hardware o software de la capa de transporte que se encarga </a:t>
            </a:r>
          </a:p>
          <a:p>
            <a:pPr marL="342900" indent="-341313">
              <a:lnSpc>
                <a:spcPct val="50000"/>
              </a:lnSpc>
              <a:spcBef>
                <a:spcPts val="1500"/>
              </a:spcBef>
              <a:buClr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s-UY" sz="2400">
                <a:solidFill>
                  <a:srgbClr val="FFFFFF"/>
                </a:solidFill>
                <a:effectLst>
                  <a:outerShdw blurRad="38100" dist="38100" dir="2700000" algn="tl">
                    <a:srgbClr val="000000"/>
                  </a:outerShdw>
                </a:effectLst>
                <a:ea typeface="Times New Roman (Hebrew)" pitchFamily="16" charset="0"/>
                <a:cs typeface="Times New Roman (Hebrew)" pitchFamily="16" charset="0"/>
              </a:rPr>
              <a:t>de realizar el trabajo se llama entidad de transporte.</a:t>
            </a:r>
          </a:p>
          <a:p>
            <a:pPr marL="342900" indent="-341313">
              <a:lnSpc>
                <a:spcPct val="50000"/>
              </a:lnSpc>
              <a:spcBef>
                <a:spcPts val="563"/>
              </a:spcBef>
              <a:buClr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endParaRPr lang="es-UY" sz="900">
              <a:solidFill>
                <a:srgbClr val="FFFFFF"/>
              </a:solidFill>
              <a:effectLst>
                <a:outerShdw blurRad="38100" dist="38100" dir="2700000" algn="tl">
                  <a:srgbClr val="000000"/>
                </a:outerShdw>
              </a:effectLst>
              <a:ea typeface="Times New Roman (Hebrew)" pitchFamily="16" charset="0"/>
              <a:cs typeface="Times New Roman (Hebrew)" pitchFamily="16" charset="0"/>
            </a:endParaRPr>
          </a:p>
          <a:p>
            <a:pPr marL="342900" indent="-341313">
              <a:lnSpc>
                <a:spcPct val="50000"/>
              </a:lnSpc>
              <a:spcBef>
                <a:spcPts val="1500"/>
              </a:spcBef>
              <a:buClr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s-UY" sz="2400">
                <a:solidFill>
                  <a:srgbClr val="FFFFFF"/>
                </a:solidFill>
                <a:effectLst>
                  <a:outerShdw blurRad="38100" dist="38100" dir="2700000" algn="tl">
                    <a:srgbClr val="000000"/>
                  </a:outerShdw>
                </a:effectLst>
                <a:ea typeface="Times New Roman (Hebrew)" pitchFamily="16" charset="0"/>
                <a:cs typeface="Times New Roman (Hebrew)" pitchFamily="16" charset="0"/>
              </a:rPr>
              <a:t>Normalmente se encuentra en el núcleo del sistema operativo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7169" name="Rectangle 1"/>
          <p:cNvSpPr>
            <a:spLocks noGrp="1" noChangeArrowheads="1"/>
          </p:cNvSpPr>
          <p:nvPr>
            <p:ph type="title" idx="4294967295"/>
          </p:nvPr>
        </p:nvSpPr>
        <p:spPr>
          <a:xfrm>
            <a:off x="0" y="319088"/>
            <a:ext cx="9144000" cy="509587"/>
          </a:xfrm>
          <a:ln/>
        </p:spPr>
        <p:txBody>
          <a:bodyPr lIns="0" tIns="10800" rIns="0" bIns="10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ea typeface="Times New Roman (Hebrew)" pitchFamily="16" charset="0"/>
                <a:cs typeface="Times New Roman (Hebrew)" pitchFamily="16" charset="0"/>
              </a:rPr>
              <a:t>Servicios proporcionados a las capas superiores</a:t>
            </a:r>
          </a:p>
        </p:txBody>
      </p:sp>
      <p:sp>
        <p:nvSpPr>
          <p:cNvPr id="7170" name="Rectangle 2"/>
          <p:cNvSpPr>
            <a:spLocks noGrp="1" noChangeArrowheads="1"/>
          </p:cNvSpPr>
          <p:nvPr>
            <p:ph type="body" idx="4294967295"/>
          </p:nvPr>
        </p:nvSpPr>
        <p:spPr>
          <a:xfrm>
            <a:off x="250825" y="1143000"/>
            <a:ext cx="8729663" cy="5540375"/>
          </a:xfrm>
          <a:ln/>
        </p:spPr>
        <p:txBody>
          <a:bodyPr/>
          <a:lstStyle/>
          <a:p>
            <a:pPr indent="-341313">
              <a:lnSpc>
                <a:spcPct val="80000"/>
              </a:lnSpc>
              <a:spcBef>
                <a:spcPts val="6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400">
                <a:ea typeface="Times New Roman (Hebrew)" pitchFamily="16" charset="0"/>
                <a:cs typeface="Times New Roman (Hebrew)" pitchFamily="16" charset="0"/>
              </a:rPr>
              <a:t>Hay dos tipos de servicio de transporte</a:t>
            </a:r>
          </a:p>
          <a:p>
            <a:pPr indent="-341313">
              <a:lnSpc>
                <a:spcPct val="80000"/>
              </a:lnSpc>
              <a:spcBef>
                <a:spcPts val="3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1200">
              <a:ea typeface="Times New Roman (Hebrew)" pitchFamily="16" charset="0"/>
              <a:cs typeface="Times New Roman (Hebrew)" pitchFamily="16" charset="0"/>
            </a:endParaRPr>
          </a:p>
          <a:p>
            <a:pPr indent="-341313">
              <a:lnSpc>
                <a:spcPct val="80000"/>
              </a:lnSpc>
              <a:spcBef>
                <a:spcPts val="6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400">
                <a:ea typeface="Times New Roman (Hebrew)" pitchFamily="16" charset="0"/>
                <a:cs typeface="Times New Roman (Hebrew)" pitchFamily="16" charset="0"/>
              </a:rPr>
              <a:t>	Servicio de transporte orientado a la conexión.</a:t>
            </a:r>
          </a:p>
          <a:p>
            <a:pPr indent="-341313">
              <a:lnSpc>
                <a:spcPct val="80000"/>
              </a:lnSpc>
              <a:spcBef>
                <a:spcPts val="6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400">
                <a:ea typeface="Times New Roman (Hebrew)" pitchFamily="16" charset="0"/>
                <a:cs typeface="Times New Roman (Hebrew)" pitchFamily="16" charset="0"/>
              </a:rPr>
              <a:t>	Servicio de transporte no orientado a las conexión.</a:t>
            </a:r>
          </a:p>
          <a:p>
            <a:pPr indent="-341313">
              <a:lnSpc>
                <a:spcPct val="80000"/>
              </a:lnSpc>
              <a:spcBef>
                <a:spcPts val="45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1800">
              <a:ea typeface="Times New Roman (Hebrew)" pitchFamily="16" charset="0"/>
              <a:cs typeface="Times New Roman (Hebrew)" pitchFamily="16" charset="0"/>
            </a:endParaRPr>
          </a:p>
          <a:p>
            <a:pPr indent="-341313">
              <a:lnSpc>
                <a:spcPct val="80000"/>
              </a:lnSpc>
              <a:spcBef>
                <a:spcPts val="3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1200">
              <a:ea typeface="Times New Roman (Hebrew)" pitchFamily="16" charset="0"/>
              <a:cs typeface="Times New Roman (Hebrew)" pitchFamily="16" charset="0"/>
            </a:endParaRPr>
          </a:p>
          <a:p>
            <a:pPr indent="-341313">
              <a:lnSpc>
                <a:spcPct val="80000"/>
              </a:lnSpc>
              <a:spcBef>
                <a:spcPts val="6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400">
                <a:ea typeface="Times New Roman (Hebrew)" pitchFamily="16" charset="0"/>
                <a:cs typeface="Times New Roman (Hebrew)" pitchFamily="16" charset="0"/>
              </a:rPr>
              <a:t>¿Cuál es la diferencia con la capa de red y los servicios que </a:t>
            </a:r>
          </a:p>
          <a:p>
            <a:pPr indent="-341313">
              <a:lnSpc>
                <a:spcPct val="80000"/>
              </a:lnSpc>
              <a:spcBef>
                <a:spcPts val="6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400">
                <a:ea typeface="Times New Roman (Hebrew)" pitchFamily="16" charset="0"/>
                <a:cs typeface="Times New Roman (Hebrew)" pitchFamily="16" charset="0"/>
              </a:rPr>
              <a:t>ofrece?</a:t>
            </a:r>
          </a:p>
          <a:p>
            <a:pPr indent="-341313">
              <a:lnSpc>
                <a:spcPct val="80000"/>
              </a:lnSpc>
              <a:spcBef>
                <a:spcPts val="45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1800">
              <a:ea typeface="Times New Roman (Hebrew)" pitchFamily="16" charset="0"/>
              <a:cs typeface="Times New Roman (Hebrew)" pitchFamily="16" charset="0"/>
            </a:endParaRPr>
          </a:p>
          <a:p>
            <a:pPr indent="-341313">
              <a:lnSpc>
                <a:spcPct val="80000"/>
              </a:lnSpc>
              <a:spcBef>
                <a:spcPts val="6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400">
                <a:ea typeface="Times New Roman (Hebrew)" pitchFamily="16" charset="0"/>
                <a:cs typeface="Times New Roman (Hebrew)" pitchFamily="16" charset="0"/>
              </a:rPr>
              <a:t>El código de transporte se ejecuta por completo en las </a:t>
            </a:r>
          </a:p>
          <a:p>
            <a:pPr indent="-341313">
              <a:lnSpc>
                <a:spcPct val="80000"/>
              </a:lnSpc>
              <a:spcBef>
                <a:spcPts val="6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400">
                <a:ea typeface="Times New Roman (Hebrew)" pitchFamily="16" charset="0"/>
                <a:cs typeface="Times New Roman (Hebrew)" pitchFamily="16" charset="0"/>
              </a:rPr>
              <a:t>máquinas de los usuarios, el de la capa de red se ejecuta en</a:t>
            </a:r>
          </a:p>
          <a:p>
            <a:pPr indent="-341313">
              <a:lnSpc>
                <a:spcPct val="80000"/>
              </a:lnSpc>
              <a:spcBef>
                <a:spcPts val="6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400">
                <a:ea typeface="Times New Roman (Hebrew)" pitchFamily="16" charset="0"/>
                <a:cs typeface="Times New Roman (Hebrew)" pitchFamily="16" charset="0"/>
              </a:rPr>
              <a:t>los enrutadores.</a:t>
            </a:r>
          </a:p>
          <a:p>
            <a:pPr indent="-341313">
              <a:lnSpc>
                <a:spcPct val="80000"/>
              </a:lnSpc>
              <a:spcBef>
                <a:spcPts val="45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1800">
              <a:ea typeface="Times New Roman (Hebrew)" pitchFamily="16" charset="0"/>
              <a:cs typeface="Times New Roman (Hebrew)" pitchFamily="16" charset="0"/>
            </a:endParaRPr>
          </a:p>
          <a:p>
            <a:pPr indent="-341313">
              <a:lnSpc>
                <a:spcPct val="80000"/>
              </a:lnSpc>
              <a:spcBef>
                <a:spcPts val="6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400">
                <a:ea typeface="Times New Roman (Hebrew)" pitchFamily="16" charset="0"/>
                <a:cs typeface="Times New Roman (Hebrew)" pitchFamily="16" charset="0"/>
              </a:rPr>
              <a:t>Los usuarios no tienen control sobre la capa de red.</a:t>
            </a:r>
          </a:p>
          <a:p>
            <a:pPr indent="-341313">
              <a:lnSpc>
                <a:spcPct val="80000"/>
              </a:lnSpc>
              <a:spcBef>
                <a:spcPts val="45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1800">
              <a:ea typeface="Times New Roman (Hebrew)" pitchFamily="16" charset="0"/>
              <a:cs typeface="Times New Roman (Hebrew)" pitchFamily="16" charset="0"/>
            </a:endParaRPr>
          </a:p>
          <a:p>
            <a:pPr indent="-341313">
              <a:lnSpc>
                <a:spcPct val="80000"/>
              </a:lnSpc>
              <a:spcBef>
                <a:spcPts val="6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400">
                <a:ea typeface="Times New Roman (Hebrew)" pitchFamily="16" charset="0"/>
                <a:cs typeface="Times New Roman (Hebrew)" pitchFamily="16" charset="0"/>
              </a:rPr>
              <a:t>La capa de transporte permite aislar a las capas superiores de</a:t>
            </a:r>
          </a:p>
          <a:p>
            <a:pPr indent="-341313">
              <a:lnSpc>
                <a:spcPct val="80000"/>
              </a:lnSpc>
              <a:spcBef>
                <a:spcPts val="6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400">
                <a:ea typeface="Times New Roman (Hebrew)" pitchFamily="16" charset="0"/>
                <a:cs typeface="Times New Roman (Hebrew)" pitchFamily="16" charset="0"/>
              </a:rPr>
              <a:t>la tecnoogía, el </a:t>
            </a:r>
            <a:r>
              <a:rPr lang="es-ES" sz="2400">
                <a:ea typeface="Times New Roman (Hebrew)" pitchFamily="16" charset="0"/>
                <a:cs typeface="Times New Roman (Hebrew)" pitchFamily="16" charset="0"/>
              </a:rPr>
              <a:t>diseño</a:t>
            </a:r>
            <a:r>
              <a:rPr lang="en-US" sz="2400">
                <a:ea typeface="Times New Roman (Hebrew)" pitchFamily="16" charset="0"/>
                <a:cs typeface="Times New Roman (Hebrew)" pitchFamily="16" charset="0"/>
              </a:rPr>
              <a:t> y las imperfecciones de la subred.</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8193" name="Rectangle 1"/>
          <p:cNvSpPr>
            <a:spLocks noGrp="1" noChangeArrowheads="1"/>
          </p:cNvSpPr>
          <p:nvPr>
            <p:ph type="title" idx="4294967295"/>
          </p:nvPr>
        </p:nvSpPr>
        <p:spPr>
          <a:xfrm>
            <a:off x="250825" y="263525"/>
            <a:ext cx="8980488" cy="581025"/>
          </a:xfrm>
          <a:ln/>
        </p:spPr>
        <p:txBody>
          <a:bodyPr lIns="0" rIns="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ea typeface="Times New Roman (Hebrew)" pitchFamily="16" charset="0"/>
                <a:cs typeface="Times New Roman (Hebrew)" pitchFamily="16" charset="0"/>
              </a:rPr>
              <a:t>Servicios proporcionados a las capas superiores</a:t>
            </a:r>
          </a:p>
        </p:txBody>
      </p:sp>
      <p:sp>
        <p:nvSpPr>
          <p:cNvPr id="8194" name="Rectangle 2"/>
          <p:cNvSpPr>
            <a:spLocks noGrp="1" noChangeArrowheads="1"/>
          </p:cNvSpPr>
          <p:nvPr>
            <p:ph type="body" idx="4294967295"/>
          </p:nvPr>
        </p:nvSpPr>
        <p:spPr>
          <a:xfrm>
            <a:off x="250825" y="1433513"/>
            <a:ext cx="8729663" cy="4278312"/>
          </a:xfrm>
          <a:ln/>
        </p:spPr>
        <p:txBody>
          <a:bodyPr/>
          <a:lstStyle/>
          <a:p>
            <a:pPr indent="-341313">
              <a:lnSpc>
                <a:spcPct val="75000"/>
              </a:lnSpc>
              <a:spcBef>
                <a:spcPts val="6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400">
                <a:ea typeface="Times New Roman (Hebrew)" pitchFamily="16" charset="0"/>
                <a:cs typeface="Times New Roman (Hebrew)" pitchFamily="16" charset="0"/>
              </a:rPr>
              <a:t>El servicio de red lo usan las entidades de transporte. </a:t>
            </a:r>
          </a:p>
          <a:p>
            <a:pPr indent="-341313">
              <a:lnSpc>
                <a:spcPct val="75000"/>
              </a:lnSpc>
              <a:spcBef>
                <a:spcPts val="3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1200">
              <a:ea typeface="Times New Roman (Hebrew)" pitchFamily="16" charset="0"/>
              <a:cs typeface="Times New Roman (Hebrew)" pitchFamily="16" charset="0"/>
            </a:endParaRPr>
          </a:p>
          <a:p>
            <a:pPr indent="-341313">
              <a:lnSpc>
                <a:spcPct val="75000"/>
              </a:lnSpc>
              <a:spcBef>
                <a:spcPts val="6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400">
                <a:ea typeface="Times New Roman (Hebrew)" pitchFamily="16" charset="0"/>
                <a:cs typeface="Times New Roman (Hebrew)" pitchFamily="16" charset="0"/>
              </a:rPr>
              <a:t>Pocos usuarios escriben sus propias entidades de</a:t>
            </a:r>
          </a:p>
          <a:p>
            <a:pPr indent="-341313">
              <a:lnSpc>
                <a:spcPct val="75000"/>
              </a:lnSpc>
              <a:spcBef>
                <a:spcPts val="6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400">
                <a:ea typeface="Times New Roman (Hebrew)" pitchFamily="16" charset="0"/>
                <a:cs typeface="Times New Roman (Hebrew)" pitchFamily="16" charset="0"/>
              </a:rPr>
              <a:t>transporte y por lo tanto pocos usuarios o programas llegan a </a:t>
            </a:r>
          </a:p>
          <a:p>
            <a:pPr indent="-341313">
              <a:lnSpc>
                <a:spcPct val="75000"/>
              </a:lnSpc>
              <a:spcBef>
                <a:spcPts val="6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400">
                <a:ea typeface="Times New Roman (Hebrew)" pitchFamily="16" charset="0"/>
                <a:cs typeface="Times New Roman (Hebrew)" pitchFamily="16" charset="0"/>
              </a:rPr>
              <a:t>ver los aspectos internos del servicio de red. </a:t>
            </a:r>
          </a:p>
          <a:p>
            <a:pPr indent="-341313">
              <a:lnSpc>
                <a:spcPct val="75000"/>
              </a:lnSpc>
              <a:spcBef>
                <a:spcPts val="4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1600">
              <a:ea typeface="Times New Roman (Hebrew)" pitchFamily="16" charset="0"/>
              <a:cs typeface="Times New Roman (Hebrew)" pitchFamily="16" charset="0"/>
            </a:endParaRPr>
          </a:p>
          <a:p>
            <a:pPr indent="-341313">
              <a:lnSpc>
                <a:spcPct val="75000"/>
              </a:lnSpc>
              <a:spcBef>
                <a:spcPts val="6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400">
                <a:ea typeface="Times New Roman (Hebrew)" pitchFamily="16" charset="0"/>
                <a:cs typeface="Times New Roman (Hebrew)" pitchFamily="16" charset="0"/>
              </a:rPr>
              <a:t>En contraste, muchos programas ven las primitivas de</a:t>
            </a:r>
          </a:p>
          <a:p>
            <a:pPr indent="-341313">
              <a:lnSpc>
                <a:spcPct val="75000"/>
              </a:lnSpc>
              <a:spcBef>
                <a:spcPts val="6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400">
                <a:ea typeface="Times New Roman (Hebrew)" pitchFamily="16" charset="0"/>
                <a:cs typeface="Times New Roman (Hebrew)" pitchFamily="16" charset="0"/>
              </a:rPr>
              <a:t>transporte.</a:t>
            </a:r>
          </a:p>
          <a:p>
            <a:pPr indent="-341313">
              <a:lnSpc>
                <a:spcPct val="75000"/>
              </a:lnSpc>
              <a:spcBef>
                <a:spcPts val="6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400">
              <a:ea typeface="Times New Roman (Hebrew)" pitchFamily="16" charset="0"/>
              <a:cs typeface="Times New Roman (Hebrew)" pitchFamily="16" charset="0"/>
            </a:endParaRPr>
          </a:p>
          <a:p>
            <a:pPr indent="-341313">
              <a:lnSpc>
                <a:spcPct val="75000"/>
              </a:lnSpc>
              <a:spcBef>
                <a:spcPts val="6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400">
                <a:ea typeface="Times New Roman (Hebrew)" pitchFamily="16" charset="0"/>
                <a:cs typeface="Times New Roman (Hebrew)" pitchFamily="16" charset="0"/>
              </a:rPr>
              <a:t>Gracias a la capa de transporte, es posible escribir programas</a:t>
            </a:r>
          </a:p>
          <a:p>
            <a:pPr indent="-341313">
              <a:lnSpc>
                <a:spcPct val="75000"/>
              </a:lnSpc>
              <a:spcBef>
                <a:spcPts val="6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400">
                <a:ea typeface="Times New Roman (Hebrew)" pitchFamily="16" charset="0"/>
                <a:cs typeface="Times New Roman (Hebrew)" pitchFamily="16" charset="0"/>
              </a:rPr>
              <a:t>de aplicación usando un conjunto estándar de primitivas y que</a:t>
            </a:r>
          </a:p>
          <a:p>
            <a:pPr indent="-341313">
              <a:lnSpc>
                <a:spcPct val="75000"/>
              </a:lnSpc>
              <a:spcBef>
                <a:spcPts val="6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400">
                <a:ea typeface="Times New Roman (Hebrew)" pitchFamily="16" charset="0"/>
                <a:cs typeface="Times New Roman (Hebrew)" pitchFamily="16" charset="0"/>
              </a:rPr>
              <a:t>estos programas funcionen en una amplia variedad de redes. </a:t>
            </a:r>
          </a:p>
          <a:p>
            <a:pPr indent="-341313">
              <a:lnSpc>
                <a:spcPct val="75000"/>
              </a:lnSpc>
              <a:spcBef>
                <a:spcPts val="6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400">
              <a:ea typeface="Times New Roman (Hebrew)" pitchFamily="16" charset="0"/>
              <a:cs typeface="Times New Roman (Hebrew)" pitchFamily="16" charset="0"/>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9217" name="Rectangle 1"/>
          <p:cNvSpPr>
            <a:spLocks noGrp="1" noChangeArrowheads="1"/>
          </p:cNvSpPr>
          <p:nvPr>
            <p:ph type="title" idx="4294967295"/>
          </p:nvPr>
        </p:nvSpPr>
        <p:spPr>
          <a:xfrm>
            <a:off x="0" y="365125"/>
            <a:ext cx="9144000" cy="571500"/>
          </a:xfrm>
          <a:ln/>
        </p:spPr>
        <p:txBody>
          <a:bodyPr tIns="10800" bIns="10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a:ea typeface="Times New Roman (Hebrew)" pitchFamily="16" charset="0"/>
                <a:cs typeface="Times New Roman (Hebrew)" pitchFamily="16" charset="0"/>
              </a:rPr>
              <a:t>Primitivas del servicio de transporte</a:t>
            </a:r>
          </a:p>
        </p:txBody>
      </p:sp>
      <p:sp>
        <p:nvSpPr>
          <p:cNvPr id="9218" name="Rectangle 2"/>
          <p:cNvSpPr>
            <a:spLocks noGrp="1" noChangeArrowheads="1"/>
          </p:cNvSpPr>
          <p:nvPr>
            <p:ph type="body" idx="4294967295"/>
          </p:nvPr>
        </p:nvSpPr>
        <p:spPr>
          <a:xfrm>
            <a:off x="449263" y="1522413"/>
            <a:ext cx="8093075" cy="1917700"/>
          </a:xfrm>
          <a:ln/>
        </p:spPr>
        <p:txBody>
          <a:bodyPr/>
          <a:lstStyle/>
          <a:p>
            <a:pPr indent="-341313">
              <a:spcBef>
                <a:spcPts val="7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a:t>A modo de ejemplo 5 primitivas que permiten a </a:t>
            </a:r>
          </a:p>
          <a:p>
            <a:pPr indent="-341313">
              <a:spcBef>
                <a:spcPts val="7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a:t>los programas de aplicación establecer usar y</a:t>
            </a:r>
          </a:p>
          <a:p>
            <a:pPr indent="-341313">
              <a:spcBef>
                <a:spcPts val="7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a:t>liberar conexiones.</a:t>
            </a:r>
          </a:p>
        </p:txBody>
      </p:sp>
      <p:pic>
        <p:nvPicPr>
          <p:cNvPr id="9219" name="Picture 3"/>
          <p:cNvPicPr>
            <a:picLocks noChangeAspect="1" noChangeArrowheads="1"/>
          </p:cNvPicPr>
          <p:nvPr/>
        </p:nvPicPr>
        <p:blipFill>
          <a:blip r:embed="rId3" cstate="print"/>
          <a:srcRect/>
          <a:stretch>
            <a:fillRect/>
          </a:stretch>
        </p:blipFill>
        <p:spPr bwMode="auto">
          <a:xfrm>
            <a:off x="449263" y="3440113"/>
            <a:ext cx="8534400" cy="2116137"/>
          </a:xfrm>
          <a:prstGeom prst="rect">
            <a:avLst/>
          </a:prstGeom>
          <a:noFill/>
          <a:ln w="9525">
            <a:noFill/>
            <a:round/>
            <a:headEnd/>
            <a:tailEnd/>
          </a:ln>
          <a:effectLst/>
        </p:spPr>
      </p:pic>
      <p:sp>
        <p:nvSpPr>
          <p:cNvPr id="9220" name="Rectangle 4"/>
          <p:cNvSpPr>
            <a:spLocks noChangeArrowheads="1"/>
          </p:cNvSpPr>
          <p:nvPr/>
        </p:nvSpPr>
        <p:spPr bwMode="auto">
          <a:xfrm>
            <a:off x="449263" y="5867400"/>
            <a:ext cx="8093075" cy="460375"/>
          </a:xfrm>
          <a:prstGeom prst="rect">
            <a:avLst/>
          </a:prstGeom>
          <a:noFill/>
          <a:ln w="9525">
            <a:noFill/>
            <a:round/>
            <a:headEnd/>
            <a:tailEnd/>
          </a:ln>
          <a:effectLst/>
        </p:spPr>
        <p:txBody>
          <a:bodyPr lIns="90000" tIns="46800" rIns="90000" bIns="46800">
            <a:spAutoFit/>
          </a:bodyPr>
          <a:lstStyle/>
          <a:p>
            <a:pPr marL="342900" indent="-341313" algn="ctr">
              <a:spcBef>
                <a:spcPts val="1500"/>
              </a:spcBef>
              <a:buClr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sz="2400">
                <a:solidFill>
                  <a:srgbClr val="FFFFFF"/>
                </a:solidFill>
                <a:effectLst>
                  <a:outerShdw blurRad="38100" dist="38100" dir="2700000" algn="tl">
                    <a:srgbClr val="000000"/>
                  </a:outerShdw>
                </a:effectLst>
                <a:ea typeface="MS Gothic" charset="0"/>
                <a:cs typeface="MS Gothic" charset="0"/>
              </a:rPr>
              <a:t>Primitivas de un servicio de transporte sencillo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10241" name="Rectangle 1"/>
          <p:cNvSpPr>
            <a:spLocks noGrp="1" noChangeArrowheads="1"/>
          </p:cNvSpPr>
          <p:nvPr>
            <p:ph type="title" idx="4294967295"/>
          </p:nvPr>
        </p:nvSpPr>
        <p:spPr>
          <a:xfrm>
            <a:off x="457200" y="0"/>
            <a:ext cx="8229600" cy="1139825"/>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ea typeface="Times New Roman (Hebrew)" pitchFamily="16" charset="0"/>
                <a:cs typeface="Times New Roman (Hebrew)" pitchFamily="16" charset="0"/>
              </a:rPr>
              <a:t>TPDUs, paquetes y tramas</a:t>
            </a:r>
          </a:p>
        </p:txBody>
      </p:sp>
      <p:sp>
        <p:nvSpPr>
          <p:cNvPr id="10242" name="Rectangle 2"/>
          <p:cNvSpPr>
            <a:spLocks noGrp="1" noChangeArrowheads="1"/>
          </p:cNvSpPr>
          <p:nvPr>
            <p:ph type="body" idx="4294967295"/>
          </p:nvPr>
        </p:nvSpPr>
        <p:spPr>
          <a:xfrm>
            <a:off x="0" y="5948363"/>
            <a:ext cx="9144000" cy="644525"/>
          </a:xfrm>
          <a:ln/>
        </p:spPr>
        <p:txBody>
          <a:bodyPr/>
          <a:lstStyle/>
          <a:p>
            <a:pPr indent="-341313" algn="ctr">
              <a:spcBef>
                <a:spcPts val="70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a:ea typeface="Times New Roman (Hebrew)" pitchFamily="16" charset="0"/>
                <a:cs typeface="Times New Roman (Hebrew)" pitchFamily="16" charset="0"/>
              </a:rPr>
              <a:t>Anidamiento de las TPDUs, los paquetes y las tramas.</a:t>
            </a:r>
          </a:p>
        </p:txBody>
      </p:sp>
      <p:pic>
        <p:nvPicPr>
          <p:cNvPr id="10243" name="Picture 3"/>
          <p:cNvPicPr>
            <a:picLocks noChangeAspect="1" noChangeArrowheads="1"/>
          </p:cNvPicPr>
          <p:nvPr/>
        </p:nvPicPr>
        <p:blipFill>
          <a:blip r:embed="rId3" cstate="print"/>
          <a:srcRect/>
          <a:stretch>
            <a:fillRect/>
          </a:stretch>
        </p:blipFill>
        <p:spPr bwMode="auto">
          <a:xfrm>
            <a:off x="328613" y="3144838"/>
            <a:ext cx="8423275" cy="2533650"/>
          </a:xfrm>
          <a:prstGeom prst="rect">
            <a:avLst/>
          </a:prstGeom>
          <a:noFill/>
          <a:ln w="9360">
            <a:solidFill>
              <a:srgbClr val="000000"/>
            </a:solidFill>
            <a:miter lim="800000"/>
            <a:headEnd/>
            <a:tailEnd/>
          </a:ln>
          <a:effectLst/>
        </p:spPr>
      </p:pic>
      <p:sp>
        <p:nvSpPr>
          <p:cNvPr id="10244" name="Text Box 4"/>
          <p:cNvSpPr txBox="1">
            <a:spLocks noChangeArrowheads="1"/>
          </p:cNvSpPr>
          <p:nvPr/>
        </p:nvSpPr>
        <p:spPr bwMode="auto">
          <a:xfrm>
            <a:off x="328613" y="1314450"/>
            <a:ext cx="8612187" cy="1467390"/>
          </a:xfrm>
          <a:prstGeom prst="rect">
            <a:avLst/>
          </a:prstGeom>
          <a:noFill/>
          <a:ln w="9525">
            <a:noFill/>
            <a:round/>
            <a:headEnd/>
            <a:tailEnd/>
          </a:ln>
          <a:effectLst/>
        </p:spPr>
        <p:txBody>
          <a:bodyPr lIns="90000" tIns="46800" rIns="90000" bIns="46800">
            <a:spAutoFit/>
          </a:bodyPr>
          <a:lstStyle/>
          <a:p>
            <a:pPr marL="342900" indent="-341313">
              <a:lnSpc>
                <a:spcPct val="70000"/>
              </a:lnSpc>
              <a:spcBef>
                <a:spcPts val="1750"/>
              </a:spcBef>
              <a:buClr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s-UY" sz="2800" dirty="0">
                <a:solidFill>
                  <a:srgbClr val="FFFFFF"/>
                </a:solidFill>
                <a:effectLst>
                  <a:outerShdw blurRad="38100" dist="38100" dir="2700000" algn="tl">
                    <a:srgbClr val="000000"/>
                  </a:outerShdw>
                </a:effectLst>
                <a:ea typeface="MS Gothic" charset="0"/>
                <a:cs typeface="MS Gothic" charset="0"/>
              </a:rPr>
              <a:t>Las entidades de transporte intercambian mensajes</a:t>
            </a:r>
          </a:p>
          <a:p>
            <a:pPr marL="342900" indent="-341313">
              <a:lnSpc>
                <a:spcPct val="70000"/>
              </a:lnSpc>
              <a:spcBef>
                <a:spcPts val="1750"/>
              </a:spcBef>
              <a:buClr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s-UY" sz="2800" dirty="0">
                <a:solidFill>
                  <a:srgbClr val="FFFFFF"/>
                </a:solidFill>
                <a:effectLst>
                  <a:outerShdw blurRad="38100" dist="38100" dir="2700000" algn="tl">
                    <a:srgbClr val="000000"/>
                  </a:outerShdw>
                </a:effectLst>
                <a:ea typeface="MS Gothic" charset="0"/>
                <a:cs typeface="MS Gothic" charset="0"/>
              </a:rPr>
              <a:t>llamados </a:t>
            </a:r>
            <a:r>
              <a:rPr lang="es-UY" sz="2800" dirty="0" err="1">
                <a:solidFill>
                  <a:srgbClr val="FFFFFF"/>
                </a:solidFill>
                <a:effectLst>
                  <a:outerShdw blurRad="38100" dist="38100" dir="2700000" algn="tl">
                    <a:srgbClr val="000000"/>
                  </a:outerShdw>
                </a:effectLst>
                <a:ea typeface="MS Gothic" charset="0"/>
                <a:cs typeface="MS Gothic" charset="0"/>
              </a:rPr>
              <a:t>TPDUs</a:t>
            </a:r>
            <a:r>
              <a:rPr lang="es-UY" sz="2800" dirty="0">
                <a:solidFill>
                  <a:srgbClr val="FFFFFF"/>
                </a:solidFill>
                <a:effectLst>
                  <a:outerShdw blurRad="38100" dist="38100" dir="2700000" algn="tl">
                    <a:srgbClr val="000000"/>
                  </a:outerShdw>
                </a:effectLst>
                <a:ea typeface="MS Gothic" charset="0"/>
                <a:cs typeface="MS Gothic" charset="0"/>
              </a:rPr>
              <a:t> (Unidad de datos del Protocolo de</a:t>
            </a:r>
          </a:p>
          <a:p>
            <a:pPr marL="342900" indent="-341313">
              <a:lnSpc>
                <a:spcPct val="70000"/>
              </a:lnSpc>
              <a:spcBef>
                <a:spcPts val="1750"/>
              </a:spcBef>
              <a:buClr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s-UY" sz="2800" dirty="0">
                <a:solidFill>
                  <a:srgbClr val="FFFFFF"/>
                </a:solidFill>
                <a:effectLst>
                  <a:outerShdw blurRad="38100" dist="38100" dir="2700000" algn="tl">
                    <a:srgbClr val="000000"/>
                  </a:outerShdw>
                </a:effectLst>
                <a:ea typeface="MS Gothic" charset="0"/>
                <a:cs typeface="MS Gothic" charset="0"/>
              </a:rPr>
              <a:t>Transporte</a:t>
            </a:r>
            <a:r>
              <a:rPr lang="es-UY" sz="2800" dirty="0" smtClean="0">
                <a:solidFill>
                  <a:srgbClr val="FFFFFF"/>
                </a:solidFill>
                <a:effectLst>
                  <a:outerShdw blurRad="38100" dist="38100" dir="2700000" algn="tl">
                    <a:srgbClr val="000000"/>
                  </a:outerShdw>
                </a:effectLst>
                <a:ea typeface="MS Gothic" charset="0"/>
                <a:cs typeface="MS Gothic" charset="0"/>
              </a:rPr>
              <a:t>) o segmentos.</a:t>
            </a:r>
            <a:endParaRPr lang="es-UY" sz="2800" dirty="0">
              <a:solidFill>
                <a:srgbClr val="FFFFFF"/>
              </a:solidFill>
              <a:effectLst>
                <a:outerShdw blurRad="38100" dist="38100" dir="2700000" algn="tl">
                  <a:srgbClr val="000000"/>
                </a:outerShdw>
              </a:effectLst>
              <a:ea typeface="MS Gothic" charset="0"/>
              <a:cs typeface="MS Gothic"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11265" name="Rectangle 1"/>
          <p:cNvSpPr>
            <a:spLocks noGrp="1" noChangeArrowheads="1"/>
          </p:cNvSpPr>
          <p:nvPr>
            <p:ph type="body" idx="4294967295"/>
          </p:nvPr>
        </p:nvSpPr>
        <p:spPr>
          <a:xfrm>
            <a:off x="233363" y="6116638"/>
            <a:ext cx="6007100" cy="700087"/>
          </a:xfrm>
          <a:ln/>
        </p:spPr>
        <p:txBody>
          <a:bodyPr/>
          <a:lstStyle/>
          <a:p>
            <a:pPr indent="-341313">
              <a:spcBef>
                <a:spcPts val="45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a:t>(a) Entorno de la capa de enlace de datos. </a:t>
            </a:r>
          </a:p>
          <a:p>
            <a:pPr indent="-341313">
              <a:spcBef>
                <a:spcPts val="45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800"/>
              <a:t>(b) Entorno de la capa de transporte.</a:t>
            </a:r>
          </a:p>
        </p:txBody>
      </p:sp>
      <p:pic>
        <p:nvPicPr>
          <p:cNvPr id="11266" name="Picture 2"/>
          <p:cNvPicPr>
            <a:picLocks noChangeAspect="1" noChangeArrowheads="1"/>
          </p:cNvPicPr>
          <p:nvPr/>
        </p:nvPicPr>
        <p:blipFill>
          <a:blip r:embed="rId3" cstate="print"/>
          <a:srcRect/>
          <a:stretch>
            <a:fillRect/>
          </a:stretch>
        </p:blipFill>
        <p:spPr bwMode="auto">
          <a:xfrm>
            <a:off x="233363" y="4216400"/>
            <a:ext cx="6007100" cy="1582738"/>
          </a:xfrm>
          <a:prstGeom prst="rect">
            <a:avLst/>
          </a:prstGeom>
          <a:noFill/>
          <a:ln w="9360">
            <a:solidFill>
              <a:srgbClr val="000000"/>
            </a:solidFill>
            <a:miter lim="800000"/>
            <a:headEnd/>
            <a:tailEnd/>
          </a:ln>
          <a:effectLst/>
        </p:spPr>
      </p:pic>
      <p:sp>
        <p:nvSpPr>
          <p:cNvPr id="11267" name="Text Box 3"/>
          <p:cNvSpPr txBox="1">
            <a:spLocks noChangeArrowheads="1"/>
          </p:cNvSpPr>
          <p:nvPr/>
        </p:nvSpPr>
        <p:spPr bwMode="auto">
          <a:xfrm>
            <a:off x="233363" y="987425"/>
            <a:ext cx="9144000" cy="3821113"/>
          </a:xfrm>
          <a:prstGeom prst="rect">
            <a:avLst/>
          </a:prstGeom>
          <a:noFill/>
          <a:ln w="9525">
            <a:noFill/>
            <a:round/>
            <a:headEnd/>
            <a:tailEnd/>
          </a:ln>
          <a:effectLst/>
        </p:spPr>
        <p:txBody>
          <a:bodyPr lIns="90000" tIns="46800" rIns="90000" bIns="46800">
            <a:spAutoFit/>
          </a:bodyPr>
          <a:lstStyle/>
          <a:p>
            <a:pPr>
              <a:spcBef>
                <a:spcPts val="13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100">
                <a:solidFill>
                  <a:srgbClr val="FFFFFF"/>
                </a:solidFill>
                <a:latin typeface="Times New Roman" pitchFamily="16" charset="0"/>
                <a:ea typeface="MS Gothic" charset="0"/>
                <a:cs typeface="MS Gothic" charset="0"/>
              </a:rPr>
              <a:t>Ambos se encargan del control de errores, la secuenciación y el control de flujo.</a:t>
            </a:r>
          </a:p>
          <a:p>
            <a:pPr>
              <a:spcBef>
                <a:spcPts val="13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100">
                <a:solidFill>
                  <a:srgbClr val="FFFFFF"/>
                </a:solidFill>
                <a:latin typeface="Times New Roman" pitchFamily="16" charset="0"/>
                <a:ea typeface="MS Gothic" charset="0"/>
                <a:cs typeface="MS Gothic" charset="0"/>
              </a:rPr>
              <a:t>El canal físico ahora es reemplazado por una subred, lo cual implica:</a:t>
            </a:r>
          </a:p>
          <a:p>
            <a:pPr marL="457200" lvl="1" indent="0">
              <a:spcBef>
                <a:spcPts val="13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100">
                <a:solidFill>
                  <a:srgbClr val="FFFFFF"/>
                </a:solidFill>
                <a:latin typeface="Times New Roman" pitchFamily="16" charset="0"/>
                <a:ea typeface="MS Gothic" charset="0"/>
                <a:cs typeface="MS Gothic" charset="0"/>
              </a:rPr>
              <a:t>Que se requiera direccionamiento explícito.</a:t>
            </a:r>
          </a:p>
          <a:p>
            <a:pPr marL="457200" lvl="1" indent="0">
              <a:spcBef>
                <a:spcPts val="13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100">
                <a:solidFill>
                  <a:srgbClr val="FFFFFF"/>
                </a:solidFill>
                <a:latin typeface="Times New Roman" pitchFamily="16" charset="0"/>
                <a:ea typeface="MS Gothic" charset="0"/>
                <a:cs typeface="MS Gothic" charset="0"/>
              </a:rPr>
              <a:t>Un proceso de establecimiento de una conexión es más complicado.</a:t>
            </a:r>
          </a:p>
          <a:p>
            <a:pPr marL="457200" lvl="1" indent="0">
              <a:spcBef>
                <a:spcPts val="13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100">
                <a:solidFill>
                  <a:srgbClr val="FFFFFF"/>
                </a:solidFill>
                <a:latin typeface="Times New Roman" pitchFamily="16" charset="0"/>
                <a:ea typeface="MS Gothic" charset="0"/>
                <a:cs typeface="MS Gothic" charset="0"/>
              </a:rPr>
              <a:t>Que exista la capacidad de almacnamiento en la subred.</a:t>
            </a:r>
          </a:p>
          <a:p>
            <a:pPr marL="457200" lvl="1" indent="0">
              <a:spcBef>
                <a:spcPts val="13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100">
                <a:solidFill>
                  <a:srgbClr val="FFFFFF"/>
                </a:solidFill>
                <a:latin typeface="Times New Roman" pitchFamily="16" charset="0"/>
                <a:ea typeface="MS Gothic" charset="0"/>
                <a:cs typeface="MS Gothic" charset="0"/>
              </a:rPr>
              <a:t>Distinta estrategia en cuanto al almacenamiento en buffers</a:t>
            </a:r>
          </a:p>
          <a:p>
            <a:pPr>
              <a:spcBef>
                <a:spcPts val="13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100">
              <a:solidFill>
                <a:srgbClr val="FFFFFF"/>
              </a:solidFill>
              <a:ea typeface="MS Gothic" charset="0"/>
              <a:cs typeface="MS Gothic" charset="0"/>
            </a:endParaRPr>
          </a:p>
          <a:p>
            <a:pPr>
              <a:spcBef>
                <a:spcPts val="13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100">
              <a:solidFill>
                <a:srgbClr val="FFFFFF"/>
              </a:solidFill>
              <a:ea typeface="MS Gothic" charset="0"/>
              <a:cs typeface="MS Gothic" charset="0"/>
            </a:endParaRPr>
          </a:p>
        </p:txBody>
      </p:sp>
      <p:sp>
        <p:nvSpPr>
          <p:cNvPr id="11268" name="Rectangle 4"/>
          <p:cNvSpPr>
            <a:spLocks noChangeArrowheads="1"/>
          </p:cNvSpPr>
          <p:nvPr/>
        </p:nvSpPr>
        <p:spPr bwMode="auto">
          <a:xfrm>
            <a:off x="0" y="258763"/>
            <a:ext cx="9144000" cy="428625"/>
          </a:xfrm>
          <a:prstGeom prst="rect">
            <a:avLst/>
          </a:prstGeom>
          <a:noFill/>
          <a:ln w="9525">
            <a:noFill/>
            <a:round/>
            <a:headEnd/>
            <a:tailEnd/>
          </a:ln>
          <a:effectLst/>
        </p:spPr>
        <p:txBody>
          <a:bodyPr lIns="90000" tIns="46800" rIns="90000" bIns="46800">
            <a:spAutoFit/>
          </a:bodyPr>
          <a:lstStyle/>
          <a:p>
            <a:pPr marL="342900" indent="-341313">
              <a:spcBef>
                <a:spcPts val="1375"/>
              </a:spcBef>
              <a:buClr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sz="2200">
                <a:solidFill>
                  <a:srgbClr val="CCECFF"/>
                </a:solidFill>
                <a:effectLst>
                  <a:outerShdw blurRad="38100" dist="38100" dir="2700000" algn="tl">
                    <a:srgbClr val="000000"/>
                  </a:outerShdw>
                </a:effectLst>
                <a:ea typeface="Times New Roman (Hebrew)" pitchFamily="16" charset="0"/>
                <a:cs typeface="Times New Roman (Hebrew)" pitchFamily="16" charset="0"/>
              </a:rPr>
              <a:t>Diferencias entre los protocolos de transporte y los de enlace de datos.</a:t>
            </a:r>
          </a:p>
        </p:txBody>
      </p:sp>
      <p:sp>
        <p:nvSpPr>
          <p:cNvPr id="11269" name="Rectangle 5"/>
          <p:cNvSpPr>
            <a:spLocks noChangeArrowheads="1"/>
          </p:cNvSpPr>
          <p:nvPr/>
        </p:nvSpPr>
        <p:spPr bwMode="auto">
          <a:xfrm>
            <a:off x="6473825" y="4216400"/>
            <a:ext cx="2670175" cy="1927225"/>
          </a:xfrm>
          <a:prstGeom prst="rect">
            <a:avLst/>
          </a:prstGeom>
          <a:noFill/>
          <a:ln w="9525">
            <a:noFill/>
            <a:round/>
            <a:headEnd/>
            <a:tailEnd/>
          </a:ln>
          <a:effectLst/>
        </p:spPr>
        <p:txBody>
          <a:bodyPr lIns="90000" tIns="46800" rIns="90000" bIns="46800">
            <a:spAutoFit/>
          </a:bodyPr>
          <a:lstStyle/>
          <a:p>
            <a:pPr marL="342900" indent="-341313">
              <a:spcBef>
                <a:spcPts val="875"/>
              </a:spcBef>
              <a:buClr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sz="1400">
                <a:solidFill>
                  <a:srgbClr val="FFFFFF"/>
                </a:solidFill>
                <a:effectLst>
                  <a:outerShdw blurRad="38100" dist="38100" dir="2700000" algn="tl">
                    <a:srgbClr val="000000"/>
                  </a:outerShdw>
                </a:effectLst>
                <a:ea typeface="MS Gothic" charset="0"/>
                <a:cs typeface="MS Gothic" charset="0"/>
              </a:rPr>
              <a:t>La subred introduce varios</a:t>
            </a:r>
          </a:p>
          <a:p>
            <a:pPr marL="342900" indent="-341313">
              <a:spcBef>
                <a:spcPts val="875"/>
              </a:spcBef>
              <a:buClr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sz="1400">
                <a:solidFill>
                  <a:srgbClr val="FFFFFF"/>
                </a:solidFill>
                <a:effectLst>
                  <a:outerShdw blurRad="38100" dist="38100" dir="2700000" algn="tl">
                    <a:srgbClr val="000000"/>
                  </a:outerShdw>
                </a:effectLst>
                <a:ea typeface="MS Gothic" charset="0"/>
                <a:cs typeface="MS Gothic" charset="0"/>
              </a:rPr>
              <a:t>Problemas:	</a:t>
            </a:r>
          </a:p>
          <a:p>
            <a:pPr marL="457200" lvl="1" indent="0">
              <a:spcBef>
                <a:spcPts val="875"/>
              </a:spcBef>
              <a:buClr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sz="1400">
                <a:solidFill>
                  <a:srgbClr val="FFFFFF"/>
                </a:solidFill>
                <a:effectLst>
                  <a:outerShdw blurRad="38100" dist="38100" dir="2700000" algn="tl">
                    <a:srgbClr val="000000"/>
                  </a:outerShdw>
                </a:effectLst>
                <a:ea typeface="MS Gothic" charset="0"/>
                <a:cs typeface="MS Gothic" charset="0"/>
              </a:rPr>
              <a:t>Errores</a:t>
            </a:r>
          </a:p>
          <a:p>
            <a:pPr marL="457200" lvl="1" indent="0">
              <a:spcBef>
                <a:spcPts val="875"/>
              </a:spcBef>
              <a:buClr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sz="1400">
                <a:solidFill>
                  <a:srgbClr val="FFFFFF"/>
                </a:solidFill>
                <a:effectLst>
                  <a:outerShdw blurRad="38100" dist="38100" dir="2700000" algn="tl">
                    <a:srgbClr val="000000"/>
                  </a:outerShdw>
                </a:effectLst>
                <a:ea typeface="MS Gothic" charset="0"/>
                <a:cs typeface="MS Gothic" charset="0"/>
              </a:rPr>
              <a:t>Pérdida de información</a:t>
            </a:r>
          </a:p>
          <a:p>
            <a:pPr marL="457200" lvl="1" indent="0">
              <a:spcBef>
                <a:spcPts val="875"/>
              </a:spcBef>
              <a:buClr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sz="1400">
                <a:solidFill>
                  <a:srgbClr val="FFFFFF"/>
                </a:solidFill>
                <a:effectLst>
                  <a:outerShdw blurRad="38100" dist="38100" dir="2700000" algn="tl">
                    <a:srgbClr val="000000"/>
                  </a:outerShdw>
                </a:effectLst>
                <a:ea typeface="MS Gothic" charset="0"/>
                <a:cs typeface="MS Gothic" charset="0"/>
              </a:rPr>
              <a:t>Duplicados</a:t>
            </a:r>
          </a:p>
          <a:p>
            <a:pPr marL="457200" lvl="1" indent="0">
              <a:spcBef>
                <a:spcPts val="875"/>
              </a:spcBef>
              <a:buClrTx/>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sz="1400">
                <a:solidFill>
                  <a:srgbClr val="FFFFFF"/>
                </a:solidFill>
                <a:effectLst>
                  <a:outerShdw blurRad="38100" dist="38100" dir="2700000" algn="tl">
                    <a:srgbClr val="000000"/>
                  </a:outerShdw>
                </a:effectLst>
                <a:ea typeface="MS Gothic" charset="0"/>
                <a:cs typeface="MS Gothic" charset="0"/>
              </a:rPr>
              <a:t>Retardos variables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Arial"/>
        <a:ea typeface="MS Gothic"/>
        <a:cs typeface="MS Gothic"/>
      </a:majorFont>
      <a:minorFont>
        <a:latin typeface="Arial"/>
        <a:ea typeface="MS Gothic"/>
        <a:cs typeface="MS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Arial"/>
        <a:ea typeface="MS Gothic"/>
        <a:cs typeface="MS Gothic"/>
      </a:majorFont>
      <a:minorFont>
        <a:latin typeface="Arial"/>
        <a:ea typeface="MS Gothic"/>
        <a:cs typeface="MS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3679</TotalTime>
  <Words>734</Words>
  <PresentationFormat>Presentación en pantalla (4:3)</PresentationFormat>
  <Paragraphs>151</Paragraphs>
  <Slides>14</Slides>
  <Notes>14</Notes>
  <HiddenSlides>0</HiddenSlides>
  <MMClips>0</MMClips>
  <ScaleCrop>false</ScaleCrop>
  <HeadingPairs>
    <vt:vector size="4" baseType="variant">
      <vt:variant>
        <vt:lpstr>Tema</vt:lpstr>
      </vt:variant>
      <vt:variant>
        <vt:i4>2</vt:i4>
      </vt:variant>
      <vt:variant>
        <vt:lpstr>Títulos de diapositiva</vt:lpstr>
      </vt:variant>
      <vt:variant>
        <vt:i4>14</vt:i4>
      </vt:variant>
    </vt:vector>
  </HeadingPairs>
  <TitlesOfParts>
    <vt:vector size="16" baseType="lpstr">
      <vt:lpstr>Tema de Office</vt:lpstr>
      <vt:lpstr>Tema de Office</vt:lpstr>
      <vt:lpstr>La capa de transporte</vt:lpstr>
      <vt:lpstr>Presentación de PowerPoint</vt:lpstr>
      <vt:lpstr>Presentación de PowerPoint</vt:lpstr>
      <vt:lpstr>Relación entre capas</vt:lpstr>
      <vt:lpstr>Servicios proporcionados a las capas superiores</vt:lpstr>
      <vt:lpstr>Servicios proporcionados a las capas superiores</vt:lpstr>
      <vt:lpstr>Primitivas del servicio de transporte</vt:lpstr>
      <vt:lpstr>TPDUs, paquetes y tramas</vt:lpstr>
      <vt:lpstr>Presentación de PowerPoint</vt:lpstr>
      <vt:lpstr>Elementos de los protocolos de transporte</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Printed>1601-01-01T00:00:00Z</cp:lastPrinted>
  <dcterms:created xsi:type="dcterms:W3CDTF">2002-07-29T13:02:35Z</dcterms:created>
  <dcterms:modified xsi:type="dcterms:W3CDTF">2014-11-11T12:45:57Z</dcterms:modified>
</cp:coreProperties>
</file>