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597821"/>
            <a:ext cx="7772400" cy="11025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2"/>
          <p:cNvSpPr txBox="1"/>
          <p:nvPr>
            <p:ph idx="1" type="subTitle"/>
          </p:nvPr>
        </p:nvSpPr>
        <p:spPr>
          <a:xfrm>
            <a:off x="1371600" y="2914650"/>
            <a:ext cx="6400800" cy="1314600"/>
          </a:xfrm>
          <a:prstGeom prst="rect">
            <a:avLst/>
          </a:prstGeom>
          <a:noFill/>
          <a:ln>
            <a:noFill/>
          </a:ln>
        </p:spPr>
        <p:txBody>
          <a:bodyPr anchorCtr="0" anchor="t" bIns="34275" lIns="68575" spcFirstLastPara="1" rIns="68575" wrap="square" tIns="34275">
            <a:normAutofit/>
          </a:bodyPr>
          <a:lstStyle>
            <a:lvl1pPr lvl="0" algn="ctr">
              <a:lnSpc>
                <a:spcPct val="100000"/>
              </a:lnSpc>
              <a:spcBef>
                <a:spcPts val="500"/>
              </a:spcBef>
              <a:spcAft>
                <a:spcPts val="0"/>
              </a:spcAft>
              <a:buClr>
                <a:srgbClr val="888888"/>
              </a:buClr>
              <a:buSzPts val="2400"/>
              <a:buNone/>
              <a:defRPr>
                <a:solidFill>
                  <a:srgbClr val="888888"/>
                </a:solidFill>
              </a:defRPr>
            </a:lvl1pPr>
            <a:lvl2pPr lvl="1" algn="ctr">
              <a:lnSpc>
                <a:spcPct val="100000"/>
              </a:lnSpc>
              <a:spcBef>
                <a:spcPts val="400"/>
              </a:spcBef>
              <a:spcAft>
                <a:spcPts val="0"/>
              </a:spcAft>
              <a:buClr>
                <a:srgbClr val="888888"/>
              </a:buClr>
              <a:buSzPts val="2100"/>
              <a:buNone/>
              <a:defRPr>
                <a:solidFill>
                  <a:srgbClr val="888888"/>
                </a:solidFill>
              </a:defRPr>
            </a:lvl2pPr>
            <a:lvl3pPr lvl="2" algn="ctr">
              <a:lnSpc>
                <a:spcPct val="100000"/>
              </a:lnSpc>
              <a:spcBef>
                <a:spcPts val="400"/>
              </a:spcBef>
              <a:spcAft>
                <a:spcPts val="0"/>
              </a:spcAft>
              <a:buClr>
                <a:srgbClr val="888888"/>
              </a:buClr>
              <a:buSzPts val="1800"/>
              <a:buNone/>
              <a:defRPr>
                <a:solidFill>
                  <a:srgbClr val="888888"/>
                </a:solidFill>
              </a:defRPr>
            </a:lvl3pPr>
            <a:lvl4pPr lvl="3" algn="ctr">
              <a:lnSpc>
                <a:spcPct val="100000"/>
              </a:lnSpc>
              <a:spcBef>
                <a:spcPts val="300"/>
              </a:spcBef>
              <a:spcAft>
                <a:spcPts val="0"/>
              </a:spcAft>
              <a:buClr>
                <a:srgbClr val="888888"/>
              </a:buClr>
              <a:buSzPts val="1500"/>
              <a:buNone/>
              <a:defRPr>
                <a:solidFill>
                  <a:srgbClr val="888888"/>
                </a:solidFill>
              </a:defRPr>
            </a:lvl4pPr>
            <a:lvl5pPr lvl="4" algn="ctr">
              <a:lnSpc>
                <a:spcPct val="100000"/>
              </a:lnSpc>
              <a:spcBef>
                <a:spcPts val="300"/>
              </a:spcBef>
              <a:spcAft>
                <a:spcPts val="0"/>
              </a:spcAft>
              <a:buClr>
                <a:srgbClr val="888888"/>
              </a:buClr>
              <a:buSzPts val="1500"/>
              <a:buNone/>
              <a:defRPr>
                <a:solidFill>
                  <a:srgbClr val="888888"/>
                </a:solidFill>
              </a:defRPr>
            </a:lvl5pPr>
            <a:lvl6pPr lvl="5" algn="ctr">
              <a:lnSpc>
                <a:spcPct val="100000"/>
              </a:lnSpc>
              <a:spcBef>
                <a:spcPts val="300"/>
              </a:spcBef>
              <a:spcAft>
                <a:spcPts val="0"/>
              </a:spcAft>
              <a:buClr>
                <a:srgbClr val="888888"/>
              </a:buClr>
              <a:buSzPts val="1500"/>
              <a:buNone/>
              <a:defRPr>
                <a:solidFill>
                  <a:srgbClr val="888888"/>
                </a:solidFill>
              </a:defRPr>
            </a:lvl6pPr>
            <a:lvl7pPr lvl="6" algn="ctr">
              <a:lnSpc>
                <a:spcPct val="100000"/>
              </a:lnSpc>
              <a:spcBef>
                <a:spcPts val="300"/>
              </a:spcBef>
              <a:spcAft>
                <a:spcPts val="0"/>
              </a:spcAft>
              <a:buClr>
                <a:srgbClr val="888888"/>
              </a:buClr>
              <a:buSzPts val="1500"/>
              <a:buNone/>
              <a:defRPr>
                <a:solidFill>
                  <a:srgbClr val="888888"/>
                </a:solidFill>
              </a:defRPr>
            </a:lvl7pPr>
            <a:lvl8pPr lvl="7" algn="ctr">
              <a:lnSpc>
                <a:spcPct val="100000"/>
              </a:lnSpc>
              <a:spcBef>
                <a:spcPts val="300"/>
              </a:spcBef>
              <a:spcAft>
                <a:spcPts val="0"/>
              </a:spcAft>
              <a:buClr>
                <a:srgbClr val="888888"/>
              </a:buClr>
              <a:buSzPts val="1500"/>
              <a:buNone/>
              <a:defRPr>
                <a:solidFill>
                  <a:srgbClr val="888888"/>
                </a:solidFill>
              </a:defRPr>
            </a:lvl8pPr>
            <a:lvl9pPr lvl="8" algn="ctr">
              <a:lnSpc>
                <a:spcPct val="100000"/>
              </a:lnSpc>
              <a:spcBef>
                <a:spcPts val="300"/>
              </a:spcBef>
              <a:spcAft>
                <a:spcPts val="0"/>
              </a:spcAft>
              <a:buClr>
                <a:srgbClr val="888888"/>
              </a:buClr>
              <a:buSzPts val="1500"/>
              <a:buNone/>
              <a:defRPr>
                <a:solidFill>
                  <a:srgbClr val="888888"/>
                </a:solidFill>
              </a:defRPr>
            </a:lvl9pPr>
          </a:lstStyle>
          <a:p/>
        </p:txBody>
      </p:sp>
      <p:sp>
        <p:nvSpPr>
          <p:cNvPr id="14" name="Google Shape;14;p2"/>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2"/>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p2"/>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1"/>
          <p:cNvSpPr txBox="1"/>
          <p:nvPr>
            <p:ph idx="1" type="body"/>
          </p:nvPr>
        </p:nvSpPr>
        <p:spPr>
          <a:xfrm rot="5400000">
            <a:off x="2874750" y="-1217398"/>
            <a:ext cx="3394500" cy="82296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71" name="Google Shape;71;p11"/>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p11"/>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1"/>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8016450" y="1028731"/>
            <a:ext cx="4388700" cy="27432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2"/>
          <p:cNvSpPr txBox="1"/>
          <p:nvPr>
            <p:ph idx="1" type="body"/>
          </p:nvPr>
        </p:nvSpPr>
        <p:spPr>
          <a:xfrm rot="5400000">
            <a:off x="2453850" y="-1638269"/>
            <a:ext cx="4388700" cy="80772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77" name="Google Shape;77;p12"/>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2"/>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2"/>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p3"/>
          <p:cNvSpPr txBox="1"/>
          <p:nvPr>
            <p:ph idx="1" type="body"/>
          </p:nvPr>
        </p:nvSpPr>
        <p:spPr>
          <a:xfrm>
            <a:off x="457200" y="1200152"/>
            <a:ext cx="8229600" cy="33945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20" name="Google Shape;20;p3"/>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 name="Google Shape;21;p3"/>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p3"/>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4"/>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 name="Google Shape;25;p4"/>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 name="Google Shape;26;p4"/>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7" name="Shape 27"/>
        <p:cNvGrpSpPr/>
        <p:nvPr/>
      </p:nvGrpSpPr>
      <p:grpSpPr>
        <a:xfrm>
          <a:off x="0" y="0"/>
          <a:ext cx="0" cy="0"/>
          <a:chOff x="0" y="0"/>
          <a:chExt cx="0" cy="0"/>
        </a:xfrm>
      </p:grpSpPr>
      <p:sp>
        <p:nvSpPr>
          <p:cNvPr id="28" name="Google Shape;28;p5"/>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3300"/>
              <a:buFont typeface="Calibri"/>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 name="Google Shape;29;p5"/>
          <p:cNvSpPr txBox="1"/>
          <p:nvPr>
            <p:ph idx="1" type="body"/>
          </p:nvPr>
        </p:nvSpPr>
        <p:spPr>
          <a:xfrm>
            <a:off x="457200" y="1151335"/>
            <a:ext cx="4040100" cy="479700"/>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400"/>
              </a:spcBef>
              <a:spcAft>
                <a:spcPts val="0"/>
              </a:spcAft>
              <a:buClr>
                <a:schemeClr val="dk1"/>
              </a:buClr>
              <a:buSzPts val="1800"/>
              <a:buNone/>
              <a:defRPr b="1" sz="1800"/>
            </a:lvl1pPr>
            <a:lvl2pPr indent="-228600" lvl="1" marL="914400" algn="l">
              <a:lnSpc>
                <a:spcPct val="100000"/>
              </a:lnSpc>
              <a:spcBef>
                <a:spcPts val="300"/>
              </a:spcBef>
              <a:spcAft>
                <a:spcPts val="0"/>
              </a:spcAft>
              <a:buClr>
                <a:schemeClr val="dk1"/>
              </a:buClr>
              <a:buSzPts val="1500"/>
              <a:buNone/>
              <a:defRPr b="1" sz="1500"/>
            </a:lvl2pPr>
            <a:lvl3pPr indent="-228600" lvl="2" marL="1371600" algn="l">
              <a:lnSpc>
                <a:spcPct val="100000"/>
              </a:lnSpc>
              <a:spcBef>
                <a:spcPts val="300"/>
              </a:spcBef>
              <a:spcAft>
                <a:spcPts val="0"/>
              </a:spcAft>
              <a:buClr>
                <a:schemeClr val="dk1"/>
              </a:buClr>
              <a:buSzPts val="1400"/>
              <a:buNone/>
              <a:defRPr b="1" sz="1400"/>
            </a:lvl3pPr>
            <a:lvl4pPr indent="-228600" lvl="3" marL="1828800" algn="l">
              <a:lnSpc>
                <a:spcPct val="100000"/>
              </a:lnSpc>
              <a:spcBef>
                <a:spcPts val="200"/>
              </a:spcBef>
              <a:spcAft>
                <a:spcPts val="0"/>
              </a:spcAft>
              <a:buClr>
                <a:schemeClr val="dk1"/>
              </a:buClr>
              <a:buSzPts val="1200"/>
              <a:buNone/>
              <a:defRPr b="1" sz="1200"/>
            </a:lvl4pPr>
            <a:lvl5pPr indent="-228600" lvl="4" marL="2286000" algn="l">
              <a:lnSpc>
                <a:spcPct val="100000"/>
              </a:lnSpc>
              <a:spcBef>
                <a:spcPts val="2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30" name="Google Shape;30;p5"/>
          <p:cNvSpPr txBox="1"/>
          <p:nvPr>
            <p:ph idx="2" type="body"/>
          </p:nvPr>
        </p:nvSpPr>
        <p:spPr>
          <a:xfrm>
            <a:off x="457200" y="1631156"/>
            <a:ext cx="4040100" cy="2963400"/>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400"/>
              </a:spcBef>
              <a:spcAft>
                <a:spcPts val="0"/>
              </a:spcAft>
              <a:buClr>
                <a:schemeClr val="dk1"/>
              </a:buClr>
              <a:buSzPts val="1800"/>
              <a:buChar char="•"/>
              <a:defRPr sz="1800"/>
            </a:lvl1pPr>
            <a:lvl2pPr indent="-323850" lvl="1" marL="914400" algn="l">
              <a:lnSpc>
                <a:spcPct val="100000"/>
              </a:lnSpc>
              <a:spcBef>
                <a:spcPts val="300"/>
              </a:spcBef>
              <a:spcAft>
                <a:spcPts val="0"/>
              </a:spcAft>
              <a:buClr>
                <a:schemeClr val="dk1"/>
              </a:buClr>
              <a:buSzPts val="1500"/>
              <a:buChar char="–"/>
              <a:defRPr sz="1500"/>
            </a:lvl2pPr>
            <a:lvl3pPr indent="-317500" lvl="2" marL="1371600" algn="l">
              <a:lnSpc>
                <a:spcPct val="100000"/>
              </a:lnSpc>
              <a:spcBef>
                <a:spcPts val="300"/>
              </a:spcBef>
              <a:spcAft>
                <a:spcPts val="0"/>
              </a:spcAft>
              <a:buClr>
                <a:schemeClr val="dk1"/>
              </a:buClr>
              <a:buSzPts val="1400"/>
              <a:buChar char="•"/>
              <a:defRPr sz="1400"/>
            </a:lvl3pPr>
            <a:lvl4pPr indent="-304800" lvl="3" marL="1828800" algn="l">
              <a:lnSpc>
                <a:spcPct val="100000"/>
              </a:lnSpc>
              <a:spcBef>
                <a:spcPts val="200"/>
              </a:spcBef>
              <a:spcAft>
                <a:spcPts val="0"/>
              </a:spcAft>
              <a:buClr>
                <a:schemeClr val="dk1"/>
              </a:buClr>
              <a:buSzPts val="1200"/>
              <a:buChar char="–"/>
              <a:defRPr sz="1200"/>
            </a:lvl4pPr>
            <a:lvl5pPr indent="-304800" lvl="4" marL="2286000" algn="l">
              <a:lnSpc>
                <a:spcPct val="100000"/>
              </a:lnSpc>
              <a:spcBef>
                <a:spcPts val="200"/>
              </a:spcBef>
              <a:spcAft>
                <a:spcPts val="0"/>
              </a:spcAft>
              <a:buClr>
                <a:schemeClr val="dk1"/>
              </a:buClr>
              <a:buSzPts val="1200"/>
              <a:buChar char="»"/>
              <a:defRPr sz="1200"/>
            </a:lvl5pPr>
            <a:lvl6pPr indent="-304800" lvl="5" marL="2743200" algn="l">
              <a:lnSpc>
                <a:spcPct val="100000"/>
              </a:lnSpc>
              <a:spcBef>
                <a:spcPts val="200"/>
              </a:spcBef>
              <a:spcAft>
                <a:spcPts val="0"/>
              </a:spcAft>
              <a:buClr>
                <a:schemeClr val="dk1"/>
              </a:buClr>
              <a:buSzPts val="1200"/>
              <a:buChar char="•"/>
              <a:defRPr sz="1200"/>
            </a:lvl6pPr>
            <a:lvl7pPr indent="-304800" lvl="6" marL="3200400" algn="l">
              <a:lnSpc>
                <a:spcPct val="100000"/>
              </a:lnSpc>
              <a:spcBef>
                <a:spcPts val="200"/>
              </a:spcBef>
              <a:spcAft>
                <a:spcPts val="0"/>
              </a:spcAft>
              <a:buClr>
                <a:schemeClr val="dk1"/>
              </a:buClr>
              <a:buSzPts val="1200"/>
              <a:buChar char="•"/>
              <a:defRPr sz="1200"/>
            </a:lvl7pPr>
            <a:lvl8pPr indent="-304800" lvl="7" marL="3657600" algn="l">
              <a:lnSpc>
                <a:spcPct val="100000"/>
              </a:lnSpc>
              <a:spcBef>
                <a:spcPts val="200"/>
              </a:spcBef>
              <a:spcAft>
                <a:spcPts val="0"/>
              </a:spcAft>
              <a:buClr>
                <a:schemeClr val="dk1"/>
              </a:buClr>
              <a:buSzPts val="1200"/>
              <a:buChar char="•"/>
              <a:defRPr sz="1200"/>
            </a:lvl8pPr>
            <a:lvl9pPr indent="-304800" lvl="8" marL="4114800" algn="l">
              <a:lnSpc>
                <a:spcPct val="100000"/>
              </a:lnSpc>
              <a:spcBef>
                <a:spcPts val="200"/>
              </a:spcBef>
              <a:spcAft>
                <a:spcPts val="0"/>
              </a:spcAft>
              <a:buClr>
                <a:schemeClr val="dk1"/>
              </a:buClr>
              <a:buSzPts val="1200"/>
              <a:buChar char="•"/>
              <a:defRPr sz="1200"/>
            </a:lvl9pPr>
          </a:lstStyle>
          <a:p/>
        </p:txBody>
      </p:sp>
      <p:sp>
        <p:nvSpPr>
          <p:cNvPr id="31" name="Google Shape;31;p5"/>
          <p:cNvSpPr txBox="1"/>
          <p:nvPr>
            <p:ph idx="3" type="body"/>
          </p:nvPr>
        </p:nvSpPr>
        <p:spPr>
          <a:xfrm>
            <a:off x="4645027" y="1151335"/>
            <a:ext cx="4041900" cy="479700"/>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400"/>
              </a:spcBef>
              <a:spcAft>
                <a:spcPts val="0"/>
              </a:spcAft>
              <a:buClr>
                <a:schemeClr val="dk1"/>
              </a:buClr>
              <a:buSzPts val="1800"/>
              <a:buNone/>
              <a:defRPr b="1" sz="1800"/>
            </a:lvl1pPr>
            <a:lvl2pPr indent="-228600" lvl="1" marL="914400" algn="l">
              <a:lnSpc>
                <a:spcPct val="100000"/>
              </a:lnSpc>
              <a:spcBef>
                <a:spcPts val="300"/>
              </a:spcBef>
              <a:spcAft>
                <a:spcPts val="0"/>
              </a:spcAft>
              <a:buClr>
                <a:schemeClr val="dk1"/>
              </a:buClr>
              <a:buSzPts val="1500"/>
              <a:buNone/>
              <a:defRPr b="1" sz="1500"/>
            </a:lvl2pPr>
            <a:lvl3pPr indent="-228600" lvl="2" marL="1371600" algn="l">
              <a:lnSpc>
                <a:spcPct val="100000"/>
              </a:lnSpc>
              <a:spcBef>
                <a:spcPts val="300"/>
              </a:spcBef>
              <a:spcAft>
                <a:spcPts val="0"/>
              </a:spcAft>
              <a:buClr>
                <a:schemeClr val="dk1"/>
              </a:buClr>
              <a:buSzPts val="1400"/>
              <a:buNone/>
              <a:defRPr b="1" sz="1400"/>
            </a:lvl3pPr>
            <a:lvl4pPr indent="-228600" lvl="3" marL="1828800" algn="l">
              <a:lnSpc>
                <a:spcPct val="100000"/>
              </a:lnSpc>
              <a:spcBef>
                <a:spcPts val="200"/>
              </a:spcBef>
              <a:spcAft>
                <a:spcPts val="0"/>
              </a:spcAft>
              <a:buClr>
                <a:schemeClr val="dk1"/>
              </a:buClr>
              <a:buSzPts val="1200"/>
              <a:buNone/>
              <a:defRPr b="1" sz="1200"/>
            </a:lvl4pPr>
            <a:lvl5pPr indent="-228600" lvl="4" marL="2286000" algn="l">
              <a:lnSpc>
                <a:spcPct val="100000"/>
              </a:lnSpc>
              <a:spcBef>
                <a:spcPts val="2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32" name="Google Shape;32;p5"/>
          <p:cNvSpPr txBox="1"/>
          <p:nvPr>
            <p:ph idx="4" type="body"/>
          </p:nvPr>
        </p:nvSpPr>
        <p:spPr>
          <a:xfrm>
            <a:off x="4645027" y="1631156"/>
            <a:ext cx="4041900" cy="2963400"/>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400"/>
              </a:spcBef>
              <a:spcAft>
                <a:spcPts val="0"/>
              </a:spcAft>
              <a:buClr>
                <a:schemeClr val="dk1"/>
              </a:buClr>
              <a:buSzPts val="1800"/>
              <a:buChar char="•"/>
              <a:defRPr sz="1800"/>
            </a:lvl1pPr>
            <a:lvl2pPr indent="-323850" lvl="1" marL="914400" algn="l">
              <a:lnSpc>
                <a:spcPct val="100000"/>
              </a:lnSpc>
              <a:spcBef>
                <a:spcPts val="300"/>
              </a:spcBef>
              <a:spcAft>
                <a:spcPts val="0"/>
              </a:spcAft>
              <a:buClr>
                <a:schemeClr val="dk1"/>
              </a:buClr>
              <a:buSzPts val="1500"/>
              <a:buChar char="–"/>
              <a:defRPr sz="1500"/>
            </a:lvl2pPr>
            <a:lvl3pPr indent="-317500" lvl="2" marL="1371600" algn="l">
              <a:lnSpc>
                <a:spcPct val="100000"/>
              </a:lnSpc>
              <a:spcBef>
                <a:spcPts val="300"/>
              </a:spcBef>
              <a:spcAft>
                <a:spcPts val="0"/>
              </a:spcAft>
              <a:buClr>
                <a:schemeClr val="dk1"/>
              </a:buClr>
              <a:buSzPts val="1400"/>
              <a:buChar char="•"/>
              <a:defRPr sz="1400"/>
            </a:lvl3pPr>
            <a:lvl4pPr indent="-304800" lvl="3" marL="1828800" algn="l">
              <a:lnSpc>
                <a:spcPct val="100000"/>
              </a:lnSpc>
              <a:spcBef>
                <a:spcPts val="200"/>
              </a:spcBef>
              <a:spcAft>
                <a:spcPts val="0"/>
              </a:spcAft>
              <a:buClr>
                <a:schemeClr val="dk1"/>
              </a:buClr>
              <a:buSzPts val="1200"/>
              <a:buChar char="–"/>
              <a:defRPr sz="1200"/>
            </a:lvl4pPr>
            <a:lvl5pPr indent="-304800" lvl="4" marL="2286000" algn="l">
              <a:lnSpc>
                <a:spcPct val="100000"/>
              </a:lnSpc>
              <a:spcBef>
                <a:spcPts val="200"/>
              </a:spcBef>
              <a:spcAft>
                <a:spcPts val="0"/>
              </a:spcAft>
              <a:buClr>
                <a:schemeClr val="dk1"/>
              </a:buClr>
              <a:buSzPts val="1200"/>
              <a:buChar char="»"/>
              <a:defRPr sz="1200"/>
            </a:lvl5pPr>
            <a:lvl6pPr indent="-304800" lvl="5" marL="2743200" algn="l">
              <a:lnSpc>
                <a:spcPct val="100000"/>
              </a:lnSpc>
              <a:spcBef>
                <a:spcPts val="200"/>
              </a:spcBef>
              <a:spcAft>
                <a:spcPts val="0"/>
              </a:spcAft>
              <a:buClr>
                <a:schemeClr val="dk1"/>
              </a:buClr>
              <a:buSzPts val="1200"/>
              <a:buChar char="•"/>
              <a:defRPr sz="1200"/>
            </a:lvl6pPr>
            <a:lvl7pPr indent="-304800" lvl="6" marL="3200400" algn="l">
              <a:lnSpc>
                <a:spcPct val="100000"/>
              </a:lnSpc>
              <a:spcBef>
                <a:spcPts val="200"/>
              </a:spcBef>
              <a:spcAft>
                <a:spcPts val="0"/>
              </a:spcAft>
              <a:buClr>
                <a:schemeClr val="dk1"/>
              </a:buClr>
              <a:buSzPts val="1200"/>
              <a:buChar char="•"/>
              <a:defRPr sz="1200"/>
            </a:lvl7pPr>
            <a:lvl8pPr indent="-304800" lvl="7" marL="3657600" algn="l">
              <a:lnSpc>
                <a:spcPct val="100000"/>
              </a:lnSpc>
              <a:spcBef>
                <a:spcPts val="200"/>
              </a:spcBef>
              <a:spcAft>
                <a:spcPts val="0"/>
              </a:spcAft>
              <a:buClr>
                <a:schemeClr val="dk1"/>
              </a:buClr>
              <a:buSzPts val="1200"/>
              <a:buChar char="•"/>
              <a:defRPr sz="1200"/>
            </a:lvl8pPr>
            <a:lvl9pPr indent="-304800" lvl="8" marL="4114800" algn="l">
              <a:lnSpc>
                <a:spcPct val="100000"/>
              </a:lnSpc>
              <a:spcBef>
                <a:spcPts val="200"/>
              </a:spcBef>
              <a:spcAft>
                <a:spcPts val="0"/>
              </a:spcAft>
              <a:buClr>
                <a:schemeClr val="dk1"/>
              </a:buClr>
              <a:buSzPts val="1200"/>
              <a:buChar char="•"/>
              <a:defRPr sz="1200"/>
            </a:lvl9pPr>
          </a:lstStyle>
          <a:p/>
        </p:txBody>
      </p:sp>
      <p:sp>
        <p:nvSpPr>
          <p:cNvPr id="33" name="Google Shape;33;p5"/>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 name="Google Shape;34;p5"/>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5"/>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6" name="Shape 36"/>
        <p:cNvGrpSpPr/>
        <p:nvPr/>
      </p:nvGrpSpPr>
      <p:grpSpPr>
        <a:xfrm>
          <a:off x="0" y="0"/>
          <a:ext cx="0" cy="0"/>
          <a:chOff x="0" y="0"/>
          <a:chExt cx="0" cy="0"/>
        </a:xfrm>
      </p:grpSpPr>
      <p:sp>
        <p:nvSpPr>
          <p:cNvPr id="37" name="Google Shape;37;p6"/>
          <p:cNvSpPr txBox="1"/>
          <p:nvPr>
            <p:ph type="title"/>
          </p:nvPr>
        </p:nvSpPr>
        <p:spPr>
          <a:xfrm>
            <a:off x="1792288" y="3600450"/>
            <a:ext cx="5486400" cy="4251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1"/>
              </a:buClr>
              <a:buSzPts val="1500"/>
              <a:buFont typeface="Calibri"/>
              <a:buNone/>
              <a:defRPr b="1" sz="1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6"/>
          <p:cNvSpPr/>
          <p:nvPr>
            <p:ph idx="2" type="pic"/>
          </p:nvPr>
        </p:nvSpPr>
        <p:spPr>
          <a:xfrm>
            <a:off x="1792288" y="459581"/>
            <a:ext cx="5486400" cy="3086100"/>
          </a:xfrm>
          <a:prstGeom prst="rect">
            <a:avLst/>
          </a:prstGeom>
          <a:noFill/>
          <a:ln>
            <a:noFill/>
          </a:ln>
        </p:spPr>
      </p:sp>
      <p:sp>
        <p:nvSpPr>
          <p:cNvPr id="39" name="Google Shape;39;p6"/>
          <p:cNvSpPr txBox="1"/>
          <p:nvPr>
            <p:ph idx="1" type="body"/>
          </p:nvPr>
        </p:nvSpPr>
        <p:spPr>
          <a:xfrm>
            <a:off x="1792288" y="4025503"/>
            <a:ext cx="5486400" cy="6036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200"/>
              </a:spcBef>
              <a:spcAft>
                <a:spcPts val="0"/>
              </a:spcAft>
              <a:buClr>
                <a:schemeClr val="dk1"/>
              </a:buClr>
              <a:buSzPts val="1100"/>
              <a:buNone/>
              <a:defRPr sz="1100"/>
            </a:lvl1pPr>
            <a:lvl2pPr indent="-228600" lvl="1" marL="914400" algn="l">
              <a:lnSpc>
                <a:spcPct val="100000"/>
              </a:lnSpc>
              <a:spcBef>
                <a:spcPts val="200"/>
              </a:spcBef>
              <a:spcAft>
                <a:spcPts val="0"/>
              </a:spcAft>
              <a:buClr>
                <a:schemeClr val="dk1"/>
              </a:buClr>
              <a:buSzPts val="900"/>
              <a:buNone/>
              <a:defRPr sz="900"/>
            </a:lvl2pPr>
            <a:lvl3pPr indent="-228600" lvl="2" marL="1371600" algn="l">
              <a:lnSpc>
                <a:spcPct val="100000"/>
              </a:lnSpc>
              <a:spcBef>
                <a:spcPts val="200"/>
              </a:spcBef>
              <a:spcAft>
                <a:spcPts val="0"/>
              </a:spcAft>
              <a:buClr>
                <a:schemeClr val="dk1"/>
              </a:buClr>
              <a:buSzPts val="800"/>
              <a:buNone/>
              <a:defRPr sz="800"/>
            </a:lvl3pPr>
            <a:lvl4pPr indent="-228600" lvl="3" marL="1828800" algn="l">
              <a:lnSpc>
                <a:spcPct val="100000"/>
              </a:lnSpc>
              <a:spcBef>
                <a:spcPts val="100"/>
              </a:spcBef>
              <a:spcAft>
                <a:spcPts val="0"/>
              </a:spcAft>
              <a:buClr>
                <a:schemeClr val="dk1"/>
              </a:buClr>
              <a:buSzPts val="700"/>
              <a:buNone/>
              <a:defRPr sz="700"/>
            </a:lvl4pPr>
            <a:lvl5pPr indent="-228600" lvl="4" marL="2286000" algn="l">
              <a:lnSpc>
                <a:spcPct val="100000"/>
              </a:lnSpc>
              <a:spcBef>
                <a:spcPts val="1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40" name="Google Shape;40;p6"/>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 name="Google Shape;41;p6"/>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2" name="Google Shape;42;p6"/>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7"/>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5" name="Google Shape;45;p7"/>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6" name="Google Shape;46;p7"/>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7"/>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8"/>
          <p:cNvSpPr txBox="1"/>
          <p:nvPr>
            <p:ph type="title"/>
          </p:nvPr>
        </p:nvSpPr>
        <p:spPr>
          <a:xfrm>
            <a:off x="722313" y="3305177"/>
            <a:ext cx="7772400" cy="10215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dk1"/>
              </a:buClr>
              <a:buSzPts val="3000"/>
              <a:buFont typeface="Calibri"/>
              <a:buNone/>
              <a:defRPr b="1" sz="30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0" name="Google Shape;50;p8"/>
          <p:cNvSpPr txBox="1"/>
          <p:nvPr>
            <p:ph idx="1" type="body"/>
          </p:nvPr>
        </p:nvSpPr>
        <p:spPr>
          <a:xfrm>
            <a:off x="722313" y="2180035"/>
            <a:ext cx="7772400" cy="1125000"/>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300"/>
              </a:spcBef>
              <a:spcAft>
                <a:spcPts val="0"/>
              </a:spcAft>
              <a:buClr>
                <a:srgbClr val="888888"/>
              </a:buClr>
              <a:buSzPts val="1500"/>
              <a:buNone/>
              <a:defRPr sz="1500">
                <a:solidFill>
                  <a:srgbClr val="888888"/>
                </a:solidFill>
              </a:defRPr>
            </a:lvl1pPr>
            <a:lvl2pPr indent="-228600" lvl="1" marL="914400" algn="l">
              <a:lnSpc>
                <a:spcPct val="100000"/>
              </a:lnSpc>
              <a:spcBef>
                <a:spcPts val="300"/>
              </a:spcBef>
              <a:spcAft>
                <a:spcPts val="0"/>
              </a:spcAft>
              <a:buClr>
                <a:srgbClr val="888888"/>
              </a:buClr>
              <a:buSzPts val="1400"/>
              <a:buNone/>
              <a:defRPr sz="1400">
                <a:solidFill>
                  <a:srgbClr val="888888"/>
                </a:solidFill>
              </a:defRPr>
            </a:lvl2pPr>
            <a:lvl3pPr indent="-228600" lvl="2" marL="1371600" algn="l">
              <a:lnSpc>
                <a:spcPct val="100000"/>
              </a:lnSpc>
              <a:spcBef>
                <a:spcPts val="200"/>
              </a:spcBef>
              <a:spcAft>
                <a:spcPts val="0"/>
              </a:spcAft>
              <a:buClr>
                <a:srgbClr val="888888"/>
              </a:buClr>
              <a:buSzPts val="1200"/>
              <a:buNone/>
              <a:defRPr sz="1200">
                <a:solidFill>
                  <a:srgbClr val="888888"/>
                </a:solidFill>
              </a:defRPr>
            </a:lvl3pPr>
            <a:lvl4pPr indent="-228600" lvl="3" marL="1828800" algn="l">
              <a:lnSpc>
                <a:spcPct val="100000"/>
              </a:lnSpc>
              <a:spcBef>
                <a:spcPts val="200"/>
              </a:spcBef>
              <a:spcAft>
                <a:spcPts val="0"/>
              </a:spcAft>
              <a:buClr>
                <a:srgbClr val="888888"/>
              </a:buClr>
              <a:buSzPts val="1100"/>
              <a:buNone/>
              <a:defRPr sz="1100">
                <a:solidFill>
                  <a:srgbClr val="888888"/>
                </a:solidFill>
              </a:defRPr>
            </a:lvl4pPr>
            <a:lvl5pPr indent="-228600" lvl="4" marL="2286000" algn="l">
              <a:lnSpc>
                <a:spcPct val="100000"/>
              </a:lnSpc>
              <a:spcBef>
                <a:spcPts val="200"/>
              </a:spcBef>
              <a:spcAft>
                <a:spcPts val="0"/>
              </a:spcAft>
              <a:buClr>
                <a:srgbClr val="888888"/>
              </a:buClr>
              <a:buSzPts val="1100"/>
              <a:buNone/>
              <a:defRPr sz="1100">
                <a:solidFill>
                  <a:srgbClr val="888888"/>
                </a:solidFill>
              </a:defRPr>
            </a:lvl5pPr>
            <a:lvl6pPr indent="-228600" lvl="5" marL="2743200" algn="l">
              <a:lnSpc>
                <a:spcPct val="100000"/>
              </a:lnSpc>
              <a:spcBef>
                <a:spcPts val="200"/>
              </a:spcBef>
              <a:spcAft>
                <a:spcPts val="0"/>
              </a:spcAft>
              <a:buClr>
                <a:srgbClr val="888888"/>
              </a:buClr>
              <a:buSzPts val="1100"/>
              <a:buNone/>
              <a:defRPr sz="1100">
                <a:solidFill>
                  <a:srgbClr val="888888"/>
                </a:solidFill>
              </a:defRPr>
            </a:lvl6pPr>
            <a:lvl7pPr indent="-228600" lvl="6" marL="3200400" algn="l">
              <a:lnSpc>
                <a:spcPct val="100000"/>
              </a:lnSpc>
              <a:spcBef>
                <a:spcPts val="200"/>
              </a:spcBef>
              <a:spcAft>
                <a:spcPts val="0"/>
              </a:spcAft>
              <a:buClr>
                <a:srgbClr val="888888"/>
              </a:buClr>
              <a:buSzPts val="1100"/>
              <a:buNone/>
              <a:defRPr sz="1100">
                <a:solidFill>
                  <a:srgbClr val="888888"/>
                </a:solidFill>
              </a:defRPr>
            </a:lvl7pPr>
            <a:lvl8pPr indent="-228600" lvl="7" marL="3657600" algn="l">
              <a:lnSpc>
                <a:spcPct val="100000"/>
              </a:lnSpc>
              <a:spcBef>
                <a:spcPts val="200"/>
              </a:spcBef>
              <a:spcAft>
                <a:spcPts val="0"/>
              </a:spcAft>
              <a:buClr>
                <a:srgbClr val="888888"/>
              </a:buClr>
              <a:buSzPts val="1100"/>
              <a:buNone/>
              <a:defRPr sz="1100">
                <a:solidFill>
                  <a:srgbClr val="888888"/>
                </a:solidFill>
              </a:defRPr>
            </a:lvl8pPr>
            <a:lvl9pPr indent="-228600" lvl="8" marL="4114800" algn="l">
              <a:lnSpc>
                <a:spcPct val="100000"/>
              </a:lnSpc>
              <a:spcBef>
                <a:spcPts val="200"/>
              </a:spcBef>
              <a:spcAft>
                <a:spcPts val="0"/>
              </a:spcAft>
              <a:buClr>
                <a:srgbClr val="888888"/>
              </a:buClr>
              <a:buSzPts val="1100"/>
              <a:buNone/>
              <a:defRPr sz="1100">
                <a:solidFill>
                  <a:srgbClr val="888888"/>
                </a:solidFill>
              </a:defRPr>
            </a:lvl9pPr>
          </a:lstStyle>
          <a:p/>
        </p:txBody>
      </p:sp>
      <p:sp>
        <p:nvSpPr>
          <p:cNvPr id="51" name="Google Shape;51;p8"/>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2" name="Google Shape;52;p8"/>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8"/>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9"/>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9"/>
          <p:cNvSpPr txBox="1"/>
          <p:nvPr>
            <p:ph idx="1" type="body"/>
          </p:nvPr>
        </p:nvSpPr>
        <p:spPr>
          <a:xfrm>
            <a:off x="609600" y="1200152"/>
            <a:ext cx="5410200" cy="3394500"/>
          </a:xfrm>
          <a:prstGeom prst="rect">
            <a:avLst/>
          </a:prstGeom>
          <a:noFill/>
          <a:ln>
            <a:noFill/>
          </a:ln>
        </p:spPr>
        <p:txBody>
          <a:bodyPr anchorCtr="0" anchor="t" bIns="34275" lIns="68575" spcFirstLastPara="1" rIns="68575" wrap="square" tIns="34275">
            <a:normAutofit/>
          </a:bodyPr>
          <a:lstStyle>
            <a:lvl1pPr indent="-361950" lvl="0" marL="457200" algn="l">
              <a:lnSpc>
                <a:spcPct val="100000"/>
              </a:lnSpc>
              <a:spcBef>
                <a:spcPts val="400"/>
              </a:spcBef>
              <a:spcAft>
                <a:spcPts val="0"/>
              </a:spcAft>
              <a:buClr>
                <a:schemeClr val="dk1"/>
              </a:buClr>
              <a:buSzPts val="2100"/>
              <a:buChar char="•"/>
              <a:defRPr sz="2100"/>
            </a:lvl1pPr>
            <a:lvl2pPr indent="-342900" lvl="1" marL="914400" algn="l">
              <a:lnSpc>
                <a:spcPct val="100000"/>
              </a:lnSpc>
              <a:spcBef>
                <a:spcPts val="400"/>
              </a:spcBef>
              <a:spcAft>
                <a:spcPts val="0"/>
              </a:spcAft>
              <a:buClr>
                <a:schemeClr val="dk1"/>
              </a:buClr>
              <a:buSzPts val="1800"/>
              <a:buChar char="–"/>
              <a:defRPr sz="1800"/>
            </a:lvl2pPr>
            <a:lvl3pPr indent="-323850" lvl="2" marL="1371600" algn="l">
              <a:lnSpc>
                <a:spcPct val="100000"/>
              </a:lnSpc>
              <a:spcBef>
                <a:spcPts val="300"/>
              </a:spcBef>
              <a:spcAft>
                <a:spcPts val="0"/>
              </a:spcAft>
              <a:buClr>
                <a:schemeClr val="dk1"/>
              </a:buClr>
              <a:buSzPts val="1500"/>
              <a:buChar char="•"/>
              <a:defRPr sz="1500"/>
            </a:lvl3pPr>
            <a:lvl4pPr indent="-317500" lvl="3" marL="1828800" algn="l">
              <a:lnSpc>
                <a:spcPct val="100000"/>
              </a:lnSpc>
              <a:spcBef>
                <a:spcPts val="300"/>
              </a:spcBef>
              <a:spcAft>
                <a:spcPts val="0"/>
              </a:spcAft>
              <a:buClr>
                <a:schemeClr val="dk1"/>
              </a:buClr>
              <a:buSzPts val="1400"/>
              <a:buChar char="–"/>
              <a:defRPr sz="1400"/>
            </a:lvl4pPr>
            <a:lvl5pPr indent="-317500" lvl="4" marL="2286000" algn="l">
              <a:lnSpc>
                <a:spcPct val="100000"/>
              </a:lnSpc>
              <a:spcBef>
                <a:spcPts val="300"/>
              </a:spcBef>
              <a:spcAft>
                <a:spcPts val="0"/>
              </a:spcAft>
              <a:buClr>
                <a:schemeClr val="dk1"/>
              </a:buClr>
              <a:buSzPts val="1400"/>
              <a:buChar char="»"/>
              <a:defRPr sz="1400"/>
            </a:lvl5pPr>
            <a:lvl6pPr indent="-317500" lvl="5" marL="2743200" algn="l">
              <a:lnSpc>
                <a:spcPct val="100000"/>
              </a:lnSpc>
              <a:spcBef>
                <a:spcPts val="300"/>
              </a:spcBef>
              <a:spcAft>
                <a:spcPts val="0"/>
              </a:spcAft>
              <a:buClr>
                <a:schemeClr val="dk1"/>
              </a:buClr>
              <a:buSzPts val="1400"/>
              <a:buChar char="•"/>
              <a:defRPr sz="1400"/>
            </a:lvl6pPr>
            <a:lvl7pPr indent="-317500" lvl="6" marL="3200400" algn="l">
              <a:lnSpc>
                <a:spcPct val="100000"/>
              </a:lnSpc>
              <a:spcBef>
                <a:spcPts val="300"/>
              </a:spcBef>
              <a:spcAft>
                <a:spcPts val="0"/>
              </a:spcAft>
              <a:buClr>
                <a:schemeClr val="dk1"/>
              </a:buClr>
              <a:buSzPts val="1400"/>
              <a:buChar char="•"/>
              <a:defRPr sz="1400"/>
            </a:lvl7pPr>
            <a:lvl8pPr indent="-317500" lvl="7" marL="3657600" algn="l">
              <a:lnSpc>
                <a:spcPct val="100000"/>
              </a:lnSpc>
              <a:spcBef>
                <a:spcPts val="300"/>
              </a:spcBef>
              <a:spcAft>
                <a:spcPts val="0"/>
              </a:spcAft>
              <a:buClr>
                <a:schemeClr val="dk1"/>
              </a:buClr>
              <a:buSzPts val="1400"/>
              <a:buChar char="•"/>
              <a:defRPr sz="1400"/>
            </a:lvl8pPr>
            <a:lvl9pPr indent="-317500" lvl="8" marL="4114800" algn="l">
              <a:lnSpc>
                <a:spcPct val="100000"/>
              </a:lnSpc>
              <a:spcBef>
                <a:spcPts val="300"/>
              </a:spcBef>
              <a:spcAft>
                <a:spcPts val="0"/>
              </a:spcAft>
              <a:buClr>
                <a:schemeClr val="dk1"/>
              </a:buClr>
              <a:buSzPts val="1400"/>
              <a:buChar char="•"/>
              <a:defRPr sz="1400"/>
            </a:lvl9pPr>
          </a:lstStyle>
          <a:p/>
        </p:txBody>
      </p:sp>
      <p:sp>
        <p:nvSpPr>
          <p:cNvPr id="57" name="Google Shape;57;p9"/>
          <p:cNvSpPr txBox="1"/>
          <p:nvPr>
            <p:ph idx="2" type="body"/>
          </p:nvPr>
        </p:nvSpPr>
        <p:spPr>
          <a:xfrm>
            <a:off x="6172200" y="1200152"/>
            <a:ext cx="5410200" cy="3394500"/>
          </a:xfrm>
          <a:prstGeom prst="rect">
            <a:avLst/>
          </a:prstGeom>
          <a:noFill/>
          <a:ln>
            <a:noFill/>
          </a:ln>
        </p:spPr>
        <p:txBody>
          <a:bodyPr anchorCtr="0" anchor="t" bIns="34275" lIns="68575" spcFirstLastPara="1" rIns="68575" wrap="square" tIns="34275">
            <a:normAutofit/>
          </a:bodyPr>
          <a:lstStyle>
            <a:lvl1pPr indent="-361950" lvl="0" marL="457200" algn="l">
              <a:lnSpc>
                <a:spcPct val="100000"/>
              </a:lnSpc>
              <a:spcBef>
                <a:spcPts val="400"/>
              </a:spcBef>
              <a:spcAft>
                <a:spcPts val="0"/>
              </a:spcAft>
              <a:buClr>
                <a:schemeClr val="dk1"/>
              </a:buClr>
              <a:buSzPts val="2100"/>
              <a:buChar char="•"/>
              <a:defRPr sz="2100"/>
            </a:lvl1pPr>
            <a:lvl2pPr indent="-342900" lvl="1" marL="914400" algn="l">
              <a:lnSpc>
                <a:spcPct val="100000"/>
              </a:lnSpc>
              <a:spcBef>
                <a:spcPts val="400"/>
              </a:spcBef>
              <a:spcAft>
                <a:spcPts val="0"/>
              </a:spcAft>
              <a:buClr>
                <a:schemeClr val="dk1"/>
              </a:buClr>
              <a:buSzPts val="1800"/>
              <a:buChar char="–"/>
              <a:defRPr sz="1800"/>
            </a:lvl2pPr>
            <a:lvl3pPr indent="-323850" lvl="2" marL="1371600" algn="l">
              <a:lnSpc>
                <a:spcPct val="100000"/>
              </a:lnSpc>
              <a:spcBef>
                <a:spcPts val="300"/>
              </a:spcBef>
              <a:spcAft>
                <a:spcPts val="0"/>
              </a:spcAft>
              <a:buClr>
                <a:schemeClr val="dk1"/>
              </a:buClr>
              <a:buSzPts val="1500"/>
              <a:buChar char="•"/>
              <a:defRPr sz="1500"/>
            </a:lvl3pPr>
            <a:lvl4pPr indent="-317500" lvl="3" marL="1828800" algn="l">
              <a:lnSpc>
                <a:spcPct val="100000"/>
              </a:lnSpc>
              <a:spcBef>
                <a:spcPts val="300"/>
              </a:spcBef>
              <a:spcAft>
                <a:spcPts val="0"/>
              </a:spcAft>
              <a:buClr>
                <a:schemeClr val="dk1"/>
              </a:buClr>
              <a:buSzPts val="1400"/>
              <a:buChar char="–"/>
              <a:defRPr sz="1400"/>
            </a:lvl4pPr>
            <a:lvl5pPr indent="-317500" lvl="4" marL="2286000" algn="l">
              <a:lnSpc>
                <a:spcPct val="100000"/>
              </a:lnSpc>
              <a:spcBef>
                <a:spcPts val="300"/>
              </a:spcBef>
              <a:spcAft>
                <a:spcPts val="0"/>
              </a:spcAft>
              <a:buClr>
                <a:schemeClr val="dk1"/>
              </a:buClr>
              <a:buSzPts val="1400"/>
              <a:buChar char="»"/>
              <a:defRPr sz="1400"/>
            </a:lvl5pPr>
            <a:lvl6pPr indent="-317500" lvl="5" marL="2743200" algn="l">
              <a:lnSpc>
                <a:spcPct val="100000"/>
              </a:lnSpc>
              <a:spcBef>
                <a:spcPts val="300"/>
              </a:spcBef>
              <a:spcAft>
                <a:spcPts val="0"/>
              </a:spcAft>
              <a:buClr>
                <a:schemeClr val="dk1"/>
              </a:buClr>
              <a:buSzPts val="1400"/>
              <a:buChar char="•"/>
              <a:defRPr sz="1400"/>
            </a:lvl6pPr>
            <a:lvl7pPr indent="-317500" lvl="6" marL="3200400" algn="l">
              <a:lnSpc>
                <a:spcPct val="100000"/>
              </a:lnSpc>
              <a:spcBef>
                <a:spcPts val="300"/>
              </a:spcBef>
              <a:spcAft>
                <a:spcPts val="0"/>
              </a:spcAft>
              <a:buClr>
                <a:schemeClr val="dk1"/>
              </a:buClr>
              <a:buSzPts val="1400"/>
              <a:buChar char="•"/>
              <a:defRPr sz="1400"/>
            </a:lvl7pPr>
            <a:lvl8pPr indent="-317500" lvl="7" marL="3657600" algn="l">
              <a:lnSpc>
                <a:spcPct val="100000"/>
              </a:lnSpc>
              <a:spcBef>
                <a:spcPts val="300"/>
              </a:spcBef>
              <a:spcAft>
                <a:spcPts val="0"/>
              </a:spcAft>
              <a:buClr>
                <a:schemeClr val="dk1"/>
              </a:buClr>
              <a:buSzPts val="1400"/>
              <a:buChar char="•"/>
              <a:defRPr sz="1400"/>
            </a:lvl8pPr>
            <a:lvl9pPr indent="-317500" lvl="8" marL="4114800" algn="l">
              <a:lnSpc>
                <a:spcPct val="100000"/>
              </a:lnSpc>
              <a:spcBef>
                <a:spcPts val="300"/>
              </a:spcBef>
              <a:spcAft>
                <a:spcPts val="0"/>
              </a:spcAft>
              <a:buClr>
                <a:schemeClr val="dk1"/>
              </a:buClr>
              <a:buSzPts val="1400"/>
              <a:buChar char="•"/>
              <a:defRPr sz="1400"/>
            </a:lvl9pPr>
          </a:lstStyle>
          <a:p/>
        </p:txBody>
      </p:sp>
      <p:sp>
        <p:nvSpPr>
          <p:cNvPr id="58" name="Google Shape;58;p9"/>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p9"/>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9"/>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457202" y="204788"/>
            <a:ext cx="3008400" cy="8715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dk1"/>
              </a:buClr>
              <a:buSzPts val="1500"/>
              <a:buFont typeface="Calibri"/>
              <a:buNone/>
              <a:defRPr b="1" sz="1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10"/>
          <p:cNvSpPr txBox="1"/>
          <p:nvPr>
            <p:ph idx="1" type="body"/>
          </p:nvPr>
        </p:nvSpPr>
        <p:spPr>
          <a:xfrm>
            <a:off x="3575050" y="204790"/>
            <a:ext cx="5111700" cy="4389900"/>
          </a:xfrm>
          <a:prstGeom prst="rect">
            <a:avLst/>
          </a:prstGeom>
          <a:noFill/>
          <a:ln>
            <a:noFill/>
          </a:ln>
        </p:spPr>
        <p:txBody>
          <a:bodyPr anchorCtr="0" anchor="t" bIns="34275" lIns="68575" spcFirstLastPara="1" rIns="68575" wrap="square" tIns="34275">
            <a:normAutofit/>
          </a:bodyPr>
          <a:lstStyle>
            <a:lvl1pPr indent="-381000" lvl="0" marL="457200" algn="l">
              <a:lnSpc>
                <a:spcPct val="100000"/>
              </a:lnSpc>
              <a:spcBef>
                <a:spcPts val="500"/>
              </a:spcBef>
              <a:spcAft>
                <a:spcPts val="0"/>
              </a:spcAft>
              <a:buClr>
                <a:schemeClr val="dk1"/>
              </a:buClr>
              <a:buSzPts val="2400"/>
              <a:buChar char="•"/>
              <a:defRPr sz="2400"/>
            </a:lvl1pPr>
            <a:lvl2pPr indent="-361950" lvl="1" marL="914400" algn="l">
              <a:lnSpc>
                <a:spcPct val="100000"/>
              </a:lnSpc>
              <a:spcBef>
                <a:spcPts val="400"/>
              </a:spcBef>
              <a:spcAft>
                <a:spcPts val="0"/>
              </a:spcAft>
              <a:buClr>
                <a:schemeClr val="dk1"/>
              </a:buClr>
              <a:buSzPts val="2100"/>
              <a:buChar char="–"/>
              <a:defRPr sz="2100"/>
            </a:lvl2pPr>
            <a:lvl3pPr indent="-342900" lvl="2" marL="1371600" algn="l">
              <a:lnSpc>
                <a:spcPct val="100000"/>
              </a:lnSpc>
              <a:spcBef>
                <a:spcPts val="400"/>
              </a:spcBef>
              <a:spcAft>
                <a:spcPts val="0"/>
              </a:spcAft>
              <a:buClr>
                <a:schemeClr val="dk1"/>
              </a:buClr>
              <a:buSzPts val="1800"/>
              <a:buChar char="•"/>
              <a:defRPr sz="1800"/>
            </a:lvl3pPr>
            <a:lvl4pPr indent="-323850" lvl="3" marL="1828800" algn="l">
              <a:lnSpc>
                <a:spcPct val="100000"/>
              </a:lnSpc>
              <a:spcBef>
                <a:spcPts val="300"/>
              </a:spcBef>
              <a:spcAft>
                <a:spcPts val="0"/>
              </a:spcAft>
              <a:buClr>
                <a:schemeClr val="dk1"/>
              </a:buClr>
              <a:buSzPts val="1500"/>
              <a:buChar char="–"/>
              <a:defRPr sz="1500"/>
            </a:lvl4pPr>
            <a:lvl5pPr indent="-323850" lvl="4" marL="2286000" algn="l">
              <a:lnSpc>
                <a:spcPct val="100000"/>
              </a:lnSpc>
              <a:spcBef>
                <a:spcPts val="300"/>
              </a:spcBef>
              <a:spcAft>
                <a:spcPts val="0"/>
              </a:spcAft>
              <a:buClr>
                <a:schemeClr val="dk1"/>
              </a:buClr>
              <a:buSzPts val="1500"/>
              <a:buChar char="»"/>
              <a:defRPr sz="1500"/>
            </a:lvl5pPr>
            <a:lvl6pPr indent="-323850" lvl="5" marL="2743200" algn="l">
              <a:lnSpc>
                <a:spcPct val="100000"/>
              </a:lnSpc>
              <a:spcBef>
                <a:spcPts val="300"/>
              </a:spcBef>
              <a:spcAft>
                <a:spcPts val="0"/>
              </a:spcAft>
              <a:buClr>
                <a:schemeClr val="dk1"/>
              </a:buClr>
              <a:buSzPts val="1500"/>
              <a:buChar char="•"/>
              <a:defRPr sz="1500"/>
            </a:lvl6pPr>
            <a:lvl7pPr indent="-323850" lvl="6" marL="3200400" algn="l">
              <a:lnSpc>
                <a:spcPct val="100000"/>
              </a:lnSpc>
              <a:spcBef>
                <a:spcPts val="300"/>
              </a:spcBef>
              <a:spcAft>
                <a:spcPts val="0"/>
              </a:spcAft>
              <a:buClr>
                <a:schemeClr val="dk1"/>
              </a:buClr>
              <a:buSzPts val="1500"/>
              <a:buChar char="•"/>
              <a:defRPr sz="1500"/>
            </a:lvl7pPr>
            <a:lvl8pPr indent="-323850" lvl="7" marL="3657600" algn="l">
              <a:lnSpc>
                <a:spcPct val="100000"/>
              </a:lnSpc>
              <a:spcBef>
                <a:spcPts val="300"/>
              </a:spcBef>
              <a:spcAft>
                <a:spcPts val="0"/>
              </a:spcAft>
              <a:buClr>
                <a:schemeClr val="dk1"/>
              </a:buClr>
              <a:buSzPts val="1500"/>
              <a:buChar char="•"/>
              <a:defRPr sz="1500"/>
            </a:lvl8pPr>
            <a:lvl9pPr indent="-323850" lvl="8" marL="4114800" algn="l">
              <a:lnSpc>
                <a:spcPct val="100000"/>
              </a:lnSpc>
              <a:spcBef>
                <a:spcPts val="300"/>
              </a:spcBef>
              <a:spcAft>
                <a:spcPts val="0"/>
              </a:spcAft>
              <a:buClr>
                <a:schemeClr val="dk1"/>
              </a:buClr>
              <a:buSzPts val="1500"/>
              <a:buChar char="•"/>
              <a:defRPr sz="1500"/>
            </a:lvl9pPr>
          </a:lstStyle>
          <a:p/>
        </p:txBody>
      </p:sp>
      <p:sp>
        <p:nvSpPr>
          <p:cNvPr id="64" name="Google Shape;64;p10"/>
          <p:cNvSpPr txBox="1"/>
          <p:nvPr>
            <p:ph idx="2" type="body"/>
          </p:nvPr>
        </p:nvSpPr>
        <p:spPr>
          <a:xfrm>
            <a:off x="457202" y="1076327"/>
            <a:ext cx="3008400" cy="35184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200"/>
              </a:spcBef>
              <a:spcAft>
                <a:spcPts val="0"/>
              </a:spcAft>
              <a:buClr>
                <a:schemeClr val="dk1"/>
              </a:buClr>
              <a:buSzPts val="1100"/>
              <a:buNone/>
              <a:defRPr sz="1100"/>
            </a:lvl1pPr>
            <a:lvl2pPr indent="-228600" lvl="1" marL="914400" algn="l">
              <a:lnSpc>
                <a:spcPct val="100000"/>
              </a:lnSpc>
              <a:spcBef>
                <a:spcPts val="200"/>
              </a:spcBef>
              <a:spcAft>
                <a:spcPts val="0"/>
              </a:spcAft>
              <a:buClr>
                <a:schemeClr val="dk1"/>
              </a:buClr>
              <a:buSzPts val="900"/>
              <a:buNone/>
              <a:defRPr sz="900"/>
            </a:lvl2pPr>
            <a:lvl3pPr indent="-228600" lvl="2" marL="1371600" algn="l">
              <a:lnSpc>
                <a:spcPct val="100000"/>
              </a:lnSpc>
              <a:spcBef>
                <a:spcPts val="200"/>
              </a:spcBef>
              <a:spcAft>
                <a:spcPts val="0"/>
              </a:spcAft>
              <a:buClr>
                <a:schemeClr val="dk1"/>
              </a:buClr>
              <a:buSzPts val="800"/>
              <a:buNone/>
              <a:defRPr sz="800"/>
            </a:lvl3pPr>
            <a:lvl4pPr indent="-228600" lvl="3" marL="1828800" algn="l">
              <a:lnSpc>
                <a:spcPct val="100000"/>
              </a:lnSpc>
              <a:spcBef>
                <a:spcPts val="100"/>
              </a:spcBef>
              <a:spcAft>
                <a:spcPts val="0"/>
              </a:spcAft>
              <a:buClr>
                <a:schemeClr val="dk1"/>
              </a:buClr>
              <a:buSzPts val="700"/>
              <a:buNone/>
              <a:defRPr sz="700"/>
            </a:lvl4pPr>
            <a:lvl5pPr indent="-228600" lvl="4" marL="2286000" algn="l">
              <a:lnSpc>
                <a:spcPct val="100000"/>
              </a:lnSpc>
              <a:spcBef>
                <a:spcPts val="1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65" name="Google Shape;65;p10"/>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0"/>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p10"/>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marR="0" rtl="0" algn="ctr">
              <a:lnSpc>
                <a:spcPct val="10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200152"/>
            <a:ext cx="8229600" cy="3394500"/>
          </a:xfrm>
          <a:prstGeom prst="rect">
            <a:avLst/>
          </a:prstGeom>
          <a:noFill/>
          <a:ln>
            <a:noFill/>
          </a:ln>
        </p:spPr>
        <p:txBody>
          <a:bodyPr anchorCtr="0" anchor="t" bIns="34275" lIns="68575" spcFirstLastPara="1" rIns="68575" wrap="square" tIns="34275">
            <a:normAutofit/>
          </a:bodyPr>
          <a:lstStyle>
            <a:lvl1pPr indent="-381000" lvl="0" marL="4572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lnSpc>
                <a:spcPct val="100000"/>
              </a:lnSpc>
              <a:spcBef>
                <a:spcPts val="4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www.ibm.com/" TargetMode="External"/><Relationship Id="rId4" Type="http://schemas.openxmlformats.org/officeDocument/2006/relationships/hyperlink" Target="https://stackoverflow.com/" TargetMode="External"/><Relationship Id="rId5" Type="http://schemas.openxmlformats.org/officeDocument/2006/relationships/hyperlink" Target="https://www.ijeat.or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412173" y="1355564"/>
            <a:ext cx="8610600" cy="81435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Clr>
                <a:schemeClr val="dk1"/>
              </a:buClr>
              <a:buSzPct val="153177"/>
              <a:buFont typeface="Calibri"/>
              <a:buNone/>
            </a:pPr>
            <a:br>
              <a:rPr lang="en">
                <a:latin typeface="Arial"/>
                <a:ea typeface="Arial"/>
                <a:cs typeface="Arial"/>
                <a:sym typeface="Arial"/>
              </a:rPr>
            </a:br>
            <a:br>
              <a:rPr lang="en">
                <a:latin typeface="Arial"/>
                <a:ea typeface="Arial"/>
                <a:cs typeface="Arial"/>
                <a:sym typeface="Arial"/>
              </a:rPr>
            </a:br>
            <a:br>
              <a:rPr lang="en">
                <a:latin typeface="Arial"/>
                <a:ea typeface="Arial"/>
                <a:cs typeface="Arial"/>
                <a:sym typeface="Arial"/>
              </a:rPr>
            </a:br>
            <a:r>
              <a:rPr lang="en" sz="2300">
                <a:latin typeface="Arial"/>
                <a:ea typeface="Arial"/>
                <a:cs typeface="Arial"/>
                <a:sym typeface="Arial"/>
              </a:rPr>
              <a:t> IBM Project Presentation </a:t>
            </a:r>
            <a:br>
              <a:rPr lang="en" sz="2300">
                <a:latin typeface="Arial"/>
                <a:ea typeface="Arial"/>
                <a:cs typeface="Arial"/>
                <a:sym typeface="Arial"/>
              </a:rPr>
            </a:br>
            <a:r>
              <a:rPr lang="en" sz="2300">
                <a:latin typeface="Arial"/>
                <a:ea typeface="Arial"/>
                <a:cs typeface="Arial"/>
                <a:sym typeface="Arial"/>
              </a:rPr>
              <a:t>on </a:t>
            </a:r>
            <a:br>
              <a:rPr lang="en">
                <a:latin typeface="Arial"/>
                <a:ea typeface="Arial"/>
                <a:cs typeface="Arial"/>
                <a:sym typeface="Arial"/>
              </a:rPr>
            </a:br>
            <a:br>
              <a:rPr b="1" lang="en" sz="2666">
                <a:latin typeface="Arial"/>
                <a:ea typeface="Arial"/>
                <a:cs typeface="Arial"/>
                <a:sym typeface="Arial"/>
              </a:rPr>
            </a:br>
            <a:br>
              <a:rPr b="1" lang="en" sz="2666">
                <a:latin typeface="Arial"/>
                <a:ea typeface="Arial"/>
                <a:cs typeface="Arial"/>
                <a:sym typeface="Arial"/>
              </a:rPr>
            </a:br>
            <a:endParaRPr b="1" sz="2666">
              <a:latin typeface="Arial"/>
              <a:ea typeface="Arial"/>
              <a:cs typeface="Arial"/>
              <a:sym typeface="Arial"/>
            </a:endParaRPr>
          </a:p>
        </p:txBody>
      </p:sp>
      <p:pic>
        <p:nvPicPr>
          <p:cNvPr descr="ICT NEW LOGO.jpg" id="85" name="Google Shape;85;p13"/>
          <p:cNvPicPr preferRelativeResize="0"/>
          <p:nvPr/>
        </p:nvPicPr>
        <p:blipFill rotWithShape="1">
          <a:blip r:embed="rId3">
            <a:alphaModFix/>
          </a:blip>
          <a:srcRect b="0" l="0" r="0" t="0"/>
          <a:stretch/>
        </p:blipFill>
        <p:spPr>
          <a:xfrm>
            <a:off x="6882245" y="189718"/>
            <a:ext cx="2140528" cy="593247"/>
          </a:xfrm>
          <a:prstGeom prst="rect">
            <a:avLst/>
          </a:prstGeom>
          <a:noFill/>
          <a:ln>
            <a:noFill/>
          </a:ln>
        </p:spPr>
      </p:pic>
      <p:sp>
        <p:nvSpPr>
          <p:cNvPr id="86" name="Google Shape;86;p13"/>
          <p:cNvSpPr txBox="1"/>
          <p:nvPr/>
        </p:nvSpPr>
        <p:spPr>
          <a:xfrm>
            <a:off x="442389" y="3435013"/>
            <a:ext cx="45720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100"/>
              <a:buFont typeface="Arial"/>
              <a:buNone/>
            </a:pPr>
            <a:r>
              <a:rPr b="1" i="0" lang="en" sz="1400" u="none" cap="none" strike="noStrike">
                <a:solidFill>
                  <a:schemeClr val="dk1"/>
                </a:solidFill>
                <a:latin typeface="Arial"/>
                <a:ea typeface="Arial"/>
                <a:cs typeface="Arial"/>
                <a:sym typeface="Arial"/>
              </a:rPr>
              <a:t>By G-07</a:t>
            </a:r>
            <a:endParaRPr/>
          </a:p>
          <a:p>
            <a:pPr indent="0" lvl="0" marL="0" marR="0" rtl="0" algn="ctr">
              <a:lnSpc>
                <a:spcPct val="100000"/>
              </a:lnSpc>
              <a:spcBef>
                <a:spcPts val="400"/>
              </a:spcBef>
              <a:spcAft>
                <a:spcPts val="0"/>
              </a:spcAft>
              <a:buClr>
                <a:schemeClr val="dk1"/>
              </a:buClr>
              <a:buSzPts val="2100"/>
              <a:buFont typeface="Arial"/>
              <a:buNone/>
            </a:pPr>
            <a:r>
              <a:rPr b="0" i="0" lang="en" sz="1400" u="none" cap="none" strike="noStrike">
                <a:solidFill>
                  <a:schemeClr val="dk1"/>
                </a:solidFill>
                <a:latin typeface="Arial"/>
                <a:ea typeface="Arial"/>
                <a:cs typeface="Arial"/>
                <a:sym typeface="Arial"/>
              </a:rPr>
              <a:t>Amin Yashvi MehulKumar  18162101001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chemeClr val="dk1"/>
              </a:buClr>
              <a:buSzPts val="2100"/>
              <a:buFont typeface="Arial"/>
              <a:buNone/>
            </a:pPr>
            <a:r>
              <a:rPr b="0" i="0" lang="en" sz="1400" u="none" cap="none" strike="noStrike">
                <a:solidFill>
                  <a:schemeClr val="dk1"/>
                </a:solidFill>
                <a:latin typeface="Arial"/>
                <a:ea typeface="Arial"/>
                <a:cs typeface="Arial"/>
                <a:sym typeface="Arial"/>
              </a:rPr>
              <a:t>Patel Henal Satishkumar    18162121018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400"/>
              </a:spcBef>
              <a:spcAft>
                <a:spcPts val="0"/>
              </a:spcAft>
              <a:buClr>
                <a:schemeClr val="dk1"/>
              </a:buClr>
              <a:buSzPts val="2100"/>
              <a:buFont typeface="Arial"/>
              <a:buNone/>
            </a:pPr>
            <a:r>
              <a:rPr b="0" i="0" lang="en" sz="1400" u="none" cap="none" strike="noStrike">
                <a:solidFill>
                  <a:schemeClr val="dk1"/>
                </a:solidFill>
                <a:latin typeface="Arial"/>
                <a:ea typeface="Arial"/>
                <a:cs typeface="Arial"/>
                <a:sym typeface="Arial"/>
              </a:rPr>
              <a:t>               Pandya Manush               18162171010</a:t>
            </a:r>
            <a:endParaRPr/>
          </a:p>
        </p:txBody>
      </p:sp>
      <p:sp>
        <p:nvSpPr>
          <p:cNvPr id="87" name="Google Shape;87;p13"/>
          <p:cNvSpPr txBox="1"/>
          <p:nvPr/>
        </p:nvSpPr>
        <p:spPr>
          <a:xfrm>
            <a:off x="5971309" y="3519279"/>
            <a:ext cx="2175164" cy="84125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100"/>
              <a:buFont typeface="Arial"/>
              <a:buNone/>
            </a:pPr>
            <a:r>
              <a:rPr b="1" i="0" lang="en" sz="1400" u="none" cap="none" strike="noStrike">
                <a:solidFill>
                  <a:schemeClr val="dk1"/>
                </a:solidFill>
                <a:latin typeface="Calibri"/>
                <a:ea typeface="Calibri"/>
                <a:cs typeface="Calibri"/>
                <a:sym typeface="Calibri"/>
              </a:rPr>
              <a:t>Under the guidance of</a:t>
            </a:r>
            <a:endParaRPr b="1" i="0" sz="14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chemeClr val="dk1"/>
              </a:buClr>
              <a:buSzPts val="2100"/>
              <a:buFont typeface="Arial"/>
              <a:buNone/>
            </a:pPr>
            <a:r>
              <a:rPr b="0" i="0" lang="en" sz="1400" u="none" cap="none" strike="noStrike">
                <a:solidFill>
                  <a:schemeClr val="dk1"/>
                </a:solidFill>
                <a:latin typeface="Calibri"/>
                <a:ea typeface="Calibri"/>
                <a:cs typeface="Calibri"/>
                <a:sym typeface="Calibri"/>
              </a:rPr>
              <a:t> </a:t>
            </a:r>
            <a:r>
              <a:rPr b="0" i="0" lang="en" sz="1400" u="none" cap="none" strike="noStrike">
                <a:solidFill>
                  <a:schemeClr val="dk1"/>
                </a:solidFill>
                <a:latin typeface="Arial"/>
                <a:ea typeface="Arial"/>
                <a:cs typeface="Arial"/>
                <a:sym typeface="Arial"/>
              </a:rPr>
              <a:t>Prof. Aniket Patel </a:t>
            </a:r>
            <a:endParaRPr/>
          </a:p>
          <a:p>
            <a:pPr indent="0" lvl="0" marL="0" marR="0" rtl="0" algn="ctr">
              <a:lnSpc>
                <a:spcPct val="100000"/>
              </a:lnSpc>
              <a:spcBef>
                <a:spcPts val="400"/>
              </a:spcBef>
              <a:spcAft>
                <a:spcPts val="0"/>
              </a:spcAft>
              <a:buClr>
                <a:schemeClr val="dk1"/>
              </a:buClr>
              <a:buSzPts val="2100"/>
              <a:buFont typeface="Arial"/>
              <a:buNone/>
            </a:pPr>
            <a:r>
              <a:rPr b="0" i="0" lang="en" sz="1400" u="none" cap="none" strike="noStrike">
                <a:solidFill>
                  <a:schemeClr val="dk1"/>
                </a:solidFill>
                <a:latin typeface="Arial"/>
                <a:ea typeface="Arial"/>
                <a:cs typeface="Arial"/>
                <a:sym typeface="Arial"/>
              </a:rPr>
              <a:t>Mr. Ashwin Thandani</a:t>
            </a:r>
            <a:endParaRPr/>
          </a:p>
        </p:txBody>
      </p:sp>
      <p:sp>
        <p:nvSpPr>
          <p:cNvPr id="88" name="Google Shape;88;p13"/>
          <p:cNvSpPr txBox="1"/>
          <p:nvPr/>
        </p:nvSpPr>
        <p:spPr>
          <a:xfrm>
            <a:off x="588818" y="2402473"/>
            <a:ext cx="825731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a:t>
            </a:r>
            <a:r>
              <a:rPr b="1" i="0" lang="en" sz="1600" u="none" cap="none" strike="noStrike">
                <a:solidFill>
                  <a:srgbClr val="000000"/>
                </a:solidFill>
                <a:latin typeface="Arial"/>
                <a:ea typeface="Arial"/>
                <a:cs typeface="Arial"/>
                <a:sym typeface="Arial"/>
              </a:rPr>
              <a:t>Analysis and Detection of DDoS Attacks Using Machine Learning  Techniques”</a:t>
            </a:r>
            <a:endParaRPr b="0" i="0" sz="1600" u="none" cap="none" strike="noStrike">
              <a:solidFill>
                <a:srgbClr val="000000"/>
              </a:solidFill>
              <a:latin typeface="Arial"/>
              <a:ea typeface="Arial"/>
              <a:cs typeface="Arial"/>
              <a:sym typeface="Arial"/>
            </a:endParaRPr>
          </a:p>
        </p:txBody>
      </p:sp>
      <p:sp>
        <p:nvSpPr>
          <p:cNvPr id="89" name="Google Shape;89;p13"/>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idx="4294967295" type="title"/>
          </p:nvPr>
        </p:nvSpPr>
        <p:spPr>
          <a:xfrm>
            <a:off x="457200" y="205978"/>
            <a:ext cx="8229600" cy="841426"/>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300"/>
              <a:buNone/>
            </a:pPr>
            <a:r>
              <a:rPr lang="en" sz="3200"/>
              <a:t>Methodology</a:t>
            </a:r>
            <a:endParaRPr sz="4000"/>
          </a:p>
        </p:txBody>
      </p:sp>
      <p:sp>
        <p:nvSpPr>
          <p:cNvPr id="152" name="Google Shape;152;p22"/>
          <p:cNvSpPr txBox="1"/>
          <p:nvPr/>
        </p:nvSpPr>
        <p:spPr>
          <a:xfrm>
            <a:off x="636900" y="1259134"/>
            <a:ext cx="8049900" cy="21549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Setup software on a VM Server.</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Host a demo Web Application on the server</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Perform Different Types of DDos Attacks on the web application using the different tools at various different configurations.</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Performing Data filtration &amp;</a:t>
            </a:r>
            <a:r>
              <a:rPr b="0" i="0" lang="en" sz="1100" u="none" cap="none" strike="noStrike">
                <a:solidFill>
                  <a:srgbClr val="000000"/>
                </a:solidFill>
                <a:latin typeface="Arial"/>
                <a:ea typeface="Arial"/>
                <a:cs typeface="Arial"/>
                <a:sym typeface="Arial"/>
              </a:rPr>
              <a:t> </a:t>
            </a:r>
            <a:r>
              <a:rPr b="0" i="0" lang="en" sz="1600" u="none" cap="none" strike="noStrike">
                <a:solidFill>
                  <a:srgbClr val="202124"/>
                </a:solidFill>
                <a:highlight>
                  <a:srgbClr val="FFFFFF"/>
                </a:highlight>
                <a:latin typeface="Arial"/>
                <a:ea typeface="Arial"/>
                <a:cs typeface="Arial"/>
                <a:sym typeface="Arial"/>
              </a:rPr>
              <a:t>Data visualization</a:t>
            </a:r>
            <a:endParaRPr b="0" i="0" sz="1600" u="none" cap="none" strike="noStrike">
              <a:solidFill>
                <a:srgbClr val="202124"/>
              </a:solidFill>
              <a:highlight>
                <a:srgbClr val="FFFFFF"/>
              </a:highlight>
              <a:latin typeface="Arial"/>
              <a:ea typeface="Arial"/>
              <a:cs typeface="Arial"/>
              <a:sym typeface="Arial"/>
            </a:endParaRPr>
          </a:p>
          <a:p>
            <a:pPr indent="-330200" lvl="0" marL="457200" marR="0" rtl="0" algn="l">
              <a:lnSpc>
                <a:spcPct val="100000"/>
              </a:lnSpc>
              <a:spcBef>
                <a:spcPts val="0"/>
              </a:spcBef>
              <a:spcAft>
                <a:spcPts val="0"/>
              </a:spcAft>
              <a:buClr>
                <a:srgbClr val="202124"/>
              </a:buClr>
              <a:buSzPts val="1600"/>
              <a:buFont typeface="Arial"/>
              <a:buChar char="●"/>
            </a:pPr>
            <a:r>
              <a:rPr b="0" i="0" lang="en" sz="1600" u="none" cap="none" strike="noStrike">
                <a:solidFill>
                  <a:schemeClr val="dk1"/>
                </a:solidFill>
                <a:highlight>
                  <a:srgbClr val="FFFFFF"/>
                </a:highlight>
                <a:latin typeface="Arial"/>
                <a:ea typeface="Arial"/>
                <a:cs typeface="Arial"/>
                <a:sym typeface="Arial"/>
              </a:rPr>
              <a:t>Creating Models &amp; deployment space in Watson Studio</a:t>
            </a:r>
            <a:endParaRPr b="0" i="0" sz="1600" u="none" cap="none" strike="noStrike">
              <a:solidFill>
                <a:schemeClr val="dk1"/>
              </a:solidFill>
              <a:highlight>
                <a:srgbClr val="FFFFFF"/>
              </a:highlight>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Analyzing the Data &amp; testing the Data </a:t>
            </a:r>
            <a:endParaRPr b="0" i="0" sz="16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53" name="Google Shape;153;p22"/>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16625" y="257694"/>
            <a:ext cx="2743200" cy="673331"/>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1400"/>
              <a:buNone/>
            </a:pPr>
            <a:r>
              <a:rPr lang="en" sz="2400"/>
              <a:t>Flow Chart</a:t>
            </a:r>
            <a:endParaRPr sz="2400"/>
          </a:p>
        </p:txBody>
      </p:sp>
      <p:pic>
        <p:nvPicPr>
          <p:cNvPr id="159" name="Google Shape;159;p23"/>
          <p:cNvPicPr preferRelativeResize="0"/>
          <p:nvPr/>
        </p:nvPicPr>
        <p:blipFill rotWithShape="1">
          <a:blip r:embed="rId3">
            <a:alphaModFix/>
          </a:blip>
          <a:srcRect b="0" l="0" r="0" t="0"/>
          <a:stretch/>
        </p:blipFill>
        <p:spPr>
          <a:xfrm>
            <a:off x="2584191" y="0"/>
            <a:ext cx="4452425" cy="5143500"/>
          </a:xfrm>
          <a:prstGeom prst="rect">
            <a:avLst/>
          </a:prstGeom>
          <a:noFill/>
          <a:ln>
            <a:noFill/>
          </a:ln>
        </p:spPr>
      </p:pic>
      <p:sp>
        <p:nvSpPr>
          <p:cNvPr id="160" name="Google Shape;160;p23"/>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1400"/>
              <a:buNone/>
            </a:pPr>
            <a:r>
              <a:rPr lang="en"/>
              <a:t>Implementation</a:t>
            </a:r>
            <a:endParaRPr/>
          </a:p>
        </p:txBody>
      </p:sp>
      <p:sp>
        <p:nvSpPr>
          <p:cNvPr id="166" name="Google Shape;166;p24"/>
          <p:cNvSpPr txBox="1"/>
          <p:nvPr>
            <p:ph idx="1" type="body"/>
          </p:nvPr>
        </p:nvSpPr>
        <p:spPr>
          <a:xfrm>
            <a:off x="183600" y="972649"/>
            <a:ext cx="8503200" cy="3943500"/>
          </a:xfrm>
          <a:prstGeom prst="rect">
            <a:avLst/>
          </a:prstGeom>
          <a:noFill/>
          <a:ln>
            <a:noFill/>
          </a:ln>
        </p:spPr>
        <p:txBody>
          <a:bodyPr anchorCtr="0" anchor="t" bIns="34275" lIns="68575" spcFirstLastPara="1" rIns="68575" wrap="square" tIns="34275">
            <a:noAutofit/>
          </a:bodyPr>
          <a:lstStyle/>
          <a:p>
            <a:pPr indent="-228600" lvl="0" marL="304800" rtl="0" algn="l">
              <a:lnSpc>
                <a:spcPct val="115000"/>
              </a:lnSpc>
              <a:spcBef>
                <a:spcPts val="500"/>
              </a:spcBef>
              <a:spcAft>
                <a:spcPts val="0"/>
              </a:spcAft>
              <a:buClr>
                <a:schemeClr val="dk1"/>
              </a:buClr>
              <a:buSzPts val="1100"/>
              <a:buFont typeface="Arial"/>
              <a:buNone/>
            </a:pPr>
            <a:r>
              <a:rPr b="1" lang="en" sz="1400">
                <a:latin typeface="Arial"/>
                <a:ea typeface="Arial"/>
                <a:cs typeface="Arial"/>
                <a:sym typeface="Arial"/>
              </a:rPr>
              <a:t>Searching for Open Source DDoS mitigation tools</a:t>
            </a:r>
            <a:endParaRPr b="1" sz="1400">
              <a:latin typeface="Arial"/>
              <a:ea typeface="Arial"/>
              <a:cs typeface="Arial"/>
              <a:sym typeface="Arial"/>
            </a:endParaRPr>
          </a:p>
          <a:p>
            <a:pPr indent="0" lvl="0" marL="76200" rtl="0" algn="l">
              <a:lnSpc>
                <a:spcPct val="115000"/>
              </a:lnSpc>
              <a:spcBef>
                <a:spcPts val="1200"/>
              </a:spcBef>
              <a:spcAft>
                <a:spcPts val="0"/>
              </a:spcAft>
              <a:buClr>
                <a:schemeClr val="dk1"/>
              </a:buClr>
              <a:buSzPts val="1100"/>
              <a:buFont typeface="Arial"/>
              <a:buNone/>
            </a:pPr>
            <a:r>
              <a:rPr lang="en" sz="1400">
                <a:latin typeface="Arial"/>
                <a:ea typeface="Arial"/>
                <a:cs typeface="Arial"/>
                <a:sym typeface="Arial"/>
              </a:rPr>
              <a:t>The following tools are the most reputed and utilized open source ddos detection and mitigation tools.</a:t>
            </a:r>
            <a:endParaRPr sz="1400">
              <a:latin typeface="Arial"/>
              <a:ea typeface="Arial"/>
              <a:cs typeface="Arial"/>
              <a:sym typeface="Arial"/>
            </a:endParaRPr>
          </a:p>
          <a:p>
            <a:pPr indent="-228600" lvl="0" marL="571500" rtl="0" algn="l">
              <a:lnSpc>
                <a:spcPct val="115000"/>
              </a:lnSpc>
              <a:spcBef>
                <a:spcPts val="1200"/>
              </a:spcBef>
              <a:spcAft>
                <a:spcPts val="0"/>
              </a:spcAft>
              <a:buClr>
                <a:schemeClr val="dk1"/>
              </a:buClr>
              <a:buSzPts val="1100"/>
              <a:buFont typeface="Arial"/>
              <a:buNone/>
            </a:pPr>
            <a:r>
              <a:rPr lang="en" sz="1400">
                <a:solidFill>
                  <a:srgbClr val="212121"/>
                </a:solidFill>
                <a:latin typeface="Arial"/>
                <a:ea typeface="Arial"/>
                <a:cs typeface="Arial"/>
                <a:sym typeface="Arial"/>
              </a:rPr>
              <a:t>-          </a:t>
            </a:r>
            <a:r>
              <a:rPr i="1" lang="en" sz="1400">
                <a:latin typeface="Arial"/>
                <a:ea typeface="Arial"/>
                <a:cs typeface="Arial"/>
                <a:sym typeface="Arial"/>
              </a:rPr>
              <a:t>DDoS Deflate</a:t>
            </a:r>
            <a:endParaRPr i="1" sz="1400">
              <a:latin typeface="Arial"/>
              <a:ea typeface="Arial"/>
              <a:cs typeface="Arial"/>
              <a:sym typeface="Arial"/>
            </a:endParaRPr>
          </a:p>
          <a:p>
            <a:pPr indent="-228600" lvl="0" marL="571500" rtl="0" algn="l">
              <a:lnSpc>
                <a:spcPct val="115000"/>
              </a:lnSpc>
              <a:spcBef>
                <a:spcPts val="1200"/>
              </a:spcBef>
              <a:spcAft>
                <a:spcPts val="0"/>
              </a:spcAft>
              <a:buClr>
                <a:schemeClr val="dk1"/>
              </a:buClr>
              <a:buSzPts val="1100"/>
              <a:buFont typeface="Arial"/>
              <a:buNone/>
            </a:pPr>
            <a:r>
              <a:rPr lang="en" sz="1400">
                <a:solidFill>
                  <a:srgbClr val="212121"/>
                </a:solidFill>
                <a:latin typeface="Arial"/>
                <a:ea typeface="Arial"/>
                <a:cs typeface="Arial"/>
                <a:sym typeface="Arial"/>
              </a:rPr>
              <a:t>-          </a:t>
            </a:r>
            <a:r>
              <a:rPr i="1" lang="en" sz="1400">
                <a:latin typeface="Arial"/>
                <a:ea typeface="Arial"/>
                <a:cs typeface="Arial"/>
                <a:sym typeface="Arial"/>
              </a:rPr>
              <a:t>DDoSMon</a:t>
            </a:r>
            <a:endParaRPr i="1" sz="1400">
              <a:latin typeface="Arial"/>
              <a:ea typeface="Arial"/>
              <a:cs typeface="Arial"/>
              <a:sym typeface="Arial"/>
            </a:endParaRPr>
          </a:p>
          <a:p>
            <a:pPr indent="-228600" lvl="0" marL="571500" rtl="0" algn="l">
              <a:lnSpc>
                <a:spcPct val="115000"/>
              </a:lnSpc>
              <a:spcBef>
                <a:spcPts val="1200"/>
              </a:spcBef>
              <a:spcAft>
                <a:spcPts val="0"/>
              </a:spcAft>
              <a:buClr>
                <a:schemeClr val="dk1"/>
              </a:buClr>
              <a:buSzPts val="1100"/>
              <a:buFont typeface="Arial"/>
              <a:buNone/>
            </a:pPr>
            <a:r>
              <a:rPr lang="en" sz="1400">
                <a:solidFill>
                  <a:srgbClr val="212121"/>
                </a:solidFill>
                <a:latin typeface="Arial"/>
                <a:ea typeface="Arial"/>
                <a:cs typeface="Arial"/>
                <a:sym typeface="Arial"/>
              </a:rPr>
              <a:t>-          </a:t>
            </a:r>
            <a:r>
              <a:rPr i="1" lang="en" sz="1400">
                <a:latin typeface="Arial"/>
                <a:ea typeface="Arial"/>
                <a:cs typeface="Arial"/>
                <a:sym typeface="Arial"/>
              </a:rPr>
              <a:t>Fail2ban</a:t>
            </a:r>
            <a:endParaRPr i="1" sz="1400">
              <a:latin typeface="Arial"/>
              <a:ea typeface="Arial"/>
              <a:cs typeface="Arial"/>
              <a:sym typeface="Arial"/>
            </a:endParaRPr>
          </a:p>
          <a:p>
            <a:pPr indent="-228600" lvl="0" marL="571500" rtl="0" algn="l">
              <a:lnSpc>
                <a:spcPct val="115000"/>
              </a:lnSpc>
              <a:spcBef>
                <a:spcPts val="1200"/>
              </a:spcBef>
              <a:spcAft>
                <a:spcPts val="0"/>
              </a:spcAft>
              <a:buClr>
                <a:schemeClr val="dk1"/>
              </a:buClr>
              <a:buSzPts val="1100"/>
              <a:buFont typeface="Arial"/>
              <a:buNone/>
            </a:pPr>
            <a:r>
              <a:rPr lang="en" sz="1400">
                <a:solidFill>
                  <a:srgbClr val="212121"/>
                </a:solidFill>
                <a:latin typeface="Arial"/>
                <a:ea typeface="Arial"/>
                <a:cs typeface="Arial"/>
                <a:sym typeface="Arial"/>
              </a:rPr>
              <a:t>-          </a:t>
            </a:r>
            <a:r>
              <a:rPr i="1" lang="en" sz="1400">
                <a:latin typeface="Arial"/>
                <a:ea typeface="Arial"/>
                <a:cs typeface="Arial"/>
                <a:sym typeface="Arial"/>
              </a:rPr>
              <a:t>Fastnetmon</a:t>
            </a:r>
            <a:endParaRPr i="1" sz="1400">
              <a:latin typeface="Arial"/>
              <a:ea typeface="Arial"/>
              <a:cs typeface="Arial"/>
              <a:sym typeface="Arial"/>
            </a:endParaRPr>
          </a:p>
          <a:p>
            <a:pPr indent="-228600" lvl="0" marL="571500" rtl="0" algn="l">
              <a:lnSpc>
                <a:spcPct val="115000"/>
              </a:lnSpc>
              <a:spcBef>
                <a:spcPts val="1200"/>
              </a:spcBef>
              <a:spcAft>
                <a:spcPts val="0"/>
              </a:spcAft>
              <a:buSzPts val="1400"/>
              <a:buNone/>
            </a:pPr>
            <a:r>
              <a:rPr lang="en" sz="1400">
                <a:solidFill>
                  <a:srgbClr val="212121"/>
                </a:solidFill>
                <a:latin typeface="Arial"/>
                <a:ea typeface="Arial"/>
                <a:cs typeface="Arial"/>
                <a:sym typeface="Arial"/>
              </a:rPr>
              <a:t>-          </a:t>
            </a:r>
            <a:r>
              <a:rPr i="1" lang="en" sz="1400">
                <a:latin typeface="Arial"/>
                <a:ea typeface="Arial"/>
                <a:cs typeface="Arial"/>
                <a:sym typeface="Arial"/>
              </a:rPr>
              <a:t>HAProxy</a:t>
            </a:r>
            <a:endParaRPr i="1" sz="1400">
              <a:latin typeface="Arial"/>
              <a:ea typeface="Arial"/>
              <a:cs typeface="Arial"/>
              <a:sym typeface="Arial"/>
            </a:endParaRPr>
          </a:p>
          <a:p>
            <a:pPr indent="-228600" lvl="0" marL="304800" rtl="0" algn="l">
              <a:lnSpc>
                <a:spcPct val="115000"/>
              </a:lnSpc>
              <a:spcBef>
                <a:spcPts val="1200"/>
              </a:spcBef>
              <a:spcAft>
                <a:spcPts val="0"/>
              </a:spcAft>
              <a:buSzPts val="1400"/>
              <a:buNone/>
            </a:pPr>
            <a:r>
              <a:rPr b="1" lang="en" sz="1400">
                <a:latin typeface="Arial"/>
                <a:ea typeface="Arial"/>
                <a:cs typeface="Arial"/>
                <a:sym typeface="Arial"/>
              </a:rPr>
              <a:t>Setup and Testing of DDoS mitigation tools</a:t>
            </a:r>
            <a:endParaRPr b="1" sz="14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400">
                <a:latin typeface="Arial"/>
                <a:ea typeface="Arial"/>
                <a:cs typeface="Arial"/>
                <a:sym typeface="Arial"/>
              </a:rPr>
              <a:t>In this phase, we will setup and test the above tools under various conditions and test how well they respond against ddos attacks and which would be the best possible option.</a:t>
            </a:r>
            <a:endParaRPr i="1" sz="1400">
              <a:latin typeface="Arial"/>
              <a:ea typeface="Arial"/>
              <a:cs typeface="Arial"/>
              <a:sym typeface="Arial"/>
            </a:endParaRPr>
          </a:p>
          <a:p>
            <a:pPr indent="0" lvl="0" marL="0" rtl="0" algn="l">
              <a:lnSpc>
                <a:spcPct val="100000"/>
              </a:lnSpc>
              <a:spcBef>
                <a:spcPts val="1200"/>
              </a:spcBef>
              <a:spcAft>
                <a:spcPts val="0"/>
              </a:spcAft>
              <a:buSzPts val="1400"/>
              <a:buNone/>
            </a:pPr>
            <a:r>
              <a:t/>
            </a:r>
            <a:endParaRPr sz="1400"/>
          </a:p>
        </p:txBody>
      </p:sp>
      <p:sp>
        <p:nvSpPr>
          <p:cNvPr id="167" name="Google Shape;167;p24"/>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5"/>
          <p:cNvPicPr preferRelativeResize="0"/>
          <p:nvPr/>
        </p:nvPicPr>
        <p:blipFill rotWithShape="1">
          <a:blip r:embed="rId3">
            <a:alphaModFix/>
          </a:blip>
          <a:srcRect b="12037" l="7995" r="2753" t="18142"/>
          <a:stretch/>
        </p:blipFill>
        <p:spPr>
          <a:xfrm>
            <a:off x="1313411" y="606829"/>
            <a:ext cx="6658495" cy="3990110"/>
          </a:xfrm>
          <a:prstGeom prst="rect">
            <a:avLst/>
          </a:prstGeom>
          <a:noFill/>
          <a:ln>
            <a:noFill/>
          </a:ln>
        </p:spPr>
      </p:pic>
      <p:sp>
        <p:nvSpPr>
          <p:cNvPr id="173" name="Google Shape;173;p25"/>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6"/>
          <p:cNvPicPr preferRelativeResize="0"/>
          <p:nvPr/>
        </p:nvPicPr>
        <p:blipFill rotWithShape="1">
          <a:blip r:embed="rId3">
            <a:alphaModFix/>
          </a:blip>
          <a:srcRect b="0" l="0" r="0" t="0"/>
          <a:stretch/>
        </p:blipFill>
        <p:spPr>
          <a:xfrm>
            <a:off x="1246911" y="947650"/>
            <a:ext cx="6783186" cy="3815542"/>
          </a:xfrm>
          <a:prstGeom prst="rect">
            <a:avLst/>
          </a:prstGeom>
          <a:noFill/>
          <a:ln>
            <a:noFill/>
          </a:ln>
        </p:spPr>
      </p:pic>
      <p:sp>
        <p:nvSpPr>
          <p:cNvPr id="179" name="Google Shape;179;p26"/>
          <p:cNvSpPr txBox="1"/>
          <p:nvPr/>
        </p:nvSpPr>
        <p:spPr>
          <a:xfrm>
            <a:off x="2709949" y="578318"/>
            <a:ext cx="486294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Arial"/>
                <a:ea typeface="Arial"/>
                <a:cs typeface="Arial"/>
                <a:sym typeface="Arial"/>
              </a:rPr>
              <a:t>Demonstration Of Server Structure </a:t>
            </a:r>
            <a:endParaRPr/>
          </a:p>
        </p:txBody>
      </p:sp>
      <p:sp>
        <p:nvSpPr>
          <p:cNvPr id="180" name="Google Shape;180;p26"/>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7"/>
          <p:cNvPicPr preferRelativeResize="0"/>
          <p:nvPr/>
        </p:nvPicPr>
        <p:blipFill rotWithShape="1">
          <a:blip r:embed="rId3">
            <a:alphaModFix/>
          </a:blip>
          <a:srcRect b="0" l="0" r="0" t="0"/>
          <a:stretch/>
        </p:blipFill>
        <p:spPr>
          <a:xfrm>
            <a:off x="1346661" y="881149"/>
            <a:ext cx="6635405" cy="3732415"/>
          </a:xfrm>
          <a:prstGeom prst="rect">
            <a:avLst/>
          </a:prstGeom>
          <a:noFill/>
          <a:ln>
            <a:noFill/>
          </a:ln>
        </p:spPr>
      </p:pic>
      <p:sp>
        <p:nvSpPr>
          <p:cNvPr id="186" name="Google Shape;186;p27"/>
          <p:cNvSpPr txBox="1"/>
          <p:nvPr/>
        </p:nvSpPr>
        <p:spPr>
          <a:xfrm>
            <a:off x="3183774" y="511817"/>
            <a:ext cx="351628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Arial"/>
                <a:ea typeface="Arial"/>
                <a:cs typeface="Arial"/>
                <a:sym typeface="Arial"/>
              </a:rPr>
              <a:t>Demonstration Of Attack</a:t>
            </a:r>
            <a:endParaRPr/>
          </a:p>
        </p:txBody>
      </p:sp>
      <p:sp>
        <p:nvSpPr>
          <p:cNvPr id="187" name="Google Shape;187;p27"/>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8"/>
          <p:cNvPicPr preferRelativeResize="0"/>
          <p:nvPr/>
        </p:nvPicPr>
        <p:blipFill rotWithShape="1">
          <a:blip r:embed="rId3">
            <a:alphaModFix/>
          </a:blip>
          <a:srcRect b="0" l="0" r="0" t="0"/>
          <a:stretch/>
        </p:blipFill>
        <p:spPr>
          <a:xfrm>
            <a:off x="1379913" y="972589"/>
            <a:ext cx="6443287" cy="3624349"/>
          </a:xfrm>
          <a:prstGeom prst="rect">
            <a:avLst/>
          </a:prstGeom>
          <a:noFill/>
          <a:ln>
            <a:noFill/>
          </a:ln>
        </p:spPr>
      </p:pic>
      <p:sp>
        <p:nvSpPr>
          <p:cNvPr id="193" name="Google Shape;193;p28"/>
          <p:cNvSpPr txBox="1"/>
          <p:nvPr/>
        </p:nvSpPr>
        <p:spPr>
          <a:xfrm>
            <a:off x="3100647" y="603257"/>
            <a:ext cx="34165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Arial"/>
                <a:ea typeface="Arial"/>
                <a:cs typeface="Arial"/>
                <a:sym typeface="Arial"/>
              </a:rPr>
              <a:t>Proof Of Attack Unsuccessful </a:t>
            </a:r>
            <a:endParaRPr/>
          </a:p>
        </p:txBody>
      </p:sp>
      <p:sp>
        <p:nvSpPr>
          <p:cNvPr id="194" name="Google Shape;194;p28"/>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idx="1" type="body"/>
          </p:nvPr>
        </p:nvSpPr>
        <p:spPr>
          <a:xfrm>
            <a:off x="457200" y="476575"/>
            <a:ext cx="8229600" cy="41181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300"/>
              </a:spcBef>
              <a:spcAft>
                <a:spcPts val="0"/>
              </a:spcAft>
              <a:buSzPts val="1400"/>
              <a:buNone/>
            </a:pPr>
            <a:r>
              <a:rPr b="1" lang="en" sz="1600">
                <a:solidFill>
                  <a:srgbClr val="161616"/>
                </a:solidFill>
                <a:highlight>
                  <a:srgbClr val="FFFFFF"/>
                </a:highlight>
                <a:latin typeface="Arial"/>
                <a:ea typeface="Arial"/>
                <a:cs typeface="Arial"/>
                <a:sym typeface="Arial"/>
              </a:rPr>
              <a:t>Analysis the Data using algorithm</a:t>
            </a:r>
            <a:endParaRPr b="1" sz="1600">
              <a:solidFill>
                <a:srgbClr val="161616"/>
              </a:solidFill>
              <a:highlight>
                <a:srgbClr val="FFFFFF"/>
              </a:highlight>
              <a:latin typeface="Arial"/>
              <a:ea typeface="Arial"/>
              <a:cs typeface="Arial"/>
              <a:sym typeface="Arial"/>
            </a:endParaRPr>
          </a:p>
          <a:p>
            <a:pPr indent="0" lvl="0" marL="0" rtl="0" algn="l">
              <a:lnSpc>
                <a:spcPct val="100000"/>
              </a:lnSpc>
              <a:spcBef>
                <a:spcPts val="300"/>
              </a:spcBef>
              <a:spcAft>
                <a:spcPts val="0"/>
              </a:spcAft>
              <a:buSzPts val="1400"/>
              <a:buNone/>
            </a:pPr>
            <a:r>
              <a:t/>
            </a:r>
            <a:endParaRPr b="1" sz="1600">
              <a:solidFill>
                <a:srgbClr val="161616"/>
              </a:solidFill>
              <a:highlight>
                <a:srgbClr val="FFFFFF"/>
              </a:highlight>
              <a:latin typeface="Arial"/>
              <a:ea typeface="Arial"/>
              <a:cs typeface="Arial"/>
              <a:sym typeface="Arial"/>
            </a:endParaRPr>
          </a:p>
          <a:p>
            <a:pPr indent="-285750" lvl="0" marL="285750" rtl="0" algn="l">
              <a:lnSpc>
                <a:spcPct val="100000"/>
              </a:lnSpc>
              <a:spcBef>
                <a:spcPts val="300"/>
              </a:spcBef>
              <a:spcAft>
                <a:spcPts val="0"/>
              </a:spcAft>
              <a:buSzPts val="1400"/>
              <a:buChar char="•"/>
            </a:pPr>
            <a:r>
              <a:rPr lang="en" sz="1600">
                <a:solidFill>
                  <a:srgbClr val="161616"/>
                </a:solidFill>
                <a:highlight>
                  <a:srgbClr val="FFFFFF"/>
                </a:highlight>
                <a:latin typeface="Arial"/>
                <a:ea typeface="Arial"/>
                <a:cs typeface="Arial"/>
                <a:sym typeface="Arial"/>
              </a:rPr>
              <a:t>Using IBM Watson Machine Learning, we can build analytical models and neural networks, trained with our own data. </a:t>
            </a:r>
            <a:endParaRPr/>
          </a:p>
          <a:p>
            <a:pPr indent="-285750" lvl="0" marL="285750" rtl="0" algn="l">
              <a:lnSpc>
                <a:spcPct val="100000"/>
              </a:lnSpc>
              <a:spcBef>
                <a:spcPts val="300"/>
              </a:spcBef>
              <a:spcAft>
                <a:spcPts val="0"/>
              </a:spcAft>
              <a:buSzPts val="1400"/>
              <a:buChar char="•"/>
            </a:pPr>
            <a:r>
              <a:rPr lang="en" sz="1600">
                <a:solidFill>
                  <a:srgbClr val="161616"/>
                </a:solidFill>
                <a:highlight>
                  <a:srgbClr val="FFFFFF"/>
                </a:highlight>
                <a:latin typeface="Arial"/>
                <a:ea typeface="Arial"/>
                <a:cs typeface="Arial"/>
                <a:sym typeface="Arial"/>
              </a:rPr>
              <a:t>We can also deploy models, scripts, and functions, manage our deployments, and prepare our assets to put into production to generate predictions and insights.</a:t>
            </a:r>
            <a:endParaRPr sz="1600">
              <a:solidFill>
                <a:srgbClr val="161616"/>
              </a:solidFill>
              <a:highlight>
                <a:srgbClr val="FFFFFF"/>
              </a:highlight>
              <a:latin typeface="Arial"/>
              <a:ea typeface="Arial"/>
              <a:cs typeface="Arial"/>
              <a:sym typeface="Arial"/>
            </a:endParaRPr>
          </a:p>
          <a:p>
            <a:pPr indent="0" lvl="0" marL="0" rtl="0" algn="l">
              <a:lnSpc>
                <a:spcPct val="100000"/>
              </a:lnSpc>
              <a:spcBef>
                <a:spcPts val="300"/>
              </a:spcBef>
              <a:spcAft>
                <a:spcPts val="0"/>
              </a:spcAft>
              <a:buSzPts val="1400"/>
              <a:buNone/>
            </a:pPr>
            <a:r>
              <a:t/>
            </a:r>
            <a:endParaRPr sz="1200">
              <a:solidFill>
                <a:srgbClr val="161616"/>
              </a:solidFill>
              <a:highlight>
                <a:srgbClr val="FFFFFF"/>
              </a:highlight>
              <a:latin typeface="Arial"/>
              <a:ea typeface="Arial"/>
              <a:cs typeface="Arial"/>
              <a:sym typeface="Arial"/>
            </a:endParaRPr>
          </a:p>
          <a:p>
            <a:pPr indent="0" lvl="0" marL="0" rtl="0" algn="l">
              <a:lnSpc>
                <a:spcPct val="100000"/>
              </a:lnSpc>
              <a:spcBef>
                <a:spcPts val="300"/>
              </a:spcBef>
              <a:spcAft>
                <a:spcPts val="0"/>
              </a:spcAft>
              <a:buSzPts val="1400"/>
              <a:buNone/>
            </a:pPr>
            <a:r>
              <a:t/>
            </a:r>
            <a:endParaRPr sz="1200">
              <a:solidFill>
                <a:srgbClr val="161616"/>
              </a:solidFill>
              <a:highlight>
                <a:srgbClr val="FFFFFF"/>
              </a:highlight>
              <a:latin typeface="Arial"/>
              <a:ea typeface="Arial"/>
              <a:cs typeface="Arial"/>
              <a:sym typeface="Arial"/>
            </a:endParaRPr>
          </a:p>
        </p:txBody>
      </p:sp>
      <p:pic>
        <p:nvPicPr>
          <p:cNvPr id="200" name="Google Shape;200;p29"/>
          <p:cNvPicPr preferRelativeResize="0"/>
          <p:nvPr/>
        </p:nvPicPr>
        <p:blipFill rotWithShape="1">
          <a:blip r:embed="rId3">
            <a:alphaModFix/>
          </a:blip>
          <a:srcRect b="0" l="0" r="0" t="0"/>
          <a:stretch/>
        </p:blipFill>
        <p:spPr>
          <a:xfrm>
            <a:off x="457200" y="2723247"/>
            <a:ext cx="8253465" cy="791651"/>
          </a:xfrm>
          <a:prstGeom prst="rect">
            <a:avLst/>
          </a:prstGeom>
          <a:noFill/>
          <a:ln>
            <a:noFill/>
          </a:ln>
        </p:spPr>
      </p:pic>
      <p:sp>
        <p:nvSpPr>
          <p:cNvPr id="201" name="Google Shape;201;p29"/>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764771" y="532015"/>
            <a:ext cx="1961805" cy="590204"/>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1"/>
              </a:buClr>
              <a:buSzPts val="1400"/>
              <a:buNone/>
            </a:pPr>
            <a:r>
              <a:rPr b="1" lang="en" sz="2000">
                <a:latin typeface="Calibri"/>
                <a:ea typeface="Calibri"/>
                <a:cs typeface="Calibri"/>
                <a:sym typeface="Calibri"/>
              </a:rPr>
              <a:t> AutoAI Model</a:t>
            </a:r>
            <a:endParaRPr/>
          </a:p>
        </p:txBody>
      </p:sp>
      <p:sp>
        <p:nvSpPr>
          <p:cNvPr id="207" name="Google Shape;207;p30"/>
          <p:cNvSpPr txBox="1"/>
          <p:nvPr>
            <p:ph idx="1" type="body"/>
          </p:nvPr>
        </p:nvSpPr>
        <p:spPr>
          <a:xfrm>
            <a:off x="457200" y="1200152"/>
            <a:ext cx="8229600" cy="3394500"/>
          </a:xfrm>
          <a:prstGeom prst="rect">
            <a:avLst/>
          </a:prstGeom>
          <a:noFill/>
          <a:ln>
            <a:noFill/>
          </a:ln>
        </p:spPr>
        <p:txBody>
          <a:bodyPr anchorCtr="0" anchor="t" bIns="34275" lIns="68575" spcFirstLastPara="1" rIns="68575" wrap="square" tIns="34275">
            <a:normAutofit/>
          </a:bodyPr>
          <a:lstStyle/>
          <a:p>
            <a:pPr indent="-317500" lvl="0" marL="457200" rtl="0" algn="l">
              <a:lnSpc>
                <a:spcPct val="100000"/>
              </a:lnSpc>
              <a:spcBef>
                <a:spcPts val="300"/>
              </a:spcBef>
              <a:spcAft>
                <a:spcPts val="0"/>
              </a:spcAft>
              <a:buClr>
                <a:schemeClr val="dk1"/>
              </a:buClr>
              <a:buSzPts val="1400"/>
              <a:buChar char="•"/>
            </a:pPr>
            <a:r>
              <a:rPr lang="en" sz="1800">
                <a:solidFill>
                  <a:schemeClr val="dk1"/>
                </a:solidFill>
                <a:latin typeface="Calibri"/>
                <a:ea typeface="Calibri"/>
                <a:cs typeface="Calibri"/>
                <a:sym typeface="Calibri"/>
              </a:rPr>
              <a:t>The Auto AI graphical tool in Watson Studio automatically analyzes your data and generates candidate model pipelines customized for your predictive modeling problem. </a:t>
            </a:r>
            <a:endParaRPr/>
          </a:p>
          <a:p>
            <a:pPr indent="-317500" lvl="0" marL="457200" rtl="0" algn="l">
              <a:lnSpc>
                <a:spcPct val="100000"/>
              </a:lnSpc>
              <a:spcBef>
                <a:spcPts val="300"/>
              </a:spcBef>
              <a:spcAft>
                <a:spcPts val="0"/>
              </a:spcAft>
              <a:buClr>
                <a:schemeClr val="dk1"/>
              </a:buClr>
              <a:buSzPts val="1400"/>
              <a:buChar char="•"/>
            </a:pPr>
            <a:r>
              <a:rPr lang="en" sz="1800">
                <a:solidFill>
                  <a:schemeClr val="dk1"/>
                </a:solidFill>
                <a:latin typeface="Calibri"/>
                <a:ea typeface="Calibri"/>
                <a:cs typeface="Calibri"/>
                <a:sym typeface="Calibri"/>
              </a:rPr>
              <a:t>These model pipelines are created iteratively as Auto AI analyzes your dataset and discovers data transformations, algorithms, and parameter settings that work best for your problem setting. Results are displayed on a leaderboard, showing the automatically generated model pipelines ranked according to your problem optimization objective</a:t>
            </a:r>
            <a:endParaRPr sz="1800">
              <a:solidFill>
                <a:schemeClr val="dk1"/>
              </a:solidFill>
              <a:latin typeface="Calibri"/>
              <a:ea typeface="Calibri"/>
              <a:cs typeface="Calibri"/>
              <a:sym typeface="Calibri"/>
            </a:endParaRPr>
          </a:p>
        </p:txBody>
      </p:sp>
      <p:sp>
        <p:nvSpPr>
          <p:cNvPr id="208" name="Google Shape;208;p30"/>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idx="1" type="body"/>
          </p:nvPr>
        </p:nvSpPr>
        <p:spPr>
          <a:xfrm>
            <a:off x="457200" y="606829"/>
            <a:ext cx="8229600" cy="3987823"/>
          </a:xfrm>
          <a:prstGeom prst="rect">
            <a:avLst/>
          </a:prstGeom>
          <a:noFill/>
          <a:ln>
            <a:noFill/>
          </a:ln>
        </p:spPr>
        <p:txBody>
          <a:bodyPr anchorCtr="0" anchor="t" bIns="34275" lIns="68575" spcFirstLastPara="1" rIns="68575" wrap="square" tIns="34275">
            <a:normAutofit/>
          </a:bodyPr>
          <a:lstStyle/>
          <a:p>
            <a:pPr indent="0" lvl="0" marL="139700" rtl="0" algn="l">
              <a:lnSpc>
                <a:spcPct val="100000"/>
              </a:lnSpc>
              <a:spcBef>
                <a:spcPts val="300"/>
              </a:spcBef>
              <a:spcAft>
                <a:spcPts val="0"/>
              </a:spcAft>
              <a:buSzPts val="1400"/>
              <a:buNone/>
            </a:pPr>
            <a:r>
              <a:rPr lang="en" sz="1900">
                <a:solidFill>
                  <a:schemeClr val="dk1"/>
                </a:solidFill>
              </a:rPr>
              <a:t>- Created Watson Studio Environment with machine Learning Service for the   	deployment</a:t>
            </a:r>
            <a:r>
              <a:rPr lang="en" sz="1900"/>
              <a:t> </a:t>
            </a:r>
            <a:endParaRPr sz="1900">
              <a:solidFill>
                <a:schemeClr val="dk1"/>
              </a:solidFill>
            </a:endParaRPr>
          </a:p>
          <a:p>
            <a:pPr indent="0" lvl="0" marL="114300" rtl="0" algn="l">
              <a:lnSpc>
                <a:spcPct val="100000"/>
              </a:lnSpc>
              <a:spcBef>
                <a:spcPts val="300"/>
              </a:spcBef>
              <a:spcAft>
                <a:spcPts val="0"/>
              </a:spcAft>
              <a:buSzPts val="1400"/>
              <a:buNone/>
            </a:pPr>
            <a:r>
              <a:rPr lang="en" sz="1900">
                <a:solidFill>
                  <a:schemeClr val="dk1"/>
                </a:solidFill>
              </a:rPr>
              <a:t>- Building and deploying a machine learning model with Auto AI </a:t>
            </a:r>
            <a:endParaRPr/>
          </a:p>
          <a:p>
            <a:pPr indent="0" lvl="0" marL="114300" rtl="0" algn="l">
              <a:lnSpc>
                <a:spcPct val="100000"/>
              </a:lnSpc>
              <a:spcBef>
                <a:spcPts val="300"/>
              </a:spcBef>
              <a:spcAft>
                <a:spcPts val="0"/>
              </a:spcAft>
              <a:buSzPts val="1400"/>
              <a:buNone/>
            </a:pPr>
            <a:r>
              <a:rPr lang="en" sz="1900">
                <a:solidFill>
                  <a:schemeClr val="dk1"/>
                </a:solidFill>
              </a:rPr>
              <a:t>  Basic workflow includes these tasks:</a:t>
            </a:r>
            <a:endParaRPr/>
          </a:p>
          <a:p>
            <a:pPr indent="-317500" lvl="0" marL="457200" rtl="0" algn="l">
              <a:lnSpc>
                <a:spcPct val="100000"/>
              </a:lnSpc>
              <a:spcBef>
                <a:spcPts val="300"/>
              </a:spcBef>
              <a:spcAft>
                <a:spcPts val="0"/>
              </a:spcAft>
              <a:buClr>
                <a:schemeClr val="dk1"/>
              </a:buClr>
              <a:buSzPts val="1400"/>
              <a:buChar char="•"/>
            </a:pPr>
            <a:r>
              <a:rPr lang="en" sz="1900">
                <a:solidFill>
                  <a:schemeClr val="dk1"/>
                </a:solidFill>
              </a:rPr>
              <a:t>Create a project</a:t>
            </a:r>
            <a:endParaRPr/>
          </a:p>
          <a:p>
            <a:pPr indent="-317500" lvl="0" marL="457200" rtl="0" algn="l">
              <a:lnSpc>
                <a:spcPct val="100000"/>
              </a:lnSpc>
              <a:spcBef>
                <a:spcPts val="300"/>
              </a:spcBef>
              <a:spcAft>
                <a:spcPts val="0"/>
              </a:spcAft>
              <a:buClr>
                <a:schemeClr val="dk1"/>
              </a:buClr>
              <a:buSzPts val="1400"/>
              <a:buChar char="•"/>
            </a:pPr>
            <a:r>
              <a:rPr lang="en" sz="1900">
                <a:solidFill>
                  <a:schemeClr val="dk1"/>
                </a:solidFill>
              </a:rPr>
              <a:t>Associate the Watson Machine Learning service with the project</a:t>
            </a:r>
            <a:endParaRPr/>
          </a:p>
          <a:p>
            <a:pPr indent="-317500" lvl="0" marL="457200" rtl="0" algn="l">
              <a:lnSpc>
                <a:spcPct val="100000"/>
              </a:lnSpc>
              <a:spcBef>
                <a:spcPts val="300"/>
              </a:spcBef>
              <a:spcAft>
                <a:spcPts val="0"/>
              </a:spcAft>
              <a:buClr>
                <a:schemeClr val="dk1"/>
              </a:buClr>
              <a:buSzPts val="1400"/>
              <a:buChar char="•"/>
            </a:pPr>
            <a:r>
              <a:rPr lang="en" sz="1900">
                <a:solidFill>
                  <a:schemeClr val="dk1"/>
                </a:solidFill>
              </a:rPr>
              <a:t>Create an Auto AI experiment in the project</a:t>
            </a:r>
            <a:endParaRPr/>
          </a:p>
          <a:p>
            <a:pPr indent="-317500" lvl="0" marL="457200" rtl="0" algn="l">
              <a:lnSpc>
                <a:spcPct val="100000"/>
              </a:lnSpc>
              <a:spcBef>
                <a:spcPts val="300"/>
              </a:spcBef>
              <a:spcAft>
                <a:spcPts val="0"/>
              </a:spcAft>
              <a:buClr>
                <a:schemeClr val="dk1"/>
              </a:buClr>
              <a:buSzPts val="1400"/>
              <a:buChar char="•"/>
            </a:pPr>
            <a:r>
              <a:rPr lang="en" sz="1900">
                <a:solidFill>
                  <a:schemeClr val="dk1"/>
                </a:solidFill>
              </a:rPr>
              <a:t>Build and train a model</a:t>
            </a:r>
            <a:endParaRPr/>
          </a:p>
          <a:p>
            <a:pPr indent="-317500" lvl="0" marL="457200" rtl="0" algn="l">
              <a:lnSpc>
                <a:spcPct val="100000"/>
              </a:lnSpc>
              <a:spcBef>
                <a:spcPts val="300"/>
              </a:spcBef>
              <a:spcAft>
                <a:spcPts val="0"/>
              </a:spcAft>
              <a:buClr>
                <a:schemeClr val="dk1"/>
              </a:buClr>
              <a:buSzPts val="1400"/>
              <a:buChar char="•"/>
            </a:pPr>
            <a:r>
              <a:rPr lang="en" sz="1900">
                <a:solidFill>
                  <a:schemeClr val="dk1"/>
                </a:solidFill>
              </a:rPr>
              <a:t>Save a pipeline as a model</a:t>
            </a:r>
            <a:endParaRPr/>
          </a:p>
          <a:p>
            <a:pPr indent="-317500" lvl="0" marL="457200" rtl="0" algn="l">
              <a:lnSpc>
                <a:spcPct val="100000"/>
              </a:lnSpc>
              <a:spcBef>
                <a:spcPts val="300"/>
              </a:spcBef>
              <a:spcAft>
                <a:spcPts val="0"/>
              </a:spcAft>
              <a:buClr>
                <a:schemeClr val="dk1"/>
              </a:buClr>
              <a:buSzPts val="1400"/>
              <a:buChar char="•"/>
            </a:pPr>
            <a:r>
              <a:rPr lang="en" sz="1900">
                <a:solidFill>
                  <a:schemeClr val="dk1"/>
                </a:solidFill>
              </a:rPr>
              <a:t>Deploy the model</a:t>
            </a:r>
            <a:endParaRPr/>
          </a:p>
          <a:p>
            <a:pPr indent="-317500" lvl="0" marL="457200" rtl="0" algn="l">
              <a:lnSpc>
                <a:spcPct val="100000"/>
              </a:lnSpc>
              <a:spcBef>
                <a:spcPts val="300"/>
              </a:spcBef>
              <a:spcAft>
                <a:spcPts val="0"/>
              </a:spcAft>
              <a:buClr>
                <a:schemeClr val="dk1"/>
              </a:buClr>
              <a:buSzPts val="1400"/>
              <a:buChar char="•"/>
            </a:pPr>
            <a:r>
              <a:rPr lang="en" sz="1900">
                <a:solidFill>
                  <a:schemeClr val="dk1"/>
                </a:solidFill>
              </a:rPr>
              <a:t>Test the model</a:t>
            </a:r>
            <a:endParaRPr/>
          </a:p>
        </p:txBody>
      </p:sp>
      <p:sp>
        <p:nvSpPr>
          <p:cNvPr id="214" name="Google Shape;214;p31"/>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324196" y="-1"/>
            <a:ext cx="8229600" cy="856211"/>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Clr>
                <a:schemeClr val="dk1"/>
              </a:buClr>
              <a:buSzPct val="111111"/>
              <a:buFont typeface="Calibri"/>
              <a:buNone/>
            </a:pPr>
            <a:br>
              <a:rPr lang="en">
                <a:latin typeface="Arial"/>
                <a:ea typeface="Arial"/>
                <a:cs typeface="Arial"/>
                <a:sym typeface="Arial"/>
              </a:rPr>
            </a:br>
            <a:r>
              <a:rPr lang="en">
                <a:latin typeface="Arial"/>
                <a:ea typeface="Arial"/>
                <a:cs typeface="Arial"/>
                <a:sym typeface="Arial"/>
              </a:rPr>
              <a:t>Table of Contents</a:t>
            </a:r>
            <a:endParaRPr>
              <a:latin typeface="Arial"/>
              <a:ea typeface="Arial"/>
              <a:cs typeface="Arial"/>
              <a:sym typeface="Arial"/>
            </a:endParaRPr>
          </a:p>
        </p:txBody>
      </p:sp>
      <p:sp>
        <p:nvSpPr>
          <p:cNvPr id="95" name="Google Shape;95;p14"/>
          <p:cNvSpPr txBox="1"/>
          <p:nvPr>
            <p:ph idx="1" type="body"/>
          </p:nvPr>
        </p:nvSpPr>
        <p:spPr>
          <a:xfrm>
            <a:off x="476794" y="1161854"/>
            <a:ext cx="7736181" cy="3110887"/>
          </a:xfrm>
          <a:prstGeom prst="rect">
            <a:avLst/>
          </a:prstGeom>
          <a:noFill/>
          <a:ln>
            <a:noFill/>
          </a:ln>
        </p:spPr>
        <p:txBody>
          <a:bodyPr anchorCtr="0" anchor="t" bIns="34275" lIns="68575" spcFirstLastPara="1" rIns="68575" wrap="square" tIns="34275">
            <a:noAutofit/>
          </a:bodyPr>
          <a:lstStyle/>
          <a:p>
            <a:pPr indent="-254000" lvl="0" marL="254000" rtl="0" algn="l">
              <a:lnSpc>
                <a:spcPct val="100000"/>
              </a:lnSpc>
              <a:spcBef>
                <a:spcPts val="400"/>
              </a:spcBef>
              <a:spcAft>
                <a:spcPts val="0"/>
              </a:spcAft>
              <a:buSzPts val="1900"/>
              <a:buChar char="•"/>
            </a:pPr>
            <a:r>
              <a:rPr lang="en" sz="1800"/>
              <a:t>Introduction</a:t>
            </a:r>
            <a:endParaRPr sz="1800"/>
          </a:p>
          <a:p>
            <a:pPr indent="-254000" lvl="0" marL="254000" rtl="0" algn="l">
              <a:lnSpc>
                <a:spcPct val="100000"/>
              </a:lnSpc>
              <a:spcBef>
                <a:spcPts val="400"/>
              </a:spcBef>
              <a:spcAft>
                <a:spcPts val="0"/>
              </a:spcAft>
              <a:buSzPts val="1900"/>
              <a:buChar char="•"/>
            </a:pPr>
            <a:r>
              <a:rPr lang="en" sz="1800"/>
              <a:t>Objectives</a:t>
            </a:r>
            <a:endParaRPr/>
          </a:p>
          <a:p>
            <a:pPr indent="-254000" lvl="0" marL="254000" rtl="0" algn="l">
              <a:lnSpc>
                <a:spcPct val="100000"/>
              </a:lnSpc>
              <a:spcBef>
                <a:spcPts val="400"/>
              </a:spcBef>
              <a:spcAft>
                <a:spcPts val="0"/>
              </a:spcAft>
              <a:buSzPts val="1900"/>
              <a:buChar char="•"/>
            </a:pPr>
            <a:r>
              <a:rPr lang="en" sz="1800"/>
              <a:t>Expected Outcome</a:t>
            </a:r>
            <a:endParaRPr sz="1800"/>
          </a:p>
          <a:p>
            <a:pPr indent="-254000" lvl="0" marL="254000" rtl="0" algn="l">
              <a:lnSpc>
                <a:spcPct val="100000"/>
              </a:lnSpc>
              <a:spcBef>
                <a:spcPts val="400"/>
              </a:spcBef>
              <a:spcAft>
                <a:spcPts val="0"/>
              </a:spcAft>
              <a:buSzPts val="1900"/>
              <a:buChar char="•"/>
            </a:pPr>
            <a:r>
              <a:rPr lang="en" sz="1800"/>
              <a:t>Tools &amp; Technology</a:t>
            </a:r>
            <a:endParaRPr sz="1800"/>
          </a:p>
          <a:p>
            <a:pPr indent="-254000" lvl="0" marL="254000" rtl="0" algn="l">
              <a:lnSpc>
                <a:spcPct val="100000"/>
              </a:lnSpc>
              <a:spcBef>
                <a:spcPts val="400"/>
              </a:spcBef>
              <a:spcAft>
                <a:spcPts val="0"/>
              </a:spcAft>
              <a:buSzPts val="1900"/>
              <a:buChar char="•"/>
            </a:pPr>
            <a:r>
              <a:rPr lang="en" sz="1800"/>
              <a:t>Methodology (Modules)</a:t>
            </a:r>
            <a:endParaRPr sz="1800"/>
          </a:p>
          <a:p>
            <a:pPr indent="-254000" lvl="0" marL="254000" rtl="0" algn="l">
              <a:lnSpc>
                <a:spcPct val="100000"/>
              </a:lnSpc>
              <a:spcBef>
                <a:spcPts val="400"/>
              </a:spcBef>
              <a:spcAft>
                <a:spcPts val="0"/>
              </a:spcAft>
              <a:buSzPts val="1900"/>
              <a:buChar char="•"/>
            </a:pPr>
            <a:r>
              <a:rPr lang="en" sz="1800"/>
              <a:t>Design / Diagrams &amp; TimeLine Charts with Milestones</a:t>
            </a:r>
            <a:endParaRPr/>
          </a:p>
          <a:p>
            <a:pPr indent="-254000" lvl="0" marL="254000" rtl="0" algn="l">
              <a:lnSpc>
                <a:spcPct val="100000"/>
              </a:lnSpc>
              <a:spcBef>
                <a:spcPts val="400"/>
              </a:spcBef>
              <a:spcAft>
                <a:spcPts val="0"/>
              </a:spcAft>
              <a:buSzPts val="1900"/>
              <a:buChar char="•"/>
            </a:pPr>
            <a:r>
              <a:rPr lang="en" sz="1800"/>
              <a:t>Implementations</a:t>
            </a:r>
            <a:endParaRPr sz="1800"/>
          </a:p>
          <a:p>
            <a:pPr indent="-254000" lvl="0" marL="254000" rtl="0" algn="l">
              <a:lnSpc>
                <a:spcPct val="100000"/>
              </a:lnSpc>
              <a:spcBef>
                <a:spcPts val="400"/>
              </a:spcBef>
              <a:spcAft>
                <a:spcPts val="0"/>
              </a:spcAft>
              <a:buSzPts val="1900"/>
              <a:buChar char="•"/>
            </a:pPr>
            <a:r>
              <a:rPr lang="en" sz="1800"/>
              <a:t>Conclusion</a:t>
            </a:r>
            <a:endParaRPr/>
          </a:p>
          <a:p>
            <a:pPr indent="-254000" lvl="0" marL="254000" rtl="0" algn="l">
              <a:lnSpc>
                <a:spcPct val="100000"/>
              </a:lnSpc>
              <a:spcBef>
                <a:spcPts val="400"/>
              </a:spcBef>
              <a:spcAft>
                <a:spcPts val="0"/>
              </a:spcAft>
              <a:buSzPts val="1900"/>
              <a:buChar char="•"/>
            </a:pPr>
            <a:r>
              <a:rPr lang="en" sz="1800"/>
              <a:t>Bibliography</a:t>
            </a:r>
            <a:endParaRPr sz="1800"/>
          </a:p>
          <a:p>
            <a:pPr indent="-139700" lvl="0" marL="254000" rtl="0" algn="l">
              <a:lnSpc>
                <a:spcPct val="100000"/>
              </a:lnSpc>
              <a:spcBef>
                <a:spcPts val="400"/>
              </a:spcBef>
              <a:spcAft>
                <a:spcPts val="0"/>
              </a:spcAft>
              <a:buClr>
                <a:schemeClr val="dk1"/>
              </a:buClr>
              <a:buSzPts val="1900"/>
              <a:buNone/>
            </a:pPr>
            <a:r>
              <a:t/>
            </a:r>
            <a:endParaRPr sz="1900"/>
          </a:p>
          <a:p>
            <a:pPr indent="-139700" lvl="0" marL="254000" rtl="0" algn="l">
              <a:lnSpc>
                <a:spcPct val="100000"/>
              </a:lnSpc>
              <a:spcBef>
                <a:spcPts val="400"/>
              </a:spcBef>
              <a:spcAft>
                <a:spcPts val="0"/>
              </a:spcAft>
              <a:buClr>
                <a:schemeClr val="dk1"/>
              </a:buClr>
              <a:buSzPts val="1900"/>
              <a:buNone/>
            </a:pPr>
            <a:r>
              <a:t/>
            </a:r>
            <a:endParaRPr sz="1900"/>
          </a:p>
        </p:txBody>
      </p:sp>
      <p:sp>
        <p:nvSpPr>
          <p:cNvPr id="96" name="Google Shape;96;p14"/>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32"/>
          <p:cNvPicPr preferRelativeResize="0"/>
          <p:nvPr/>
        </p:nvPicPr>
        <p:blipFill rotWithShape="1">
          <a:blip r:embed="rId3">
            <a:alphaModFix/>
          </a:blip>
          <a:srcRect b="0" l="0" r="0" t="0"/>
          <a:stretch/>
        </p:blipFill>
        <p:spPr>
          <a:xfrm>
            <a:off x="503247" y="1279201"/>
            <a:ext cx="8349807" cy="3522891"/>
          </a:xfrm>
          <a:prstGeom prst="rect">
            <a:avLst/>
          </a:prstGeom>
          <a:noFill/>
          <a:ln>
            <a:noFill/>
          </a:ln>
        </p:spPr>
      </p:pic>
      <p:sp>
        <p:nvSpPr>
          <p:cNvPr id="220" name="Google Shape;220;p32"/>
          <p:cNvSpPr txBox="1"/>
          <p:nvPr/>
        </p:nvSpPr>
        <p:spPr>
          <a:xfrm>
            <a:off x="3325091" y="606830"/>
            <a:ext cx="296764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800" u="none" cap="none" strike="noStrike">
                <a:solidFill>
                  <a:srgbClr val="000000"/>
                </a:solidFill>
                <a:latin typeface="Arial"/>
                <a:ea typeface="Arial"/>
                <a:cs typeface="Arial"/>
                <a:sym typeface="Arial"/>
              </a:rPr>
              <a:t>Experiment Summary</a:t>
            </a:r>
            <a:endParaRPr/>
          </a:p>
        </p:txBody>
      </p:sp>
      <p:sp>
        <p:nvSpPr>
          <p:cNvPr id="221" name="Google Shape;221;p32"/>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3"/>
          <p:cNvPicPr preferRelativeResize="0"/>
          <p:nvPr/>
        </p:nvPicPr>
        <p:blipFill rotWithShape="1">
          <a:blip r:embed="rId3">
            <a:alphaModFix/>
          </a:blip>
          <a:srcRect b="14090" l="337" r="224" t="14764"/>
          <a:stretch/>
        </p:blipFill>
        <p:spPr>
          <a:xfrm>
            <a:off x="329239" y="1246907"/>
            <a:ext cx="8658664" cy="3483034"/>
          </a:xfrm>
          <a:prstGeom prst="rect">
            <a:avLst/>
          </a:prstGeom>
          <a:noFill/>
          <a:ln>
            <a:noFill/>
          </a:ln>
        </p:spPr>
      </p:pic>
      <p:sp>
        <p:nvSpPr>
          <p:cNvPr id="227" name="Google Shape;227;p33"/>
          <p:cNvSpPr txBox="1"/>
          <p:nvPr/>
        </p:nvSpPr>
        <p:spPr>
          <a:xfrm>
            <a:off x="3283527" y="706582"/>
            <a:ext cx="229431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Arial"/>
                <a:ea typeface="Arial"/>
                <a:cs typeface="Arial"/>
                <a:sym typeface="Arial"/>
              </a:rPr>
              <a:t>Pipeline Comparison</a:t>
            </a:r>
            <a:endParaRPr/>
          </a:p>
        </p:txBody>
      </p:sp>
      <p:sp>
        <p:nvSpPr>
          <p:cNvPr id="228" name="Google Shape;228;p33"/>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34"/>
          <p:cNvPicPr preferRelativeResize="0"/>
          <p:nvPr/>
        </p:nvPicPr>
        <p:blipFill rotWithShape="1">
          <a:blip r:embed="rId3">
            <a:alphaModFix/>
          </a:blip>
          <a:srcRect b="0" l="0" r="0" t="0"/>
          <a:stretch/>
        </p:blipFill>
        <p:spPr>
          <a:xfrm>
            <a:off x="261243" y="1222528"/>
            <a:ext cx="8726429" cy="3415974"/>
          </a:xfrm>
          <a:prstGeom prst="rect">
            <a:avLst/>
          </a:prstGeom>
          <a:noFill/>
          <a:ln>
            <a:noFill/>
          </a:ln>
        </p:spPr>
      </p:pic>
      <p:sp>
        <p:nvSpPr>
          <p:cNvPr id="234" name="Google Shape;234;p34"/>
          <p:cNvSpPr txBox="1"/>
          <p:nvPr/>
        </p:nvSpPr>
        <p:spPr>
          <a:xfrm>
            <a:off x="2460566" y="515389"/>
            <a:ext cx="483800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Arial"/>
                <a:ea typeface="Arial"/>
                <a:cs typeface="Arial"/>
                <a:sym typeface="Arial"/>
              </a:rPr>
              <a:t>Deployment of Machine Learning Models</a:t>
            </a:r>
            <a:endParaRPr/>
          </a:p>
        </p:txBody>
      </p:sp>
      <p:sp>
        <p:nvSpPr>
          <p:cNvPr id="235" name="Google Shape;235;p34"/>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35"/>
          <p:cNvPicPr preferRelativeResize="0"/>
          <p:nvPr/>
        </p:nvPicPr>
        <p:blipFill rotWithShape="1">
          <a:blip r:embed="rId3">
            <a:alphaModFix/>
          </a:blip>
          <a:srcRect b="0" l="0" r="0" t="0"/>
          <a:stretch/>
        </p:blipFill>
        <p:spPr>
          <a:xfrm>
            <a:off x="1679825" y="869886"/>
            <a:ext cx="6400800" cy="3506470"/>
          </a:xfrm>
          <a:prstGeom prst="rect">
            <a:avLst/>
          </a:prstGeom>
          <a:noFill/>
          <a:ln>
            <a:noFill/>
          </a:ln>
        </p:spPr>
      </p:pic>
      <p:sp>
        <p:nvSpPr>
          <p:cNvPr id="241" name="Google Shape;241;p35"/>
          <p:cNvSpPr txBox="1"/>
          <p:nvPr/>
        </p:nvSpPr>
        <p:spPr>
          <a:xfrm>
            <a:off x="503433" y="397498"/>
            <a:ext cx="304115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Email Alert</a:t>
            </a:r>
            <a:endParaRPr/>
          </a:p>
        </p:txBody>
      </p:sp>
      <p:sp>
        <p:nvSpPr>
          <p:cNvPr id="242" name="Google Shape;242;p35"/>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6"/>
          <p:cNvSpPr txBox="1"/>
          <p:nvPr/>
        </p:nvSpPr>
        <p:spPr>
          <a:xfrm>
            <a:off x="3730525" y="464821"/>
            <a:ext cx="18495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solidFill>
                  <a:schemeClr val="dk1"/>
                </a:solidFill>
                <a:latin typeface="Calibri"/>
                <a:ea typeface="Calibri"/>
                <a:cs typeface="Calibri"/>
                <a:sym typeface="Calibri"/>
              </a:rPr>
              <a:t>Frontend</a:t>
            </a:r>
            <a:endParaRPr b="0" i="0" sz="2500" u="none" cap="none" strike="noStrike">
              <a:solidFill>
                <a:schemeClr val="dk1"/>
              </a:solidFill>
              <a:latin typeface="Calibri"/>
              <a:ea typeface="Calibri"/>
              <a:cs typeface="Calibri"/>
              <a:sym typeface="Calibri"/>
            </a:endParaRPr>
          </a:p>
        </p:txBody>
      </p:sp>
      <p:sp>
        <p:nvSpPr>
          <p:cNvPr id="248" name="Google Shape;248;p36"/>
          <p:cNvSpPr txBox="1"/>
          <p:nvPr>
            <p:ph type="title"/>
          </p:nvPr>
        </p:nvSpPr>
        <p:spPr>
          <a:xfrm>
            <a:off x="1792288" y="3600450"/>
            <a:ext cx="5486400" cy="4251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chemeClr val="dk1"/>
              </a:buClr>
              <a:buSzPts val="1500"/>
              <a:buFont typeface="Calibri"/>
              <a:buNone/>
            </a:pPr>
            <a:r>
              <a:rPr lang="en"/>
              <a:t>Registration</a:t>
            </a:r>
            <a:endParaRPr/>
          </a:p>
        </p:txBody>
      </p:sp>
      <p:pic>
        <p:nvPicPr>
          <p:cNvPr id="249" name="Google Shape;249;p36"/>
          <p:cNvPicPr preferRelativeResize="0"/>
          <p:nvPr>
            <p:ph idx="2" type="pic"/>
          </p:nvPr>
        </p:nvPicPr>
        <p:blipFill rotWithShape="1">
          <a:blip r:embed="rId3">
            <a:alphaModFix/>
          </a:blip>
          <a:srcRect b="0" l="6888" r="6888" t="0"/>
          <a:stretch/>
        </p:blipFill>
        <p:spPr>
          <a:xfrm>
            <a:off x="1792288" y="459581"/>
            <a:ext cx="5486400" cy="3086100"/>
          </a:xfrm>
          <a:prstGeom prst="rect">
            <a:avLst/>
          </a:prstGeom>
          <a:noFill/>
          <a:ln>
            <a:noFill/>
          </a:ln>
          <a:effectLst>
            <a:outerShdw blurRad="190500" rotWithShape="0" algn="tl">
              <a:srgbClr val="000000">
                <a:alpha val="69803"/>
              </a:srgbClr>
            </a:outerShdw>
          </a:effectLst>
        </p:spPr>
      </p:pic>
      <p:sp>
        <p:nvSpPr>
          <p:cNvPr id="250" name="Google Shape;250;p36"/>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7"/>
          <p:cNvPicPr preferRelativeResize="0"/>
          <p:nvPr>
            <p:ph idx="2" type="pic"/>
          </p:nvPr>
        </p:nvPicPr>
        <p:blipFill rotWithShape="1">
          <a:blip r:embed="rId3">
            <a:alphaModFix/>
          </a:blip>
          <a:srcRect b="0" l="8102" r="8102" t="0"/>
          <a:stretch/>
        </p:blipFill>
        <p:spPr>
          <a:xfrm>
            <a:off x="1792288" y="459581"/>
            <a:ext cx="5486400" cy="3086100"/>
          </a:xfrm>
          <a:prstGeom prst="rect">
            <a:avLst/>
          </a:prstGeom>
          <a:noFill/>
          <a:ln>
            <a:noFill/>
          </a:ln>
          <a:effectLst>
            <a:outerShdw blurRad="190500" rotWithShape="0" algn="tl">
              <a:srgbClr val="000000">
                <a:alpha val="69803"/>
              </a:srgbClr>
            </a:outerShdw>
          </a:effectLst>
        </p:spPr>
      </p:pic>
      <p:sp>
        <p:nvSpPr>
          <p:cNvPr id="256" name="Google Shape;256;p37"/>
          <p:cNvSpPr txBox="1"/>
          <p:nvPr>
            <p:ph type="title"/>
          </p:nvPr>
        </p:nvSpPr>
        <p:spPr>
          <a:xfrm>
            <a:off x="1792288" y="3600450"/>
            <a:ext cx="5486400" cy="4251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chemeClr val="dk1"/>
              </a:buClr>
              <a:buSzPts val="1500"/>
              <a:buFont typeface="Calibri"/>
              <a:buNone/>
            </a:pPr>
            <a:r>
              <a:rPr lang="en"/>
              <a:t>Login Page</a:t>
            </a:r>
            <a:endParaRPr/>
          </a:p>
        </p:txBody>
      </p:sp>
      <p:sp>
        <p:nvSpPr>
          <p:cNvPr id="257" name="Google Shape;257;p37"/>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1792288" y="3600450"/>
            <a:ext cx="5486400" cy="4251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chemeClr val="dk1"/>
              </a:buClr>
              <a:buSzPts val="1500"/>
              <a:buFont typeface="Calibri"/>
              <a:buNone/>
            </a:pPr>
            <a:r>
              <a:rPr lang="en"/>
              <a:t>Dashboard</a:t>
            </a:r>
            <a:endParaRPr/>
          </a:p>
        </p:txBody>
      </p:sp>
      <p:pic>
        <p:nvPicPr>
          <p:cNvPr id="263" name="Google Shape;263;p38"/>
          <p:cNvPicPr preferRelativeResize="0"/>
          <p:nvPr>
            <p:ph idx="2" type="pic"/>
          </p:nvPr>
        </p:nvPicPr>
        <p:blipFill rotWithShape="1">
          <a:blip r:embed="rId3">
            <a:alphaModFix/>
          </a:blip>
          <a:srcRect b="0" l="7778" r="7777" t="0"/>
          <a:stretch/>
        </p:blipFill>
        <p:spPr>
          <a:xfrm>
            <a:off x="1792288" y="459581"/>
            <a:ext cx="5486400" cy="3086100"/>
          </a:xfrm>
          <a:prstGeom prst="rect">
            <a:avLst/>
          </a:prstGeom>
          <a:noFill/>
          <a:ln>
            <a:noFill/>
          </a:ln>
          <a:effectLst>
            <a:outerShdw blurRad="292100" rotWithShape="0" algn="tl" dir="2700000" dist="139700">
              <a:srgbClr val="333333">
                <a:alpha val="64705"/>
              </a:srgbClr>
            </a:outerShdw>
          </a:effectLst>
        </p:spPr>
      </p:pic>
      <p:sp>
        <p:nvSpPr>
          <p:cNvPr id="264" name="Google Shape;264;p38"/>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1792288" y="3600450"/>
            <a:ext cx="5486400" cy="4251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chemeClr val="dk1"/>
              </a:buClr>
              <a:buSzPts val="1500"/>
              <a:buFont typeface="Calibri"/>
              <a:buNone/>
            </a:pPr>
            <a:r>
              <a:rPr lang="en"/>
              <a:t>Prediction</a:t>
            </a:r>
            <a:endParaRPr/>
          </a:p>
        </p:txBody>
      </p:sp>
      <p:pic>
        <p:nvPicPr>
          <p:cNvPr id="270" name="Google Shape;270;p39"/>
          <p:cNvPicPr preferRelativeResize="0"/>
          <p:nvPr>
            <p:ph idx="2" type="pic"/>
          </p:nvPr>
        </p:nvPicPr>
        <p:blipFill rotWithShape="1">
          <a:blip r:embed="rId3">
            <a:alphaModFix/>
          </a:blip>
          <a:srcRect b="0" l="7774" r="7774" t="0"/>
          <a:stretch/>
        </p:blipFill>
        <p:spPr>
          <a:xfrm>
            <a:off x="1792288" y="459581"/>
            <a:ext cx="5486400" cy="3086100"/>
          </a:xfrm>
          <a:prstGeom prst="rect">
            <a:avLst/>
          </a:prstGeom>
          <a:noFill/>
          <a:ln>
            <a:noFill/>
          </a:ln>
          <a:effectLst>
            <a:outerShdw blurRad="292100" rotWithShape="0" algn="tl" dir="2700000" dist="139700">
              <a:srgbClr val="333333">
                <a:alpha val="64705"/>
              </a:srgbClr>
            </a:outerShdw>
          </a:effectLst>
        </p:spPr>
      </p:pic>
      <p:sp>
        <p:nvSpPr>
          <p:cNvPr id="271" name="Google Shape;271;p39"/>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1792288" y="3600450"/>
            <a:ext cx="5486400" cy="425100"/>
          </a:xfrm>
          <a:prstGeom prst="rect">
            <a:avLst/>
          </a:prstGeom>
          <a:noFill/>
          <a:ln>
            <a:noFill/>
          </a:ln>
        </p:spPr>
        <p:txBody>
          <a:bodyPr anchorCtr="0" anchor="b" bIns="34275" lIns="68575" spcFirstLastPara="1" rIns="68575" wrap="square" tIns="34275">
            <a:normAutofit/>
          </a:bodyPr>
          <a:lstStyle/>
          <a:p>
            <a:pPr indent="0" lvl="0" marL="0" rtl="0" algn="l">
              <a:lnSpc>
                <a:spcPct val="100000"/>
              </a:lnSpc>
              <a:spcBef>
                <a:spcPts val="0"/>
              </a:spcBef>
              <a:spcAft>
                <a:spcPts val="0"/>
              </a:spcAft>
              <a:buClr>
                <a:schemeClr val="dk1"/>
              </a:buClr>
              <a:buSzPts val="1500"/>
              <a:buFont typeface="Calibri"/>
              <a:buNone/>
            </a:pPr>
            <a:r>
              <a:rPr lang="en"/>
              <a:t>Database</a:t>
            </a:r>
            <a:endParaRPr/>
          </a:p>
        </p:txBody>
      </p:sp>
      <p:pic>
        <p:nvPicPr>
          <p:cNvPr id="277" name="Google Shape;277;p40"/>
          <p:cNvPicPr preferRelativeResize="0"/>
          <p:nvPr>
            <p:ph idx="2" type="pic"/>
          </p:nvPr>
        </p:nvPicPr>
        <p:blipFill rotWithShape="1">
          <a:blip r:embed="rId3">
            <a:alphaModFix/>
          </a:blip>
          <a:srcRect b="0" l="1666" r="1666" t="0"/>
          <a:stretch/>
        </p:blipFill>
        <p:spPr>
          <a:xfrm>
            <a:off x="1792288" y="459581"/>
            <a:ext cx="5486400" cy="3086100"/>
          </a:xfrm>
          <a:prstGeom prst="rect">
            <a:avLst/>
          </a:prstGeom>
          <a:noFill/>
          <a:ln>
            <a:noFill/>
          </a:ln>
          <a:effectLst>
            <a:outerShdw blurRad="292100" rotWithShape="0" algn="tl" dir="2700000" dist="139700">
              <a:srgbClr val="333333">
                <a:alpha val="64705"/>
              </a:srgbClr>
            </a:outerShdw>
          </a:effectLst>
        </p:spPr>
      </p:pic>
      <p:sp>
        <p:nvSpPr>
          <p:cNvPr id="278" name="Google Shape;278;p40"/>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idx="1" type="body"/>
          </p:nvPr>
        </p:nvSpPr>
        <p:spPr>
          <a:xfrm>
            <a:off x="440575" y="784515"/>
            <a:ext cx="8229600" cy="33945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0"/>
              </a:spcBef>
              <a:spcAft>
                <a:spcPts val="0"/>
              </a:spcAft>
              <a:buSzPts val="1400"/>
              <a:buNone/>
            </a:pPr>
            <a:r>
              <a:rPr b="1" lang="en" sz="1700">
                <a:latin typeface="Arial"/>
                <a:ea typeface="Arial"/>
                <a:cs typeface="Arial"/>
                <a:sym typeface="Arial"/>
              </a:rPr>
              <a:t>Domain check-up</a:t>
            </a:r>
            <a:endParaRPr b="1" sz="100">
              <a:latin typeface="Arial"/>
              <a:ea typeface="Arial"/>
              <a:cs typeface="Arial"/>
              <a:sym typeface="Arial"/>
            </a:endParaRPr>
          </a:p>
          <a:p>
            <a:pPr indent="0" lvl="0" marL="0" rtl="0" algn="l">
              <a:lnSpc>
                <a:spcPct val="115000"/>
              </a:lnSpc>
              <a:spcBef>
                <a:spcPts val="0"/>
              </a:spcBef>
              <a:spcAft>
                <a:spcPts val="0"/>
              </a:spcAft>
              <a:buSzPts val="1400"/>
              <a:buNone/>
            </a:pPr>
            <a:r>
              <a:t/>
            </a:r>
            <a:endParaRPr sz="16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600">
                <a:latin typeface="Arial"/>
                <a:ea typeface="Arial"/>
                <a:cs typeface="Arial"/>
                <a:sym typeface="Arial"/>
              </a:rPr>
              <a:t>• DDoS attacks occur as a result of a large number of requests made to the target by bots or infected systems using various ip’s.</a:t>
            </a:r>
            <a:endParaRPr sz="16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600">
                <a:latin typeface="Arial"/>
                <a:ea typeface="Arial"/>
                <a:cs typeface="Arial"/>
                <a:sym typeface="Arial"/>
              </a:rPr>
              <a:t>• IP reputation, as well as identifying and identifying malicious IPs from genuine IPs, plays      an important role in the project.</a:t>
            </a:r>
            <a:endParaRPr sz="16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600">
                <a:latin typeface="Arial"/>
                <a:ea typeface="Arial"/>
                <a:cs typeface="Arial"/>
                <a:sym typeface="Arial"/>
              </a:rPr>
              <a:t>• IP reputation checker which checks the ip list extracted from the dataset</a:t>
            </a:r>
            <a:endParaRPr sz="16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600">
                <a:latin typeface="Arial"/>
                <a:ea typeface="Arial"/>
                <a:cs typeface="Arial"/>
                <a:sym typeface="Arial"/>
              </a:rPr>
              <a:t>• The task of dividing malicious IPs and categorizing them into three categories, namely  High, Medium, and Low.</a:t>
            </a:r>
            <a:endParaRPr sz="1600">
              <a:latin typeface="Arial"/>
              <a:ea typeface="Arial"/>
              <a:cs typeface="Arial"/>
              <a:sym typeface="Arial"/>
            </a:endParaRPr>
          </a:p>
          <a:p>
            <a:pPr indent="0" lvl="0" marL="0" rtl="0" algn="l">
              <a:lnSpc>
                <a:spcPct val="100000"/>
              </a:lnSpc>
              <a:spcBef>
                <a:spcPts val="300"/>
              </a:spcBef>
              <a:spcAft>
                <a:spcPts val="0"/>
              </a:spcAft>
              <a:buSzPts val="1400"/>
              <a:buNone/>
            </a:pPr>
            <a:r>
              <a:t/>
            </a:r>
            <a:endParaRPr/>
          </a:p>
        </p:txBody>
      </p:sp>
      <p:sp>
        <p:nvSpPr>
          <p:cNvPr id="284" name="Google Shape;284;p41"/>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idx="1" type="body"/>
          </p:nvPr>
        </p:nvSpPr>
        <p:spPr>
          <a:xfrm>
            <a:off x="227800" y="1272577"/>
            <a:ext cx="8229600" cy="33945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300"/>
              </a:spcBef>
              <a:spcAft>
                <a:spcPts val="0"/>
              </a:spcAft>
              <a:buSzPts val="1400"/>
              <a:buNone/>
            </a:pPr>
            <a:r>
              <a:rPr b="1" lang="en" sz="1600">
                <a:highlight>
                  <a:srgbClr val="FFFFFF"/>
                </a:highlight>
                <a:latin typeface="Arial"/>
                <a:ea typeface="Arial"/>
                <a:cs typeface="Arial"/>
                <a:sym typeface="Arial"/>
              </a:rPr>
              <a:t>A distributed denial of service (DDoS)</a:t>
            </a:r>
            <a:r>
              <a:rPr lang="en" sz="1600">
                <a:highlight>
                  <a:srgbClr val="FFFFFF"/>
                </a:highlight>
                <a:latin typeface="Arial"/>
                <a:ea typeface="Arial"/>
                <a:cs typeface="Arial"/>
                <a:sym typeface="Arial"/>
              </a:rPr>
              <a:t> attack is a malicious attempt to</a:t>
            </a:r>
            <a:endParaRPr sz="1600">
              <a:highlight>
                <a:srgbClr val="FFFFFF"/>
              </a:highlight>
              <a:latin typeface="Arial"/>
              <a:ea typeface="Arial"/>
              <a:cs typeface="Arial"/>
              <a:sym typeface="Arial"/>
            </a:endParaRPr>
          </a:p>
          <a:p>
            <a:pPr indent="0" lvl="0" marL="0" rtl="0" algn="l">
              <a:lnSpc>
                <a:spcPct val="100000"/>
              </a:lnSpc>
              <a:spcBef>
                <a:spcPts val="300"/>
              </a:spcBef>
              <a:spcAft>
                <a:spcPts val="0"/>
              </a:spcAft>
              <a:buSzPts val="1400"/>
              <a:buNone/>
            </a:pPr>
            <a:r>
              <a:rPr lang="en" sz="1600">
                <a:highlight>
                  <a:srgbClr val="FFFFFF"/>
                </a:highlight>
                <a:latin typeface="Arial"/>
                <a:ea typeface="Arial"/>
                <a:cs typeface="Arial"/>
                <a:sym typeface="Arial"/>
              </a:rPr>
              <a:t>disrupt normal traffic of a server, service, or network by overwhelming</a:t>
            </a:r>
            <a:endParaRPr sz="1600">
              <a:highlight>
                <a:srgbClr val="FFFFFF"/>
              </a:highlight>
              <a:latin typeface="Arial"/>
              <a:ea typeface="Arial"/>
              <a:cs typeface="Arial"/>
              <a:sym typeface="Arial"/>
            </a:endParaRPr>
          </a:p>
          <a:p>
            <a:pPr indent="0" lvl="0" marL="0" rtl="0" algn="l">
              <a:lnSpc>
                <a:spcPct val="100000"/>
              </a:lnSpc>
              <a:spcBef>
                <a:spcPts val="300"/>
              </a:spcBef>
              <a:spcAft>
                <a:spcPts val="0"/>
              </a:spcAft>
              <a:buSzPts val="1400"/>
              <a:buNone/>
            </a:pPr>
            <a:r>
              <a:rPr lang="en" sz="1600">
                <a:highlight>
                  <a:srgbClr val="FFFFFF"/>
                </a:highlight>
                <a:latin typeface="Arial"/>
                <a:ea typeface="Arial"/>
                <a:cs typeface="Arial"/>
                <a:sym typeface="Arial"/>
              </a:rPr>
              <a:t>the target or its surrounding infrastructure with a flood of internet</a:t>
            </a:r>
            <a:endParaRPr sz="1600">
              <a:highlight>
                <a:srgbClr val="FFFFFF"/>
              </a:highlight>
              <a:latin typeface="Arial"/>
              <a:ea typeface="Arial"/>
              <a:cs typeface="Arial"/>
              <a:sym typeface="Arial"/>
            </a:endParaRPr>
          </a:p>
          <a:p>
            <a:pPr indent="0" lvl="0" marL="0" rtl="0" algn="l">
              <a:lnSpc>
                <a:spcPct val="100000"/>
              </a:lnSpc>
              <a:spcBef>
                <a:spcPts val="300"/>
              </a:spcBef>
              <a:spcAft>
                <a:spcPts val="0"/>
              </a:spcAft>
              <a:buSzPts val="1400"/>
              <a:buNone/>
            </a:pPr>
            <a:r>
              <a:rPr lang="en" sz="1600">
                <a:highlight>
                  <a:srgbClr val="FFFFFF"/>
                </a:highlight>
                <a:latin typeface="Arial"/>
                <a:ea typeface="Arial"/>
                <a:cs typeface="Arial"/>
                <a:sym typeface="Arial"/>
              </a:rPr>
              <a:t>traffic. </a:t>
            </a:r>
            <a:endParaRPr sz="1600">
              <a:highlight>
                <a:srgbClr val="FFFFFF"/>
              </a:highlight>
              <a:latin typeface="Arial"/>
              <a:ea typeface="Arial"/>
              <a:cs typeface="Arial"/>
              <a:sym typeface="Arial"/>
            </a:endParaRPr>
          </a:p>
          <a:p>
            <a:pPr indent="0" lvl="0" marL="0" rtl="0" algn="l">
              <a:lnSpc>
                <a:spcPct val="100000"/>
              </a:lnSpc>
              <a:spcBef>
                <a:spcPts val="300"/>
              </a:spcBef>
              <a:spcAft>
                <a:spcPts val="0"/>
              </a:spcAft>
              <a:buSzPts val="1400"/>
              <a:buNone/>
            </a:pPr>
            <a:r>
              <a:t/>
            </a:r>
            <a:endParaRPr sz="1600">
              <a:highlight>
                <a:srgbClr val="FFFFFF"/>
              </a:highlight>
              <a:latin typeface="Arial"/>
              <a:ea typeface="Arial"/>
              <a:cs typeface="Arial"/>
              <a:sym typeface="Arial"/>
            </a:endParaRPr>
          </a:p>
          <a:p>
            <a:pPr indent="0" lvl="0" marL="0" rtl="0" algn="l">
              <a:lnSpc>
                <a:spcPct val="100000"/>
              </a:lnSpc>
              <a:spcBef>
                <a:spcPts val="300"/>
              </a:spcBef>
              <a:spcAft>
                <a:spcPts val="0"/>
              </a:spcAft>
              <a:buSzPts val="1400"/>
              <a:buNone/>
            </a:pPr>
            <a:r>
              <a:rPr lang="en" sz="1600">
                <a:highlight>
                  <a:srgbClr val="FFFFFF"/>
                </a:highlight>
                <a:latin typeface="Arial"/>
                <a:ea typeface="Arial"/>
                <a:cs typeface="Arial"/>
                <a:sym typeface="Arial"/>
              </a:rPr>
              <a:t>DDoS attacks achieve effectiveness by utilizing many compromised computer systems      as sources of attack traffic. Exploited machines can include computers and other networked resources such as IoT devices. </a:t>
            </a:r>
            <a:endParaRPr sz="1600">
              <a:highlight>
                <a:srgbClr val="FFFFFF"/>
              </a:highlight>
              <a:latin typeface="Arial"/>
              <a:ea typeface="Arial"/>
              <a:cs typeface="Arial"/>
              <a:sym typeface="Arial"/>
            </a:endParaRPr>
          </a:p>
          <a:p>
            <a:pPr indent="0" lvl="0" marL="0" rtl="0" algn="l">
              <a:lnSpc>
                <a:spcPct val="100000"/>
              </a:lnSpc>
              <a:spcBef>
                <a:spcPts val="300"/>
              </a:spcBef>
              <a:spcAft>
                <a:spcPts val="0"/>
              </a:spcAft>
              <a:buSzPts val="1400"/>
              <a:buNone/>
            </a:pPr>
            <a:r>
              <a:t/>
            </a:r>
            <a:endParaRPr sz="1600">
              <a:highlight>
                <a:srgbClr val="FFFFFF"/>
              </a:highlight>
              <a:latin typeface="Arial"/>
              <a:ea typeface="Arial"/>
              <a:cs typeface="Arial"/>
              <a:sym typeface="Arial"/>
            </a:endParaRPr>
          </a:p>
          <a:p>
            <a:pPr indent="0" lvl="0" marL="0" rtl="0" algn="l">
              <a:lnSpc>
                <a:spcPct val="90000"/>
              </a:lnSpc>
              <a:spcBef>
                <a:spcPts val="300"/>
              </a:spcBef>
              <a:spcAft>
                <a:spcPts val="0"/>
              </a:spcAft>
              <a:buClr>
                <a:schemeClr val="dk1"/>
              </a:buClr>
              <a:buSzPts val="1100"/>
              <a:buFont typeface="Arial"/>
              <a:buNone/>
            </a:pPr>
            <a:r>
              <a:rPr lang="en" sz="1600">
                <a:solidFill>
                  <a:schemeClr val="dk1"/>
                </a:solidFill>
                <a:highlight>
                  <a:srgbClr val="FFFFFF"/>
                </a:highlight>
                <a:latin typeface="Arial"/>
                <a:ea typeface="Arial"/>
                <a:cs typeface="Arial"/>
                <a:sym typeface="Arial"/>
              </a:rPr>
              <a:t>In a simple terms, a DDoS attack is like a traffic jam clogging up a highway, preventing regular traffic from arriving at its destination.</a:t>
            </a:r>
            <a:endParaRPr sz="1600">
              <a:solidFill>
                <a:schemeClr val="dk1"/>
              </a:solidFill>
              <a:highlight>
                <a:srgbClr val="FFFFFF"/>
              </a:highlight>
              <a:latin typeface="Arial"/>
              <a:ea typeface="Arial"/>
              <a:cs typeface="Arial"/>
              <a:sym typeface="Arial"/>
            </a:endParaRPr>
          </a:p>
          <a:p>
            <a:pPr indent="0" lvl="0" marL="0" rtl="0" algn="l">
              <a:lnSpc>
                <a:spcPct val="100000"/>
              </a:lnSpc>
              <a:spcBef>
                <a:spcPts val="300"/>
              </a:spcBef>
              <a:spcAft>
                <a:spcPts val="0"/>
              </a:spcAft>
              <a:buSzPts val="1400"/>
              <a:buNone/>
            </a:pPr>
            <a:r>
              <a:t/>
            </a:r>
            <a:endParaRPr sz="1600"/>
          </a:p>
        </p:txBody>
      </p:sp>
      <p:pic>
        <p:nvPicPr>
          <p:cNvPr id="102" name="Google Shape;102;p15"/>
          <p:cNvPicPr preferRelativeResize="0"/>
          <p:nvPr/>
        </p:nvPicPr>
        <p:blipFill rotWithShape="1">
          <a:blip r:embed="rId3">
            <a:alphaModFix/>
          </a:blip>
          <a:srcRect b="0" l="0" r="0" t="0"/>
          <a:stretch/>
        </p:blipFill>
        <p:spPr>
          <a:xfrm>
            <a:off x="7040275" y="230125"/>
            <a:ext cx="2007124" cy="2007124"/>
          </a:xfrm>
          <a:prstGeom prst="rect">
            <a:avLst/>
          </a:prstGeom>
          <a:noFill/>
          <a:ln>
            <a:noFill/>
          </a:ln>
        </p:spPr>
      </p:pic>
      <p:sp>
        <p:nvSpPr>
          <p:cNvPr id="103" name="Google Shape;103;p15"/>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2"/>
          <p:cNvSpPr txBox="1"/>
          <p:nvPr>
            <p:ph idx="1" type="body"/>
          </p:nvPr>
        </p:nvSpPr>
        <p:spPr>
          <a:xfrm>
            <a:off x="457200" y="1200152"/>
            <a:ext cx="8229600" cy="3394500"/>
          </a:xfrm>
          <a:prstGeom prst="rect">
            <a:avLst/>
          </a:prstGeom>
          <a:noFill/>
          <a:ln>
            <a:noFill/>
          </a:ln>
        </p:spPr>
        <p:txBody>
          <a:bodyPr anchorCtr="0" anchor="t" bIns="34275" lIns="68575" spcFirstLastPara="1" rIns="68575" wrap="square" tIns="34275">
            <a:normAutofit/>
          </a:bodyPr>
          <a:lstStyle/>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The script begins with the input of a file </a:t>
            </a:r>
            <a:endParaRPr sz="1600">
              <a:latin typeface="Arial"/>
              <a:ea typeface="Arial"/>
              <a:cs typeface="Arial"/>
              <a:sym typeface="Arial"/>
            </a:endParaRPr>
          </a:p>
          <a:p>
            <a:pPr indent="0" lvl="0" marL="0" rtl="0" algn="l">
              <a:lnSpc>
                <a:spcPct val="115000"/>
              </a:lnSpc>
              <a:spcBef>
                <a:spcPts val="0"/>
              </a:spcBef>
              <a:spcAft>
                <a:spcPts val="0"/>
              </a:spcAft>
              <a:buSzPts val="1400"/>
              <a:buNone/>
            </a:pPr>
            <a:r>
              <a:rPr lang="en" sz="1600">
                <a:latin typeface="Arial"/>
                <a:ea typeface="Arial"/>
                <a:cs typeface="Arial"/>
                <a:sym typeface="Arial"/>
              </a:rPr>
              <a:t>  containing a list of IP addresses in xlsx format </a:t>
            </a:r>
            <a:endParaRPr sz="1600">
              <a:latin typeface="Arial"/>
              <a:ea typeface="Arial"/>
              <a:cs typeface="Arial"/>
              <a:sym typeface="Arial"/>
            </a:endParaRPr>
          </a:p>
          <a:p>
            <a:pPr indent="0" lvl="0" marL="0" rtl="0" algn="l">
              <a:lnSpc>
                <a:spcPct val="115000"/>
              </a:lnSpc>
              <a:spcBef>
                <a:spcPts val="0"/>
              </a:spcBef>
              <a:spcAft>
                <a:spcPts val="0"/>
              </a:spcAft>
              <a:buSzPts val="1400"/>
              <a:buNone/>
            </a:pPr>
            <a:r>
              <a:rPr lang="en" sz="1600">
                <a:latin typeface="Arial"/>
                <a:ea typeface="Arial"/>
                <a:cs typeface="Arial"/>
                <a:sym typeface="Arial"/>
              </a:rPr>
              <a:t>  and then requests with the IPVoid</a:t>
            </a:r>
            <a:endParaRPr sz="16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600">
                <a:latin typeface="Arial"/>
                <a:ea typeface="Arial"/>
                <a:cs typeface="Arial"/>
                <a:sym typeface="Arial"/>
              </a:rPr>
              <a:t>  using curl, which returns the HTML response.</a:t>
            </a:r>
            <a:endParaRPr sz="1600">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 sz="1600">
                <a:latin typeface="Arial"/>
                <a:ea typeface="Arial"/>
                <a:cs typeface="Arial"/>
                <a:sym typeface="Arial"/>
              </a:rPr>
              <a:t>Later script filters out the specific part</a:t>
            </a:r>
            <a:endParaRPr sz="1600">
              <a:latin typeface="Arial"/>
              <a:ea typeface="Arial"/>
              <a:cs typeface="Arial"/>
              <a:sym typeface="Arial"/>
            </a:endParaRPr>
          </a:p>
          <a:p>
            <a:pPr indent="0" lvl="0" marL="0" rtl="0" algn="l">
              <a:lnSpc>
                <a:spcPct val="115000"/>
              </a:lnSpc>
              <a:spcBef>
                <a:spcPts val="0"/>
              </a:spcBef>
              <a:spcAft>
                <a:spcPts val="0"/>
              </a:spcAft>
              <a:buSzPts val="1400"/>
              <a:buNone/>
            </a:pPr>
            <a:r>
              <a:rPr lang="en" sz="1600">
                <a:latin typeface="Arial"/>
                <a:ea typeface="Arial"/>
                <a:cs typeface="Arial"/>
                <a:sym typeface="Arial"/>
              </a:rPr>
              <a:t>  that includes the IP Score and saves it in a </a:t>
            </a:r>
            <a:endParaRPr sz="1600">
              <a:latin typeface="Arial"/>
              <a:ea typeface="Arial"/>
              <a:cs typeface="Arial"/>
              <a:sym typeface="Arial"/>
            </a:endParaRPr>
          </a:p>
          <a:p>
            <a:pPr indent="0" lvl="0" marL="0" rtl="0" algn="l">
              <a:lnSpc>
                <a:spcPct val="115000"/>
              </a:lnSpc>
              <a:spcBef>
                <a:spcPts val="0"/>
              </a:spcBef>
              <a:spcAft>
                <a:spcPts val="0"/>
              </a:spcAft>
              <a:buSzPts val="1400"/>
              <a:buNone/>
            </a:pPr>
            <a:r>
              <a:rPr lang="en" sz="1600">
                <a:latin typeface="Arial"/>
                <a:ea typeface="Arial"/>
                <a:cs typeface="Arial"/>
                <a:sym typeface="Arial"/>
              </a:rPr>
              <a:t>  new file with the IP address and score, which</a:t>
            </a:r>
            <a:endParaRPr sz="1600">
              <a:latin typeface="Arial"/>
              <a:ea typeface="Arial"/>
              <a:cs typeface="Arial"/>
              <a:sym typeface="Arial"/>
            </a:endParaRPr>
          </a:p>
          <a:p>
            <a:pPr indent="0" lvl="0" marL="0" rtl="0" algn="l">
              <a:lnSpc>
                <a:spcPct val="115000"/>
              </a:lnSpc>
              <a:spcBef>
                <a:spcPts val="0"/>
              </a:spcBef>
              <a:spcAft>
                <a:spcPts val="0"/>
              </a:spcAft>
              <a:buSzPts val="1400"/>
              <a:buNone/>
            </a:pPr>
            <a:r>
              <a:rPr lang="en" sz="1600">
                <a:latin typeface="Arial"/>
                <a:ea typeface="Arial"/>
                <a:cs typeface="Arial"/>
                <a:sym typeface="Arial"/>
              </a:rPr>
              <a:t>  can be used as input for the next phase.</a:t>
            </a:r>
            <a:endParaRPr sz="1600">
              <a:latin typeface="Arial"/>
              <a:ea typeface="Arial"/>
              <a:cs typeface="Arial"/>
              <a:sym typeface="Arial"/>
            </a:endParaRPr>
          </a:p>
          <a:p>
            <a:pPr indent="0" lvl="0" marL="0" rtl="0" algn="l">
              <a:lnSpc>
                <a:spcPct val="100000"/>
              </a:lnSpc>
              <a:spcBef>
                <a:spcPts val="300"/>
              </a:spcBef>
              <a:spcAft>
                <a:spcPts val="0"/>
              </a:spcAft>
              <a:buSzPts val="1400"/>
              <a:buNone/>
            </a:pPr>
            <a:r>
              <a:t/>
            </a:r>
            <a:endParaRPr/>
          </a:p>
        </p:txBody>
      </p:sp>
      <p:pic>
        <p:nvPicPr>
          <p:cNvPr id="290" name="Google Shape;290;p42"/>
          <p:cNvPicPr preferRelativeResize="0"/>
          <p:nvPr/>
        </p:nvPicPr>
        <p:blipFill rotWithShape="1">
          <a:blip r:embed="rId3">
            <a:alphaModFix/>
          </a:blip>
          <a:srcRect b="0" l="0" r="0" t="0"/>
          <a:stretch/>
        </p:blipFill>
        <p:spPr>
          <a:xfrm>
            <a:off x="4829694" y="648076"/>
            <a:ext cx="4182891" cy="3865735"/>
          </a:xfrm>
          <a:prstGeom prst="rect">
            <a:avLst/>
          </a:prstGeom>
          <a:noFill/>
          <a:ln>
            <a:noFill/>
          </a:ln>
        </p:spPr>
      </p:pic>
      <p:sp>
        <p:nvSpPr>
          <p:cNvPr id="291" name="Google Shape;291;p42"/>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1400"/>
              <a:buNone/>
            </a:pPr>
            <a:r>
              <a:rPr lang="en"/>
              <a:t>Conclusion</a:t>
            </a:r>
            <a:endParaRPr/>
          </a:p>
        </p:txBody>
      </p:sp>
      <p:sp>
        <p:nvSpPr>
          <p:cNvPr id="297" name="Google Shape;297;p43"/>
          <p:cNvSpPr txBox="1"/>
          <p:nvPr>
            <p:ph idx="1" type="body"/>
          </p:nvPr>
        </p:nvSpPr>
        <p:spPr>
          <a:xfrm>
            <a:off x="457200" y="1200152"/>
            <a:ext cx="8229600" cy="3394500"/>
          </a:xfrm>
          <a:prstGeom prst="rect">
            <a:avLst/>
          </a:prstGeom>
          <a:noFill/>
          <a:ln>
            <a:noFill/>
          </a:ln>
        </p:spPr>
        <p:txBody>
          <a:bodyPr anchorCtr="0" anchor="t" bIns="34275" lIns="68575" spcFirstLastPara="1" rIns="68575" wrap="square" tIns="34275">
            <a:normAutofit/>
          </a:bodyPr>
          <a:lstStyle/>
          <a:p>
            <a:pPr indent="0" lvl="0" marL="76200" marR="355600" rtl="0" algn="just">
              <a:lnSpc>
                <a:spcPct val="98000"/>
              </a:lnSpc>
              <a:spcBef>
                <a:spcPts val="0"/>
              </a:spcBef>
              <a:spcAft>
                <a:spcPts val="0"/>
              </a:spcAft>
              <a:buSzPts val="1400"/>
              <a:buNone/>
            </a:pPr>
            <a:r>
              <a:rPr lang="en" sz="1600">
                <a:latin typeface="Arial"/>
                <a:ea typeface="Arial"/>
                <a:cs typeface="Arial"/>
                <a:sym typeface="Arial"/>
              </a:rPr>
              <a:t>As we all know that the ratio of DDoS Attacks has rapidly increased in the last few years. A company needs to protect its service and server infrastructure from such attacks. There are industry tools available that provide optimum ddos protection but more often than not they are very expensive for small business. </a:t>
            </a:r>
            <a:endParaRPr sz="1600">
              <a:latin typeface="Arial"/>
              <a:ea typeface="Arial"/>
              <a:cs typeface="Arial"/>
              <a:sym typeface="Arial"/>
            </a:endParaRPr>
          </a:p>
          <a:p>
            <a:pPr indent="0" lvl="0" marL="76200" marR="355600" rtl="0" algn="just">
              <a:lnSpc>
                <a:spcPct val="98000"/>
              </a:lnSpc>
              <a:spcBef>
                <a:spcPts val="0"/>
              </a:spcBef>
              <a:spcAft>
                <a:spcPts val="0"/>
              </a:spcAft>
              <a:buSzPts val="1400"/>
              <a:buNone/>
            </a:pPr>
            <a:r>
              <a:t/>
            </a:r>
            <a:endParaRPr sz="1600">
              <a:latin typeface="Arial"/>
              <a:ea typeface="Arial"/>
              <a:cs typeface="Arial"/>
              <a:sym typeface="Arial"/>
            </a:endParaRPr>
          </a:p>
          <a:p>
            <a:pPr indent="0" lvl="0" marL="76200" marR="355600" rtl="0" algn="just">
              <a:lnSpc>
                <a:spcPct val="98000"/>
              </a:lnSpc>
              <a:spcBef>
                <a:spcPts val="0"/>
              </a:spcBef>
              <a:spcAft>
                <a:spcPts val="0"/>
              </a:spcAft>
              <a:buClr>
                <a:schemeClr val="dk1"/>
              </a:buClr>
              <a:buSzPts val="1100"/>
              <a:buFont typeface="Arial"/>
              <a:buNone/>
            </a:pPr>
            <a:r>
              <a:rPr lang="en" sz="1600">
                <a:latin typeface="Arial"/>
                <a:ea typeface="Arial"/>
                <a:cs typeface="Arial"/>
                <a:sym typeface="Arial"/>
              </a:rPr>
              <a:t>Small business don’t have the infrastructure, resources or technical know how to deploy these solutions. In this case open source tools are generally looked forward upon. But open source tools lack the appropriate analysis and detection mechanisms. We plan on improving these solutions with the help of IBM Watson and create a better and more cost effective system that provides moderate DDoS mitigation.</a:t>
            </a:r>
            <a:endParaRPr sz="1600">
              <a:latin typeface="Arial"/>
              <a:ea typeface="Arial"/>
              <a:cs typeface="Arial"/>
              <a:sym typeface="Arial"/>
            </a:endParaRPr>
          </a:p>
          <a:p>
            <a:pPr indent="0" lvl="0" marL="0" rtl="0" algn="l">
              <a:lnSpc>
                <a:spcPct val="100000"/>
              </a:lnSpc>
              <a:spcBef>
                <a:spcPts val="300"/>
              </a:spcBef>
              <a:spcAft>
                <a:spcPts val="0"/>
              </a:spcAft>
              <a:buSzPts val="1400"/>
              <a:buNone/>
            </a:pPr>
            <a:r>
              <a:t/>
            </a:r>
            <a:endParaRPr/>
          </a:p>
        </p:txBody>
      </p:sp>
      <p:sp>
        <p:nvSpPr>
          <p:cNvPr id="298" name="Google Shape;298;p43"/>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Clr>
                <a:schemeClr val="dk1"/>
              </a:buClr>
              <a:buSzPct val="43209"/>
              <a:buNone/>
            </a:pPr>
            <a:br>
              <a:rPr lang="en" sz="3600"/>
            </a:br>
            <a:r>
              <a:rPr lang="en" sz="3600"/>
              <a:t>Bibliography</a:t>
            </a:r>
            <a:br>
              <a:rPr lang="en" sz="3600"/>
            </a:br>
            <a:endParaRPr/>
          </a:p>
        </p:txBody>
      </p:sp>
      <p:sp>
        <p:nvSpPr>
          <p:cNvPr id="304" name="Google Shape;304;p44"/>
          <p:cNvSpPr txBox="1"/>
          <p:nvPr>
            <p:ph idx="1" type="body"/>
          </p:nvPr>
        </p:nvSpPr>
        <p:spPr>
          <a:xfrm>
            <a:off x="457200" y="1200152"/>
            <a:ext cx="8229600" cy="3394500"/>
          </a:xfrm>
          <a:prstGeom prst="rect">
            <a:avLst/>
          </a:prstGeom>
          <a:noFill/>
          <a:ln>
            <a:noFill/>
          </a:ln>
        </p:spPr>
        <p:txBody>
          <a:bodyPr anchorCtr="0" anchor="t" bIns="34275" lIns="68575" spcFirstLastPara="1" rIns="68575" wrap="square" tIns="34275">
            <a:normAutofit/>
          </a:bodyPr>
          <a:lstStyle/>
          <a:p>
            <a:pPr indent="-317500" lvl="0" marL="457200" rtl="0" algn="l">
              <a:lnSpc>
                <a:spcPct val="100000"/>
              </a:lnSpc>
              <a:spcBef>
                <a:spcPts val="300"/>
              </a:spcBef>
              <a:spcAft>
                <a:spcPts val="0"/>
              </a:spcAft>
              <a:buClr>
                <a:schemeClr val="dk1"/>
              </a:buClr>
              <a:buSzPts val="1400"/>
              <a:buChar char="•"/>
            </a:pPr>
            <a:r>
              <a:rPr lang="en" sz="1600" u="sng">
                <a:solidFill>
                  <a:schemeClr val="hlink"/>
                </a:solidFill>
                <a:hlinkClick r:id="rId3"/>
              </a:rPr>
              <a:t>https://www.ibm.com/</a:t>
            </a:r>
            <a:endParaRPr sz="1600"/>
          </a:p>
          <a:p>
            <a:pPr indent="-317500" lvl="0" marL="457200" rtl="0" algn="l">
              <a:lnSpc>
                <a:spcPct val="100000"/>
              </a:lnSpc>
              <a:spcBef>
                <a:spcPts val="300"/>
              </a:spcBef>
              <a:spcAft>
                <a:spcPts val="0"/>
              </a:spcAft>
              <a:buClr>
                <a:schemeClr val="dk1"/>
              </a:buClr>
              <a:buSzPts val="1400"/>
              <a:buChar char="•"/>
            </a:pPr>
            <a:r>
              <a:rPr lang="en" sz="1600" u="sng">
                <a:solidFill>
                  <a:schemeClr val="hlink"/>
                </a:solidFill>
                <a:hlinkClick r:id="rId4"/>
              </a:rPr>
              <a:t>https://stackoverflow.com/</a:t>
            </a:r>
            <a:endParaRPr sz="1600"/>
          </a:p>
          <a:p>
            <a:pPr indent="-317500" lvl="0" marL="457200" rtl="0" algn="l">
              <a:lnSpc>
                <a:spcPct val="100000"/>
              </a:lnSpc>
              <a:spcBef>
                <a:spcPts val="300"/>
              </a:spcBef>
              <a:spcAft>
                <a:spcPts val="0"/>
              </a:spcAft>
              <a:buClr>
                <a:schemeClr val="dk1"/>
              </a:buClr>
              <a:buSzPts val="1400"/>
              <a:buChar char="•"/>
            </a:pPr>
            <a:r>
              <a:rPr lang="en" sz="1600" u="sng">
                <a:solidFill>
                  <a:schemeClr val="hlink"/>
                </a:solidFill>
                <a:hlinkClick r:id="rId5"/>
              </a:rPr>
              <a:t>https://www.ijeat.org/</a:t>
            </a:r>
            <a:endParaRPr sz="1600"/>
          </a:p>
        </p:txBody>
      </p:sp>
      <p:sp>
        <p:nvSpPr>
          <p:cNvPr id="305" name="Google Shape;305;p44"/>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ph type="title"/>
          </p:nvPr>
        </p:nvSpPr>
        <p:spPr>
          <a:xfrm>
            <a:off x="3366655" y="2143050"/>
            <a:ext cx="2202217" cy="8574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SzPct val="47138"/>
              <a:buNone/>
            </a:pPr>
            <a:r>
              <a:rPr b="1" lang="en">
                <a:latin typeface="Arial"/>
                <a:ea typeface="Arial"/>
                <a:cs typeface="Arial"/>
                <a:sym typeface="Arial"/>
              </a:rPr>
              <a:t>Thank You</a:t>
            </a:r>
            <a:endParaRPr b="1">
              <a:latin typeface="Arial"/>
              <a:ea typeface="Arial"/>
              <a:cs typeface="Arial"/>
              <a:sym typeface="Arial"/>
            </a:endParaRPr>
          </a:p>
        </p:txBody>
      </p:sp>
      <p:sp>
        <p:nvSpPr>
          <p:cNvPr id="311" name="Google Shape;311;p45"/>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12" name="Google Shape;312;p45"/>
          <p:cNvSpPr/>
          <p:nvPr/>
        </p:nvSpPr>
        <p:spPr>
          <a:xfrm>
            <a:off x="0" y="0"/>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idx="1" type="body"/>
          </p:nvPr>
        </p:nvSpPr>
        <p:spPr>
          <a:xfrm>
            <a:off x="512618" y="458934"/>
            <a:ext cx="8229600" cy="3870611"/>
          </a:xfrm>
          <a:prstGeom prst="rect">
            <a:avLst/>
          </a:prstGeom>
          <a:noFill/>
          <a:ln>
            <a:noFill/>
          </a:ln>
        </p:spPr>
        <p:txBody>
          <a:bodyPr anchorCtr="0" anchor="t" bIns="34275" lIns="68575" spcFirstLastPara="1" rIns="68575" wrap="square" tIns="34275">
            <a:noAutofit/>
          </a:bodyPr>
          <a:lstStyle/>
          <a:p>
            <a:pPr indent="-317500" lvl="0" marL="457200" rtl="0" algn="l">
              <a:lnSpc>
                <a:spcPct val="100000"/>
              </a:lnSpc>
              <a:spcBef>
                <a:spcPts val="300"/>
              </a:spcBef>
              <a:spcAft>
                <a:spcPts val="0"/>
              </a:spcAft>
              <a:buClr>
                <a:schemeClr val="dk1"/>
              </a:buClr>
              <a:buSzPts val="1400"/>
              <a:buChar char="•"/>
            </a:pPr>
            <a:r>
              <a:rPr lang="en" sz="1200">
                <a:latin typeface="Arial"/>
                <a:ea typeface="Arial"/>
                <a:cs typeface="Arial"/>
                <a:sym typeface="Arial"/>
              </a:rPr>
              <a:t>DDoS attacks are carried out with networks of Internet-</a:t>
            </a:r>
            <a:endParaRPr/>
          </a:p>
          <a:p>
            <a:pPr indent="0" lvl="0" marL="139700" rtl="0" algn="l">
              <a:lnSpc>
                <a:spcPct val="100000"/>
              </a:lnSpc>
              <a:spcBef>
                <a:spcPts val="300"/>
              </a:spcBef>
              <a:spcAft>
                <a:spcPts val="0"/>
              </a:spcAft>
              <a:buSzPts val="1400"/>
              <a:buNone/>
            </a:pPr>
            <a:r>
              <a:rPr lang="en" sz="1200">
                <a:latin typeface="Arial"/>
                <a:ea typeface="Arial"/>
                <a:cs typeface="Arial"/>
                <a:sym typeface="Arial"/>
              </a:rPr>
              <a:t>	connected machines.</a:t>
            </a:r>
            <a:endParaRPr/>
          </a:p>
          <a:p>
            <a:pPr indent="-317500" lvl="0" marL="457200" rtl="0" algn="l">
              <a:lnSpc>
                <a:spcPct val="100000"/>
              </a:lnSpc>
              <a:spcBef>
                <a:spcPts val="300"/>
              </a:spcBef>
              <a:spcAft>
                <a:spcPts val="0"/>
              </a:spcAft>
              <a:buClr>
                <a:schemeClr val="dk1"/>
              </a:buClr>
              <a:buSzPts val="1400"/>
              <a:buChar char="•"/>
            </a:pPr>
            <a:r>
              <a:rPr lang="en" sz="1200">
                <a:latin typeface="Arial"/>
                <a:ea typeface="Arial"/>
                <a:cs typeface="Arial"/>
                <a:sym typeface="Arial"/>
              </a:rPr>
              <a:t>These networks consist of computers and other devices</a:t>
            </a:r>
            <a:endParaRPr/>
          </a:p>
          <a:p>
            <a:pPr indent="0" lvl="0" marL="139700" rtl="0" algn="l">
              <a:lnSpc>
                <a:spcPct val="100000"/>
              </a:lnSpc>
              <a:spcBef>
                <a:spcPts val="300"/>
              </a:spcBef>
              <a:spcAft>
                <a:spcPts val="0"/>
              </a:spcAft>
              <a:buSzPts val="1400"/>
              <a:buNone/>
            </a:pPr>
            <a:r>
              <a:rPr lang="en" sz="1200">
                <a:latin typeface="Arial"/>
                <a:ea typeface="Arial"/>
                <a:cs typeface="Arial"/>
                <a:sym typeface="Arial"/>
              </a:rPr>
              <a:t>      	(such as IOT devices)which have been infected with </a:t>
            </a:r>
            <a:endParaRPr/>
          </a:p>
          <a:p>
            <a:pPr indent="0" lvl="0" marL="139700" rtl="0" algn="l">
              <a:lnSpc>
                <a:spcPct val="100000"/>
              </a:lnSpc>
              <a:spcBef>
                <a:spcPts val="300"/>
              </a:spcBef>
              <a:spcAft>
                <a:spcPts val="0"/>
              </a:spcAft>
              <a:buSzPts val="1400"/>
              <a:buNone/>
            </a:pPr>
            <a:r>
              <a:rPr lang="en" sz="1200">
                <a:solidFill>
                  <a:schemeClr val="dk1"/>
                </a:solidFill>
                <a:latin typeface="Arial"/>
                <a:ea typeface="Arial"/>
                <a:cs typeface="Arial"/>
                <a:sym typeface="Arial"/>
              </a:rPr>
              <a:t>      	 malware</a:t>
            </a:r>
            <a:r>
              <a:rPr lang="en" sz="1200">
                <a:latin typeface="Arial"/>
                <a:ea typeface="Arial"/>
                <a:cs typeface="Arial"/>
                <a:sym typeface="Arial"/>
              </a:rPr>
              <a:t>, allowing them to be controlled remotely by</a:t>
            </a:r>
            <a:endParaRPr/>
          </a:p>
          <a:p>
            <a:pPr indent="0" lvl="0" marL="139700" rtl="0" algn="l">
              <a:lnSpc>
                <a:spcPct val="100000"/>
              </a:lnSpc>
              <a:spcBef>
                <a:spcPts val="300"/>
              </a:spcBef>
              <a:spcAft>
                <a:spcPts val="0"/>
              </a:spcAft>
              <a:buSzPts val="1400"/>
              <a:buNone/>
            </a:pPr>
            <a:r>
              <a:rPr lang="en" sz="1200">
                <a:latin typeface="Arial"/>
                <a:ea typeface="Arial"/>
                <a:cs typeface="Arial"/>
                <a:sym typeface="Arial"/>
              </a:rPr>
              <a:t>      	 an attacker. These individual devices are referred to as</a:t>
            </a:r>
            <a:r>
              <a:rPr lang="en" sz="1200">
                <a:solidFill>
                  <a:schemeClr val="dk1"/>
                </a:solidFill>
                <a:latin typeface="Arial"/>
                <a:ea typeface="Arial"/>
                <a:cs typeface="Arial"/>
                <a:sym typeface="Arial"/>
              </a:rPr>
              <a:t> bots</a:t>
            </a:r>
            <a:r>
              <a:rPr lang="en" sz="1200">
                <a:latin typeface="Arial"/>
                <a:ea typeface="Arial"/>
                <a:cs typeface="Arial"/>
                <a:sym typeface="Arial"/>
              </a:rPr>
              <a:t> </a:t>
            </a:r>
            <a:endParaRPr/>
          </a:p>
          <a:p>
            <a:pPr indent="-317500" lvl="0" marL="457200" rtl="0" algn="l">
              <a:lnSpc>
                <a:spcPct val="107000"/>
              </a:lnSpc>
              <a:spcBef>
                <a:spcPts val="300"/>
              </a:spcBef>
              <a:spcAft>
                <a:spcPts val="0"/>
              </a:spcAft>
              <a:buSzPts val="1400"/>
              <a:buChar char="•"/>
            </a:pPr>
            <a:r>
              <a:rPr lang="en" sz="1200">
                <a:latin typeface="Arial"/>
                <a:ea typeface="Arial"/>
                <a:cs typeface="Arial"/>
                <a:sym typeface="Arial"/>
              </a:rPr>
              <a:t>DDoS botnets are at the heart of every DDoS attack. </a:t>
            </a:r>
            <a:endParaRPr/>
          </a:p>
          <a:p>
            <a:pPr indent="-317500" lvl="0" marL="457200" rtl="0" algn="l">
              <a:lnSpc>
                <a:spcPct val="107000"/>
              </a:lnSpc>
              <a:spcBef>
                <a:spcPts val="1100"/>
              </a:spcBef>
              <a:spcAft>
                <a:spcPts val="0"/>
              </a:spcAft>
              <a:buSzPts val="1400"/>
              <a:buChar char="•"/>
            </a:pPr>
            <a:r>
              <a:rPr lang="en" sz="1200">
                <a:latin typeface="Arial"/>
                <a:ea typeface="Arial"/>
                <a:cs typeface="Arial"/>
                <a:sym typeface="Arial"/>
              </a:rPr>
              <a:t>A botnet is a collection of hundreds or thousands of devices, known as zombies or bots</a:t>
            </a:r>
            <a:endParaRPr sz="1200">
              <a:latin typeface="Arial"/>
              <a:ea typeface="Arial"/>
              <a:cs typeface="Arial"/>
              <a:sym typeface="Arial"/>
            </a:endParaRPr>
          </a:p>
          <a:p>
            <a:pPr indent="-317500" lvl="0" marL="457200" rtl="0" algn="l">
              <a:lnSpc>
                <a:spcPct val="100000"/>
              </a:lnSpc>
              <a:spcBef>
                <a:spcPts val="1100"/>
              </a:spcBef>
              <a:spcAft>
                <a:spcPts val="0"/>
              </a:spcAft>
              <a:buClr>
                <a:schemeClr val="dk1"/>
              </a:buClr>
              <a:buSzPts val="1400"/>
              <a:buChar char="•"/>
            </a:pPr>
            <a:r>
              <a:rPr lang="en" sz="1200">
                <a:latin typeface="Arial"/>
                <a:ea typeface="Arial"/>
                <a:cs typeface="Arial"/>
                <a:sym typeface="Arial"/>
              </a:rPr>
              <a:t>Once a botnet has been established, the attacker is able to direct an attack by sending 	remote instructions to each bot.</a:t>
            </a:r>
            <a:endParaRPr/>
          </a:p>
          <a:p>
            <a:pPr indent="-317500" lvl="0" marL="457200" rtl="0" algn="l">
              <a:lnSpc>
                <a:spcPct val="107000"/>
              </a:lnSpc>
              <a:spcBef>
                <a:spcPts val="300"/>
              </a:spcBef>
              <a:spcAft>
                <a:spcPts val="0"/>
              </a:spcAft>
              <a:buSzPts val="1400"/>
              <a:buChar char="•"/>
            </a:pPr>
            <a:r>
              <a:rPr lang="en" sz="1200">
                <a:latin typeface="Arial"/>
                <a:ea typeface="Arial"/>
                <a:cs typeface="Arial"/>
                <a:sym typeface="Arial"/>
              </a:rPr>
              <a:t>First, the cyber attacker takes control of the devices after infecting them with malware. </a:t>
            </a:r>
            <a:endParaRPr/>
          </a:p>
          <a:p>
            <a:pPr indent="-317500" lvl="0" marL="457200" rtl="0" algn="l">
              <a:lnSpc>
                <a:spcPct val="100000"/>
              </a:lnSpc>
              <a:spcBef>
                <a:spcPts val="1100"/>
              </a:spcBef>
              <a:spcAft>
                <a:spcPts val="0"/>
              </a:spcAft>
              <a:buClr>
                <a:schemeClr val="dk1"/>
              </a:buClr>
              <a:buSzPts val="1400"/>
              <a:buChar char="•"/>
            </a:pPr>
            <a:r>
              <a:rPr lang="en" sz="1200">
                <a:latin typeface="Arial"/>
                <a:ea typeface="Arial"/>
                <a:cs typeface="Arial"/>
                <a:sym typeface="Arial"/>
              </a:rPr>
              <a:t>Once such a botnet has been created, specific instructions are given remotely to each bot in order for this to carry out an attack.</a:t>
            </a:r>
            <a:endParaRPr/>
          </a:p>
          <a:p>
            <a:pPr indent="-317500" lvl="0" marL="457200" rtl="0" algn="l">
              <a:lnSpc>
                <a:spcPct val="100000"/>
              </a:lnSpc>
              <a:spcBef>
                <a:spcPts val="300"/>
              </a:spcBef>
              <a:spcAft>
                <a:spcPts val="0"/>
              </a:spcAft>
              <a:buClr>
                <a:schemeClr val="dk1"/>
              </a:buClr>
              <a:buSzPts val="1400"/>
              <a:buChar char="•"/>
            </a:pPr>
            <a:r>
              <a:rPr lang="en" sz="1200">
                <a:latin typeface="Arial"/>
                <a:ea typeface="Arial"/>
                <a:cs typeface="Arial"/>
                <a:sym typeface="Arial"/>
              </a:rPr>
              <a:t>If the target is a network or web server, each bot sends requests to the server's IP address.</a:t>
            </a:r>
            <a:endParaRPr sz="1200">
              <a:latin typeface="Arial"/>
              <a:ea typeface="Arial"/>
              <a:cs typeface="Arial"/>
              <a:sym typeface="Arial"/>
            </a:endParaRPr>
          </a:p>
          <a:p>
            <a:pPr indent="-317500" lvl="0" marL="457200" rtl="0" algn="l">
              <a:lnSpc>
                <a:spcPct val="100000"/>
              </a:lnSpc>
              <a:spcBef>
                <a:spcPts val="300"/>
              </a:spcBef>
              <a:spcAft>
                <a:spcPts val="0"/>
              </a:spcAft>
              <a:buClr>
                <a:schemeClr val="dk1"/>
              </a:buClr>
              <a:buSzPts val="1400"/>
              <a:buChar char="•"/>
            </a:pPr>
            <a:r>
              <a:rPr lang="en" sz="1200">
                <a:latin typeface="Arial"/>
                <a:ea typeface="Arial"/>
                <a:cs typeface="Arial"/>
                <a:sym typeface="Arial"/>
              </a:rPr>
              <a:t>Without the owners' awareness, the devices might have been hacked by attackers who used security flaws and infected them with malware.</a:t>
            </a:r>
            <a:endParaRPr/>
          </a:p>
          <a:p>
            <a:pPr indent="-228600" lvl="0" marL="457200" rtl="0" algn="l">
              <a:lnSpc>
                <a:spcPct val="100000"/>
              </a:lnSpc>
              <a:spcBef>
                <a:spcPts val="300"/>
              </a:spcBef>
              <a:spcAft>
                <a:spcPts val="0"/>
              </a:spcAft>
              <a:buClr>
                <a:schemeClr val="dk1"/>
              </a:buClr>
              <a:buSzPts val="1400"/>
              <a:buNone/>
            </a:pPr>
            <a:r>
              <a:t/>
            </a:r>
            <a:endParaRPr sz="1200">
              <a:latin typeface="Arial"/>
              <a:ea typeface="Arial"/>
              <a:cs typeface="Arial"/>
              <a:sym typeface="Arial"/>
            </a:endParaRPr>
          </a:p>
          <a:p>
            <a:pPr indent="0" lvl="0" marL="139700" rtl="0" algn="l">
              <a:lnSpc>
                <a:spcPct val="100000"/>
              </a:lnSpc>
              <a:spcBef>
                <a:spcPts val="300"/>
              </a:spcBef>
              <a:spcAft>
                <a:spcPts val="0"/>
              </a:spcAft>
              <a:buSzPts val="1400"/>
              <a:buNone/>
            </a:pPr>
            <a:r>
              <a:t/>
            </a:r>
            <a:endParaRPr sz="1200">
              <a:latin typeface="Arial"/>
              <a:ea typeface="Arial"/>
              <a:cs typeface="Arial"/>
              <a:sym typeface="Arial"/>
            </a:endParaRPr>
          </a:p>
        </p:txBody>
      </p:sp>
      <p:pic>
        <p:nvPicPr>
          <p:cNvPr id="109" name="Google Shape;109;p16"/>
          <p:cNvPicPr preferRelativeResize="0"/>
          <p:nvPr/>
        </p:nvPicPr>
        <p:blipFill rotWithShape="1">
          <a:blip r:embed="rId3">
            <a:alphaModFix/>
          </a:blip>
          <a:srcRect b="0" l="0" r="0" t="0"/>
          <a:stretch/>
        </p:blipFill>
        <p:spPr>
          <a:xfrm>
            <a:off x="6712322" y="164913"/>
            <a:ext cx="2080753" cy="1767796"/>
          </a:xfrm>
          <a:prstGeom prst="rect">
            <a:avLst/>
          </a:prstGeom>
          <a:noFill/>
          <a:ln>
            <a:noFill/>
          </a:ln>
        </p:spPr>
      </p:pic>
      <p:sp>
        <p:nvSpPr>
          <p:cNvPr id="110" name="Google Shape;110;p16"/>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7"/>
          <p:cNvPicPr preferRelativeResize="0"/>
          <p:nvPr/>
        </p:nvPicPr>
        <p:blipFill rotWithShape="1">
          <a:blip r:embed="rId3">
            <a:alphaModFix/>
          </a:blip>
          <a:srcRect b="0" l="0" r="0" t="0"/>
          <a:stretch/>
        </p:blipFill>
        <p:spPr>
          <a:xfrm>
            <a:off x="0" y="30148"/>
            <a:ext cx="9144000" cy="5083204"/>
          </a:xfrm>
          <a:prstGeom prst="rect">
            <a:avLst/>
          </a:prstGeom>
          <a:noFill/>
          <a:ln>
            <a:noFill/>
          </a:ln>
        </p:spPr>
      </p:pic>
      <p:sp>
        <p:nvSpPr>
          <p:cNvPr id="116" name="Google Shape;116;p17"/>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1400"/>
              <a:buNone/>
            </a:pPr>
            <a:r>
              <a:rPr lang="en"/>
              <a:t>Introduction</a:t>
            </a:r>
            <a:endParaRPr/>
          </a:p>
        </p:txBody>
      </p:sp>
      <p:sp>
        <p:nvSpPr>
          <p:cNvPr id="122" name="Google Shape;122;p18"/>
          <p:cNvSpPr txBox="1"/>
          <p:nvPr>
            <p:ph idx="1" type="body"/>
          </p:nvPr>
        </p:nvSpPr>
        <p:spPr>
          <a:xfrm>
            <a:off x="457200" y="1200152"/>
            <a:ext cx="8229600" cy="3394500"/>
          </a:xfrm>
          <a:prstGeom prst="rect">
            <a:avLst/>
          </a:prstGeom>
          <a:noFill/>
          <a:ln>
            <a:noFill/>
          </a:ln>
        </p:spPr>
        <p:txBody>
          <a:bodyPr anchorCtr="0" anchor="t" bIns="34275" lIns="68575" spcFirstLastPara="1" rIns="68575" wrap="square" tIns="34275">
            <a:normAutofit/>
          </a:bodyPr>
          <a:lstStyle/>
          <a:p>
            <a:pPr indent="-285750" lvl="0" marL="361950" marR="431800" rtl="0" algn="just">
              <a:lnSpc>
                <a:spcPct val="98000"/>
              </a:lnSpc>
              <a:spcBef>
                <a:spcPts val="500"/>
              </a:spcBef>
              <a:spcAft>
                <a:spcPts val="0"/>
              </a:spcAft>
              <a:buSzPts val="1100"/>
              <a:buChar char="•"/>
            </a:pPr>
            <a:r>
              <a:rPr lang="en" sz="1500">
                <a:solidFill>
                  <a:srgbClr val="161616"/>
                </a:solidFill>
                <a:latin typeface="Arial"/>
                <a:ea typeface="Arial"/>
                <a:cs typeface="Arial"/>
                <a:sym typeface="Arial"/>
              </a:rPr>
              <a:t>A look into the recent attacks all over the world reveals that DDoS attacks have been on the rise. For any service provider website, DDoS attack is the most dangerous of all. </a:t>
            </a:r>
            <a:endParaRPr/>
          </a:p>
          <a:p>
            <a:pPr indent="-285750" lvl="0" marL="361950" marR="431800" rtl="0" algn="just">
              <a:lnSpc>
                <a:spcPct val="98000"/>
              </a:lnSpc>
              <a:spcBef>
                <a:spcPts val="500"/>
              </a:spcBef>
              <a:spcAft>
                <a:spcPts val="0"/>
              </a:spcAft>
              <a:buSzPts val="1100"/>
              <a:buChar char="•"/>
            </a:pPr>
            <a:r>
              <a:rPr lang="en" sz="1500">
                <a:solidFill>
                  <a:srgbClr val="161616"/>
                </a:solidFill>
                <a:latin typeface="Arial"/>
                <a:ea typeface="Arial"/>
                <a:cs typeface="Arial"/>
                <a:sym typeface="Arial"/>
              </a:rPr>
              <a:t>Loss of Service for any amount of time leads to huge losses in revenue, customer base and reputation.</a:t>
            </a:r>
            <a:endParaRPr/>
          </a:p>
          <a:p>
            <a:pPr indent="-285750" lvl="0" marL="361950" marR="431800" rtl="0" algn="just">
              <a:lnSpc>
                <a:spcPct val="98000"/>
              </a:lnSpc>
              <a:spcBef>
                <a:spcPts val="500"/>
              </a:spcBef>
              <a:spcAft>
                <a:spcPts val="0"/>
              </a:spcAft>
              <a:buSzPts val="1100"/>
              <a:buChar char="•"/>
            </a:pPr>
            <a:r>
              <a:rPr lang="en" sz="1500">
                <a:solidFill>
                  <a:srgbClr val="161616"/>
                </a:solidFill>
                <a:latin typeface="Arial"/>
                <a:ea typeface="Arial"/>
                <a:cs typeface="Arial"/>
                <a:sym typeface="Arial"/>
              </a:rPr>
              <a:t>Considering the given resources and project timeline we are creating a research based project where we explain and demonstrate various methods of DDoS mitigation techniques using open source tools and how to pair them with machine learning techniques to provide the most optimum security for a company deploying a web server.</a:t>
            </a:r>
            <a:endParaRPr sz="1500">
              <a:solidFill>
                <a:srgbClr val="161616"/>
              </a:solidFill>
              <a:latin typeface="Arial"/>
              <a:ea typeface="Arial"/>
              <a:cs typeface="Arial"/>
              <a:sym typeface="Arial"/>
            </a:endParaRPr>
          </a:p>
          <a:p>
            <a:pPr indent="0" lvl="0" marL="0" rtl="0" algn="l">
              <a:lnSpc>
                <a:spcPct val="100000"/>
              </a:lnSpc>
              <a:spcBef>
                <a:spcPts val="300"/>
              </a:spcBef>
              <a:spcAft>
                <a:spcPts val="0"/>
              </a:spcAft>
              <a:buSzPts val="1400"/>
              <a:buNone/>
            </a:pPr>
            <a:r>
              <a:t/>
            </a:r>
            <a:endParaRPr/>
          </a:p>
        </p:txBody>
      </p:sp>
      <p:sp>
        <p:nvSpPr>
          <p:cNvPr id="123" name="Google Shape;123;p18"/>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457200" y="205978"/>
            <a:ext cx="8229600" cy="85725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1"/>
              </a:buClr>
              <a:buSzPts val="3300"/>
              <a:buFont typeface="Calibri"/>
              <a:buNone/>
            </a:pPr>
            <a:r>
              <a:rPr lang="en" sz="3200"/>
              <a:t>Objectives</a:t>
            </a:r>
            <a:endParaRPr sz="3200"/>
          </a:p>
        </p:txBody>
      </p:sp>
      <p:sp>
        <p:nvSpPr>
          <p:cNvPr id="129" name="Google Shape;129;p19"/>
          <p:cNvSpPr txBox="1"/>
          <p:nvPr>
            <p:ph idx="1" type="body"/>
          </p:nvPr>
        </p:nvSpPr>
        <p:spPr>
          <a:xfrm>
            <a:off x="457200" y="1200150"/>
            <a:ext cx="8350800" cy="3567000"/>
          </a:xfrm>
          <a:prstGeom prst="rect">
            <a:avLst/>
          </a:prstGeom>
          <a:noFill/>
          <a:ln>
            <a:noFill/>
          </a:ln>
        </p:spPr>
        <p:txBody>
          <a:bodyPr anchorCtr="0" anchor="t" bIns="34275" lIns="68575" spcFirstLastPara="1" rIns="68575" wrap="square" tIns="34275">
            <a:normAutofit/>
          </a:bodyPr>
          <a:lstStyle/>
          <a:p>
            <a:pPr indent="-317500" lvl="0" marL="457200" marR="431800" rtl="0" algn="just">
              <a:lnSpc>
                <a:spcPct val="98000"/>
              </a:lnSpc>
              <a:spcBef>
                <a:spcPts val="500"/>
              </a:spcBef>
              <a:spcAft>
                <a:spcPts val="0"/>
              </a:spcAft>
              <a:buClr>
                <a:srgbClr val="161616"/>
              </a:buClr>
              <a:buSzPts val="1400"/>
              <a:buFont typeface="Arial"/>
              <a:buChar char="●"/>
            </a:pPr>
            <a:r>
              <a:rPr lang="en" sz="1400">
                <a:solidFill>
                  <a:srgbClr val="161616"/>
                </a:solidFill>
                <a:latin typeface="Arial"/>
                <a:ea typeface="Arial"/>
                <a:cs typeface="Arial"/>
                <a:sym typeface="Arial"/>
              </a:rPr>
              <a:t>Creating a project where we explain and demonstrate various methods of DDoS mitigation techniques using open source tools and how to pair them with machine learning techniques to provide the most optimum security for a company deploying a web server.</a:t>
            </a:r>
            <a:endParaRPr sz="1400">
              <a:solidFill>
                <a:srgbClr val="161616"/>
              </a:solidFill>
              <a:latin typeface="Arial"/>
              <a:ea typeface="Arial"/>
              <a:cs typeface="Arial"/>
              <a:sym typeface="Arial"/>
            </a:endParaRPr>
          </a:p>
          <a:p>
            <a:pPr indent="0" lvl="0" marL="457200" marR="431800" rtl="0" algn="just">
              <a:lnSpc>
                <a:spcPct val="98000"/>
              </a:lnSpc>
              <a:spcBef>
                <a:spcPts val="500"/>
              </a:spcBef>
              <a:spcAft>
                <a:spcPts val="0"/>
              </a:spcAft>
              <a:buSzPts val="1400"/>
              <a:buNone/>
            </a:pPr>
            <a:r>
              <a:t/>
            </a:r>
            <a:endParaRPr sz="1400">
              <a:solidFill>
                <a:srgbClr val="161616"/>
              </a:solidFill>
              <a:latin typeface="Arial"/>
              <a:ea typeface="Arial"/>
              <a:cs typeface="Arial"/>
              <a:sym typeface="Arial"/>
            </a:endParaRPr>
          </a:p>
          <a:p>
            <a:pPr indent="-317500" lvl="0" marL="457200" rtl="0" algn="l">
              <a:lnSpc>
                <a:spcPct val="115000"/>
              </a:lnSpc>
              <a:spcBef>
                <a:spcPts val="0"/>
              </a:spcBef>
              <a:spcAft>
                <a:spcPts val="0"/>
              </a:spcAft>
              <a:buSzPts val="1400"/>
              <a:buChar char="●"/>
            </a:pPr>
            <a:r>
              <a:rPr lang="en" sz="1400">
                <a:latin typeface="Arial"/>
                <a:ea typeface="Arial"/>
                <a:cs typeface="Arial"/>
                <a:sym typeface="Arial"/>
              </a:rPr>
              <a:t>To analyze data and its parameters to check any redundancy in data values that may affect prediction results.</a:t>
            </a:r>
            <a:endParaRPr sz="1400">
              <a:latin typeface="Arial"/>
              <a:ea typeface="Arial"/>
              <a:cs typeface="Arial"/>
              <a:sym typeface="Arial"/>
            </a:endParaRPr>
          </a:p>
          <a:p>
            <a:pPr indent="0" lvl="0" marL="457200" rtl="0" algn="l">
              <a:lnSpc>
                <a:spcPct val="115000"/>
              </a:lnSpc>
              <a:spcBef>
                <a:spcPts val="0"/>
              </a:spcBef>
              <a:spcAft>
                <a:spcPts val="0"/>
              </a:spcAft>
              <a:buSzPts val="1400"/>
              <a:buNone/>
            </a:pPr>
            <a:r>
              <a:t/>
            </a:r>
            <a:endParaRPr sz="1400">
              <a:latin typeface="Arial"/>
              <a:ea typeface="Arial"/>
              <a:cs typeface="Arial"/>
              <a:sym typeface="Arial"/>
            </a:endParaRPr>
          </a:p>
          <a:p>
            <a:pPr indent="-317500" lvl="0" marL="457200" marR="482600" rtl="0" algn="just">
              <a:lnSpc>
                <a:spcPct val="98000"/>
              </a:lnSpc>
              <a:spcBef>
                <a:spcPts val="0"/>
              </a:spcBef>
              <a:spcAft>
                <a:spcPts val="0"/>
              </a:spcAft>
              <a:buSzPts val="1400"/>
              <a:buChar char="●"/>
            </a:pPr>
            <a:r>
              <a:rPr lang="en" sz="1400">
                <a:solidFill>
                  <a:srgbClr val="212121"/>
                </a:solidFill>
                <a:latin typeface="Arial"/>
                <a:ea typeface="Arial"/>
                <a:cs typeface="Arial"/>
                <a:sym typeface="Arial"/>
              </a:rPr>
              <a:t>To make a system which helps to detect and mitigate DDoS attacks by utilizing open source tools readily available on the market and using IBM Watson. The mitigation tools fetch the server request data and IBM Watson uses said data to analyze DDoS attack patterns and help the tools in enabling quicker detection process.</a:t>
            </a:r>
            <a:endParaRPr sz="1400">
              <a:solidFill>
                <a:srgbClr val="212121"/>
              </a:solidFill>
              <a:latin typeface="Arial"/>
              <a:ea typeface="Arial"/>
              <a:cs typeface="Arial"/>
              <a:sym typeface="Arial"/>
            </a:endParaRPr>
          </a:p>
          <a:p>
            <a:pPr indent="0" lvl="0" marL="457200" rtl="0" algn="just">
              <a:lnSpc>
                <a:spcPct val="115000"/>
              </a:lnSpc>
              <a:spcBef>
                <a:spcPts val="0"/>
              </a:spcBef>
              <a:spcAft>
                <a:spcPts val="0"/>
              </a:spcAft>
              <a:buSzPts val="1400"/>
              <a:buNone/>
            </a:pPr>
            <a:r>
              <a:rPr lang="en" sz="1400">
                <a:latin typeface="Arial"/>
                <a:ea typeface="Arial"/>
                <a:cs typeface="Arial"/>
                <a:sym typeface="Arial"/>
              </a:rPr>
              <a:t> </a:t>
            </a:r>
            <a:endParaRPr sz="1400">
              <a:latin typeface="Arial"/>
              <a:ea typeface="Arial"/>
              <a:cs typeface="Arial"/>
              <a:sym typeface="Arial"/>
            </a:endParaRPr>
          </a:p>
          <a:p>
            <a:pPr indent="-317500" lvl="0" marL="457200" rtl="0" algn="l">
              <a:lnSpc>
                <a:spcPct val="115000"/>
              </a:lnSpc>
              <a:spcBef>
                <a:spcPts val="1200"/>
              </a:spcBef>
              <a:spcAft>
                <a:spcPts val="0"/>
              </a:spcAft>
              <a:buSzPts val="1400"/>
              <a:buChar char="●"/>
            </a:pPr>
            <a:r>
              <a:rPr lang="en" sz="1400">
                <a:latin typeface="Arial"/>
                <a:ea typeface="Arial"/>
                <a:cs typeface="Arial"/>
                <a:sym typeface="Arial"/>
              </a:rPr>
              <a:t>The main focus of this project is to utilize server request data and make effective use of this data in the analysis and automation of mitigation using various open source tools</a:t>
            </a:r>
            <a:endParaRPr sz="1400">
              <a:latin typeface="Arial"/>
              <a:ea typeface="Arial"/>
              <a:cs typeface="Arial"/>
              <a:sym typeface="Arial"/>
            </a:endParaRPr>
          </a:p>
        </p:txBody>
      </p:sp>
      <p:sp>
        <p:nvSpPr>
          <p:cNvPr id="130" name="Google Shape;130;p19"/>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Clr>
                <a:schemeClr val="dk1"/>
              </a:buClr>
              <a:buSzPts val="3300"/>
              <a:buFont typeface="Calibri"/>
              <a:buNone/>
            </a:pPr>
            <a:r>
              <a:rPr lang="en" sz="3200"/>
              <a:t>Tools &amp; Technology</a:t>
            </a:r>
            <a:endParaRPr sz="3200"/>
          </a:p>
        </p:txBody>
      </p:sp>
      <p:sp>
        <p:nvSpPr>
          <p:cNvPr id="136" name="Google Shape;136;p20"/>
          <p:cNvSpPr txBox="1"/>
          <p:nvPr>
            <p:ph idx="1" type="body"/>
          </p:nvPr>
        </p:nvSpPr>
        <p:spPr>
          <a:xfrm>
            <a:off x="457200" y="1151335"/>
            <a:ext cx="4040100" cy="479700"/>
          </a:xfrm>
          <a:prstGeom prst="rect">
            <a:avLst/>
          </a:prstGeom>
          <a:noFill/>
          <a:ln>
            <a:noFill/>
          </a:ln>
        </p:spPr>
        <p:txBody>
          <a:bodyPr anchorCtr="0" anchor="b" bIns="34275" lIns="68575" spcFirstLastPara="1" rIns="68575" wrap="square" tIns="34275">
            <a:normAutofit/>
          </a:bodyPr>
          <a:lstStyle/>
          <a:p>
            <a:pPr indent="-228600" lvl="0" marL="457200" rtl="0" algn="l">
              <a:lnSpc>
                <a:spcPct val="100000"/>
              </a:lnSpc>
              <a:spcBef>
                <a:spcPts val="400"/>
              </a:spcBef>
              <a:spcAft>
                <a:spcPts val="0"/>
              </a:spcAft>
              <a:buClr>
                <a:schemeClr val="dk1"/>
              </a:buClr>
              <a:buSzPts val="1800"/>
              <a:buNone/>
            </a:pPr>
            <a:r>
              <a:rPr lang="en" sz="1600" u="sng">
                <a:latin typeface="Arial"/>
                <a:ea typeface="Arial"/>
                <a:cs typeface="Arial"/>
                <a:sym typeface="Arial"/>
              </a:rPr>
              <a:t>For Windows</a:t>
            </a:r>
            <a:endParaRPr/>
          </a:p>
        </p:txBody>
      </p:sp>
      <p:sp>
        <p:nvSpPr>
          <p:cNvPr id="137" name="Google Shape;137;p20"/>
          <p:cNvSpPr txBox="1"/>
          <p:nvPr>
            <p:ph idx="2" type="body"/>
          </p:nvPr>
        </p:nvSpPr>
        <p:spPr>
          <a:xfrm>
            <a:off x="457200" y="1631156"/>
            <a:ext cx="4040100" cy="2963400"/>
          </a:xfrm>
          <a:prstGeom prst="rect">
            <a:avLst/>
          </a:prstGeom>
          <a:noFill/>
          <a:ln>
            <a:noFill/>
          </a:ln>
        </p:spPr>
        <p:txBody>
          <a:bodyPr anchorCtr="0" anchor="t" bIns="34275" lIns="68575" spcFirstLastPara="1" rIns="68575" wrap="square" tIns="34275">
            <a:normAutofit/>
          </a:bodyPr>
          <a:lstStyle/>
          <a:p>
            <a:pPr indent="-330200" lvl="0" marL="457200" rtl="0" algn="just">
              <a:lnSpc>
                <a:spcPct val="115000"/>
              </a:lnSpc>
              <a:spcBef>
                <a:spcPts val="1200"/>
              </a:spcBef>
              <a:spcAft>
                <a:spcPts val="0"/>
              </a:spcAft>
              <a:buSzPts val="1400"/>
              <a:buChar char="•"/>
            </a:pPr>
            <a:r>
              <a:rPr i="1" lang="en" sz="1400">
                <a:latin typeface="Arial"/>
                <a:ea typeface="Arial"/>
                <a:cs typeface="Arial"/>
                <a:sym typeface="Arial"/>
              </a:rPr>
              <a:t>LOIC</a:t>
            </a:r>
            <a:endParaRPr/>
          </a:p>
          <a:p>
            <a:pPr indent="-330200" lvl="0" marL="457200" rtl="0" algn="just">
              <a:lnSpc>
                <a:spcPct val="115000"/>
              </a:lnSpc>
              <a:spcBef>
                <a:spcPts val="0"/>
              </a:spcBef>
              <a:spcAft>
                <a:spcPts val="0"/>
              </a:spcAft>
              <a:buSzPts val="1400"/>
              <a:buChar char="•"/>
            </a:pPr>
            <a:r>
              <a:rPr i="1" lang="en" sz="1400">
                <a:latin typeface="Arial"/>
                <a:ea typeface="Arial"/>
                <a:cs typeface="Arial"/>
                <a:sym typeface="Arial"/>
              </a:rPr>
              <a:t>HOIC</a:t>
            </a:r>
            <a:endParaRPr/>
          </a:p>
          <a:p>
            <a:pPr indent="-330200" lvl="0" marL="457200" rtl="0" algn="just">
              <a:lnSpc>
                <a:spcPct val="115000"/>
              </a:lnSpc>
              <a:spcBef>
                <a:spcPts val="0"/>
              </a:spcBef>
              <a:spcAft>
                <a:spcPts val="0"/>
              </a:spcAft>
              <a:buSzPts val="1400"/>
              <a:buChar char="•"/>
            </a:pPr>
            <a:r>
              <a:rPr i="1" lang="en" sz="1400">
                <a:latin typeface="Arial"/>
                <a:ea typeface="Arial"/>
                <a:cs typeface="Arial"/>
                <a:sym typeface="Arial"/>
              </a:rPr>
              <a:t>PYLORIS</a:t>
            </a:r>
            <a:endParaRPr/>
          </a:p>
          <a:p>
            <a:pPr indent="-330200" lvl="0" marL="457200" rtl="0" algn="just">
              <a:lnSpc>
                <a:spcPct val="115000"/>
              </a:lnSpc>
              <a:spcBef>
                <a:spcPts val="0"/>
              </a:spcBef>
              <a:spcAft>
                <a:spcPts val="0"/>
              </a:spcAft>
              <a:buSzPts val="1400"/>
              <a:buChar char="•"/>
            </a:pPr>
            <a:r>
              <a:rPr i="1" lang="en" sz="1400">
                <a:latin typeface="Arial"/>
                <a:ea typeface="Arial"/>
                <a:cs typeface="Arial"/>
                <a:sym typeface="Arial"/>
              </a:rPr>
              <a:t>DDOSIM</a:t>
            </a:r>
            <a:endParaRPr/>
          </a:p>
          <a:p>
            <a:pPr indent="-330200" lvl="0" marL="457200" rtl="0" algn="just">
              <a:lnSpc>
                <a:spcPct val="115000"/>
              </a:lnSpc>
              <a:spcBef>
                <a:spcPts val="0"/>
              </a:spcBef>
              <a:spcAft>
                <a:spcPts val="0"/>
              </a:spcAft>
              <a:buSzPts val="1400"/>
              <a:buChar char="•"/>
            </a:pPr>
            <a:r>
              <a:rPr i="1" lang="en" sz="1400">
                <a:latin typeface="Arial"/>
                <a:ea typeface="Arial"/>
                <a:cs typeface="Arial"/>
                <a:sym typeface="Arial"/>
              </a:rPr>
              <a:t>RUDY</a:t>
            </a:r>
            <a:endParaRPr/>
          </a:p>
          <a:p>
            <a:pPr indent="-330200" lvl="0" marL="457200" rtl="0" algn="just">
              <a:lnSpc>
                <a:spcPct val="115000"/>
              </a:lnSpc>
              <a:spcBef>
                <a:spcPts val="0"/>
              </a:spcBef>
              <a:spcAft>
                <a:spcPts val="0"/>
              </a:spcAft>
              <a:buSzPts val="1400"/>
              <a:buChar char="•"/>
            </a:pPr>
            <a:r>
              <a:rPr i="1" lang="en" sz="1400">
                <a:latin typeface="Arial"/>
                <a:ea typeface="Arial"/>
                <a:cs typeface="Arial"/>
                <a:sym typeface="Arial"/>
              </a:rPr>
              <a:t>HYENAE</a:t>
            </a:r>
            <a:endParaRPr/>
          </a:p>
          <a:p>
            <a:pPr indent="0" lvl="0" marL="114300" rtl="0" algn="l">
              <a:lnSpc>
                <a:spcPct val="100000"/>
              </a:lnSpc>
              <a:spcBef>
                <a:spcPts val="400"/>
              </a:spcBef>
              <a:spcAft>
                <a:spcPts val="0"/>
              </a:spcAft>
              <a:buSzPts val="1800"/>
              <a:buNone/>
            </a:pPr>
            <a:r>
              <a:t/>
            </a:r>
            <a:endParaRPr/>
          </a:p>
        </p:txBody>
      </p:sp>
      <p:sp>
        <p:nvSpPr>
          <p:cNvPr id="138" name="Google Shape;138;p20"/>
          <p:cNvSpPr txBox="1"/>
          <p:nvPr>
            <p:ph idx="3" type="body"/>
          </p:nvPr>
        </p:nvSpPr>
        <p:spPr>
          <a:xfrm>
            <a:off x="4645027" y="1151335"/>
            <a:ext cx="4041900" cy="479700"/>
          </a:xfrm>
          <a:prstGeom prst="rect">
            <a:avLst/>
          </a:prstGeom>
          <a:noFill/>
          <a:ln>
            <a:noFill/>
          </a:ln>
        </p:spPr>
        <p:txBody>
          <a:bodyPr anchorCtr="0" anchor="b" bIns="34275" lIns="68575" spcFirstLastPara="1" rIns="68575" wrap="square" tIns="34275">
            <a:normAutofit/>
          </a:bodyPr>
          <a:lstStyle/>
          <a:p>
            <a:pPr indent="-228600" lvl="0" marL="457200" rtl="0" algn="l">
              <a:lnSpc>
                <a:spcPct val="100000"/>
              </a:lnSpc>
              <a:spcBef>
                <a:spcPts val="400"/>
              </a:spcBef>
              <a:spcAft>
                <a:spcPts val="0"/>
              </a:spcAft>
              <a:buClr>
                <a:schemeClr val="dk1"/>
              </a:buClr>
              <a:buSzPts val="1800"/>
              <a:buNone/>
            </a:pPr>
            <a:r>
              <a:rPr lang="en" sz="1600" u="sng">
                <a:latin typeface="Arial"/>
                <a:ea typeface="Arial"/>
                <a:cs typeface="Arial"/>
                <a:sym typeface="Arial"/>
              </a:rPr>
              <a:t>For Kali</a:t>
            </a:r>
            <a:endParaRPr/>
          </a:p>
        </p:txBody>
      </p:sp>
      <p:sp>
        <p:nvSpPr>
          <p:cNvPr id="139" name="Google Shape;139;p20"/>
          <p:cNvSpPr txBox="1"/>
          <p:nvPr>
            <p:ph idx="4" type="body"/>
          </p:nvPr>
        </p:nvSpPr>
        <p:spPr>
          <a:xfrm>
            <a:off x="4645027" y="1631156"/>
            <a:ext cx="4041900" cy="2963400"/>
          </a:xfrm>
          <a:prstGeom prst="rect">
            <a:avLst/>
          </a:prstGeom>
          <a:noFill/>
          <a:ln>
            <a:noFill/>
          </a:ln>
        </p:spPr>
        <p:txBody>
          <a:bodyPr anchorCtr="0" anchor="t" bIns="34275" lIns="68575" spcFirstLastPara="1" rIns="68575" wrap="square" tIns="34275">
            <a:normAutofit/>
          </a:bodyPr>
          <a:lstStyle/>
          <a:p>
            <a:pPr indent="-330200" lvl="0" marL="457200" rtl="0" algn="just">
              <a:lnSpc>
                <a:spcPct val="115000"/>
              </a:lnSpc>
              <a:spcBef>
                <a:spcPts val="1200"/>
              </a:spcBef>
              <a:spcAft>
                <a:spcPts val="0"/>
              </a:spcAft>
              <a:buSzPts val="1600"/>
              <a:buChar char="•"/>
            </a:pPr>
            <a:r>
              <a:rPr i="1" lang="en" sz="1400">
                <a:latin typeface="Arial"/>
                <a:ea typeface="Arial"/>
                <a:cs typeface="Arial"/>
                <a:sym typeface="Arial"/>
              </a:rPr>
              <a:t>HULK</a:t>
            </a:r>
            <a:endParaRPr/>
          </a:p>
          <a:p>
            <a:pPr indent="-330200" lvl="0" marL="457200" rtl="0" algn="just">
              <a:lnSpc>
                <a:spcPct val="115000"/>
              </a:lnSpc>
              <a:spcBef>
                <a:spcPts val="0"/>
              </a:spcBef>
              <a:spcAft>
                <a:spcPts val="0"/>
              </a:spcAft>
              <a:buSzPts val="1600"/>
              <a:buChar char="•"/>
            </a:pPr>
            <a:r>
              <a:rPr i="1" lang="en" sz="1400">
                <a:latin typeface="Arial"/>
                <a:ea typeface="Arial"/>
                <a:cs typeface="Arial"/>
                <a:sym typeface="Arial"/>
              </a:rPr>
              <a:t>TORS HAMMER</a:t>
            </a:r>
            <a:endParaRPr/>
          </a:p>
          <a:p>
            <a:pPr indent="-330200" lvl="0" marL="457200" rtl="0" algn="just">
              <a:lnSpc>
                <a:spcPct val="115000"/>
              </a:lnSpc>
              <a:spcBef>
                <a:spcPts val="0"/>
              </a:spcBef>
              <a:spcAft>
                <a:spcPts val="0"/>
              </a:spcAft>
              <a:buSzPts val="1600"/>
              <a:buChar char="•"/>
            </a:pPr>
            <a:r>
              <a:rPr i="1" lang="en" sz="1400">
                <a:latin typeface="Arial"/>
                <a:ea typeface="Arial"/>
                <a:cs typeface="Arial"/>
                <a:sym typeface="Arial"/>
              </a:rPr>
              <a:t>SLOWLORIS</a:t>
            </a:r>
            <a:endParaRPr/>
          </a:p>
          <a:p>
            <a:pPr indent="-330200" lvl="0" marL="457200" rtl="0" algn="just">
              <a:lnSpc>
                <a:spcPct val="115000"/>
              </a:lnSpc>
              <a:spcBef>
                <a:spcPts val="0"/>
              </a:spcBef>
              <a:spcAft>
                <a:spcPts val="0"/>
              </a:spcAft>
              <a:buSzPts val="1600"/>
              <a:buChar char="•"/>
            </a:pPr>
            <a:r>
              <a:rPr i="1" lang="en" sz="1400">
                <a:latin typeface="Arial"/>
                <a:ea typeface="Arial"/>
                <a:cs typeface="Arial"/>
                <a:sym typeface="Arial"/>
              </a:rPr>
              <a:t>GOLDENEYE</a:t>
            </a:r>
            <a:endParaRPr/>
          </a:p>
          <a:p>
            <a:pPr indent="-330200" lvl="0" marL="457200" rtl="0" algn="just">
              <a:lnSpc>
                <a:spcPct val="115000"/>
              </a:lnSpc>
              <a:spcBef>
                <a:spcPts val="0"/>
              </a:spcBef>
              <a:spcAft>
                <a:spcPts val="0"/>
              </a:spcAft>
              <a:buSzPts val="1600"/>
              <a:buChar char="•"/>
            </a:pPr>
            <a:r>
              <a:rPr i="1" lang="en" sz="1400">
                <a:latin typeface="Arial"/>
                <a:ea typeface="Arial"/>
                <a:cs typeface="Arial"/>
                <a:sym typeface="Arial"/>
              </a:rPr>
              <a:t>HPING3</a:t>
            </a:r>
            <a:endParaRPr/>
          </a:p>
          <a:p>
            <a:pPr indent="-228600" lvl="0" marL="457200" rtl="0" algn="l">
              <a:lnSpc>
                <a:spcPct val="100000"/>
              </a:lnSpc>
              <a:spcBef>
                <a:spcPts val="400"/>
              </a:spcBef>
              <a:spcAft>
                <a:spcPts val="0"/>
              </a:spcAft>
              <a:buClr>
                <a:schemeClr val="dk1"/>
              </a:buClr>
              <a:buSzPts val="1800"/>
              <a:buNone/>
            </a:pPr>
            <a:r>
              <a:t/>
            </a:r>
            <a:endParaRPr/>
          </a:p>
        </p:txBody>
      </p:sp>
      <p:sp>
        <p:nvSpPr>
          <p:cNvPr id="140" name="Google Shape;140;p20"/>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idx="1" type="body"/>
          </p:nvPr>
        </p:nvSpPr>
        <p:spPr>
          <a:xfrm>
            <a:off x="457200" y="236799"/>
            <a:ext cx="8229600" cy="4357800"/>
          </a:xfrm>
          <a:prstGeom prst="rect">
            <a:avLst/>
          </a:prstGeom>
          <a:noFill/>
          <a:ln>
            <a:noFill/>
          </a:ln>
        </p:spPr>
        <p:txBody>
          <a:bodyPr anchorCtr="0" anchor="t" bIns="34275" lIns="68575" spcFirstLastPara="1" rIns="68575" wrap="square" tIns="34275">
            <a:normAutofit/>
          </a:bodyPr>
          <a:lstStyle/>
          <a:p>
            <a:pPr indent="0" lvl="0" marL="457200" marR="1041400" rtl="0" algn="just">
              <a:lnSpc>
                <a:spcPct val="150000"/>
              </a:lnSpc>
              <a:spcBef>
                <a:spcPts val="100"/>
              </a:spcBef>
              <a:spcAft>
                <a:spcPts val="0"/>
              </a:spcAft>
              <a:buSzPts val="1400"/>
              <a:buNone/>
            </a:pPr>
            <a:r>
              <a:t/>
            </a:r>
            <a:endParaRPr b="1" sz="1600">
              <a:latin typeface="Arial"/>
              <a:ea typeface="Arial"/>
              <a:cs typeface="Arial"/>
              <a:sym typeface="Arial"/>
            </a:endParaRPr>
          </a:p>
          <a:p>
            <a:pPr indent="0" lvl="0" marL="457200" marR="1041400" rtl="0" algn="just">
              <a:lnSpc>
                <a:spcPct val="150000"/>
              </a:lnSpc>
              <a:spcBef>
                <a:spcPts val="100"/>
              </a:spcBef>
              <a:spcAft>
                <a:spcPts val="0"/>
              </a:spcAft>
              <a:buSzPts val="1400"/>
              <a:buNone/>
            </a:pPr>
            <a:r>
              <a:rPr b="1" lang="en" sz="1600" u="sng">
                <a:latin typeface="Arial"/>
                <a:ea typeface="Arial"/>
                <a:cs typeface="Arial"/>
                <a:sym typeface="Arial"/>
              </a:rPr>
              <a:t>Other Tools</a:t>
            </a:r>
            <a:endParaRPr/>
          </a:p>
          <a:p>
            <a:pPr indent="0" lvl="0" marL="457200" marR="1041400" rtl="0" algn="just">
              <a:lnSpc>
                <a:spcPct val="150000"/>
              </a:lnSpc>
              <a:spcBef>
                <a:spcPts val="100"/>
              </a:spcBef>
              <a:spcAft>
                <a:spcPts val="0"/>
              </a:spcAft>
              <a:buSzPts val="1400"/>
              <a:buNone/>
            </a:pPr>
            <a:r>
              <a:t/>
            </a:r>
            <a:endParaRPr b="1" sz="1600" u="sng">
              <a:latin typeface="Arial"/>
              <a:ea typeface="Arial"/>
              <a:cs typeface="Arial"/>
              <a:sym typeface="Arial"/>
            </a:endParaRPr>
          </a:p>
          <a:p>
            <a:pPr indent="-323850" lvl="0" marL="914400" marR="1041400" rtl="0" algn="just">
              <a:lnSpc>
                <a:spcPct val="96000"/>
              </a:lnSpc>
              <a:spcBef>
                <a:spcPts val="100"/>
              </a:spcBef>
              <a:spcAft>
                <a:spcPts val="0"/>
              </a:spcAft>
              <a:buSzPts val="1500"/>
              <a:buChar char="•"/>
            </a:pPr>
            <a:r>
              <a:rPr i="1" lang="en" sz="1400">
                <a:latin typeface="Arial"/>
                <a:ea typeface="Arial"/>
                <a:cs typeface="Arial"/>
                <a:sym typeface="Arial"/>
              </a:rPr>
              <a:t>Ubuntu 20.04 OS for server</a:t>
            </a:r>
            <a:endParaRPr i="1" sz="1400">
              <a:latin typeface="Arial"/>
              <a:ea typeface="Arial"/>
              <a:cs typeface="Arial"/>
              <a:sym typeface="Arial"/>
            </a:endParaRPr>
          </a:p>
          <a:p>
            <a:pPr indent="-323850" lvl="0" marL="914400" marR="1041400" rtl="0" algn="just">
              <a:lnSpc>
                <a:spcPct val="96000"/>
              </a:lnSpc>
              <a:spcBef>
                <a:spcPts val="0"/>
              </a:spcBef>
              <a:spcAft>
                <a:spcPts val="0"/>
              </a:spcAft>
              <a:buSzPts val="1500"/>
              <a:buChar char="•"/>
            </a:pPr>
            <a:r>
              <a:rPr i="1" lang="en" sz="1400">
                <a:latin typeface="Arial"/>
                <a:ea typeface="Arial"/>
                <a:cs typeface="Arial"/>
                <a:sym typeface="Arial"/>
              </a:rPr>
              <a:t>Apache for server environment</a:t>
            </a:r>
            <a:endParaRPr i="1" sz="1400">
              <a:latin typeface="Arial"/>
              <a:ea typeface="Arial"/>
              <a:cs typeface="Arial"/>
              <a:sym typeface="Arial"/>
            </a:endParaRPr>
          </a:p>
          <a:p>
            <a:pPr indent="-323850" lvl="0" marL="914400" marR="1041400" rtl="0" algn="just">
              <a:lnSpc>
                <a:spcPct val="96000"/>
              </a:lnSpc>
              <a:spcBef>
                <a:spcPts val="0"/>
              </a:spcBef>
              <a:spcAft>
                <a:spcPts val="0"/>
              </a:spcAft>
              <a:buSzPts val="1500"/>
              <a:buChar char="•"/>
            </a:pPr>
            <a:r>
              <a:rPr i="1" lang="en" sz="1400">
                <a:latin typeface="Arial"/>
                <a:ea typeface="Arial"/>
                <a:cs typeface="Arial"/>
                <a:sym typeface="Arial"/>
              </a:rPr>
              <a:t>Graylog2 for log management</a:t>
            </a:r>
            <a:endParaRPr i="1" sz="1400">
              <a:latin typeface="Arial"/>
              <a:ea typeface="Arial"/>
              <a:cs typeface="Arial"/>
              <a:sym typeface="Arial"/>
            </a:endParaRPr>
          </a:p>
          <a:p>
            <a:pPr indent="-323850" lvl="0" marL="914400" marR="1041400" rtl="0" algn="just">
              <a:lnSpc>
                <a:spcPct val="96000"/>
              </a:lnSpc>
              <a:spcBef>
                <a:spcPts val="0"/>
              </a:spcBef>
              <a:spcAft>
                <a:spcPts val="0"/>
              </a:spcAft>
              <a:buSzPts val="1500"/>
              <a:buChar char="•"/>
            </a:pPr>
            <a:r>
              <a:rPr i="1" lang="en" sz="1400">
                <a:latin typeface="Arial"/>
                <a:ea typeface="Arial"/>
                <a:cs typeface="Arial"/>
                <a:sym typeface="Arial"/>
              </a:rPr>
              <a:t>Wireshark &amp; tcpdump for log collection</a:t>
            </a:r>
            <a:endParaRPr i="1" sz="1400">
              <a:latin typeface="Arial"/>
              <a:ea typeface="Arial"/>
              <a:cs typeface="Arial"/>
              <a:sym typeface="Arial"/>
            </a:endParaRPr>
          </a:p>
          <a:p>
            <a:pPr indent="-323850" lvl="0" marL="914400" marR="1041400" rtl="0" algn="just">
              <a:lnSpc>
                <a:spcPct val="96000"/>
              </a:lnSpc>
              <a:spcBef>
                <a:spcPts val="0"/>
              </a:spcBef>
              <a:spcAft>
                <a:spcPts val="0"/>
              </a:spcAft>
              <a:buSzPts val="1500"/>
              <a:buChar char="•"/>
            </a:pPr>
            <a:r>
              <a:rPr i="1" lang="en" sz="1400">
                <a:latin typeface="Arial"/>
                <a:ea typeface="Arial"/>
                <a:cs typeface="Arial"/>
                <a:sym typeface="Arial"/>
              </a:rPr>
              <a:t>HAProxy for load balancing</a:t>
            </a:r>
            <a:endParaRPr i="1" sz="1400">
              <a:latin typeface="Arial"/>
              <a:ea typeface="Arial"/>
              <a:cs typeface="Arial"/>
              <a:sym typeface="Arial"/>
            </a:endParaRPr>
          </a:p>
          <a:p>
            <a:pPr indent="-323850" lvl="0" marL="914400" marR="1041400" rtl="0" algn="just">
              <a:lnSpc>
                <a:spcPct val="96000"/>
              </a:lnSpc>
              <a:spcBef>
                <a:spcPts val="0"/>
              </a:spcBef>
              <a:spcAft>
                <a:spcPts val="0"/>
              </a:spcAft>
              <a:buSzPts val="1500"/>
              <a:buChar char="•"/>
            </a:pPr>
            <a:r>
              <a:rPr i="1" lang="en" sz="1400">
                <a:latin typeface="Arial"/>
                <a:ea typeface="Arial"/>
                <a:cs typeface="Arial"/>
                <a:sym typeface="Arial"/>
              </a:rPr>
              <a:t>DDOS Deflate for DDOS mitigation</a:t>
            </a:r>
            <a:endParaRPr i="1" sz="1400">
              <a:latin typeface="Arial"/>
              <a:ea typeface="Arial"/>
              <a:cs typeface="Arial"/>
              <a:sym typeface="Arial"/>
            </a:endParaRPr>
          </a:p>
          <a:p>
            <a:pPr indent="-323850" lvl="0" marL="914400" marR="1041400" rtl="0" algn="just">
              <a:lnSpc>
                <a:spcPct val="96000"/>
              </a:lnSpc>
              <a:spcBef>
                <a:spcPts val="0"/>
              </a:spcBef>
              <a:spcAft>
                <a:spcPts val="0"/>
              </a:spcAft>
              <a:buSzPts val="1500"/>
              <a:buChar char="•"/>
            </a:pPr>
            <a:r>
              <a:rPr i="1" lang="en" sz="1400">
                <a:solidFill>
                  <a:srgbClr val="212121"/>
                </a:solidFill>
                <a:latin typeface="Arial"/>
                <a:ea typeface="Arial"/>
                <a:cs typeface="Arial"/>
                <a:sym typeface="Arial"/>
              </a:rPr>
              <a:t>IBM Watson for Machine learning</a:t>
            </a:r>
            <a:endParaRPr i="1" sz="1400">
              <a:solidFill>
                <a:srgbClr val="212121"/>
              </a:solidFill>
              <a:latin typeface="Arial"/>
              <a:ea typeface="Arial"/>
              <a:cs typeface="Arial"/>
              <a:sym typeface="Arial"/>
            </a:endParaRPr>
          </a:p>
          <a:p>
            <a:pPr indent="-323850" lvl="0" marL="914400" rtl="0" algn="just">
              <a:lnSpc>
                <a:spcPct val="115000"/>
              </a:lnSpc>
              <a:spcBef>
                <a:spcPts val="0"/>
              </a:spcBef>
              <a:spcAft>
                <a:spcPts val="0"/>
              </a:spcAft>
              <a:buSzPts val="1500"/>
              <a:buChar char="•"/>
            </a:pPr>
            <a:r>
              <a:rPr i="1" lang="en" sz="1400">
                <a:latin typeface="Arial"/>
                <a:ea typeface="Arial"/>
                <a:cs typeface="Arial"/>
                <a:sym typeface="Arial"/>
              </a:rPr>
              <a:t>Jira for project management</a:t>
            </a:r>
            <a:endParaRPr i="1" sz="1400">
              <a:latin typeface="Arial"/>
              <a:ea typeface="Arial"/>
              <a:cs typeface="Arial"/>
              <a:sym typeface="Arial"/>
            </a:endParaRPr>
          </a:p>
          <a:p>
            <a:pPr indent="-323850" lvl="0" marL="914400" rtl="0" algn="just">
              <a:lnSpc>
                <a:spcPct val="115000"/>
              </a:lnSpc>
              <a:spcBef>
                <a:spcPts val="0"/>
              </a:spcBef>
              <a:spcAft>
                <a:spcPts val="0"/>
              </a:spcAft>
              <a:buSzPts val="1500"/>
              <a:buChar char="•"/>
            </a:pPr>
            <a:r>
              <a:rPr i="1" lang="en" sz="1400">
                <a:latin typeface="Arial"/>
                <a:ea typeface="Arial"/>
                <a:cs typeface="Arial"/>
                <a:sym typeface="Arial"/>
              </a:rPr>
              <a:t>Virtual Box</a:t>
            </a:r>
            <a:endParaRPr i="1" sz="1400">
              <a:latin typeface="Arial"/>
              <a:ea typeface="Arial"/>
              <a:cs typeface="Arial"/>
              <a:sym typeface="Arial"/>
            </a:endParaRPr>
          </a:p>
          <a:p>
            <a:pPr indent="0" lvl="0" marL="0" rtl="0" algn="just">
              <a:lnSpc>
                <a:spcPct val="150000"/>
              </a:lnSpc>
              <a:spcBef>
                <a:spcPts val="1200"/>
              </a:spcBef>
              <a:spcAft>
                <a:spcPts val="1200"/>
              </a:spcAft>
              <a:buSzPts val="1400"/>
              <a:buNone/>
            </a:pPr>
            <a:r>
              <a:t/>
            </a:r>
            <a:endParaRPr sz="1400">
              <a:latin typeface="Arial"/>
              <a:ea typeface="Arial"/>
              <a:cs typeface="Arial"/>
              <a:sym typeface="Arial"/>
            </a:endParaRPr>
          </a:p>
        </p:txBody>
      </p:sp>
      <p:sp>
        <p:nvSpPr>
          <p:cNvPr id="146" name="Google Shape;146;p21"/>
          <p:cNvSpPr/>
          <p:nvPr/>
        </p:nvSpPr>
        <p:spPr>
          <a:xfrm>
            <a:off x="0" y="4916149"/>
            <a:ext cx="9144000" cy="22735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