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03/27/19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03/27/19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03/27/19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03/27/19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03/27/19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03/27/19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03/27/19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03/27/19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03/27/19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03/27/19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03/27/19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03/27/19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03/27/19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03/27/19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03/27/19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03/27/19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03/27/19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03/27/19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881130"/>
            <a:ext cx="8825658" cy="3329581"/>
          </a:xfrm>
        </p:spPr>
        <p:txBody>
          <a:bodyPr/>
          <a:lstStyle/>
          <a:p>
            <a:r>
              <a:rPr lang="en-US" dirty="0" smtClean="0"/>
              <a:t>Hospital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442530"/>
            <a:ext cx="8825658" cy="1713572"/>
          </a:xfrm>
        </p:spPr>
        <p:txBody>
          <a:bodyPr>
            <a:normAutofit/>
          </a:bodyPr>
          <a:lstStyle/>
          <a:p>
            <a:r>
              <a:rPr lang="en-US" dirty="0" smtClean="0"/>
              <a:t>Project by</a:t>
            </a:r>
          </a:p>
          <a:p>
            <a:r>
              <a:rPr lang="en-US" dirty="0" smtClean="0"/>
              <a:t>-Manush Pandya(18162171010)</a:t>
            </a:r>
          </a:p>
          <a:p>
            <a:r>
              <a:rPr lang="en-US" dirty="0" smtClean="0"/>
              <a:t>-Arman mardhani(18162171011)</a:t>
            </a:r>
          </a:p>
          <a:p>
            <a:r>
              <a:rPr lang="en-US" dirty="0" smtClean="0"/>
              <a:t>-Jay Mehta(18162171012)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63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60927"/>
          </a:xfrm>
        </p:spPr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486248"/>
            <a:ext cx="9175633" cy="5120614"/>
          </a:xfrm>
        </p:spPr>
        <p:txBody>
          <a:bodyPr>
            <a:normAutofit fontScale="70000" lnSpcReduction="20000"/>
          </a:bodyPr>
          <a:lstStyle/>
          <a:p>
            <a:r>
              <a:rPr lang="en-US" u="sng" dirty="0"/>
              <a:t>Hospital Management System:-</a:t>
            </a:r>
          </a:p>
          <a:p>
            <a:r>
              <a:rPr lang="en-US" dirty="0"/>
              <a:t>A Hospital Management system is a system where all the details of the patients </a:t>
            </a:r>
            <a:r>
              <a:rPr lang="en-US" dirty="0" smtClean="0"/>
              <a:t>and respective </a:t>
            </a:r>
            <a:r>
              <a:rPr lang="en-US" dirty="0"/>
              <a:t>doctors treating them are stored. Like </a:t>
            </a:r>
            <a:r>
              <a:rPr lang="en-US" dirty="0" err="1"/>
              <a:t>patient_id</a:t>
            </a:r>
            <a:r>
              <a:rPr lang="en-US" dirty="0"/>
              <a:t>, </a:t>
            </a:r>
            <a:r>
              <a:rPr lang="en-US" dirty="0" err="1"/>
              <a:t>patient_name</a:t>
            </a:r>
            <a:r>
              <a:rPr lang="en-US" dirty="0"/>
              <a:t>, </a:t>
            </a:r>
            <a:r>
              <a:rPr lang="en-US" dirty="0" err="1" smtClean="0"/>
              <a:t>doctor_id</a:t>
            </a:r>
            <a:r>
              <a:rPr lang="en-US" dirty="0" smtClean="0"/>
              <a:t>, </a:t>
            </a:r>
            <a:r>
              <a:rPr lang="en-US" dirty="0" err="1" smtClean="0"/>
              <a:t>doctor_name</a:t>
            </a:r>
            <a:r>
              <a:rPr lang="en-US" dirty="0"/>
              <a:t>, </a:t>
            </a:r>
            <a:r>
              <a:rPr lang="en-US" dirty="0" err="1"/>
              <a:t>ward_no</a:t>
            </a:r>
            <a:r>
              <a:rPr lang="en-US" dirty="0"/>
              <a:t>, </a:t>
            </a:r>
            <a:r>
              <a:rPr lang="en-US" dirty="0" err="1"/>
              <a:t>date_of_arrival</a:t>
            </a:r>
            <a:r>
              <a:rPr lang="en-US" dirty="0"/>
              <a:t>, </a:t>
            </a:r>
            <a:r>
              <a:rPr lang="en-US" dirty="0" err="1"/>
              <a:t>disease_found</a:t>
            </a:r>
            <a:r>
              <a:rPr lang="en-US" dirty="0"/>
              <a:t>, </a:t>
            </a:r>
            <a:r>
              <a:rPr lang="en-US" dirty="0" err="1" smtClean="0"/>
              <a:t>type_of_ward</a:t>
            </a:r>
            <a:r>
              <a:rPr lang="en-US" dirty="0" smtClean="0"/>
              <a:t>, </a:t>
            </a:r>
            <a:r>
              <a:rPr lang="en-US" dirty="0" err="1" smtClean="0"/>
              <a:t>treatment_type</a:t>
            </a:r>
            <a:r>
              <a:rPr lang="en-US" dirty="0" smtClean="0"/>
              <a:t>(severe</a:t>
            </a:r>
            <a:r>
              <a:rPr lang="en-US" dirty="0"/>
              <a:t>, general), </a:t>
            </a:r>
            <a:r>
              <a:rPr lang="en-US" dirty="0" err="1"/>
              <a:t>treated_by_doctor</a:t>
            </a:r>
            <a:r>
              <a:rPr lang="en-US" dirty="0"/>
              <a:t> Here a small part </a:t>
            </a:r>
            <a:r>
              <a:rPr lang="en-US" dirty="0" smtClean="0"/>
              <a:t>of implementation </a:t>
            </a:r>
            <a:r>
              <a:rPr lang="en-US" dirty="0"/>
              <a:t>has to be done which are as:-</a:t>
            </a:r>
          </a:p>
          <a:p>
            <a:r>
              <a:rPr lang="en-US" dirty="0"/>
              <a:t>Create a class called </a:t>
            </a:r>
            <a:r>
              <a:rPr lang="en-US" dirty="0" err="1"/>
              <a:t>hospital_mgmt</a:t>
            </a:r>
            <a:r>
              <a:rPr lang="en-US" dirty="0"/>
              <a:t> with above attributes and store the database for </a:t>
            </a:r>
            <a:r>
              <a:rPr lang="en-US" dirty="0" smtClean="0"/>
              <a:t>20 patients </a:t>
            </a:r>
            <a:r>
              <a:rPr lang="en-US" dirty="0"/>
              <a:t>and 8 doctors treating them.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u="sng" dirty="0" smtClean="0"/>
              <a:t>Specific </a:t>
            </a:r>
            <a:r>
              <a:rPr lang="en-US" u="sng" dirty="0"/>
              <a:t>task Group Member-1</a:t>
            </a:r>
          </a:p>
          <a:p>
            <a:r>
              <a:rPr lang="en-US" dirty="0"/>
              <a:t>1. Display all the patients who are treated by doctor ‘</a:t>
            </a:r>
            <a:r>
              <a:rPr lang="en-US" dirty="0" err="1"/>
              <a:t>Dr</a:t>
            </a:r>
            <a:r>
              <a:rPr lang="en-US" dirty="0"/>
              <a:t> Sharma’.</a:t>
            </a:r>
          </a:p>
          <a:p>
            <a:r>
              <a:rPr lang="en-US" dirty="0"/>
              <a:t>2. Display all the patients who are undergoing treatment for ‘</a:t>
            </a:r>
            <a:r>
              <a:rPr lang="en-US" dirty="0" err="1"/>
              <a:t>Asthama</a:t>
            </a:r>
            <a:r>
              <a:rPr lang="en-US" dirty="0"/>
              <a:t>’.</a:t>
            </a:r>
          </a:p>
          <a:p>
            <a:r>
              <a:rPr lang="en-US" dirty="0"/>
              <a:t>3. Display all doctors who are treating ‘severe’ patients.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u="sng" dirty="0" smtClean="0"/>
              <a:t>Specific </a:t>
            </a:r>
            <a:r>
              <a:rPr lang="en-US" u="sng" dirty="0"/>
              <a:t>task Group Member-2</a:t>
            </a:r>
          </a:p>
          <a:p>
            <a:r>
              <a:rPr lang="en-US" dirty="0"/>
              <a:t>4. Display all the patients names along with the doctors treating them in ascending</a:t>
            </a:r>
          </a:p>
          <a:p>
            <a:r>
              <a:rPr lang="en-US" dirty="0"/>
              <a:t>order.</a:t>
            </a:r>
          </a:p>
          <a:p>
            <a:r>
              <a:rPr lang="en-US" dirty="0"/>
              <a:t>5. Display all the </a:t>
            </a:r>
            <a:r>
              <a:rPr lang="en-US" dirty="0" err="1"/>
              <a:t>pateints</a:t>
            </a:r>
            <a:r>
              <a:rPr lang="en-US" dirty="0"/>
              <a:t> category wise according to the ward type.</a:t>
            </a:r>
          </a:p>
          <a:p>
            <a:r>
              <a:rPr lang="en-US" dirty="0"/>
              <a:t>6. Display all the patients category wise according to disease found.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u="sng" dirty="0" smtClean="0"/>
              <a:t>Specific </a:t>
            </a:r>
            <a:r>
              <a:rPr lang="en-US" u="sng" dirty="0"/>
              <a:t>task Group Member-3</a:t>
            </a:r>
          </a:p>
          <a:p>
            <a:r>
              <a:rPr lang="en-US" dirty="0"/>
              <a:t>7. Display all the doctors along with their current </a:t>
            </a:r>
            <a:r>
              <a:rPr lang="en-US" dirty="0" err="1"/>
              <a:t>treatment_type</a:t>
            </a:r>
            <a:endParaRPr lang="en-US" dirty="0"/>
          </a:p>
          <a:p>
            <a:r>
              <a:rPr lang="en-US" dirty="0"/>
              <a:t>8. Display all the patients with respective doctors and </a:t>
            </a:r>
            <a:r>
              <a:rPr lang="en-US" dirty="0" err="1"/>
              <a:t>date_of_arrival</a:t>
            </a:r>
            <a:r>
              <a:rPr lang="en-US" dirty="0"/>
              <a:t> and </a:t>
            </a:r>
            <a:r>
              <a:rPr lang="en-US" dirty="0" err="1"/>
              <a:t>ward_no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758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9259"/>
          </a:xfrm>
        </p:spPr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project is about management system for a hospital.</a:t>
            </a:r>
          </a:p>
          <a:p>
            <a:r>
              <a:rPr lang="en-US" dirty="0" smtClean="0"/>
              <a:t>It includes saving and using data in a file</a:t>
            </a:r>
          </a:p>
          <a:p>
            <a:r>
              <a:rPr lang="en-US" dirty="0" smtClean="0"/>
              <a:t>Displaying the data according to required specifications</a:t>
            </a:r>
          </a:p>
          <a:p>
            <a:r>
              <a:rPr lang="en-US" dirty="0" smtClean="0"/>
              <a:t>Managing data for each and every patient and doctor.</a:t>
            </a:r>
          </a:p>
          <a:p>
            <a:r>
              <a:rPr lang="en-US" dirty="0" smtClean="0"/>
              <a:t>Following concepts have been  used in the program:-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1. File Handling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2. class and objects.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10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Iostream</a:t>
            </a:r>
            <a:endParaRPr lang="en-US" dirty="0" smtClean="0"/>
          </a:p>
          <a:p>
            <a:r>
              <a:rPr lang="en-US" dirty="0" err="1" smtClean="0"/>
              <a:t>Stdio</a:t>
            </a:r>
            <a:endParaRPr lang="en-US" dirty="0" smtClean="0"/>
          </a:p>
          <a:p>
            <a:r>
              <a:rPr lang="en-US" dirty="0" smtClean="0"/>
              <a:t>String</a:t>
            </a:r>
          </a:p>
          <a:p>
            <a:r>
              <a:rPr lang="en-US" dirty="0" err="1" smtClean="0"/>
              <a:t>Fstream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89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Display_patient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Display_doctor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46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7896"/>
          </a:xfrm>
        </p:spPr>
        <p:txBody>
          <a:bodyPr/>
          <a:lstStyle/>
          <a:p>
            <a:r>
              <a:rPr lang="en-US" dirty="0" smtClean="0"/>
              <a:t>Algorithm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679431"/>
            <a:ext cx="9747140" cy="4850158"/>
          </a:xfrm>
        </p:spPr>
        <p:txBody>
          <a:bodyPr/>
          <a:lstStyle/>
          <a:p>
            <a:r>
              <a:rPr lang="en-US" dirty="0" smtClean="0"/>
              <a:t>Step 1: start</a:t>
            </a:r>
          </a:p>
          <a:p>
            <a:r>
              <a:rPr lang="en-US" dirty="0" smtClean="0"/>
              <a:t>Step 2: create a class and declare variables required and the functions used.</a:t>
            </a:r>
          </a:p>
          <a:p>
            <a:r>
              <a:rPr lang="en-US" dirty="0" smtClean="0"/>
              <a:t>Step 3: In main function create object and declare any extra variables used.</a:t>
            </a:r>
          </a:p>
          <a:p>
            <a:r>
              <a:rPr lang="en-US" dirty="0" smtClean="0"/>
              <a:t>Step 4:create a file and ask user for input to the variables which are stored in the file. Save and close the file</a:t>
            </a:r>
          </a:p>
          <a:p>
            <a:r>
              <a:rPr lang="en-US" dirty="0" smtClean="0"/>
              <a:t>Step 5: open the file in read mode and store the values in required variables. Close the file.</a:t>
            </a:r>
          </a:p>
          <a:p>
            <a:r>
              <a:rPr lang="en-US" dirty="0" smtClean="0"/>
              <a:t>Step 6: carry out the specific task required. Display the output of those tasks.</a:t>
            </a:r>
          </a:p>
          <a:p>
            <a:r>
              <a:rPr lang="en-US" dirty="0" smtClean="0"/>
              <a:t>Step 7: end.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32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45017"/>
          </a:xfrm>
        </p:spPr>
        <p:txBody>
          <a:bodyPr/>
          <a:lstStyle/>
          <a:p>
            <a:r>
              <a:rPr lang="en-US" dirty="0" smtClean="0"/>
              <a:t>Flowchart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33286" y="2185716"/>
            <a:ext cx="135806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Create file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01992" y="2189490"/>
            <a:ext cx="2005677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Save &amp; close file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65925" y="3033867"/>
            <a:ext cx="3111749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Open file and read values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125503" y="3026432"/>
            <a:ext cx="1189749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Close file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648107" y="4618735"/>
            <a:ext cx="837089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Task 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313330" y="4624956"/>
            <a:ext cx="837089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Task 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063674" y="4618735"/>
            <a:ext cx="837089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Task 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665925" y="5408310"/>
            <a:ext cx="837089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Task 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287682" y="5403364"/>
            <a:ext cx="862737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Task 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063674" y="5400377"/>
            <a:ext cx="837089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Task 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705581" y="6146236"/>
            <a:ext cx="837089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Task 7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313330" y="6163160"/>
            <a:ext cx="837089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Task 8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5239608" y="981799"/>
            <a:ext cx="1262129" cy="4318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8811993" y="6185005"/>
            <a:ext cx="1272318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31" name="Flowchart: Data 30"/>
          <p:cNvSpPr/>
          <p:nvPr/>
        </p:nvSpPr>
        <p:spPr>
          <a:xfrm>
            <a:off x="4287682" y="2185716"/>
            <a:ext cx="3710098" cy="36409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Ask user for input</a:t>
            </a:r>
            <a:endParaRPr lang="en-US" dirty="0"/>
          </a:p>
        </p:txBody>
      </p:sp>
      <p:sp>
        <p:nvSpPr>
          <p:cNvPr id="32" name="Flowchart: Decision 31"/>
          <p:cNvSpPr/>
          <p:nvPr/>
        </p:nvSpPr>
        <p:spPr>
          <a:xfrm>
            <a:off x="418023" y="2138011"/>
            <a:ext cx="1918931" cy="47983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Case 1</a:t>
            </a:r>
            <a:endParaRPr lang="en-US" dirty="0"/>
          </a:p>
        </p:txBody>
      </p:sp>
      <p:sp>
        <p:nvSpPr>
          <p:cNvPr id="33" name="Flowchart: Decision 32"/>
          <p:cNvSpPr/>
          <p:nvPr/>
        </p:nvSpPr>
        <p:spPr>
          <a:xfrm>
            <a:off x="418023" y="2978445"/>
            <a:ext cx="1918931" cy="47983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Case 2</a:t>
            </a:r>
            <a:endParaRPr lang="en-US" dirty="0"/>
          </a:p>
        </p:txBody>
      </p:sp>
      <p:sp>
        <p:nvSpPr>
          <p:cNvPr id="34" name="Flowchart: Decision 33"/>
          <p:cNvSpPr/>
          <p:nvPr/>
        </p:nvSpPr>
        <p:spPr>
          <a:xfrm>
            <a:off x="418022" y="3742740"/>
            <a:ext cx="1918931" cy="47983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Case 3</a:t>
            </a:r>
            <a:endParaRPr lang="en-US" dirty="0"/>
          </a:p>
        </p:txBody>
      </p:sp>
      <p:sp>
        <p:nvSpPr>
          <p:cNvPr id="35" name="Flowchart: Decision 34"/>
          <p:cNvSpPr/>
          <p:nvPr/>
        </p:nvSpPr>
        <p:spPr>
          <a:xfrm>
            <a:off x="425989" y="4549243"/>
            <a:ext cx="1918931" cy="47983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Case 1</a:t>
            </a:r>
            <a:endParaRPr lang="en-US" dirty="0"/>
          </a:p>
        </p:txBody>
      </p:sp>
      <p:sp>
        <p:nvSpPr>
          <p:cNvPr id="36" name="Flowchart: Decision 35"/>
          <p:cNvSpPr/>
          <p:nvPr/>
        </p:nvSpPr>
        <p:spPr>
          <a:xfrm>
            <a:off x="425989" y="5355746"/>
            <a:ext cx="1918931" cy="47983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Case 2</a:t>
            </a:r>
            <a:endParaRPr lang="en-US" dirty="0"/>
          </a:p>
        </p:txBody>
      </p:sp>
      <p:sp>
        <p:nvSpPr>
          <p:cNvPr id="37" name="Flowchart: Decision 36"/>
          <p:cNvSpPr/>
          <p:nvPr/>
        </p:nvSpPr>
        <p:spPr>
          <a:xfrm>
            <a:off x="425988" y="6090982"/>
            <a:ext cx="1918931" cy="47983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Case 3</a:t>
            </a:r>
            <a:endParaRPr lang="en-US" dirty="0"/>
          </a:p>
        </p:txBody>
      </p:sp>
      <p:cxnSp>
        <p:nvCxnSpPr>
          <p:cNvPr id="39" name="Straight Connector 38"/>
          <p:cNvCxnSpPr>
            <a:stCxn id="29" idx="2"/>
          </p:cNvCxnSpPr>
          <p:nvPr/>
        </p:nvCxnSpPr>
        <p:spPr>
          <a:xfrm flipH="1">
            <a:off x="5870672" y="1413670"/>
            <a:ext cx="1" cy="2605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1377488" y="1669401"/>
            <a:ext cx="4493184" cy="445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32" idx="0"/>
          </p:cNvCxnSpPr>
          <p:nvPr/>
        </p:nvCxnSpPr>
        <p:spPr>
          <a:xfrm>
            <a:off x="1377488" y="1746561"/>
            <a:ext cx="1" cy="391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2" idx="3"/>
            <a:endCxn id="9" idx="1"/>
          </p:cNvCxnSpPr>
          <p:nvPr/>
        </p:nvCxnSpPr>
        <p:spPr>
          <a:xfrm flipV="1">
            <a:off x="2336954" y="2370382"/>
            <a:ext cx="296332" cy="75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9" idx="3"/>
            <a:endCxn id="31" idx="2"/>
          </p:cNvCxnSpPr>
          <p:nvPr/>
        </p:nvCxnSpPr>
        <p:spPr>
          <a:xfrm flipV="1">
            <a:off x="3991350" y="2367761"/>
            <a:ext cx="667342" cy="26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1" idx="5"/>
            <a:endCxn id="12" idx="1"/>
          </p:cNvCxnSpPr>
          <p:nvPr/>
        </p:nvCxnSpPr>
        <p:spPr>
          <a:xfrm>
            <a:off x="7626770" y="2367761"/>
            <a:ext cx="1275222" cy="63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2" idx="2"/>
            <a:endCxn id="33" idx="0"/>
          </p:cNvCxnSpPr>
          <p:nvPr/>
        </p:nvCxnSpPr>
        <p:spPr>
          <a:xfrm>
            <a:off x="1377489" y="2617850"/>
            <a:ext cx="0" cy="3605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33" idx="2"/>
            <a:endCxn id="34" idx="0"/>
          </p:cNvCxnSpPr>
          <p:nvPr/>
        </p:nvCxnSpPr>
        <p:spPr>
          <a:xfrm flipH="1">
            <a:off x="1377488" y="3458284"/>
            <a:ext cx="1" cy="2844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5" idx="2"/>
            <a:endCxn id="36" idx="0"/>
          </p:cNvCxnSpPr>
          <p:nvPr/>
        </p:nvCxnSpPr>
        <p:spPr>
          <a:xfrm>
            <a:off x="1385455" y="5029082"/>
            <a:ext cx="0" cy="3266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6" idx="2"/>
            <a:endCxn id="37" idx="0"/>
          </p:cNvCxnSpPr>
          <p:nvPr/>
        </p:nvCxnSpPr>
        <p:spPr>
          <a:xfrm flipH="1">
            <a:off x="1385454" y="5835585"/>
            <a:ext cx="1" cy="2553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35" idx="3"/>
            <a:endCxn id="19" idx="1"/>
          </p:cNvCxnSpPr>
          <p:nvPr/>
        </p:nvCxnSpPr>
        <p:spPr>
          <a:xfrm>
            <a:off x="2344920" y="4789163"/>
            <a:ext cx="303187" cy="142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36" idx="3"/>
            <a:endCxn id="22" idx="1"/>
          </p:cNvCxnSpPr>
          <p:nvPr/>
        </p:nvCxnSpPr>
        <p:spPr>
          <a:xfrm flipV="1">
            <a:off x="2344920" y="5592976"/>
            <a:ext cx="321005" cy="26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37" idx="3"/>
            <a:endCxn id="25" idx="1"/>
          </p:cNvCxnSpPr>
          <p:nvPr/>
        </p:nvCxnSpPr>
        <p:spPr>
          <a:xfrm>
            <a:off x="2344919" y="6330902"/>
            <a:ext cx="3606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19" idx="3"/>
            <a:endCxn id="20" idx="1"/>
          </p:cNvCxnSpPr>
          <p:nvPr/>
        </p:nvCxnSpPr>
        <p:spPr>
          <a:xfrm>
            <a:off x="3485196" y="4803401"/>
            <a:ext cx="828134" cy="6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2" idx="3"/>
            <a:endCxn id="23" idx="1"/>
          </p:cNvCxnSpPr>
          <p:nvPr/>
        </p:nvCxnSpPr>
        <p:spPr>
          <a:xfrm flipV="1">
            <a:off x="3503014" y="5588030"/>
            <a:ext cx="784668" cy="4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20" idx="3"/>
            <a:endCxn id="21" idx="1"/>
          </p:cNvCxnSpPr>
          <p:nvPr/>
        </p:nvCxnSpPr>
        <p:spPr>
          <a:xfrm flipV="1">
            <a:off x="5150419" y="4803401"/>
            <a:ext cx="913255" cy="6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23" idx="3"/>
            <a:endCxn id="24" idx="1"/>
          </p:cNvCxnSpPr>
          <p:nvPr/>
        </p:nvCxnSpPr>
        <p:spPr>
          <a:xfrm flipV="1">
            <a:off x="5150419" y="5585043"/>
            <a:ext cx="913255" cy="2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25" idx="3"/>
            <a:endCxn id="26" idx="1"/>
          </p:cNvCxnSpPr>
          <p:nvPr/>
        </p:nvCxnSpPr>
        <p:spPr>
          <a:xfrm>
            <a:off x="3542670" y="6330902"/>
            <a:ext cx="770660" cy="169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33" idx="3"/>
            <a:endCxn id="13" idx="1"/>
          </p:cNvCxnSpPr>
          <p:nvPr/>
        </p:nvCxnSpPr>
        <p:spPr>
          <a:xfrm>
            <a:off x="2336954" y="3218365"/>
            <a:ext cx="328971" cy="1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13" idx="3"/>
            <a:endCxn id="14" idx="1"/>
          </p:cNvCxnSpPr>
          <p:nvPr/>
        </p:nvCxnSpPr>
        <p:spPr>
          <a:xfrm flipV="1">
            <a:off x="5777674" y="3211098"/>
            <a:ext cx="1347829" cy="74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14" idx="3"/>
          </p:cNvCxnSpPr>
          <p:nvPr/>
        </p:nvCxnSpPr>
        <p:spPr>
          <a:xfrm>
            <a:off x="8315252" y="3211098"/>
            <a:ext cx="1132900" cy="7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9427335" y="3218365"/>
            <a:ext cx="20817" cy="12054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1377487" y="4423767"/>
            <a:ext cx="80498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21" idx="3"/>
          </p:cNvCxnSpPr>
          <p:nvPr/>
        </p:nvCxnSpPr>
        <p:spPr>
          <a:xfrm>
            <a:off x="6900763" y="4803401"/>
            <a:ext cx="4015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24" idx="3"/>
          </p:cNvCxnSpPr>
          <p:nvPr/>
        </p:nvCxnSpPr>
        <p:spPr>
          <a:xfrm flipV="1">
            <a:off x="6900763" y="5580097"/>
            <a:ext cx="743825" cy="4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12" idx="3"/>
          </p:cNvCxnSpPr>
          <p:nvPr/>
        </p:nvCxnSpPr>
        <p:spPr>
          <a:xfrm flipV="1">
            <a:off x="10907669" y="2367761"/>
            <a:ext cx="348466" cy="63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11256135" y="2367761"/>
            <a:ext cx="0" cy="4303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1388470" y="2798147"/>
            <a:ext cx="9867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34" idx="3"/>
          </p:cNvCxnSpPr>
          <p:nvPr/>
        </p:nvCxnSpPr>
        <p:spPr>
          <a:xfrm flipV="1">
            <a:off x="2336953" y="3982659"/>
            <a:ext cx="31115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Rounded Rectangle 154"/>
          <p:cNvSpPr/>
          <p:nvPr/>
        </p:nvSpPr>
        <p:spPr>
          <a:xfrm>
            <a:off x="2654808" y="3769414"/>
            <a:ext cx="822007" cy="4111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157" name="Straight Arrow Connector 156"/>
          <p:cNvCxnSpPr/>
          <p:nvPr/>
        </p:nvCxnSpPr>
        <p:spPr>
          <a:xfrm flipH="1">
            <a:off x="3292364" y="1691669"/>
            <a:ext cx="909482" cy="7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4221799" y="2374156"/>
            <a:ext cx="195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32" idx="3"/>
          </p:cNvCxnSpPr>
          <p:nvPr/>
        </p:nvCxnSpPr>
        <p:spPr>
          <a:xfrm flipV="1">
            <a:off x="2336954" y="2374156"/>
            <a:ext cx="188296" cy="3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8069110" y="2367761"/>
            <a:ext cx="555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 flipH="1">
            <a:off x="6168799" y="2792885"/>
            <a:ext cx="2095582" cy="4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stCxn id="33" idx="3"/>
          </p:cNvCxnSpPr>
          <p:nvPr/>
        </p:nvCxnSpPr>
        <p:spPr>
          <a:xfrm flipV="1">
            <a:off x="2336954" y="3218364"/>
            <a:ext cx="1882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V="1">
            <a:off x="5968849" y="3211098"/>
            <a:ext cx="650892" cy="7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9437743" y="3600512"/>
            <a:ext cx="10409" cy="382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H="1">
            <a:off x="5616436" y="4423767"/>
            <a:ext cx="12989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>
            <a:off x="1377487" y="2720597"/>
            <a:ext cx="2" cy="167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 flipH="1">
            <a:off x="1377487" y="3558126"/>
            <a:ext cx="7966" cy="78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>
            <a:off x="1377487" y="5126696"/>
            <a:ext cx="6389" cy="157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stCxn id="36" idx="2"/>
          </p:cNvCxnSpPr>
          <p:nvPr/>
        </p:nvCxnSpPr>
        <p:spPr>
          <a:xfrm>
            <a:off x="1385455" y="5835585"/>
            <a:ext cx="13996" cy="11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 flipV="1">
            <a:off x="3728912" y="4789162"/>
            <a:ext cx="262438" cy="23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 flipV="1">
            <a:off x="5413393" y="4803401"/>
            <a:ext cx="3642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35" idx="3"/>
          </p:cNvCxnSpPr>
          <p:nvPr/>
        </p:nvCxnSpPr>
        <p:spPr>
          <a:xfrm>
            <a:off x="2344920" y="4789163"/>
            <a:ext cx="180330" cy="23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>
            <a:stCxn id="36" idx="3"/>
          </p:cNvCxnSpPr>
          <p:nvPr/>
        </p:nvCxnSpPr>
        <p:spPr>
          <a:xfrm flipV="1">
            <a:off x="2344920" y="5595665"/>
            <a:ext cx="1803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 flipV="1">
            <a:off x="3732100" y="5589086"/>
            <a:ext cx="344944" cy="17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>
          <a:xfrm>
            <a:off x="5344732" y="5589431"/>
            <a:ext cx="432942" cy="3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>
            <a:stCxn id="37" idx="3"/>
          </p:cNvCxnSpPr>
          <p:nvPr/>
        </p:nvCxnSpPr>
        <p:spPr>
          <a:xfrm>
            <a:off x="2344919" y="6330902"/>
            <a:ext cx="199329" cy="8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/>
          <p:nvPr/>
        </p:nvCxnSpPr>
        <p:spPr>
          <a:xfrm flipV="1">
            <a:off x="3769809" y="6346463"/>
            <a:ext cx="321852" cy="1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/>
          <p:nvPr/>
        </p:nvCxnSpPr>
        <p:spPr>
          <a:xfrm>
            <a:off x="5135811" y="6369671"/>
            <a:ext cx="185572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>
            <a:stCxn id="37" idx="2"/>
          </p:cNvCxnSpPr>
          <p:nvPr/>
        </p:nvCxnSpPr>
        <p:spPr>
          <a:xfrm flipH="1">
            <a:off x="1380681" y="6570821"/>
            <a:ext cx="4773" cy="1566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>
            <a:off x="1377487" y="6706258"/>
            <a:ext cx="56487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 flipV="1">
            <a:off x="7026205" y="6369671"/>
            <a:ext cx="0" cy="3577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/>
          <p:nvPr/>
        </p:nvCxnSpPr>
        <p:spPr>
          <a:xfrm>
            <a:off x="3124125" y="6706258"/>
            <a:ext cx="12933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Flowchart: Decision 234"/>
          <p:cNvSpPr/>
          <p:nvPr/>
        </p:nvSpPr>
        <p:spPr>
          <a:xfrm>
            <a:off x="8190998" y="4773652"/>
            <a:ext cx="2472674" cy="43782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continue</a:t>
            </a:r>
            <a:endParaRPr lang="en-US" dirty="0"/>
          </a:p>
        </p:txBody>
      </p:sp>
      <p:cxnSp>
        <p:nvCxnSpPr>
          <p:cNvPr id="237" name="Straight Connector 236"/>
          <p:cNvCxnSpPr>
            <a:stCxn id="235" idx="0"/>
          </p:cNvCxnSpPr>
          <p:nvPr/>
        </p:nvCxnSpPr>
        <p:spPr>
          <a:xfrm flipV="1">
            <a:off x="9427335" y="4431034"/>
            <a:ext cx="0" cy="3426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 flipV="1">
            <a:off x="7626770" y="4803402"/>
            <a:ext cx="0" cy="15662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>
            <a:endCxn id="235" idx="1"/>
          </p:cNvCxnSpPr>
          <p:nvPr/>
        </p:nvCxnSpPr>
        <p:spPr>
          <a:xfrm>
            <a:off x="7626770" y="4988067"/>
            <a:ext cx="564228" cy="44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6900763" y="6369671"/>
            <a:ext cx="7260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 flipV="1">
            <a:off x="7302321" y="4803401"/>
            <a:ext cx="32444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>
            <a:stCxn id="235" idx="2"/>
            <a:endCxn id="30" idx="0"/>
          </p:cNvCxnSpPr>
          <p:nvPr/>
        </p:nvCxnSpPr>
        <p:spPr>
          <a:xfrm>
            <a:off x="9427335" y="5211473"/>
            <a:ext cx="20817" cy="9735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/>
          <p:nvPr/>
        </p:nvCxnSpPr>
        <p:spPr>
          <a:xfrm>
            <a:off x="7789440" y="4988067"/>
            <a:ext cx="2169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Straight Arrow Connector 259"/>
          <p:cNvCxnSpPr/>
          <p:nvPr/>
        </p:nvCxnSpPr>
        <p:spPr>
          <a:xfrm flipV="1">
            <a:off x="9427335" y="4549243"/>
            <a:ext cx="0" cy="69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/>
          <p:nvPr/>
        </p:nvCxnSpPr>
        <p:spPr>
          <a:xfrm flipH="1" flipV="1">
            <a:off x="7623066" y="5251444"/>
            <a:ext cx="3704" cy="584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/>
          <p:nvPr/>
        </p:nvCxnSpPr>
        <p:spPr>
          <a:xfrm flipV="1">
            <a:off x="7625190" y="6033085"/>
            <a:ext cx="15575" cy="170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Straight Arrow Connector 266"/>
          <p:cNvCxnSpPr/>
          <p:nvPr/>
        </p:nvCxnSpPr>
        <p:spPr>
          <a:xfrm>
            <a:off x="9437743" y="5451770"/>
            <a:ext cx="0" cy="325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>
            <a:endCxn id="35" idx="0"/>
          </p:cNvCxnSpPr>
          <p:nvPr/>
        </p:nvCxnSpPr>
        <p:spPr>
          <a:xfrm>
            <a:off x="1377487" y="4423767"/>
            <a:ext cx="7968" cy="1254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29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55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0066" y="5230780"/>
            <a:ext cx="9404723" cy="140053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03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232</TotalTime>
  <Words>312</Words>
  <Application>Microsoft Office PowerPoint</Application>
  <PresentationFormat>Widescreen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Hospital Management System</vt:lpstr>
      <vt:lpstr>Question</vt:lpstr>
      <vt:lpstr>Description</vt:lpstr>
      <vt:lpstr>Header files</vt:lpstr>
      <vt:lpstr>functions</vt:lpstr>
      <vt:lpstr>Algorithm </vt:lpstr>
      <vt:lpstr>Flowchart</vt:lpstr>
      <vt:lpstr>PowerPoint Presentation</vt:lpstr>
      <vt:lpstr>THANK YOU</vt:lpstr>
    </vt:vector>
  </TitlesOfParts>
  <Company>by adguard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Management System</dc:title>
  <dc:creator>manush pandya</dc:creator>
  <cp:lastModifiedBy>manush pandya</cp:lastModifiedBy>
  <cp:revision>14</cp:revision>
  <dcterms:created xsi:type="dcterms:W3CDTF">2019-03-27T04:10:33Z</dcterms:created>
  <dcterms:modified xsi:type="dcterms:W3CDTF">2019-03-27T08:02:38Z</dcterms:modified>
</cp:coreProperties>
</file>