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70" r:id="rId6"/>
    <p:sldId id="261" r:id="rId7"/>
    <p:sldId id="267" r:id="rId8"/>
    <p:sldId id="271" r:id="rId9"/>
    <p:sldId id="26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E51A8-59C1-48E3-A1D1-C04013E8A7DD}" v="1897" dt="2017-11-28T22:44:42.407"/>
    <p1510:client id="{8247DC23-6559-49F1-A529-1BC5564093EB}" v="152" dt="2017-11-28T22:39:05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85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BBBE-464A-4DAD-8C79-7D05437F4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BC00-249F-461D-84C3-BEC8AD68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BFCA-AD29-4015-B8F6-83D68AB7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FD40-E79F-4728-BC2D-A0FA02C0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94F1-CA70-4883-8DF3-DF02DD18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3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0ADA-7EAA-43F9-A901-26C2B808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CBCD-D1FF-4AD3-8546-5796BFA91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E2BF-0D15-4010-8E97-5DA6C066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C9D1-A834-4C5C-8A0D-9A99B04C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F4592-41E4-4312-9904-A87527A7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1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8A705-8290-4D64-A489-786BC3034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6A65D-0623-4892-BF98-E6DB55D0E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CCEE-486B-4BD0-B415-BD7903BE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44B6-8D28-4FCA-B084-25DBE316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1AB4-4FCF-486B-BB12-E93A135D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7104-5A56-40CF-B052-8C3F1034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13D5-14CE-40F6-BA5F-329EC6F3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B688-F8FD-4BCA-9BFD-A7911500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03ED-4F88-490F-B517-90D31E7B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5CEA-3E32-4FF7-926A-8FDBBB3E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8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3E14-F1D1-4591-9C74-85DE303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767C6-93F5-4028-BD61-CEB0947A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ABD7-D001-4DA2-B20D-250470AD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842F6-3496-4993-953F-216CB7FA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77C6E-81E7-4A26-AA7C-ACBCCA67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516E-E2C3-4ECC-9C5E-2B66ABB5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476C-BFBB-4863-8335-95500209C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DAE34-1D11-49FF-BAF6-AE328EC9A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B5F0D-83AD-4E95-A47D-069BD7E7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E6AF7-8FEB-4829-9525-0EA33E8D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FF802-FC79-4A71-A4B7-6E00BAD1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54B8-5527-497E-88F4-B23F2AF6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BBE8-2ACF-4123-919E-B4254D19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A2ED7-4A7C-4E5D-895D-67E79867D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573CB-61C4-4CFF-8BF2-E9D35D2DB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6BDBF-54F8-4871-AE50-67816F6BC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F9940-8E00-4207-9118-26000041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7A003-EC2E-451E-97C8-6BD13D49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52302-9CB3-48A5-8433-AC64313E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C869-EA97-402E-BB67-50E2453B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3FE7F-FEBD-444B-822C-D508B22B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D520-6849-4079-9686-82298DA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D024E-FED6-4D37-961C-D3C631C7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3151F-0F82-4BAD-9E17-83396E6E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8CC1A-23D0-4CB0-A034-FF91EB91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BD65D-9B00-4FD6-82E3-60F28204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9948-D4BD-4447-AFC4-037BE0F8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65A9-15EA-41AD-8EBB-143DB054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7914E-D7C7-4651-AD64-26948760D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1521F-7A16-480D-89DF-2135DE78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D86B-9C7C-43E0-9CA9-841530EE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94D43-F73D-4A3C-9D61-56DFBF2E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7599-F90E-4837-AF8F-23A6AB40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E0C48-13C4-444E-915F-8A481E5D5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B786C-14EB-427C-BA95-719816449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CB970-371C-40B4-92CD-4C2ECB92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2F6C-B15F-4105-AC78-8A91B510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350D7-D938-4B04-8F3B-47B5865E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871A2-8D01-492A-99AF-B37812C7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6311-EE4B-4CB6-BB7C-4C6C6256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E5DD2-733D-43BF-879F-34E19A16F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5765-F669-4441-B519-5B152880473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32E2-FED8-4652-855E-74CC8AD58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270D-5174-4EDA-84C4-A9604CFAE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A3CB4-6CAB-4822-9EDC-84EFE8DF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sted_image_at_2017_11_28_03_44_pm.png">
            <a:extLst>
              <a:ext uri="{FF2B5EF4-FFF2-40B4-BE49-F238E27FC236}">
                <a16:creationId xmlns:a16="http://schemas.microsoft.com/office/drawing/2014/main" id="{C84BC87E-1B28-4C08-A332-E890C1A4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37" y="96464"/>
            <a:ext cx="9627326" cy="666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8F9D4E-DAA2-4685-8C2B-A7C4EFA15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510" y="2157342"/>
            <a:ext cx="3239589" cy="936580"/>
          </a:xfrm>
          <a:solidFill>
            <a:srgbClr val="00B050"/>
          </a:solidFill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A4695-3EAF-485D-A2DD-CB7269568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728" y="530075"/>
            <a:ext cx="2812212" cy="148850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r"/>
            <a:r>
              <a:rPr lang="en-US" sz="1800" b="1" dirty="0"/>
              <a:t>Vishal Murugan (</a:t>
            </a:r>
            <a:r>
              <a:rPr lang="en-US" sz="1800" b="1" dirty="0" err="1"/>
              <a:t>vmuruga</a:t>
            </a:r>
            <a:r>
              <a:rPr lang="en-US" sz="1800" b="1" dirty="0"/>
              <a:t>)</a:t>
            </a:r>
          </a:p>
          <a:p>
            <a:pPr algn="r"/>
            <a:r>
              <a:rPr lang="en-US" sz="1800" b="1" dirty="0"/>
              <a:t>Dinesh Prasanth (dmolugu)</a:t>
            </a:r>
          </a:p>
          <a:p>
            <a:pPr algn="r"/>
            <a:r>
              <a:rPr lang="en-US" sz="1800" b="1" dirty="0"/>
              <a:t>Mukundram (mmurali5)</a:t>
            </a:r>
          </a:p>
          <a:p>
            <a:pPr algn="r"/>
            <a:r>
              <a:rPr lang="en-US" sz="1800" b="1" dirty="0" err="1"/>
              <a:t>Manushri</a:t>
            </a:r>
            <a:r>
              <a:rPr lang="en-US" sz="1800" b="1" dirty="0"/>
              <a:t> (</a:t>
            </a:r>
            <a:r>
              <a:rPr lang="en-US" sz="1800" b="1" dirty="0" err="1"/>
              <a:t>manush</a:t>
            </a:r>
            <a:r>
              <a:rPr lang="en-US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81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B48E02-DBA6-4540-902E-1AFC8ABE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7177" y="1322000"/>
            <a:ext cx="9841775" cy="5536000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7576D8-1998-43DA-9D58-00284FACC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7728" y="1322000"/>
            <a:ext cx="9841777" cy="5535999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366CFB-5DFC-4C9F-9F5C-97F3FFCD6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8278" y="1322000"/>
            <a:ext cx="9841777" cy="5535999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90A5CC-7BC8-431F-A820-FAEADDD2E812}"/>
              </a:ext>
            </a:extLst>
          </p:cNvPr>
          <p:cNvSpPr txBox="1">
            <a:spLocks/>
          </p:cNvSpPr>
          <p:nvPr/>
        </p:nvSpPr>
        <p:spPr>
          <a:xfrm>
            <a:off x="0" y="385420"/>
            <a:ext cx="8833449" cy="9365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Milestone 4 - Screens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261631-7A35-46A4-B807-8FCC22D18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75028" y="1322001"/>
            <a:ext cx="9841775" cy="5535999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5678 0.00092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3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76146 0.00092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7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75833 0.00092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75365 0.00092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8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F2210-B9E9-425D-9B3B-288AA3A49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15" y="1707941"/>
            <a:ext cx="7063841" cy="42203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A455-9E57-4423-9742-57A6F4BB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4" y="2279949"/>
            <a:ext cx="5523411" cy="4351338"/>
          </a:xfrm>
        </p:spPr>
        <p:txBody>
          <a:bodyPr>
            <a:normAutofit/>
          </a:bodyPr>
          <a:lstStyle/>
          <a:p>
            <a:r>
              <a:rPr lang="en-IN" sz="2400" b="1" dirty="0"/>
              <a:t>Provisioning the Jenkins server</a:t>
            </a:r>
            <a:br>
              <a:rPr lang="en-IN" sz="2400" b="1" dirty="0"/>
            </a:br>
            <a:r>
              <a:rPr lang="en-IN" sz="2400" b="1" dirty="0"/>
              <a:t>	</a:t>
            </a:r>
            <a:br>
              <a:rPr lang="en-IN" sz="2400" b="1" dirty="0"/>
            </a:br>
            <a:endParaRPr lang="en-IN" sz="2400" dirty="0"/>
          </a:p>
          <a:p>
            <a:r>
              <a:rPr lang="en-IN" sz="2400" b="1" dirty="0"/>
              <a:t>Deploying instance of checkbox.io</a:t>
            </a:r>
            <a:br>
              <a:rPr lang="en-IN" sz="2400" b="1" dirty="0"/>
            </a:br>
            <a:r>
              <a:rPr lang="en-IN" sz="2400" b="1" dirty="0"/>
              <a:t>	</a:t>
            </a:r>
            <a:r>
              <a:rPr lang="en-IN" sz="2400"/>
              <a:t>Using Virtual Machine</a:t>
            </a:r>
            <a:br>
              <a:rPr lang="en-IN" sz="2400" b="1" dirty="0"/>
            </a:br>
            <a:endParaRPr lang="en-IN" sz="2400" b="1" dirty="0"/>
          </a:p>
          <a:p>
            <a:r>
              <a:rPr lang="en-IN" sz="2400" b="1" dirty="0"/>
              <a:t>Deploying instance of </a:t>
            </a:r>
            <a:r>
              <a:rPr lang="en-IN" sz="2400" b="1" dirty="0" err="1"/>
              <a:t>iTrust</a:t>
            </a:r>
            <a:br>
              <a:rPr lang="en-IN" sz="2400" b="1" dirty="0"/>
            </a:br>
            <a:r>
              <a:rPr lang="en-IN" sz="2400" b="1" dirty="0"/>
              <a:t>	</a:t>
            </a:r>
            <a:r>
              <a:rPr lang="en-IN" sz="2400" dirty="0"/>
              <a:t>Using Virtual Machine</a:t>
            </a:r>
            <a:endParaRPr lang="en-IN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476225-0921-45BF-8D72-355F2A4465FE}"/>
              </a:ext>
            </a:extLst>
          </p:cNvPr>
          <p:cNvSpPr txBox="1">
            <a:spLocks/>
          </p:cNvSpPr>
          <p:nvPr/>
        </p:nvSpPr>
        <p:spPr>
          <a:xfrm>
            <a:off x="0" y="385420"/>
            <a:ext cx="8833449" cy="9365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chemeClr val="bg1"/>
                </a:solidFill>
              </a:rPr>
              <a:t>Milestone 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4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B48E02-DBA6-4540-902E-1AFC8ABE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4828" y="1322000"/>
            <a:ext cx="9841778" cy="5536000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7576D8-1998-43DA-9D58-00284FACC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6328" y="1322000"/>
            <a:ext cx="9841778" cy="5536000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D9366CFB-5DFC-4C9F-9F5C-97F3FFCD6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7378" y="1322000"/>
            <a:ext cx="9841778" cy="5536000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90A5CC-7BC8-431F-A820-FAEADDD2E812}"/>
              </a:ext>
            </a:extLst>
          </p:cNvPr>
          <p:cNvSpPr txBox="1">
            <a:spLocks/>
          </p:cNvSpPr>
          <p:nvPr/>
        </p:nvSpPr>
        <p:spPr>
          <a:xfrm>
            <a:off x="0" y="385420"/>
            <a:ext cx="8833449" cy="9365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Milestone 1 - Screens</a:t>
            </a:r>
          </a:p>
        </p:txBody>
      </p:sp>
    </p:spTree>
    <p:extLst>
      <p:ext uri="{BB962C8B-B14F-4D97-AF65-F5344CB8AC3E}">
        <p14:creationId xmlns:p14="http://schemas.microsoft.com/office/powerpoint/2010/main" val="82831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73959 0.00092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7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71146 0.00092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7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0678 0.00092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33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D93B2C-1155-4809-A6A9-1A471D07D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53"/>
          <a:stretch/>
        </p:blipFill>
        <p:spPr>
          <a:xfrm>
            <a:off x="5387729" y="1438854"/>
            <a:ext cx="6688349" cy="53250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04F7-1C4D-4563-B6B8-D9BC4FC87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3391"/>
            <a:ext cx="6057181" cy="4351338"/>
          </a:xfrm>
        </p:spPr>
        <p:txBody>
          <a:bodyPr>
            <a:normAutofit/>
          </a:bodyPr>
          <a:lstStyle/>
          <a:p>
            <a:r>
              <a:rPr lang="en-US" b="1" dirty="0"/>
              <a:t>Commit </a:t>
            </a:r>
            <a:r>
              <a:rPr lang="en-US" b="1" dirty="0" err="1"/>
              <a:t>Fuzzer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/>
              <a:t>Testing upon random changes</a:t>
            </a:r>
            <a:br>
              <a:rPr lang="en-US" dirty="0"/>
            </a:br>
            <a:r>
              <a:rPr lang="en-US" dirty="0"/>
              <a:t>	Eliminate useless tests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Analysis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/>
              <a:t>Long methods &amp; message chains</a:t>
            </a:r>
            <a:br>
              <a:rPr lang="en-US" dirty="0"/>
            </a:br>
            <a:r>
              <a:rPr lang="en-US" dirty="0"/>
              <a:t>	Sync calls</a:t>
            </a:r>
            <a:br>
              <a:rPr lang="en-US" dirty="0"/>
            </a:br>
            <a:r>
              <a:rPr lang="en-US" dirty="0"/>
              <a:t>	Complex functions &gt; 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Reject build on failure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484A8E-D9C5-4339-8288-8035A03743E7}"/>
              </a:ext>
            </a:extLst>
          </p:cNvPr>
          <p:cNvSpPr txBox="1">
            <a:spLocks/>
          </p:cNvSpPr>
          <p:nvPr/>
        </p:nvSpPr>
        <p:spPr>
          <a:xfrm>
            <a:off x="-28754" y="385420"/>
            <a:ext cx="8833449" cy="9365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63135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B48E02-DBA6-4540-902E-1AFC8ABE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4828" y="1322000"/>
            <a:ext cx="9841777" cy="5536000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7576D8-1998-43DA-9D58-00284FACC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1078" y="1322000"/>
            <a:ext cx="9841777" cy="5536000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366CFB-5DFC-4C9F-9F5C-97F3FFCD6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628" y="1322000"/>
            <a:ext cx="9841777" cy="5536000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90A5CC-7BC8-431F-A820-FAEADDD2E812}"/>
              </a:ext>
            </a:extLst>
          </p:cNvPr>
          <p:cNvSpPr txBox="1">
            <a:spLocks/>
          </p:cNvSpPr>
          <p:nvPr/>
        </p:nvSpPr>
        <p:spPr>
          <a:xfrm>
            <a:off x="0" y="385420"/>
            <a:ext cx="8833449" cy="9365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Milestone 2 - Screens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1DEC346-6D67-4CBE-BCD7-9A84D3C3B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51228" y="1322000"/>
            <a:ext cx="9841776" cy="5536000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6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73959 0.00092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7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74427 0.0037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1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7599 0.0037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9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77552 0.00092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7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437E-B5FD-4B79-AA5A-755B8752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12" y="1815684"/>
            <a:ext cx="59019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Deployment</a:t>
            </a:r>
            <a:br>
              <a:rPr lang="en-US" b="1"/>
            </a:br>
            <a:r>
              <a:rPr lang="en-US" b="1"/>
              <a:t>	</a:t>
            </a:r>
            <a:r>
              <a:rPr lang="en-US" dirty="0"/>
              <a:t>Use </a:t>
            </a:r>
            <a:r>
              <a:rPr lang="en-US"/>
              <a:t>AWS EC2 </a:t>
            </a:r>
            <a:r>
              <a:rPr lang="en-US" dirty="0"/>
              <a:t>instance</a:t>
            </a:r>
            <a:br>
              <a:rPr lang="en-US" dirty="0"/>
            </a:br>
            <a:r>
              <a:rPr lang="en-US" dirty="0"/>
              <a:t>	</a:t>
            </a:r>
            <a:r>
              <a:rPr lang="en-US"/>
              <a:t>Deploy checkbox.io</a:t>
            </a:r>
            <a:br>
              <a:rPr lang="en-US"/>
            </a:br>
            <a:r>
              <a:rPr lang="en-US" dirty="0"/>
              <a:t>	Deploy </a:t>
            </a:r>
            <a:r>
              <a:rPr lang="en-US" dirty="0" err="1"/>
              <a:t>iTrust</a:t>
            </a:r>
            <a:endParaRPr lang="en-US" b="1" dirty="0"/>
          </a:p>
          <a:p>
            <a:r>
              <a:rPr lang="en-US" b="1"/>
              <a:t>Infrastructure</a:t>
            </a:r>
            <a:r>
              <a:rPr lang="en-US" b="1" dirty="0"/>
              <a:t> Upgrade</a:t>
            </a:r>
            <a:br>
              <a:rPr lang="en-US" b="1"/>
            </a:br>
            <a:r>
              <a:rPr lang="en-US" b="1"/>
              <a:t>	</a:t>
            </a:r>
            <a:r>
              <a:rPr lang="en-US"/>
              <a:t>Uninterrupted update using Nomad</a:t>
            </a:r>
            <a:br>
              <a:rPr lang="en-US"/>
            </a:br>
            <a:r>
              <a:rPr lang="en-US"/>
              <a:t>	</a:t>
            </a:r>
            <a:r>
              <a:rPr lang="en-US" dirty="0"/>
              <a:t>Redis Feature Server</a:t>
            </a:r>
            <a:endParaRPr lang="en-US" b="1" dirty="0"/>
          </a:p>
          <a:p>
            <a:r>
              <a:rPr lang="en-US" b="1" dirty="0"/>
              <a:t>Canary Release</a:t>
            </a:r>
            <a:br>
              <a:rPr lang="en-US" b="1"/>
            </a:br>
            <a:r>
              <a:rPr lang="en-US" b="1"/>
              <a:t>	</a:t>
            </a:r>
            <a:r>
              <a:rPr lang="en-US"/>
              <a:t>Load Balancer</a:t>
            </a:r>
            <a:br>
              <a:rPr lang="en-US"/>
            </a:br>
            <a:r>
              <a:rPr lang="en-US"/>
              <a:t>	</a:t>
            </a:r>
            <a:r>
              <a:rPr lang="en-US" dirty="0"/>
              <a:t>Ignore Canary upon error</a:t>
            </a:r>
            <a:endParaRPr lang="en-US" b="1" dirty="0"/>
          </a:p>
          <a:p>
            <a:r>
              <a:rPr lang="en-US" b="1"/>
              <a:t>Rolling </a:t>
            </a:r>
            <a:r>
              <a:rPr lang="en-US" b="1" dirty="0"/>
              <a:t>Update</a:t>
            </a:r>
            <a:br>
              <a:rPr lang="en-US" b="1"/>
            </a:br>
            <a:r>
              <a:rPr lang="en-US" dirty="0"/>
              <a:t>	</a:t>
            </a:r>
            <a:r>
              <a:rPr lang="en-US"/>
              <a:t>Deploy updates </a:t>
            </a:r>
            <a:r>
              <a:rPr lang="en-US" dirty="0"/>
              <a:t>with continuity</a:t>
            </a:r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CE5CD-9C6E-4797-AB97-432B18726B0D}"/>
              </a:ext>
            </a:extLst>
          </p:cNvPr>
          <p:cNvSpPr txBox="1">
            <a:spLocks/>
          </p:cNvSpPr>
          <p:nvPr/>
        </p:nvSpPr>
        <p:spPr>
          <a:xfrm>
            <a:off x="-31384" y="385420"/>
            <a:ext cx="8833449" cy="9365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chemeClr val="bg1"/>
                </a:solidFill>
              </a:rPr>
              <a:t>Milestone 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4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09FCB7-2D5E-4856-A4EF-867D21950397}"/>
              </a:ext>
            </a:extLst>
          </p:cNvPr>
          <p:cNvSpPr txBox="1">
            <a:spLocks/>
          </p:cNvSpPr>
          <p:nvPr/>
        </p:nvSpPr>
        <p:spPr>
          <a:xfrm>
            <a:off x="-31384" y="385420"/>
            <a:ext cx="8833449" cy="9365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Milestone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6E3FA-D910-4A86-9662-01C10C67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367" y="2420763"/>
            <a:ext cx="3313183" cy="3087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8BC79-FAB7-4A0C-80AF-0D01A83DC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729" y="2420763"/>
            <a:ext cx="3630175" cy="29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B48E02-DBA6-4540-902E-1AFC8ABE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7177" y="1322000"/>
            <a:ext cx="9841775" cy="5536000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7576D8-1998-43DA-9D58-00284FACC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7728" y="1322000"/>
            <a:ext cx="9841777" cy="5535999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366CFB-5DFC-4C9F-9F5C-97F3FFCD6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8278" y="1322000"/>
            <a:ext cx="9841777" cy="5535999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90A5CC-7BC8-431F-A820-FAEADDD2E812}"/>
              </a:ext>
            </a:extLst>
          </p:cNvPr>
          <p:cNvSpPr txBox="1">
            <a:spLocks/>
          </p:cNvSpPr>
          <p:nvPr/>
        </p:nvSpPr>
        <p:spPr>
          <a:xfrm>
            <a:off x="0" y="385420"/>
            <a:ext cx="8833449" cy="9365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Milestone 3 - Screens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261631-7A35-46A4-B807-8FCC22D18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75028" y="1322001"/>
            <a:ext cx="9841775" cy="5535999"/>
          </a:xfrm>
          <a:prstGeom prst="rect">
            <a:avLst/>
          </a:prstGeom>
          <a:effectLst>
            <a:outerShdw blurRad="254000" dist="889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4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5678 0.00092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3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76146 0.00092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7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75833 0.00092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75365 0.00092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8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CB4D-AD71-494C-8067-02C8C943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17" y="1888885"/>
            <a:ext cx="7144109" cy="4351338"/>
          </a:xfrm>
        </p:spPr>
        <p:txBody>
          <a:bodyPr/>
          <a:lstStyle/>
          <a:p>
            <a:r>
              <a:rPr lang="en-US" b="1"/>
              <a:t>Facilitate automated code review request</a:t>
            </a:r>
            <a:br>
              <a:rPr lang="en-US" b="1"/>
            </a:br>
            <a:r>
              <a:rPr lang="en-US" b="1"/>
              <a:t>	</a:t>
            </a:r>
            <a:r>
              <a:rPr lang="en-US" dirty="0" err="1"/>
              <a:t>GerritHub</a:t>
            </a:r>
            <a:br>
              <a:rPr lang="en-US"/>
            </a:br>
            <a:r>
              <a:rPr lang="en-US"/>
              <a:t>	</a:t>
            </a:r>
            <a:r>
              <a:rPr lang="en-US" dirty="0"/>
              <a:t>Incorporate code </a:t>
            </a:r>
            <a:r>
              <a:rPr lang="en-US"/>
              <a:t>review into pipeline</a:t>
            </a:r>
            <a:br>
              <a:rPr lang="en-US"/>
            </a:br>
            <a:endParaRPr lang="en-US"/>
          </a:p>
          <a:p>
            <a:r>
              <a:rPr lang="en-US" b="1" dirty="0"/>
              <a:t>Push to </a:t>
            </a:r>
            <a:r>
              <a:rPr lang="en-US" b="1"/>
              <a:t>GitHub upon code review</a:t>
            </a:r>
            <a:br>
              <a:rPr lang="en-US" b="1" dirty="0"/>
            </a:br>
            <a:r>
              <a:rPr lang="en-US" b="1"/>
              <a:t>	</a:t>
            </a:r>
            <a:r>
              <a:rPr lang="en-US"/>
              <a:t>Pushes to master branch on merge</a:t>
            </a:r>
            <a:br>
              <a:rPr lang="en-US"/>
            </a:br>
            <a:r>
              <a:rPr lang="en-US"/>
              <a:t>	</a:t>
            </a:r>
            <a:r>
              <a:rPr lang="en-US" dirty="0"/>
              <a:t>Hook in master branch for deployment</a:t>
            </a:r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78E18E-E7F3-496F-BEDE-452478499B0E}"/>
              </a:ext>
            </a:extLst>
          </p:cNvPr>
          <p:cNvSpPr txBox="1">
            <a:spLocks/>
          </p:cNvSpPr>
          <p:nvPr/>
        </p:nvSpPr>
        <p:spPr>
          <a:xfrm>
            <a:off x="-37915" y="385420"/>
            <a:ext cx="8833449" cy="9365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Special Milestone</a:t>
            </a:r>
          </a:p>
        </p:txBody>
      </p:sp>
    </p:spTree>
    <p:extLst>
      <p:ext uri="{BB962C8B-B14F-4D97-AF65-F5344CB8AC3E}">
        <p14:creationId xmlns:p14="http://schemas.microsoft.com/office/powerpoint/2010/main" val="2923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57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</dc:title>
  <dc:creator>Mukundram M</dc:creator>
  <cp:lastModifiedBy>Dinesh Prasanth Moluguwan Krishnamoorthy</cp:lastModifiedBy>
  <cp:revision>2</cp:revision>
  <dcterms:created xsi:type="dcterms:W3CDTF">2017-11-28T21:38:18Z</dcterms:created>
  <dcterms:modified xsi:type="dcterms:W3CDTF">2017-11-29T05:59:11Z</dcterms:modified>
</cp:coreProperties>
</file>