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rumurthy M" initials="TM" lastIdx="1" clrIdx="0">
    <p:extLst>
      <p:ext uri="{19B8F6BF-5375-455C-9EA6-DF929625EA0E}">
        <p15:presenceInfo xmlns:p15="http://schemas.microsoft.com/office/powerpoint/2012/main" userId="784ff114b6fa3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CHEMISTRY ⚗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:V.R.MANU SIDHAARTH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🙋</a:t>
            </a:r>
            <a:br>
              <a:rPr lang="en-US" dirty="0" smtClean="0"/>
            </a:br>
            <a:r>
              <a:rPr lang="en-US" dirty="0" smtClean="0"/>
              <a:t>NO:1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4400" dirty="0"/>
              <a:t>Methyl orange </a:t>
            </a:r>
            <a:r>
              <a:rPr lang="en-US" sz="4400" dirty="0" smtClean="0"/>
              <a:t>colour in acid and base.</a:t>
            </a:r>
          </a:p>
          <a:p>
            <a:pPr marL="457200" indent="-457200">
              <a:buAutoNum type="alphaLcParenBoth"/>
            </a:pPr>
            <a:r>
              <a:rPr lang="en-US" sz="2000" dirty="0" smtClean="0">
                <a:solidFill>
                  <a:srgbClr val="FF0000"/>
                </a:solidFill>
              </a:rPr>
              <a:t>Pink </a:t>
            </a:r>
            <a:r>
              <a:rPr lang="en-US" sz="2000" dirty="0">
                <a:solidFill>
                  <a:srgbClr val="FF0000"/>
                </a:solidFill>
              </a:rPr>
              <a:t>in acidic medium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yellow in basic </a:t>
            </a:r>
            <a:r>
              <a:rPr lang="en-US" sz="2000" dirty="0" smtClean="0">
                <a:solidFill>
                  <a:srgbClr val="FF0000"/>
                </a:solidFill>
              </a:rPr>
              <a:t>medium</a:t>
            </a:r>
          </a:p>
          <a:p>
            <a:pPr marL="457200" indent="-457200">
              <a:buAutoNum type="alphaLcParenBoth"/>
            </a:pPr>
            <a:r>
              <a:rPr lang="en-US" sz="2000" dirty="0">
                <a:solidFill>
                  <a:srgbClr val="FF0000"/>
                </a:solidFill>
              </a:rPr>
              <a:t>Yellow in </a:t>
            </a:r>
            <a:r>
              <a:rPr lang="en-US" sz="2000" dirty="0" smtClean="0">
                <a:solidFill>
                  <a:srgbClr val="FF0000"/>
                </a:solidFill>
              </a:rPr>
              <a:t>acidic </a:t>
            </a:r>
            <a:r>
              <a:rPr lang="en-US" sz="2000" dirty="0">
                <a:solidFill>
                  <a:srgbClr val="FF0000"/>
                </a:solidFill>
              </a:rPr>
              <a:t>medium, pink in basic </a:t>
            </a:r>
            <a:r>
              <a:rPr lang="en-US" sz="2000" dirty="0" smtClean="0">
                <a:solidFill>
                  <a:srgbClr val="FF0000"/>
                </a:solidFill>
              </a:rPr>
              <a:t>medium</a:t>
            </a:r>
          </a:p>
          <a:p>
            <a:pPr marL="457200" indent="-457200">
              <a:buAutoNum type="alphaLcParenBoth"/>
            </a:pPr>
            <a:r>
              <a:rPr lang="en-US" sz="2000" dirty="0">
                <a:solidFill>
                  <a:srgbClr val="FF0000"/>
                </a:solidFill>
              </a:rPr>
              <a:t>Colourless in acidic medium, pink in basic </a:t>
            </a:r>
            <a:r>
              <a:rPr lang="en-US" sz="2000" dirty="0" smtClean="0">
                <a:solidFill>
                  <a:srgbClr val="FF0000"/>
                </a:solidFill>
              </a:rPr>
              <a:t>medium</a:t>
            </a:r>
          </a:p>
          <a:p>
            <a:pPr marL="457200" indent="-457200">
              <a:buAutoNum type="alphaLcParenBoth"/>
            </a:pPr>
            <a:r>
              <a:rPr lang="en-US" sz="2000" dirty="0">
                <a:solidFill>
                  <a:srgbClr val="FF0000"/>
                </a:solidFill>
              </a:rPr>
              <a:t>Pink in acidic medium, colourless in basic medium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lphaLcParenBoth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13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🙋</a:t>
            </a:r>
            <a:br>
              <a:rPr lang="en-US" dirty="0" smtClean="0"/>
            </a:br>
            <a:r>
              <a:rPr lang="en-US" dirty="0" smtClean="0"/>
              <a:t>NO:2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47" y="914400"/>
            <a:ext cx="6281873" cy="5518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nature of calcium phosphate is present in tooth enamel </a:t>
            </a:r>
            <a:r>
              <a:rPr lang="en-US" sz="3200" dirty="0" smtClean="0"/>
              <a:t>is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(a)Basic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(b)Amphoteric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(c) Neutral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(d)acid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9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🙋</a:t>
            </a:r>
            <a:br>
              <a:rPr lang="en-US" dirty="0" smtClean="0"/>
            </a:br>
            <a:r>
              <a:rPr lang="en-US" dirty="0" smtClean="0"/>
              <a:t>NO:3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of the following salts has no water of </a:t>
            </a:r>
            <a:r>
              <a:rPr lang="en-US" sz="3200" dirty="0" smtClean="0"/>
              <a:t>crystallization</a:t>
            </a:r>
          </a:p>
          <a:p>
            <a:pPr marL="457200" indent="-457200">
              <a:buAutoNum type="alphaLcParenBoth"/>
            </a:pPr>
            <a:r>
              <a:rPr lang="en-US" sz="2400" dirty="0" smtClean="0">
                <a:solidFill>
                  <a:srgbClr val="FF0000"/>
                </a:solidFill>
              </a:rPr>
              <a:t>Blue </a:t>
            </a:r>
            <a:r>
              <a:rPr lang="en-US" sz="2400" dirty="0">
                <a:solidFill>
                  <a:srgbClr val="FF0000"/>
                </a:solidFill>
              </a:rPr>
              <a:t>vitriol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(b)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Washing </a:t>
            </a:r>
            <a:r>
              <a:rPr lang="en-US" sz="2400" dirty="0" smtClean="0">
                <a:solidFill>
                  <a:srgbClr val="FF0000"/>
                </a:solidFill>
              </a:rPr>
              <a:t>soda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(c)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Baking </a:t>
            </a:r>
            <a:r>
              <a:rPr lang="en-US" sz="2400" dirty="0" smtClean="0">
                <a:solidFill>
                  <a:srgbClr val="FF0000"/>
                </a:solidFill>
              </a:rPr>
              <a:t>soda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(d)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Gypsum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0"/>
            <a:ext cx="6883400" cy="30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53</TotalTime>
  <Words>111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CHEMISTRY ⚗ </vt:lpstr>
      <vt:lpstr>QUESTION 🙋 NO:1</vt:lpstr>
      <vt:lpstr>QUESTION 🙋 NO:2</vt:lpstr>
      <vt:lpstr>QUESTION 🙋 NO:3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⚗</dc:title>
  <dc:creator>Thirumurthy M</dc:creator>
  <cp:lastModifiedBy>Thirumurthy M</cp:lastModifiedBy>
  <cp:revision>6</cp:revision>
  <dcterms:created xsi:type="dcterms:W3CDTF">2020-05-07T14:01:27Z</dcterms:created>
  <dcterms:modified xsi:type="dcterms:W3CDTF">2020-05-07T14:55:24Z</dcterms:modified>
</cp:coreProperties>
</file>