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1643-06A4-C5B7-75E8-DCAD88EE8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1CB67-31E2-090C-B5A7-F650ED556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EC6A-FC68-DE87-A394-9BE1D70A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4DDD-D530-4F0E-1B76-88408D70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D30B-52A2-BB07-98AF-2820D9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247D-841A-A9D1-C825-E258DD87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2C2D5-CD9D-518A-64D7-441E0FEF3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0D37-C308-CD0A-E475-D4858924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84967-38C6-B0A7-1160-5DDFDCE2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60941-9757-7460-0AE8-76C325AE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5A27C-982D-E949-4A7B-80C6158BE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D29C8-7080-A2D1-C2CC-C6B887A35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AA78-B0D3-113B-9E89-EDF845C7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70E9-11E9-1EA4-8444-FE631210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78E2-CBAE-1000-6B17-FFC386A0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2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7224-92C8-C516-2154-CBD59B8A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990B-3E67-05DD-8F49-FB60DCD5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E050-B824-1086-F1B8-8765961B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49AB-8104-9864-60A5-DFDA45D9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4CC0-EBF6-54F2-6221-B6785C0C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6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0882-B4BB-B7E2-1A87-9E3DAD2E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63C8A-442E-42CF-46A6-6B3C84A0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A1A36-0B1D-349A-D298-C2A8BD3A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FA8E-E816-1647-9217-7955AE12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7170-4D12-B846-C32E-F833A983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9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A0E6-3E17-C728-B4D1-2CA6FA3D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FA18-0C67-C5F4-AA94-FC11E5E9C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ACB50-171D-E915-4455-30D844A8C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CAAEF-0313-14AA-351D-46D65BF4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066AD-0605-D352-E69B-253B3FE2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12EC-4B52-4517-E0D5-A41F8AC4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C13A-E7C9-EA93-732D-EB43480E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6BE71-854A-E020-149A-54306F6F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F3323-FEE1-5B28-5258-B719F42B6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F0F37-20EF-DC54-9703-05945F45B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57BFB-ADA3-BA3D-EB0B-40976BAEC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9A300-5523-D0F2-7A50-9479FCA0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0C336-EA19-5FCB-2193-CABDF887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C1141-12BB-3A3B-6721-AC5544F9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A389-0BC2-ACF1-1ADA-5B5A17FB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85C27-0C59-7BC0-9345-2E33DC5C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AAEE0-83B7-2795-FDC8-DE7E3811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4F4DB-9E7E-6503-6336-33C67CD4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F3DBE-4CFD-2FD2-502A-AC7AE41F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38333-C329-6E23-0EAE-21C508F7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700E0-04DD-9D1B-A521-C32E0C33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5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9253-5863-B99F-79E9-F1C853A5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B524-27A0-80AF-0D13-C4BEFA76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24FEF-C822-E1A2-A625-520F8F4EA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DA87F-BBE8-E1EC-91CE-741E3251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D573C-D690-0CE1-4B32-949614CC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1422F-3325-AAED-0BC2-053E1CEE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77BD-6B31-1182-CBDF-20782163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BD819-24D0-BE8A-3EB8-01734715D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79EED-DDC5-F123-7B62-F61244FAB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60B77-D011-41DB-4A0B-1ABECB88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0B31-ED74-F01A-3D4E-34B918A6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86307-2601-BB3B-26E3-E9418D88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8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CB346-8A97-4970-0BC4-F9969573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D2D88-8DC5-D6EB-E6F0-24F1F2FB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99B9-F992-E56B-C0BF-6428A6C21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62FAE-87CB-4C96-A2CD-8D8DF22F075A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2FC27-25D9-F5CC-F50F-818C2E295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3496B-096F-A07E-3E16-4E0D11F5F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6A76-6946-4F61-91BD-BA88963E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341A5-13D2-EB4E-5D0E-22205580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0" y="258277"/>
            <a:ext cx="10271333" cy="809948"/>
          </a:xfrm>
        </p:spPr>
        <p:txBody>
          <a:bodyPr anchor="t">
            <a:normAutofit/>
          </a:bodyPr>
          <a:lstStyle/>
          <a:p>
            <a:r>
              <a:rPr lang="en-US" sz="2800" dirty="0"/>
              <a:t>Train without Augmentation on different configurations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132BC-FC55-C67A-AA1F-27BF18961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24019"/>
            <a:ext cx="11353800" cy="3354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FB986-DCB6-93AD-7682-FC803AFFEA0B}"/>
              </a:ext>
            </a:extLst>
          </p:cNvPr>
          <p:cNvSpPr txBox="1"/>
          <p:nvPr/>
        </p:nvSpPr>
        <p:spPr>
          <a:xfrm>
            <a:off x="333286" y="4990744"/>
            <a:ext cx="10408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Two configurations: (30, 10), (28, 10)</a:t>
            </a:r>
          </a:p>
          <a:p>
            <a:pPr marL="342900" indent="-342900">
              <a:buAutoNum type="arabicPeriod"/>
            </a:pPr>
            <a:r>
              <a:rPr lang="en-US" dirty="0"/>
              <a:t>Seven configurations: (30, 10), (28, 10), (32, 10), (26, 10), (34, 10), (30, 14), (28, 14)</a:t>
            </a:r>
          </a:p>
          <a:p>
            <a:pPr marL="342900" indent="-342900">
              <a:buAutoNum type="arabicPeriod"/>
            </a:pPr>
            <a:r>
              <a:rPr lang="en-US" dirty="0"/>
              <a:t>Nine configurations: (30, 10), (28, 10), (32, 10), (26, 10), (34, 10), (30, 14), (28, 14), (32, 14), (26, 14)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52CCC-25BA-1770-7C3F-4C824B0B941F}"/>
              </a:ext>
            </a:extLst>
          </p:cNvPr>
          <p:cNvSpPr txBox="1"/>
          <p:nvPr/>
        </p:nvSpPr>
        <p:spPr>
          <a:xfrm>
            <a:off x="11772900" y="1820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79765-ADDE-5E29-D1D1-C64FCCC8AA06}"/>
              </a:ext>
            </a:extLst>
          </p:cNvPr>
          <p:cNvSpPr txBox="1"/>
          <p:nvPr/>
        </p:nvSpPr>
        <p:spPr>
          <a:xfrm>
            <a:off x="11772900" y="2301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E5CDF-FC21-590A-2D27-B2FFA0C9CC04}"/>
              </a:ext>
            </a:extLst>
          </p:cNvPr>
          <p:cNvSpPr txBox="1"/>
          <p:nvPr/>
        </p:nvSpPr>
        <p:spPr>
          <a:xfrm>
            <a:off x="11772900" y="4380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897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AA53C78-46C9-BC0D-BDCE-375A479E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0" y="258277"/>
            <a:ext cx="10271333" cy="809948"/>
          </a:xfrm>
        </p:spPr>
        <p:txBody>
          <a:bodyPr anchor="t">
            <a:normAutofit/>
          </a:bodyPr>
          <a:lstStyle/>
          <a:p>
            <a:r>
              <a:rPr lang="en-US" sz="2800" dirty="0"/>
              <a:t>Narrow grid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4B624-E3F1-81A7-13AE-44D17903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1" y="942544"/>
            <a:ext cx="9924258" cy="58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AA53C78-46C9-BC0D-BDCE-375A479E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0" y="258277"/>
            <a:ext cx="10271333" cy="809948"/>
          </a:xfrm>
        </p:spPr>
        <p:txBody>
          <a:bodyPr anchor="t">
            <a:normAutofit/>
          </a:bodyPr>
          <a:lstStyle/>
          <a:p>
            <a:r>
              <a:rPr lang="en-US" sz="2800" dirty="0"/>
              <a:t>wide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60CB8-104F-9D97-25CD-D827EE11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1" y="775707"/>
            <a:ext cx="9924258" cy="58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6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AA53C78-46C9-BC0D-BDCE-375A479E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0" y="258277"/>
            <a:ext cx="10271333" cy="809948"/>
          </a:xfrm>
        </p:spPr>
        <p:txBody>
          <a:bodyPr anchor="t">
            <a:normAutofit/>
          </a:bodyPr>
          <a:lstStyle/>
          <a:p>
            <a:r>
              <a:rPr lang="en-US" sz="2800" dirty="0"/>
              <a:t>random grid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51BC8-7B84-57AD-3C5D-18A0B231C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1" y="775706"/>
            <a:ext cx="9924258" cy="58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Train without Augmentation on different configurations</vt:lpstr>
      <vt:lpstr>Narrow grid</vt:lpstr>
      <vt:lpstr>wide grid</vt:lpstr>
      <vt:lpstr>random grid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without Augmentation on different configurations</dc:title>
  <dc:creator>Manuel Schmidt</dc:creator>
  <cp:lastModifiedBy>Manuel Schmidt</cp:lastModifiedBy>
  <cp:revision>3</cp:revision>
  <dcterms:created xsi:type="dcterms:W3CDTF">2023-03-11T19:03:18Z</dcterms:created>
  <dcterms:modified xsi:type="dcterms:W3CDTF">2023-03-12T11:46:48Z</dcterms:modified>
</cp:coreProperties>
</file>