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142532631" r:id="rId2"/>
    <p:sldId id="2142532646" r:id="rId3"/>
    <p:sldId id="2142532656" r:id="rId4"/>
    <p:sldId id="2142532647" r:id="rId5"/>
    <p:sldId id="2142532648" r:id="rId6"/>
    <p:sldId id="2142532649" r:id="rId7"/>
    <p:sldId id="2142532650" r:id="rId8"/>
    <p:sldId id="2142532651" r:id="rId9"/>
    <p:sldId id="2142532652" r:id="rId10"/>
    <p:sldId id="2142532653" r:id="rId11"/>
    <p:sldId id="2142532654" r:id="rId12"/>
    <p:sldId id="2142532655" r:id="rId13"/>
    <p:sldId id="214253263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eet Gajbhiye" initials="IG" lastIdx="2" clrIdx="0">
    <p:extLst>
      <p:ext uri="{19B8F6BF-5375-455C-9EA6-DF929625EA0E}">
        <p15:presenceInfo xmlns:p15="http://schemas.microsoft.com/office/powerpoint/2012/main" userId="S::Indrajeet.Gajbhiye@ibm.com::12f880a8-8b49-47e4-8251-9bbca8973f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7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A3DD5-A454-4915-8010-9AE461DC7A49}" type="datetimeFigureOut">
              <a:rPr lang="en-IN" smtClean="0"/>
              <a:t>31-10-2021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90877-38C8-47A1-AEEF-964DBBA63D4C}" type="slidenum">
              <a:rPr lang="en-IN" smtClean="0"/>
              <a:t>‹#›</a:t>
            </a:fld>
            <a:endParaRPr lang="en-IN"/>
          </a:p>
        </p:txBody>
      </p:sp>
    </p:spTree>
    <p:extLst>
      <p:ext uri="{BB962C8B-B14F-4D97-AF65-F5344CB8AC3E}">
        <p14:creationId xmlns:p14="http://schemas.microsoft.com/office/powerpoint/2010/main" val="3549926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2</a:t>
            </a:fld>
            <a:endParaRPr lang="en-ES"/>
          </a:p>
        </p:txBody>
      </p:sp>
    </p:spTree>
    <p:extLst>
      <p:ext uri="{BB962C8B-B14F-4D97-AF65-F5344CB8AC3E}">
        <p14:creationId xmlns:p14="http://schemas.microsoft.com/office/powerpoint/2010/main" val="394573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11</a:t>
            </a:fld>
            <a:endParaRPr lang="en-ES"/>
          </a:p>
        </p:txBody>
      </p:sp>
    </p:spTree>
    <p:extLst>
      <p:ext uri="{BB962C8B-B14F-4D97-AF65-F5344CB8AC3E}">
        <p14:creationId xmlns:p14="http://schemas.microsoft.com/office/powerpoint/2010/main" val="31956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12</a:t>
            </a:fld>
            <a:endParaRPr lang="en-ES"/>
          </a:p>
        </p:txBody>
      </p:sp>
    </p:spTree>
    <p:extLst>
      <p:ext uri="{BB962C8B-B14F-4D97-AF65-F5344CB8AC3E}">
        <p14:creationId xmlns:p14="http://schemas.microsoft.com/office/powerpoint/2010/main" val="228744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3</a:t>
            </a:fld>
            <a:endParaRPr lang="en-ES"/>
          </a:p>
        </p:txBody>
      </p:sp>
    </p:spTree>
    <p:extLst>
      <p:ext uri="{BB962C8B-B14F-4D97-AF65-F5344CB8AC3E}">
        <p14:creationId xmlns:p14="http://schemas.microsoft.com/office/powerpoint/2010/main" val="99067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4</a:t>
            </a:fld>
            <a:endParaRPr lang="en-ES"/>
          </a:p>
        </p:txBody>
      </p:sp>
    </p:spTree>
    <p:extLst>
      <p:ext uri="{BB962C8B-B14F-4D97-AF65-F5344CB8AC3E}">
        <p14:creationId xmlns:p14="http://schemas.microsoft.com/office/powerpoint/2010/main" val="138467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5</a:t>
            </a:fld>
            <a:endParaRPr lang="en-ES"/>
          </a:p>
        </p:txBody>
      </p:sp>
    </p:spTree>
    <p:extLst>
      <p:ext uri="{BB962C8B-B14F-4D97-AF65-F5344CB8AC3E}">
        <p14:creationId xmlns:p14="http://schemas.microsoft.com/office/powerpoint/2010/main" val="136242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6</a:t>
            </a:fld>
            <a:endParaRPr lang="en-ES"/>
          </a:p>
        </p:txBody>
      </p:sp>
    </p:spTree>
    <p:extLst>
      <p:ext uri="{BB962C8B-B14F-4D97-AF65-F5344CB8AC3E}">
        <p14:creationId xmlns:p14="http://schemas.microsoft.com/office/powerpoint/2010/main" val="3241398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7</a:t>
            </a:fld>
            <a:endParaRPr lang="en-ES"/>
          </a:p>
        </p:txBody>
      </p:sp>
    </p:spTree>
    <p:extLst>
      <p:ext uri="{BB962C8B-B14F-4D97-AF65-F5344CB8AC3E}">
        <p14:creationId xmlns:p14="http://schemas.microsoft.com/office/powerpoint/2010/main" val="199384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8</a:t>
            </a:fld>
            <a:endParaRPr lang="en-ES"/>
          </a:p>
        </p:txBody>
      </p:sp>
    </p:spTree>
    <p:extLst>
      <p:ext uri="{BB962C8B-B14F-4D97-AF65-F5344CB8AC3E}">
        <p14:creationId xmlns:p14="http://schemas.microsoft.com/office/powerpoint/2010/main" val="20049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9</a:t>
            </a:fld>
            <a:endParaRPr lang="en-ES"/>
          </a:p>
        </p:txBody>
      </p:sp>
    </p:spTree>
    <p:extLst>
      <p:ext uri="{BB962C8B-B14F-4D97-AF65-F5344CB8AC3E}">
        <p14:creationId xmlns:p14="http://schemas.microsoft.com/office/powerpoint/2010/main" val="594245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EA15D00-FA44-3B42-8E9C-F364F5D051A9}" type="slidenum">
              <a:rPr lang="en-ES" smtClean="0"/>
              <a:t>10</a:t>
            </a:fld>
            <a:endParaRPr lang="en-ES"/>
          </a:p>
        </p:txBody>
      </p:sp>
    </p:spTree>
    <p:extLst>
      <p:ext uri="{BB962C8B-B14F-4D97-AF65-F5344CB8AC3E}">
        <p14:creationId xmlns:p14="http://schemas.microsoft.com/office/powerpoint/2010/main" val="205067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B134-D951-4E15-9F07-207B3E72E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DCFDA-45BB-4CBD-95AA-70B51CA01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2E859-E884-440B-9DA5-36D018762B31}"/>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5" name="Footer Placeholder 4">
            <a:extLst>
              <a:ext uri="{FF2B5EF4-FFF2-40B4-BE49-F238E27FC236}">
                <a16:creationId xmlns:a16="http://schemas.microsoft.com/office/drawing/2014/main" id="{3235D52E-EBC8-46F8-BCA2-56525E4391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D6F79-F1EB-4220-89FC-B003FF97E3CA}"/>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327914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57DF-E25F-4E76-B3F1-8716AD2091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505629-3B6C-4A8E-8F4A-2D155A1C6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11553-E90A-4766-9FD5-1D9CE15BD1CC}"/>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5" name="Footer Placeholder 4">
            <a:extLst>
              <a:ext uri="{FF2B5EF4-FFF2-40B4-BE49-F238E27FC236}">
                <a16:creationId xmlns:a16="http://schemas.microsoft.com/office/drawing/2014/main" id="{52AD7C77-0806-49A0-A88C-55F8A1F9F4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03514-3B96-4294-BB38-7E87A7E318EB}"/>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237340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EA6E0-C16C-4329-AB0E-223324A525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93ABCC-3ED6-406E-B3AC-5522211B4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2EAF24-352D-4917-8FE3-49F3031ECB2B}"/>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5" name="Footer Placeholder 4">
            <a:extLst>
              <a:ext uri="{FF2B5EF4-FFF2-40B4-BE49-F238E27FC236}">
                <a16:creationId xmlns:a16="http://schemas.microsoft.com/office/drawing/2014/main" id="{6168CDBF-5366-4189-B282-F89F61C81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FBD4E-74BA-4BE7-AA59-6E61DBE49C38}"/>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1846643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i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E665-A152-AA46-9074-489EC96EA32C}"/>
              </a:ext>
            </a:extLst>
          </p:cNvPr>
          <p:cNvSpPr>
            <a:spLocks noGrp="1"/>
          </p:cNvSpPr>
          <p:nvPr>
            <p:ph type="title" hasCustomPrompt="1"/>
          </p:nvPr>
        </p:nvSpPr>
        <p:spPr>
          <a:xfrm>
            <a:off x="515939" y="909905"/>
            <a:ext cx="11160124" cy="659316"/>
          </a:xfrm>
          <a:prstGeom prst="rect">
            <a:avLst/>
          </a:prstGeom>
        </p:spPr>
        <p:txBody>
          <a:bodyPr lIns="0" tIns="0" rIns="0" bIns="0" anchor="t" anchorCtr="0">
            <a:noAutofit/>
          </a:bodyPr>
          <a:lstStyle>
            <a:lvl1pPr>
              <a:defRPr sz="3200" b="1" i="0">
                <a:solidFill>
                  <a:schemeClr val="tx1"/>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dirty="0"/>
              <a:t>Click to edit Master title style</a:t>
            </a:r>
          </a:p>
        </p:txBody>
      </p:sp>
      <p:sp>
        <p:nvSpPr>
          <p:cNvPr id="3" name="Marcador de texto 32">
            <a:extLst>
              <a:ext uri="{FF2B5EF4-FFF2-40B4-BE49-F238E27FC236}">
                <a16:creationId xmlns:a16="http://schemas.microsoft.com/office/drawing/2014/main" id="{527D7D97-B5FF-BC44-AEB9-10943E1DE127}"/>
              </a:ext>
            </a:extLst>
          </p:cNvPr>
          <p:cNvSpPr>
            <a:spLocks noGrp="1"/>
          </p:cNvSpPr>
          <p:nvPr>
            <p:ph type="body" sz="quarter" idx="16"/>
          </p:nvPr>
        </p:nvSpPr>
        <p:spPr>
          <a:xfrm>
            <a:off x="515939" y="430009"/>
            <a:ext cx="5580063" cy="186449"/>
          </a:xfrm>
          <a:prstGeom prst="rect">
            <a:avLst/>
          </a:prstGeom>
        </p:spPr>
        <p:txBody>
          <a:bodyPr lIns="0" tIns="0" rIns="0" bIns="0" anchor="t" anchorCtr="0">
            <a:noAutofit/>
          </a:bodyPr>
          <a:lstStyle>
            <a:lvl1pPr marL="0" indent="0">
              <a:buNone/>
              <a:defRPr sz="1600" b="1" i="0">
                <a:solidFill>
                  <a:srgbClr val="0129D8"/>
                </a:solidFill>
                <a:latin typeface="IBM Plex Sans" panose="020B0503050203000203" pitchFamily="34" charset="0"/>
              </a:defRPr>
            </a:lvl1pPr>
            <a:lvl2pPr>
              <a:defRPr sz="1400" b="0" i="0">
                <a:latin typeface="IBM Plex Sans Light" panose="020B0403050203000203" pitchFamily="34" charset="77"/>
              </a:defRPr>
            </a:lvl2pPr>
            <a:lvl3pPr>
              <a:defRPr sz="1400" b="0" i="0">
                <a:latin typeface="IBM Plex Sans Light" panose="020B0403050203000203" pitchFamily="34" charset="77"/>
              </a:defRPr>
            </a:lvl3pPr>
            <a:lvl4pPr>
              <a:defRPr sz="1400" b="0" i="0">
                <a:latin typeface="IBM Plex Sans Light" panose="020B0403050203000203" pitchFamily="34" charset="77"/>
              </a:defRPr>
            </a:lvl4pPr>
            <a:lvl5pPr>
              <a:defRPr sz="1400" b="0" i="0">
                <a:latin typeface="IBM Plex Sans Light" panose="020B0403050203000203" pitchFamily="34" charset="77"/>
              </a:defRPr>
            </a:lvl5pPr>
          </a:lstStyle>
          <a:p>
            <a:pPr lvl="0"/>
            <a:r>
              <a:rPr lang="es-ES" dirty="0"/>
              <a:t>Haga clic para modificar los estilos de texto del patrón</a:t>
            </a:r>
          </a:p>
        </p:txBody>
      </p:sp>
      <p:sp>
        <p:nvSpPr>
          <p:cNvPr id="6" name="Marcador de número de diapositiva 2">
            <a:extLst>
              <a:ext uri="{FF2B5EF4-FFF2-40B4-BE49-F238E27FC236}">
                <a16:creationId xmlns:a16="http://schemas.microsoft.com/office/drawing/2014/main" id="{E5D4B51E-3F59-F549-8594-B3AD2836A255}"/>
              </a:ext>
            </a:extLst>
          </p:cNvPr>
          <p:cNvSpPr txBox="1">
            <a:spLocks/>
          </p:cNvSpPr>
          <p:nvPr userDrawn="1"/>
        </p:nvSpPr>
        <p:spPr>
          <a:xfrm>
            <a:off x="10136733" y="6130026"/>
            <a:ext cx="1038113" cy="715618"/>
          </a:xfrm>
          <a:prstGeom prst="rect">
            <a:avLst/>
          </a:prstGeom>
        </p:spPr>
        <p:txBody>
          <a:bodyPr rIns="0"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E5F7F7B-F08D-694A-8629-25B2FA0164BA}" type="slidenum">
              <a:rPr lang="en-US" sz="1400" b="0" i="0" smtClean="0">
                <a:latin typeface="IBM Plex Sans" panose="020B0503050203000203" pitchFamily="34" charset="0"/>
              </a:rPr>
              <a:pPr algn="r"/>
              <a:t>‹#›</a:t>
            </a:fld>
            <a:endParaRPr lang="en-US" sz="1400" b="0" i="0">
              <a:latin typeface="IBM Plex Sans" panose="020B0503050203000203" pitchFamily="34" charset="0"/>
            </a:endParaRPr>
          </a:p>
        </p:txBody>
      </p:sp>
      <p:cxnSp>
        <p:nvCxnSpPr>
          <p:cNvPr id="7" name="Conector recto 13">
            <a:extLst>
              <a:ext uri="{FF2B5EF4-FFF2-40B4-BE49-F238E27FC236}">
                <a16:creationId xmlns:a16="http://schemas.microsoft.com/office/drawing/2014/main" id="{7D5B3A1E-99EC-8845-82DD-E33F54A528DC}"/>
              </a:ext>
            </a:extLst>
          </p:cNvPr>
          <p:cNvCxnSpPr>
            <a:cxnSpLocks/>
          </p:cNvCxnSpPr>
          <p:nvPr userDrawn="1"/>
        </p:nvCxnSpPr>
        <p:spPr>
          <a:xfrm>
            <a:off x="11336275" y="6362717"/>
            <a:ext cx="0" cy="238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a:extLst>
              <a:ext uri="{FF2B5EF4-FFF2-40B4-BE49-F238E27FC236}">
                <a16:creationId xmlns:a16="http://schemas.microsoft.com/office/drawing/2014/main" id="{5B048F09-E03B-EF46-919C-60ABE74E0E4B}"/>
              </a:ext>
            </a:extLst>
          </p:cNvPr>
          <p:cNvSpPr txBox="1">
            <a:spLocks/>
          </p:cNvSpPr>
          <p:nvPr userDrawn="1"/>
        </p:nvSpPr>
        <p:spPr>
          <a:xfrm>
            <a:off x="340513" y="6455510"/>
            <a:ext cx="2400000" cy="222250"/>
          </a:xfrm>
          <a:prstGeom prst="rect">
            <a:avLst/>
          </a:prstGeom>
        </p:spPr>
        <p:txBody>
          <a:bodyPr vert="horz" lIns="0" tIns="0" rIns="0" bIns="0" rtlCol="0" anchor="ctr"/>
          <a:lstStyle>
            <a:defPPr>
              <a:defRPr lang="en-US"/>
            </a:defPPr>
            <a:lvl1pPr marL="0" marR="0" indent="0" algn="l" defTabSz="914647" rtl="0" eaLnBrk="1" fontAlgn="auto" latinLnBrk="0" hangingPunct="1">
              <a:lnSpc>
                <a:spcPct val="100000"/>
              </a:lnSpc>
              <a:spcBef>
                <a:spcPts val="0"/>
              </a:spcBef>
              <a:spcAft>
                <a:spcPts val="0"/>
              </a:spcAft>
              <a:buClrTx/>
              <a:buSzTx/>
              <a:buFontTx/>
              <a:buNone/>
              <a:tabLst/>
              <a:defRPr sz="800" kern="1200">
                <a:solidFill>
                  <a:schemeClr val="tx1"/>
                </a:solidFill>
                <a:latin typeface="IBM Plex Sans" panose="020B0503050203000203" pitchFamily="34" charset="0"/>
                <a:ea typeface="+mn-ea"/>
                <a:cs typeface="+mn-cs"/>
              </a:defRPr>
            </a:lvl1pPr>
            <a:lvl2pPr marL="411589" algn="l" defTabSz="823180" rtl="0" eaLnBrk="1" latinLnBrk="0" hangingPunct="1">
              <a:defRPr sz="1620" kern="1200">
                <a:solidFill>
                  <a:schemeClr val="tx1"/>
                </a:solidFill>
                <a:latin typeface="+mn-lt"/>
                <a:ea typeface="+mn-ea"/>
                <a:cs typeface="+mn-cs"/>
              </a:defRPr>
            </a:lvl2pPr>
            <a:lvl3pPr marL="823180" algn="l" defTabSz="823180" rtl="0" eaLnBrk="1" latinLnBrk="0" hangingPunct="1">
              <a:defRPr sz="1620" kern="1200">
                <a:solidFill>
                  <a:schemeClr val="tx1"/>
                </a:solidFill>
                <a:latin typeface="+mn-lt"/>
                <a:ea typeface="+mn-ea"/>
                <a:cs typeface="+mn-cs"/>
              </a:defRPr>
            </a:lvl3pPr>
            <a:lvl4pPr marL="1234769" algn="l" defTabSz="823180" rtl="0" eaLnBrk="1" latinLnBrk="0" hangingPunct="1">
              <a:defRPr sz="1620" kern="1200">
                <a:solidFill>
                  <a:schemeClr val="tx1"/>
                </a:solidFill>
                <a:latin typeface="+mn-lt"/>
                <a:ea typeface="+mn-ea"/>
                <a:cs typeface="+mn-cs"/>
              </a:defRPr>
            </a:lvl4pPr>
            <a:lvl5pPr marL="1646359" algn="l" defTabSz="823180" rtl="0" eaLnBrk="1" latinLnBrk="0" hangingPunct="1">
              <a:defRPr sz="1620" kern="1200">
                <a:solidFill>
                  <a:schemeClr val="tx1"/>
                </a:solidFill>
                <a:latin typeface="+mn-lt"/>
                <a:ea typeface="+mn-ea"/>
                <a:cs typeface="+mn-cs"/>
              </a:defRPr>
            </a:lvl5pPr>
            <a:lvl6pPr marL="2057948" algn="l" defTabSz="823180" rtl="0" eaLnBrk="1" latinLnBrk="0" hangingPunct="1">
              <a:defRPr sz="1620" kern="1200">
                <a:solidFill>
                  <a:schemeClr val="tx1"/>
                </a:solidFill>
                <a:latin typeface="+mn-lt"/>
                <a:ea typeface="+mn-ea"/>
                <a:cs typeface="+mn-cs"/>
              </a:defRPr>
            </a:lvl6pPr>
            <a:lvl7pPr marL="2469539" algn="l" defTabSz="823180" rtl="0" eaLnBrk="1" latinLnBrk="0" hangingPunct="1">
              <a:defRPr sz="1620" kern="1200">
                <a:solidFill>
                  <a:schemeClr val="tx1"/>
                </a:solidFill>
                <a:latin typeface="+mn-lt"/>
                <a:ea typeface="+mn-ea"/>
                <a:cs typeface="+mn-cs"/>
              </a:defRPr>
            </a:lvl7pPr>
            <a:lvl8pPr marL="2881128" algn="l" defTabSz="823180" rtl="0" eaLnBrk="1" latinLnBrk="0" hangingPunct="1">
              <a:defRPr sz="1620" kern="1200">
                <a:solidFill>
                  <a:schemeClr val="tx1"/>
                </a:solidFill>
                <a:latin typeface="+mn-lt"/>
                <a:ea typeface="+mn-ea"/>
                <a:cs typeface="+mn-cs"/>
              </a:defRPr>
            </a:lvl8pPr>
            <a:lvl9pPr marL="3292718" algn="l" defTabSz="823180" rtl="0" eaLnBrk="1" latinLnBrk="0" hangingPunct="1">
              <a:defRPr sz="1620" kern="1200">
                <a:solidFill>
                  <a:schemeClr val="tx1"/>
                </a:solidFill>
                <a:latin typeface="+mn-lt"/>
                <a:ea typeface="+mn-ea"/>
                <a:cs typeface="+mn-cs"/>
              </a:defRPr>
            </a:lvl9pPr>
          </a:lstStyle>
          <a:p>
            <a:pPr marL="0" marR="0" lvl="0" indent="0" algn="l" defTabSz="91464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50000"/>
                  </a:schemeClr>
                </a:solidFill>
                <a:effectLst/>
                <a:uLnTx/>
                <a:uFillTx/>
                <a:latin typeface="IBM Plex Sans" panose="020B0503050203000203" pitchFamily="34" charset="0"/>
                <a:ea typeface="+mn-ea"/>
                <a:cs typeface="+mn-cs"/>
              </a:rPr>
              <a:t>Confidential © 2021 IBM Corporation</a:t>
            </a:r>
          </a:p>
        </p:txBody>
      </p:sp>
      <p:pic>
        <p:nvPicPr>
          <p:cNvPr id="9" name="Picture 7" descr="Picture 7">
            <a:extLst>
              <a:ext uri="{FF2B5EF4-FFF2-40B4-BE49-F238E27FC236}">
                <a16:creationId xmlns:a16="http://schemas.microsoft.com/office/drawing/2014/main" id="{5D6AF8B8-8F81-734F-8C07-671658E0C09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56421" y="6368304"/>
            <a:ext cx="357188" cy="238723"/>
          </a:xfrm>
          <a:prstGeom prst="rect">
            <a:avLst/>
          </a:prstGeom>
          <a:ln w="12700">
            <a:miter lim="400000"/>
          </a:ln>
        </p:spPr>
      </p:pic>
    </p:spTree>
    <p:extLst>
      <p:ext uri="{BB962C8B-B14F-4D97-AF65-F5344CB8AC3E}">
        <p14:creationId xmlns:p14="http://schemas.microsoft.com/office/powerpoint/2010/main" val="4161096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Cover">
    <p:bg>
      <p:bgPr>
        <a:solidFill>
          <a:srgbClr val="1A1818"/>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D1CE6EE-3C7F-7345-990A-A27D4ADF3DFE}"/>
              </a:ext>
            </a:extLst>
          </p:cNvPr>
          <p:cNvSpPr>
            <a:spLocks noGrp="1"/>
          </p:cNvSpPr>
          <p:nvPr>
            <p:ph type="title" hasCustomPrompt="1"/>
          </p:nvPr>
        </p:nvSpPr>
        <p:spPr>
          <a:xfrm>
            <a:off x="1056000" y="0"/>
            <a:ext cx="10080000" cy="6480000"/>
          </a:xfrm>
          <a:prstGeom prst="rect">
            <a:avLst/>
          </a:prstGeom>
        </p:spPr>
        <p:txBody>
          <a:bodyPr anchor="ctr" anchorCtr="0">
            <a:noAutofit/>
          </a:bodyPr>
          <a:lstStyle>
            <a:lvl1pPr algn="ctr">
              <a:defRPr sz="4400" b="1" i="0">
                <a:solidFill>
                  <a:srgbClr val="B59F7C"/>
                </a:solidFill>
                <a:latin typeface="IBM Plex Sans" panose="020B0503050203000203" pitchFamily="34" charset="77"/>
                <a:ea typeface="IBM Plex Sans" panose="020B0503050203000203" pitchFamily="34" charset="77"/>
                <a:cs typeface="IBM Plex Sans" panose="020B0503050203000203" pitchFamily="34" charset="77"/>
              </a:defRPr>
            </a:lvl1pPr>
          </a:lstStyle>
          <a:p>
            <a:r>
              <a:rPr lang="en-US" dirty="0"/>
              <a:t>Title</a:t>
            </a:r>
          </a:p>
        </p:txBody>
      </p:sp>
      <p:cxnSp>
        <p:nvCxnSpPr>
          <p:cNvPr id="4" name="Straight Connector 5">
            <a:extLst>
              <a:ext uri="{FF2B5EF4-FFF2-40B4-BE49-F238E27FC236}">
                <a16:creationId xmlns:a16="http://schemas.microsoft.com/office/drawing/2014/main" id="{09F12C6E-E374-B148-A8DD-C0AE1FF7278A}"/>
              </a:ext>
            </a:extLst>
          </p:cNvPr>
          <p:cNvCxnSpPr/>
          <p:nvPr userDrawn="1"/>
        </p:nvCxnSpPr>
        <p:spPr>
          <a:xfrm>
            <a:off x="5736771" y="4797495"/>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6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71BA-C962-45B5-A277-0DB0B54B9A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4C3874-33C7-42EA-8742-F499BA36D3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1415B6-2851-4F80-AF5F-DF9CA59ED04F}"/>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5" name="Footer Placeholder 4">
            <a:extLst>
              <a:ext uri="{FF2B5EF4-FFF2-40B4-BE49-F238E27FC236}">
                <a16:creationId xmlns:a16="http://schemas.microsoft.com/office/drawing/2014/main" id="{7B4BD9BA-C6DF-434F-A79C-1643D33BE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8BAB9-4B0A-4C94-8462-0A9BE5F05CDE}"/>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389583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F1B8-326E-4BA6-A8C7-85A0B7A90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B73D44-5450-4E82-ACA7-01A8DB51E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66C97-2D7F-4F50-919D-5D0FB40CED2C}"/>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5" name="Footer Placeholder 4">
            <a:extLst>
              <a:ext uri="{FF2B5EF4-FFF2-40B4-BE49-F238E27FC236}">
                <a16:creationId xmlns:a16="http://schemas.microsoft.com/office/drawing/2014/main" id="{C8A198EF-2FC7-40F8-88EE-E1D1FEF89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95583-8D44-4AE8-BF8F-F8761073B00E}"/>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91162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4E77-E0E8-42E7-8057-24B29C18D7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6F7BE0-571C-4CB8-9673-8E7396CF0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9BA168-0B1A-44E4-AD95-4A784DF68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736266-3ED2-4745-AC07-3AC30903C028}"/>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6" name="Footer Placeholder 5">
            <a:extLst>
              <a:ext uri="{FF2B5EF4-FFF2-40B4-BE49-F238E27FC236}">
                <a16:creationId xmlns:a16="http://schemas.microsoft.com/office/drawing/2014/main" id="{8C8408C3-A666-4C88-B5D2-AC4B3D7118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1771D1-1CF1-479E-89D8-61E933D24F83}"/>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154720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CAE7-E6D1-4334-9163-2E33F06BB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0414F-C95E-45D5-9DF5-2C3BE9D5F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0CDB03-1146-42A4-B701-D5ECFA2F1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063967-7665-4EED-9A12-A4FE14D81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2396B-090C-4982-AF7E-68E16A238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7A161F-9B16-4853-AF49-67FEAE439F23}"/>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8" name="Footer Placeholder 7">
            <a:extLst>
              <a:ext uri="{FF2B5EF4-FFF2-40B4-BE49-F238E27FC236}">
                <a16:creationId xmlns:a16="http://schemas.microsoft.com/office/drawing/2014/main" id="{2119A940-B6C7-4F93-AF9F-3D351F377F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28DC53-3BB7-4D22-9FCE-D5D4D1108C68}"/>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376156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3A3-3F3C-4593-BDB7-AA79507B50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AC03E1-FD12-4DBE-B05E-58E1687CAF07}"/>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4" name="Footer Placeholder 3">
            <a:extLst>
              <a:ext uri="{FF2B5EF4-FFF2-40B4-BE49-F238E27FC236}">
                <a16:creationId xmlns:a16="http://schemas.microsoft.com/office/drawing/2014/main" id="{6975E945-CB6A-46CC-987E-AE4B2029DA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168E9A-7FDC-4CC2-9E59-ABF3B28F7ADA}"/>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96138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7757E-FE93-4E94-9DA5-FAF7C24316B7}"/>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3" name="Footer Placeholder 2">
            <a:extLst>
              <a:ext uri="{FF2B5EF4-FFF2-40B4-BE49-F238E27FC236}">
                <a16:creationId xmlns:a16="http://schemas.microsoft.com/office/drawing/2014/main" id="{D6D6FB73-AB41-4E0C-92C6-8C298F8C7A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D3A929-89F7-419F-96C6-A06A61F5FA50}"/>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264280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0D75-4534-4B46-B2E5-DA803ECFA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8A6EBE-7BBC-4A1F-98A4-AB78C04DC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ECDB73-2017-4519-A42F-69BFA3C29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E7F28-78CE-4597-AE2A-4F37E8AB9B64}"/>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6" name="Footer Placeholder 5">
            <a:extLst>
              <a:ext uri="{FF2B5EF4-FFF2-40B4-BE49-F238E27FC236}">
                <a16:creationId xmlns:a16="http://schemas.microsoft.com/office/drawing/2014/main" id="{3017CCCE-2B39-4035-9AB8-2999D54EC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ED93D-67C2-4CE2-BDA9-998908C3E734}"/>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170970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0556-43D5-44A0-8BBC-3E286992A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B494CC-C905-4BA6-AEBE-161066B6C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EB13BE-D820-4546-950B-86B07BF35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9571A-8E8B-4097-8590-54EC8853AB14}"/>
              </a:ext>
            </a:extLst>
          </p:cNvPr>
          <p:cNvSpPr>
            <a:spLocks noGrp="1"/>
          </p:cNvSpPr>
          <p:nvPr>
            <p:ph type="dt" sz="half" idx="10"/>
          </p:nvPr>
        </p:nvSpPr>
        <p:spPr/>
        <p:txBody>
          <a:bodyPr/>
          <a:lstStyle/>
          <a:p>
            <a:fld id="{72D0EE1B-7696-41F1-AE27-0DA01A2DA0F0}" type="datetimeFigureOut">
              <a:rPr lang="en-IN" smtClean="0"/>
              <a:t>31-10-2021</a:t>
            </a:fld>
            <a:endParaRPr lang="en-IN"/>
          </a:p>
        </p:txBody>
      </p:sp>
      <p:sp>
        <p:nvSpPr>
          <p:cNvPr id="6" name="Footer Placeholder 5">
            <a:extLst>
              <a:ext uri="{FF2B5EF4-FFF2-40B4-BE49-F238E27FC236}">
                <a16:creationId xmlns:a16="http://schemas.microsoft.com/office/drawing/2014/main" id="{3CF53A88-A03C-4064-9392-64AB3A4EF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3A17AD-E14D-407F-8E3D-CB67879AC693}"/>
              </a:ext>
            </a:extLst>
          </p:cNvPr>
          <p:cNvSpPr>
            <a:spLocks noGrp="1"/>
          </p:cNvSpPr>
          <p:nvPr>
            <p:ph type="sldNum" sz="quarter" idx="12"/>
          </p:nvPr>
        </p:nvSpPr>
        <p:spPr/>
        <p:txBody>
          <a:bodyPr/>
          <a:lstStyle/>
          <a:p>
            <a:fld id="{E5CFC0C8-17EE-4B79-8D48-A42B5E3A71C6}" type="slidenum">
              <a:rPr lang="en-IN" smtClean="0"/>
              <a:t>‹#›</a:t>
            </a:fld>
            <a:endParaRPr lang="en-IN"/>
          </a:p>
        </p:txBody>
      </p:sp>
    </p:spTree>
    <p:extLst>
      <p:ext uri="{BB962C8B-B14F-4D97-AF65-F5344CB8AC3E}">
        <p14:creationId xmlns:p14="http://schemas.microsoft.com/office/powerpoint/2010/main" val="14789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AFCDED-8B15-410D-84D1-4AB41E17F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885983-C6CB-4650-8C57-A8D7434E8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32BA2-6654-4343-A3B8-79222A5C8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0EE1B-7696-41F1-AE27-0DA01A2DA0F0}" type="datetimeFigureOut">
              <a:rPr lang="en-IN" smtClean="0"/>
              <a:t>31-10-2021</a:t>
            </a:fld>
            <a:endParaRPr lang="en-IN"/>
          </a:p>
        </p:txBody>
      </p:sp>
      <p:sp>
        <p:nvSpPr>
          <p:cNvPr id="5" name="Footer Placeholder 4">
            <a:extLst>
              <a:ext uri="{FF2B5EF4-FFF2-40B4-BE49-F238E27FC236}">
                <a16:creationId xmlns:a16="http://schemas.microsoft.com/office/drawing/2014/main" id="{731EDBA1-2AA2-4F75-B6EA-21E1A93F5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582FBA-1583-456A-9037-2305C95CC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FC0C8-17EE-4B79-8D48-A42B5E3A71C6}" type="slidenum">
              <a:rPr lang="en-IN" smtClean="0"/>
              <a:t>‹#›</a:t>
            </a:fld>
            <a:endParaRPr lang="en-IN"/>
          </a:p>
        </p:txBody>
      </p:sp>
    </p:spTree>
    <p:extLst>
      <p:ext uri="{BB962C8B-B14F-4D97-AF65-F5344CB8AC3E}">
        <p14:creationId xmlns:p14="http://schemas.microsoft.com/office/powerpoint/2010/main" val="74516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8.xml"/><Relationship Id="rId7" Type="http://schemas.openxmlformats.org/officeDocument/2006/relationships/image" Target="../media/image8.emf"/><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10" Type="http://schemas.openxmlformats.org/officeDocument/2006/relationships/image" Target="../media/image16.png"/><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0.xml"/><Relationship Id="rId7" Type="http://schemas.openxmlformats.org/officeDocument/2006/relationships/image" Target="../media/image8.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10" Type="http://schemas.openxmlformats.org/officeDocument/2006/relationships/hyperlink" Target="https://sap.github.io/cloud-commerce-spartacus-storefront-docs/customizing-cms-components/" TargetMode="External"/><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2.xml"/><Relationship Id="rId7" Type="http://schemas.openxmlformats.org/officeDocument/2006/relationships/image" Target="../media/image8.emf"/><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image" Target="../media/image8.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8.xml"/><Relationship Id="rId7" Type="http://schemas.openxmlformats.org/officeDocument/2006/relationships/image" Target="../media/image8.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0.xml"/><Relationship Id="rId7" Type="http://schemas.openxmlformats.org/officeDocument/2006/relationships/image" Target="../media/image8.emf"/><Relationship Id="rId12"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image" Target="../media/image12.png"/><Relationship Id="rId5" Type="http://schemas.openxmlformats.org/officeDocument/2006/relationships/notesSlide" Target="../notesSlides/notesSlide5.xml"/><Relationship Id="rId10" Type="http://schemas.openxmlformats.org/officeDocument/2006/relationships/image" Target="../media/image11.png"/><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2.xml"/><Relationship Id="rId7" Type="http://schemas.openxmlformats.org/officeDocument/2006/relationships/image" Target="../media/image8.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4.xml"/><Relationship Id="rId7" Type="http://schemas.openxmlformats.org/officeDocument/2006/relationships/image" Target="../media/image8.e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7.xml"/><Relationship Id="rId10" Type="http://schemas.openxmlformats.org/officeDocument/2006/relationships/image" Target="../media/image14.png"/><Relationship Id="rId4" Type="http://schemas.openxmlformats.org/officeDocument/2006/relationships/slideLayout" Target="../slideLayouts/slideLayout12.xml"/><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6.xml"/><Relationship Id="rId7" Type="http://schemas.openxmlformats.org/officeDocument/2006/relationships/image" Target="../media/image8.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10" Type="http://schemas.openxmlformats.org/officeDocument/2006/relationships/image" Target="../media/image15.png"/><Relationship Id="rId4" Type="http://schemas.openxmlformats.org/officeDocument/2006/relationships/slideLayout" Target="../slideLayouts/slideLayout12.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1E8B-AC11-CB45-97BD-1ADB12E34BB2}"/>
              </a:ext>
            </a:extLst>
          </p:cNvPr>
          <p:cNvSpPr>
            <a:spLocks noGrp="1"/>
          </p:cNvSpPr>
          <p:nvPr>
            <p:ph type="title"/>
          </p:nvPr>
        </p:nvSpPr>
        <p:spPr/>
        <p:txBody>
          <a:bodyPr/>
          <a:lstStyle/>
          <a:p>
            <a:r>
              <a:rPr lang="es-ES" sz="5400" dirty="0"/>
              <a:t>Spartacus Training</a:t>
            </a:r>
            <a:br>
              <a:rPr lang="es-ES" dirty="0"/>
            </a:br>
            <a:br>
              <a:rPr lang="es-ES" dirty="0"/>
            </a:br>
            <a:r>
              <a:rPr lang="es-ES" sz="2400" dirty="0">
                <a:solidFill>
                  <a:schemeClr val="bg1"/>
                </a:solidFill>
              </a:rPr>
              <a:t>Day 4</a:t>
            </a:r>
            <a:endParaRPr lang="es-ES" dirty="0">
              <a:solidFill>
                <a:schemeClr val="bg1"/>
              </a:solidFill>
            </a:endParaRPr>
          </a:p>
        </p:txBody>
      </p:sp>
      <p:pic>
        <p:nvPicPr>
          <p:cNvPr id="3" name="Grafik 49">
            <a:extLst>
              <a:ext uri="{FF2B5EF4-FFF2-40B4-BE49-F238E27FC236}">
                <a16:creationId xmlns:a16="http://schemas.microsoft.com/office/drawing/2014/main" id="{9A12FC2F-755F-B64B-BCF4-208B79474C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35996" y="2136642"/>
            <a:ext cx="1712008" cy="1800943"/>
          </a:xfrm>
          <a:prstGeom prst="rect">
            <a:avLst/>
          </a:prstGeom>
        </p:spPr>
      </p:pic>
      <p:pic>
        <p:nvPicPr>
          <p:cNvPr id="4" name="Grafik 33">
            <a:extLst>
              <a:ext uri="{FF2B5EF4-FFF2-40B4-BE49-F238E27FC236}">
                <a16:creationId xmlns:a16="http://schemas.microsoft.com/office/drawing/2014/main" id="{BD1877C0-98B8-6543-8DB5-F5CBEA4E80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919" y="4903916"/>
            <a:ext cx="3908167" cy="3908167"/>
          </a:xfrm>
          <a:prstGeom prst="rect">
            <a:avLst/>
          </a:prstGeom>
        </p:spPr>
      </p:pic>
      <p:pic>
        <p:nvPicPr>
          <p:cNvPr id="5" name="Grafik 85">
            <a:extLst>
              <a:ext uri="{FF2B5EF4-FFF2-40B4-BE49-F238E27FC236}">
                <a16:creationId xmlns:a16="http://schemas.microsoft.com/office/drawing/2014/main" id="{AE74A5EE-CE71-3346-A77C-9401E2BF01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16029" y="-1920215"/>
            <a:ext cx="3574286" cy="3574286"/>
          </a:xfrm>
          <a:prstGeom prst="rect">
            <a:avLst/>
          </a:prstGeom>
        </p:spPr>
      </p:pic>
    </p:spTree>
    <p:extLst>
      <p:ext uri="{BB962C8B-B14F-4D97-AF65-F5344CB8AC3E}">
        <p14:creationId xmlns:p14="http://schemas.microsoft.com/office/powerpoint/2010/main" val="3452523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71"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CMS Component Types</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pic>
        <p:nvPicPr>
          <p:cNvPr id="10" name="Google Shape;220;p6">
            <a:extLst>
              <a:ext uri="{FF2B5EF4-FFF2-40B4-BE49-F238E27FC236}">
                <a16:creationId xmlns:a16="http://schemas.microsoft.com/office/drawing/2014/main" id="{6FFF4927-A7B7-4812-8D32-011F58722E0D}"/>
              </a:ext>
            </a:extLst>
          </p:cNvPr>
          <p:cNvPicPr preferRelativeResize="0"/>
          <p:nvPr/>
        </p:nvPicPr>
        <p:blipFill>
          <a:blip r:embed="rId10">
            <a:alphaModFix/>
          </a:blip>
          <a:stretch>
            <a:fillRect/>
          </a:stretch>
        </p:blipFill>
        <p:spPr>
          <a:xfrm>
            <a:off x="-96318" y="1921122"/>
            <a:ext cx="8592618" cy="3212846"/>
          </a:xfrm>
          <a:prstGeom prst="rect">
            <a:avLst/>
          </a:prstGeom>
          <a:noFill/>
          <a:ln>
            <a:noFill/>
          </a:ln>
        </p:spPr>
      </p:pic>
      <p:sp>
        <p:nvSpPr>
          <p:cNvPr id="12" name="Rectangle 11">
            <a:extLst>
              <a:ext uri="{FF2B5EF4-FFF2-40B4-BE49-F238E27FC236}">
                <a16:creationId xmlns:a16="http://schemas.microsoft.com/office/drawing/2014/main" id="{AAA6BE75-4629-43AE-96EC-6C127E0F78ED}"/>
              </a:ext>
            </a:extLst>
          </p:cNvPr>
          <p:cNvSpPr/>
          <p:nvPr/>
        </p:nvSpPr>
        <p:spPr>
          <a:xfrm>
            <a:off x="8334375" y="804002"/>
            <a:ext cx="3409950" cy="51110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200000"/>
              </a:lnSpc>
            </a:pPr>
            <a:r>
              <a:rPr lang="en-IN" dirty="0">
                <a:latin typeface="IBM Plex Arabic" panose="020B0503050203000203" pitchFamily="34" charset="-78"/>
                <a:cs typeface="IBM Plex Arabic" panose="020B0503050203000203" pitchFamily="34" charset="-78"/>
              </a:rPr>
              <a:t>We can have container components which can contain more than one components. It works as a wrapper to all components which are inside.  </a:t>
            </a:r>
          </a:p>
        </p:txBody>
      </p:sp>
      <p:sp>
        <p:nvSpPr>
          <p:cNvPr id="13" name="Arrow: Right 12">
            <a:extLst>
              <a:ext uri="{FF2B5EF4-FFF2-40B4-BE49-F238E27FC236}">
                <a16:creationId xmlns:a16="http://schemas.microsoft.com/office/drawing/2014/main" id="{AEFE46D9-1147-466E-B4CE-EE4869BC54F0}"/>
              </a:ext>
            </a:extLst>
          </p:cNvPr>
          <p:cNvSpPr/>
          <p:nvPr/>
        </p:nvSpPr>
        <p:spPr>
          <a:xfrm rot="8961844">
            <a:off x="6040368" y="1435850"/>
            <a:ext cx="2200275" cy="9705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123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795"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Resources</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sp>
        <p:nvSpPr>
          <p:cNvPr id="3" name="TextBox 2">
            <a:extLst>
              <a:ext uri="{FF2B5EF4-FFF2-40B4-BE49-F238E27FC236}">
                <a16:creationId xmlns:a16="http://schemas.microsoft.com/office/drawing/2014/main" id="{5E015361-41AE-4A2B-965F-65179873BB28}"/>
              </a:ext>
            </a:extLst>
          </p:cNvPr>
          <p:cNvSpPr txBox="1"/>
          <p:nvPr/>
        </p:nvSpPr>
        <p:spPr>
          <a:xfrm>
            <a:off x="515937" y="1866900"/>
            <a:ext cx="11085513" cy="1304203"/>
          </a:xfrm>
          <a:prstGeom prst="rect">
            <a:avLst/>
          </a:prstGeom>
          <a:noFill/>
        </p:spPr>
        <p:txBody>
          <a:bodyPr wrap="square" rtlCol="0">
            <a:spAutoFit/>
          </a:bodyPr>
          <a:lstStyle/>
          <a:p>
            <a:pPr>
              <a:lnSpc>
                <a:spcPct val="150000"/>
              </a:lnSpc>
            </a:pPr>
            <a:r>
              <a:rPr lang="en-US" dirty="0">
                <a:latin typeface="IBM Plex Arabic" panose="020B0503050203000203" pitchFamily="34" charset="-78"/>
                <a:cs typeface="IBM Plex Arabic" panose="020B0503050203000203" pitchFamily="34" charset="-78"/>
              </a:rPr>
              <a:t>Documentation</a:t>
            </a:r>
            <a:br>
              <a:rPr lang="en-US" dirty="0">
                <a:latin typeface="IBM Plex Arabic" panose="020B0503050203000203" pitchFamily="34" charset="-78"/>
                <a:cs typeface="IBM Plex Arabic" panose="020B0503050203000203" pitchFamily="34" charset="-78"/>
              </a:rPr>
            </a:br>
            <a:r>
              <a:rPr lang="en-US" u="sng" dirty="0">
                <a:solidFill>
                  <a:schemeClr val="hlink"/>
                </a:solidFill>
                <a:latin typeface="IBM Plex Arabic" panose="020B0503050203000203" pitchFamily="34" charset="-78"/>
                <a:cs typeface="IBM Plex Arabic" panose="020B0503050203000203" pitchFamily="34" charset="-78"/>
                <a:hlinkClick r:id="rId10"/>
              </a:rPr>
              <a:t>https://sap.github.io/cloud-commerce-spartacus-storefront-docs/customizing-cms-components/</a:t>
            </a:r>
            <a:endParaRPr lang="en-US" dirty="0">
              <a:latin typeface="IBM Plex Arabic" panose="020B0503050203000203" pitchFamily="34" charset="-78"/>
              <a:cs typeface="IBM Plex Arabic" panose="020B0503050203000203" pitchFamily="34" charset="-78"/>
            </a:endParaRPr>
          </a:p>
          <a:p>
            <a:pPr>
              <a:lnSpc>
                <a:spcPct val="150000"/>
              </a:lnSpc>
            </a:pPr>
            <a:endParaRPr lang="en-IN" dirty="0">
              <a:latin typeface="IBM Plex Arabic" panose="020B0503050203000203" pitchFamily="34" charset="-78"/>
              <a:cs typeface="IBM Plex Arabic" panose="020B0503050203000203" pitchFamily="34" charset="-78"/>
            </a:endParaRPr>
          </a:p>
        </p:txBody>
      </p:sp>
    </p:spTree>
    <p:extLst>
      <p:ext uri="{BB962C8B-B14F-4D97-AF65-F5344CB8AC3E}">
        <p14:creationId xmlns:p14="http://schemas.microsoft.com/office/powerpoint/2010/main" val="248668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19"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Exercise</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sp>
        <p:nvSpPr>
          <p:cNvPr id="3" name="TextBox 2">
            <a:extLst>
              <a:ext uri="{FF2B5EF4-FFF2-40B4-BE49-F238E27FC236}">
                <a16:creationId xmlns:a16="http://schemas.microsoft.com/office/drawing/2014/main" id="{5E015361-41AE-4A2B-965F-65179873BB28}"/>
              </a:ext>
            </a:extLst>
          </p:cNvPr>
          <p:cNvSpPr txBox="1"/>
          <p:nvPr/>
        </p:nvSpPr>
        <p:spPr>
          <a:xfrm>
            <a:off x="515937" y="1866900"/>
            <a:ext cx="11085513" cy="2689198"/>
          </a:xfrm>
          <a:prstGeom prst="rect">
            <a:avLst/>
          </a:prstGeom>
          <a:noFill/>
        </p:spPr>
        <p:txBody>
          <a:bodyPr wrap="square" rtlCol="0">
            <a:spAutoFit/>
          </a:bodyPr>
          <a:lstStyle/>
          <a:p>
            <a:pPr marL="342900" indent="-342900">
              <a:lnSpc>
                <a:spcPct val="200000"/>
              </a:lnSpc>
              <a:buFont typeface="+mj-lt"/>
              <a:buAutoNum type="arabicPeriod"/>
            </a:pPr>
            <a:r>
              <a:rPr lang="en-IN" dirty="0">
                <a:latin typeface="IBM Plex Arabic" panose="020B0503050203000203" pitchFamily="34" charset="-78"/>
                <a:cs typeface="IBM Plex Arabic" panose="020B0503050203000203" pitchFamily="34" charset="-78"/>
              </a:rPr>
              <a:t>In PDP Display Change price from $XX to USD $ XX. Display Manufacturer name also.</a:t>
            </a:r>
          </a:p>
          <a:p>
            <a:pPr marL="342900" indent="-342900">
              <a:lnSpc>
                <a:spcPct val="200000"/>
              </a:lnSpc>
              <a:buFont typeface="+mj-lt"/>
              <a:buAutoNum type="arabicPeriod"/>
            </a:pPr>
            <a:r>
              <a:rPr lang="en-GB" dirty="0">
                <a:latin typeface="IBM Plex Arabic" panose="020B0503050203000203" pitchFamily="34" charset="-78"/>
                <a:cs typeface="IBM Plex Arabic" panose="020B0503050203000203" pitchFamily="34" charset="-78"/>
              </a:rPr>
              <a:t>Replace the cart details section of the cart page. Our new cart details should display the list of cart item names and prices. Don’t worry about allowing customers to edit the cart, just display the cart content in the simplest way. Tip: use </a:t>
            </a:r>
            <a:r>
              <a:rPr lang="en-GB" dirty="0" err="1">
                <a:latin typeface="IBM Plex Arabic" panose="020B0503050203000203" pitchFamily="34" charset="-78"/>
                <a:cs typeface="IBM Plex Arabic" panose="020B0503050203000203" pitchFamily="34" charset="-78"/>
              </a:rPr>
              <a:t>ActiveCartService</a:t>
            </a:r>
            <a:r>
              <a:rPr lang="en-IN" dirty="0">
                <a:latin typeface="IBM Plex Arabic" panose="020B0503050203000203" pitchFamily="34" charset="-78"/>
                <a:cs typeface="IBM Plex Arabic" panose="020B0503050203000203" pitchFamily="34" charset="-78"/>
              </a:rPr>
              <a:t> </a:t>
            </a:r>
          </a:p>
          <a:p>
            <a:pPr marL="342900" indent="-342900">
              <a:lnSpc>
                <a:spcPct val="150000"/>
              </a:lnSpc>
              <a:buFont typeface="+mj-lt"/>
              <a:buAutoNum type="arabicPeriod"/>
            </a:pPr>
            <a:endParaRPr lang="en-IN" dirty="0">
              <a:latin typeface="IBM Plex Arabic" panose="020B0503050203000203" pitchFamily="34" charset="-78"/>
              <a:cs typeface="IBM Plex Arabic" panose="020B0503050203000203" pitchFamily="34" charset="-78"/>
            </a:endParaRPr>
          </a:p>
        </p:txBody>
      </p:sp>
    </p:spTree>
    <p:extLst>
      <p:ext uri="{BB962C8B-B14F-4D97-AF65-F5344CB8AC3E}">
        <p14:creationId xmlns:p14="http://schemas.microsoft.com/office/powerpoint/2010/main" val="259151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1E8B-AC11-CB45-97BD-1ADB12E34BB2}"/>
              </a:ext>
            </a:extLst>
          </p:cNvPr>
          <p:cNvSpPr>
            <a:spLocks noGrp="1"/>
          </p:cNvSpPr>
          <p:nvPr>
            <p:ph type="title"/>
          </p:nvPr>
        </p:nvSpPr>
        <p:spPr/>
        <p:txBody>
          <a:bodyPr/>
          <a:lstStyle/>
          <a:p>
            <a:r>
              <a:rPr lang="es-ES" sz="5400" dirty="0"/>
              <a:t>Thank you !</a:t>
            </a:r>
            <a:endParaRPr lang="es-ES" dirty="0">
              <a:solidFill>
                <a:schemeClr val="bg1"/>
              </a:solidFill>
            </a:endParaRPr>
          </a:p>
        </p:txBody>
      </p:sp>
      <p:pic>
        <p:nvPicPr>
          <p:cNvPr id="3" name="Grafik 49">
            <a:extLst>
              <a:ext uri="{FF2B5EF4-FFF2-40B4-BE49-F238E27FC236}">
                <a16:creationId xmlns:a16="http://schemas.microsoft.com/office/drawing/2014/main" id="{9A12FC2F-755F-B64B-BCF4-208B79474C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35996" y="2136642"/>
            <a:ext cx="1712008" cy="1800943"/>
          </a:xfrm>
          <a:prstGeom prst="rect">
            <a:avLst/>
          </a:prstGeom>
        </p:spPr>
      </p:pic>
      <p:pic>
        <p:nvPicPr>
          <p:cNvPr id="4" name="Grafik 33">
            <a:extLst>
              <a:ext uri="{FF2B5EF4-FFF2-40B4-BE49-F238E27FC236}">
                <a16:creationId xmlns:a16="http://schemas.microsoft.com/office/drawing/2014/main" id="{BD1877C0-98B8-6543-8DB5-F5CBEA4E80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919" y="4903916"/>
            <a:ext cx="3908167" cy="3908167"/>
          </a:xfrm>
          <a:prstGeom prst="rect">
            <a:avLst/>
          </a:prstGeom>
        </p:spPr>
      </p:pic>
      <p:pic>
        <p:nvPicPr>
          <p:cNvPr id="5" name="Grafik 85">
            <a:extLst>
              <a:ext uri="{FF2B5EF4-FFF2-40B4-BE49-F238E27FC236}">
                <a16:creationId xmlns:a16="http://schemas.microsoft.com/office/drawing/2014/main" id="{AE74A5EE-CE71-3346-A77C-9401E2BF01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16029" y="-1920215"/>
            <a:ext cx="3574286" cy="3574286"/>
          </a:xfrm>
          <a:prstGeom prst="rect">
            <a:avLst/>
          </a:prstGeom>
        </p:spPr>
      </p:pic>
    </p:spTree>
    <p:extLst>
      <p:ext uri="{BB962C8B-B14F-4D97-AF65-F5344CB8AC3E}">
        <p14:creationId xmlns:p14="http://schemas.microsoft.com/office/powerpoint/2010/main" val="60762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1"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latin typeface="IBM Plex Sans" panose="020B0503050203000203" pitchFamily="34" charset="0"/>
              </a:rPr>
              <a:t>Recap.</a:t>
            </a: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sp>
        <p:nvSpPr>
          <p:cNvPr id="3" name="TextBox 2">
            <a:extLst>
              <a:ext uri="{FF2B5EF4-FFF2-40B4-BE49-F238E27FC236}">
                <a16:creationId xmlns:a16="http://schemas.microsoft.com/office/drawing/2014/main" id="{BD60C0C8-8FCB-414C-A139-3F297D5212B2}"/>
              </a:ext>
            </a:extLst>
          </p:cNvPr>
          <p:cNvSpPr txBox="1"/>
          <p:nvPr/>
        </p:nvSpPr>
        <p:spPr>
          <a:xfrm>
            <a:off x="515937" y="2008732"/>
            <a:ext cx="11160124" cy="2362185"/>
          </a:xfrm>
          <a:prstGeom prst="rect">
            <a:avLst/>
          </a:prstGeom>
          <a:noFill/>
        </p:spPr>
        <p:txBody>
          <a:bodyPr wrap="square" rtlCol="0">
            <a:spAutoFit/>
          </a:bodyPr>
          <a:lstStyle/>
          <a:p>
            <a:pPr>
              <a:lnSpc>
                <a:spcPct val="150000"/>
              </a:lnSpc>
            </a:pPr>
            <a:r>
              <a:rPr lang="en-IN" sz="2000" dirty="0">
                <a:latin typeface="IBM Plex Arabic" panose="020B0503050203000203" pitchFamily="34" charset="-78"/>
                <a:cs typeface="IBM Plex Arabic" panose="020B0503050203000203" pitchFamily="34" charset="-78"/>
              </a:rPr>
              <a:t>We have learn first step of customization in the form of outlets.</a:t>
            </a:r>
          </a:p>
          <a:p>
            <a:pPr>
              <a:lnSpc>
                <a:spcPct val="150000"/>
              </a:lnSpc>
            </a:pPr>
            <a:endParaRPr lang="en-IN" sz="2000" dirty="0">
              <a:latin typeface="IBM Plex Arabic" panose="020B0503050203000203" pitchFamily="34" charset="-78"/>
              <a:cs typeface="IBM Plex Arabic" panose="020B0503050203000203" pitchFamily="34" charset="-78"/>
            </a:endParaRPr>
          </a:p>
          <a:p>
            <a:pPr>
              <a:lnSpc>
                <a:spcPct val="150000"/>
              </a:lnSpc>
            </a:pPr>
            <a:endParaRPr lang="en-IN" sz="2000" dirty="0">
              <a:latin typeface="IBM Plex Arabic" panose="020B0503050203000203" pitchFamily="34" charset="-78"/>
              <a:cs typeface="IBM Plex Arabic" panose="020B0503050203000203" pitchFamily="34" charset="-78"/>
            </a:endParaRPr>
          </a:p>
          <a:p>
            <a:pPr>
              <a:lnSpc>
                <a:spcPct val="150000"/>
              </a:lnSpc>
            </a:pPr>
            <a:r>
              <a:rPr lang="en-IN" sz="2000" i="1" dirty="0">
                <a:latin typeface="IBM Plex Arabic" panose="020B0503050203000203" pitchFamily="34" charset="-78"/>
                <a:cs typeface="IBM Plex Arabic" panose="020B0503050203000203" pitchFamily="34" charset="-78"/>
              </a:rPr>
              <a:t>Now in this session we are going to learn on how to customize the CMS components in Spartacus application. </a:t>
            </a:r>
          </a:p>
        </p:txBody>
      </p:sp>
    </p:spTree>
    <p:extLst>
      <p:ext uri="{BB962C8B-B14F-4D97-AF65-F5344CB8AC3E}">
        <p14:creationId xmlns:p14="http://schemas.microsoft.com/office/powerpoint/2010/main" val="323467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43"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latin typeface="IBM Plex Sans" panose="020B0503050203000203" pitchFamily="34" charset="0"/>
              </a:rPr>
              <a:t>Get Spartacus Repo With you.</a:t>
            </a: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sp>
        <p:nvSpPr>
          <p:cNvPr id="3" name="TextBox 2">
            <a:extLst>
              <a:ext uri="{FF2B5EF4-FFF2-40B4-BE49-F238E27FC236}">
                <a16:creationId xmlns:a16="http://schemas.microsoft.com/office/drawing/2014/main" id="{BD60C0C8-8FCB-414C-A139-3F297D5212B2}"/>
              </a:ext>
            </a:extLst>
          </p:cNvPr>
          <p:cNvSpPr txBox="1"/>
          <p:nvPr/>
        </p:nvSpPr>
        <p:spPr>
          <a:xfrm>
            <a:off x="515937" y="2008732"/>
            <a:ext cx="11160124" cy="977191"/>
          </a:xfrm>
          <a:prstGeom prst="rect">
            <a:avLst/>
          </a:prstGeom>
          <a:noFill/>
        </p:spPr>
        <p:txBody>
          <a:bodyPr wrap="square" rtlCol="0">
            <a:spAutoFit/>
          </a:bodyPr>
          <a:lstStyle/>
          <a:p>
            <a:pPr>
              <a:lnSpc>
                <a:spcPct val="150000"/>
              </a:lnSpc>
            </a:pPr>
            <a:r>
              <a:rPr lang="en-IN" sz="2000" dirty="0">
                <a:latin typeface="IBM Plex Arabic" panose="020B0503050203000203" pitchFamily="34" charset="-78"/>
                <a:cs typeface="IBM Plex Arabic" panose="020B0503050203000203" pitchFamily="34" charset="-78"/>
              </a:rPr>
              <a:t>Clone Spartacus repo using : git clone </a:t>
            </a:r>
            <a:r>
              <a:rPr lang="en-IN" sz="2000" i="1" dirty="0">
                <a:solidFill>
                  <a:srgbClr val="0070C0"/>
                </a:solidFill>
                <a:latin typeface="IBM Plex Arabic" panose="020B0503050203000203" pitchFamily="34" charset="-78"/>
                <a:cs typeface="IBM Plex Arabic" panose="020B0503050203000203" pitchFamily="34" charset="-78"/>
              </a:rPr>
              <a:t>https://github.com/SAP/spartacus.git</a:t>
            </a:r>
          </a:p>
          <a:p>
            <a:pPr>
              <a:lnSpc>
                <a:spcPct val="150000"/>
              </a:lnSpc>
            </a:pPr>
            <a:r>
              <a:rPr lang="en-IN" sz="2000" dirty="0">
                <a:latin typeface="IBM Plex Arabic" panose="020B0503050203000203" pitchFamily="34" charset="-78"/>
                <a:cs typeface="IBM Plex Arabic" panose="020B0503050203000203" pitchFamily="34" charset="-78"/>
              </a:rPr>
              <a:t>Or Download using </a:t>
            </a:r>
            <a:r>
              <a:rPr lang="en-IN" sz="2000" i="1" dirty="0">
                <a:solidFill>
                  <a:srgbClr val="0070C0"/>
                </a:solidFill>
                <a:latin typeface="IBM Plex Arabic" panose="020B0503050203000203" pitchFamily="34" charset="-78"/>
                <a:cs typeface="IBM Plex Arabic" panose="020B0503050203000203" pitchFamily="34" charset="-78"/>
              </a:rPr>
              <a:t>https://github.com/SAP/spartacus</a:t>
            </a:r>
          </a:p>
        </p:txBody>
      </p:sp>
    </p:spTree>
    <p:extLst>
      <p:ext uri="{BB962C8B-B14F-4D97-AF65-F5344CB8AC3E}">
        <p14:creationId xmlns:p14="http://schemas.microsoft.com/office/powerpoint/2010/main" val="294513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7"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latin typeface="IBM Plex Sans" panose="020B0503050203000203" pitchFamily="34" charset="0"/>
              </a:rPr>
              <a:t>Custom CMS Components</a:t>
            </a: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sp>
        <p:nvSpPr>
          <p:cNvPr id="3" name="TextBox 2">
            <a:extLst>
              <a:ext uri="{FF2B5EF4-FFF2-40B4-BE49-F238E27FC236}">
                <a16:creationId xmlns:a16="http://schemas.microsoft.com/office/drawing/2014/main" id="{BD60C0C8-8FCB-414C-A139-3F297D5212B2}"/>
              </a:ext>
            </a:extLst>
          </p:cNvPr>
          <p:cNvSpPr txBox="1"/>
          <p:nvPr/>
        </p:nvSpPr>
        <p:spPr>
          <a:xfrm>
            <a:off x="515937" y="2008732"/>
            <a:ext cx="5226495" cy="3190617"/>
          </a:xfrm>
          <a:prstGeom prst="rect">
            <a:avLst/>
          </a:prstGeom>
          <a:noFill/>
        </p:spPr>
        <p:txBody>
          <a:bodyPr wrap="square" rtlCol="0">
            <a:spAutoFit/>
          </a:bodyPr>
          <a:lstStyle/>
          <a:p>
            <a:pPr marL="0" lvl="0" indent="0" algn="l" rtl="0">
              <a:spcBef>
                <a:spcPts val="0"/>
              </a:spcBef>
              <a:spcAft>
                <a:spcPts val="0"/>
              </a:spcAft>
              <a:buClr>
                <a:srgbClr val="F0AB00"/>
              </a:buClr>
              <a:buSzPts val="1600"/>
              <a:buFont typeface="Arial"/>
              <a:buNone/>
            </a:pPr>
            <a:r>
              <a:rPr lang="en-US" sz="2400" dirty="0">
                <a:solidFill>
                  <a:schemeClr val="accent1"/>
                </a:solidFill>
                <a:latin typeface="IBM Plex Arabic" panose="020B0503050203000203" pitchFamily="34" charset="-78"/>
                <a:cs typeface="IBM Plex Arabic" panose="020B0503050203000203" pitchFamily="34" charset="-78"/>
              </a:rPr>
              <a:t>Goals</a:t>
            </a:r>
            <a:endParaRPr lang="en-US" sz="2400" dirty="0">
              <a:latin typeface="IBM Plex Arabic" panose="020B0503050203000203" pitchFamily="34" charset="-78"/>
              <a:cs typeface="IBM Plex Arabic" panose="020B0503050203000203" pitchFamily="34" charset="-78"/>
            </a:endParaRPr>
          </a:p>
          <a:p>
            <a:pPr marL="342900" lvl="0" indent="-342900" algn="l" rtl="0">
              <a:spcBef>
                <a:spcPts val="1000"/>
              </a:spcBef>
              <a:spcAft>
                <a:spcPts val="0"/>
              </a:spcAft>
              <a:buClr>
                <a:srgbClr val="F0AB00"/>
              </a:buClr>
              <a:buSzPts val="1600"/>
              <a:buFont typeface="Wingdings" panose="05000000000000000000" pitchFamily="2" charset="2"/>
              <a:buChar char="q"/>
            </a:pPr>
            <a:r>
              <a:rPr lang="en-US" sz="2400" dirty="0">
                <a:solidFill>
                  <a:schemeClr val="accent1"/>
                </a:solidFill>
                <a:latin typeface="IBM Plex Arabic" panose="020B0503050203000203" pitchFamily="34" charset="-78"/>
                <a:cs typeface="IBM Plex Arabic" panose="020B0503050203000203" pitchFamily="34" charset="-78"/>
              </a:rPr>
              <a:t>Understand how pages get rendered</a:t>
            </a:r>
          </a:p>
          <a:p>
            <a:pPr marL="342900" lvl="0" indent="-342900" algn="l" rtl="0">
              <a:spcBef>
                <a:spcPts val="1000"/>
              </a:spcBef>
              <a:spcAft>
                <a:spcPts val="0"/>
              </a:spcAft>
              <a:buClr>
                <a:srgbClr val="F0AB00"/>
              </a:buClr>
              <a:buSzPts val="1600"/>
              <a:buFont typeface="Wingdings" panose="05000000000000000000" pitchFamily="2" charset="2"/>
              <a:buChar char="q"/>
            </a:pPr>
            <a:r>
              <a:rPr lang="en-US" sz="2400" dirty="0">
                <a:solidFill>
                  <a:schemeClr val="accent1"/>
                </a:solidFill>
                <a:latin typeface="IBM Plex Arabic" panose="020B0503050203000203" pitchFamily="34" charset="-78"/>
                <a:cs typeface="IBM Plex Arabic" panose="020B0503050203000203" pitchFamily="34" charset="-78"/>
              </a:rPr>
              <a:t>Understand CMS component mapping </a:t>
            </a:r>
            <a:endParaRPr lang="en-US" sz="2400" dirty="0">
              <a:latin typeface="IBM Plex Arabic" panose="020B0503050203000203" pitchFamily="34" charset="-78"/>
              <a:cs typeface="IBM Plex Arabic" panose="020B0503050203000203" pitchFamily="34" charset="-78"/>
            </a:endParaRPr>
          </a:p>
          <a:p>
            <a:pPr marL="342900" lvl="0" indent="-342900" algn="l" rtl="0">
              <a:spcBef>
                <a:spcPts val="1000"/>
              </a:spcBef>
              <a:spcAft>
                <a:spcPts val="0"/>
              </a:spcAft>
              <a:buClr>
                <a:srgbClr val="F0AB00"/>
              </a:buClr>
              <a:buSzPts val="1600"/>
              <a:buFont typeface="Wingdings" panose="05000000000000000000" pitchFamily="2" charset="2"/>
              <a:buChar char="q"/>
            </a:pPr>
            <a:r>
              <a:rPr lang="en-US" sz="2400" dirty="0">
                <a:solidFill>
                  <a:schemeClr val="accent1"/>
                </a:solidFill>
                <a:latin typeface="IBM Plex Arabic" panose="020B0503050203000203" pitchFamily="34" charset="-78"/>
                <a:cs typeface="IBM Plex Arabic" panose="020B0503050203000203" pitchFamily="34" charset="-78"/>
              </a:rPr>
              <a:t>Understand access to CMS data</a:t>
            </a:r>
            <a:endParaRPr lang="en-US" sz="2400" dirty="0">
              <a:latin typeface="IBM Plex Arabic" panose="020B0503050203000203" pitchFamily="34" charset="-78"/>
              <a:cs typeface="IBM Plex Arabic" panose="020B0503050203000203" pitchFamily="34" charset="-78"/>
            </a:endParaRPr>
          </a:p>
          <a:p>
            <a:pPr marL="342900" lvl="0" indent="-342900" algn="l" rtl="0">
              <a:spcBef>
                <a:spcPts val="1000"/>
              </a:spcBef>
              <a:spcAft>
                <a:spcPts val="0"/>
              </a:spcAft>
              <a:buClr>
                <a:srgbClr val="F0AB00"/>
              </a:buClr>
              <a:buSzPts val="1600"/>
              <a:buFont typeface="Wingdings" panose="05000000000000000000" pitchFamily="2" charset="2"/>
              <a:buChar char="q"/>
            </a:pPr>
            <a:r>
              <a:rPr lang="en-US" sz="2400" dirty="0">
                <a:solidFill>
                  <a:schemeClr val="accent1"/>
                </a:solidFill>
                <a:latin typeface="IBM Plex Arabic" panose="020B0503050203000203" pitchFamily="34" charset="-78"/>
                <a:cs typeface="IBM Plex Arabic" panose="020B0503050203000203" pitchFamily="34" charset="-78"/>
              </a:rPr>
              <a:t>Create custom component</a:t>
            </a:r>
            <a:endParaRPr lang="en-US" sz="2400" dirty="0">
              <a:latin typeface="IBM Plex Arabic" panose="020B0503050203000203" pitchFamily="34" charset="-78"/>
              <a:cs typeface="IBM Plex Arabic" panose="020B0503050203000203" pitchFamily="34" charset="-78"/>
            </a:endParaRPr>
          </a:p>
        </p:txBody>
      </p:sp>
      <p:sp>
        <p:nvSpPr>
          <p:cNvPr id="4" name="TextBox 3">
            <a:extLst>
              <a:ext uri="{FF2B5EF4-FFF2-40B4-BE49-F238E27FC236}">
                <a16:creationId xmlns:a16="http://schemas.microsoft.com/office/drawing/2014/main" id="{B6668FBD-757E-4819-9EB2-4A997262A539}"/>
              </a:ext>
            </a:extLst>
          </p:cNvPr>
          <p:cNvSpPr txBox="1"/>
          <p:nvPr/>
        </p:nvSpPr>
        <p:spPr>
          <a:xfrm>
            <a:off x="5833872" y="2008733"/>
            <a:ext cx="5842190" cy="4201150"/>
          </a:xfrm>
          <a:prstGeom prst="rect">
            <a:avLst/>
          </a:prstGeom>
          <a:noFill/>
        </p:spPr>
        <p:txBody>
          <a:bodyPr wrap="square" rtlCol="0">
            <a:spAutoFit/>
          </a:bodyPr>
          <a:lstStyle/>
          <a:p>
            <a:pPr marL="0" lvl="0" indent="0" algn="l" rtl="0">
              <a:spcBef>
                <a:spcPts val="0"/>
              </a:spcBef>
              <a:spcAft>
                <a:spcPts val="0"/>
              </a:spcAft>
              <a:buSzPts val="1600"/>
              <a:buFont typeface="Arial"/>
              <a:buNone/>
            </a:pPr>
            <a:r>
              <a:rPr lang="en-US" sz="2400" dirty="0">
                <a:solidFill>
                  <a:srgbClr val="C00000"/>
                </a:solidFill>
                <a:latin typeface="IBM Plex Arabic" panose="020B0503050203000203" pitchFamily="34" charset="-78"/>
                <a:cs typeface="IBM Plex Arabic" panose="020B0503050203000203" pitchFamily="34" charset="-78"/>
              </a:rPr>
              <a:t>Topics</a:t>
            </a:r>
          </a:p>
          <a:p>
            <a:pPr marL="342900" lvl="0" indent="-342900" algn="l" rtl="0">
              <a:spcBef>
                <a:spcPts val="1800"/>
              </a:spcBef>
              <a:spcAft>
                <a:spcPts val="0"/>
              </a:spcAft>
              <a:buClr>
                <a:schemeClr val="accent4">
                  <a:lumMod val="60000"/>
                  <a:lumOff val="40000"/>
                </a:schemeClr>
              </a:buClr>
              <a:buSzPts val="1600"/>
              <a:buFont typeface="Wingdings" panose="05000000000000000000" pitchFamily="2" charset="2"/>
              <a:buChar char="q"/>
            </a:pPr>
            <a:r>
              <a:rPr lang="en-US" sz="2400" dirty="0">
                <a:solidFill>
                  <a:srgbClr val="C00000"/>
                </a:solidFill>
                <a:latin typeface="IBM Plex Arabic" panose="020B0503050203000203" pitchFamily="34" charset="-78"/>
                <a:cs typeface="IBM Plex Arabic" panose="020B0503050203000203" pitchFamily="34" charset="-78"/>
              </a:rPr>
              <a:t>Configure Custom Component</a:t>
            </a:r>
          </a:p>
          <a:p>
            <a:pPr marL="342900" lvl="0" indent="-342900" algn="l" rtl="0">
              <a:spcBef>
                <a:spcPts val="1800"/>
              </a:spcBef>
              <a:spcAft>
                <a:spcPts val="0"/>
              </a:spcAft>
              <a:buClr>
                <a:schemeClr val="accent4">
                  <a:lumMod val="60000"/>
                  <a:lumOff val="40000"/>
                </a:schemeClr>
              </a:buClr>
              <a:buSzPts val="1600"/>
              <a:buFont typeface="Wingdings" panose="05000000000000000000" pitchFamily="2" charset="2"/>
              <a:buChar char="q"/>
            </a:pPr>
            <a:r>
              <a:rPr lang="en-US" sz="2400" dirty="0">
                <a:solidFill>
                  <a:srgbClr val="C00000"/>
                </a:solidFill>
                <a:latin typeface="IBM Plex Arabic" panose="020B0503050203000203" pitchFamily="34" charset="-78"/>
                <a:cs typeface="IBM Plex Arabic" panose="020B0503050203000203" pitchFamily="34" charset="-78"/>
              </a:rPr>
              <a:t>Accessing CMS Data in Custom Components</a:t>
            </a:r>
          </a:p>
          <a:p>
            <a:pPr marL="342900" lvl="0" indent="-342900" algn="l" rtl="0">
              <a:spcBef>
                <a:spcPts val="1800"/>
              </a:spcBef>
              <a:spcAft>
                <a:spcPts val="0"/>
              </a:spcAft>
              <a:buClr>
                <a:schemeClr val="accent4">
                  <a:lumMod val="60000"/>
                  <a:lumOff val="40000"/>
                </a:schemeClr>
              </a:buClr>
              <a:buSzPts val="1600"/>
              <a:buFont typeface="Wingdings" panose="05000000000000000000" pitchFamily="2" charset="2"/>
              <a:buChar char="q"/>
            </a:pPr>
            <a:r>
              <a:rPr lang="en-US" sz="2400" dirty="0">
                <a:solidFill>
                  <a:srgbClr val="C00000"/>
                </a:solidFill>
                <a:latin typeface="IBM Plex Arabic" panose="020B0503050203000203" pitchFamily="34" charset="-78"/>
                <a:cs typeface="IBM Plex Arabic" panose="020B0503050203000203" pitchFamily="34" charset="-78"/>
              </a:rPr>
              <a:t>CMS Component Types</a:t>
            </a:r>
          </a:p>
          <a:p>
            <a:pPr marL="342900" lvl="0" indent="-342900" algn="l" rtl="0">
              <a:spcBef>
                <a:spcPts val="1800"/>
              </a:spcBef>
              <a:spcAft>
                <a:spcPts val="0"/>
              </a:spcAft>
              <a:buClr>
                <a:schemeClr val="accent4">
                  <a:lumMod val="60000"/>
                  <a:lumOff val="40000"/>
                </a:schemeClr>
              </a:buClr>
              <a:buSzPts val="1600"/>
              <a:buFont typeface="Wingdings" panose="05000000000000000000" pitchFamily="2" charset="2"/>
              <a:buChar char="q"/>
            </a:pPr>
            <a:r>
              <a:rPr lang="en-US" sz="2400" dirty="0">
                <a:solidFill>
                  <a:srgbClr val="C00000"/>
                </a:solidFill>
                <a:latin typeface="IBM Plex Arabic" panose="020B0503050203000203" pitchFamily="34" charset="-78"/>
                <a:cs typeface="IBM Plex Arabic" panose="020B0503050203000203" pitchFamily="34" charset="-78"/>
              </a:rPr>
              <a:t>Render CMS Components “manually”</a:t>
            </a:r>
          </a:p>
          <a:p>
            <a:pPr marL="342900" lvl="0" indent="-342900" algn="l" rtl="0">
              <a:spcBef>
                <a:spcPts val="1800"/>
              </a:spcBef>
              <a:spcAft>
                <a:spcPts val="0"/>
              </a:spcAft>
              <a:buClr>
                <a:schemeClr val="accent4">
                  <a:lumMod val="60000"/>
                  <a:lumOff val="40000"/>
                </a:schemeClr>
              </a:buClr>
              <a:buSzPts val="1600"/>
              <a:buFont typeface="Wingdings" panose="05000000000000000000" pitchFamily="2" charset="2"/>
              <a:buChar char="q"/>
            </a:pPr>
            <a:r>
              <a:rPr lang="en-US" sz="2400" dirty="0">
                <a:solidFill>
                  <a:srgbClr val="C00000"/>
                </a:solidFill>
                <a:latin typeface="IBM Plex Arabic" panose="020B0503050203000203" pitchFamily="34" charset="-78"/>
                <a:cs typeface="IBM Plex Arabic" panose="020B0503050203000203" pitchFamily="34" charset="-78"/>
              </a:rPr>
              <a:t>SSR Aware Components</a:t>
            </a:r>
          </a:p>
          <a:p>
            <a:endParaRPr lang="en-IN" sz="2400" dirty="0">
              <a:latin typeface="IBM Plex Arabic" panose="020B0503050203000203" pitchFamily="34" charset="-78"/>
              <a:cs typeface="IBM Plex Arabic" panose="020B0503050203000203" pitchFamily="34" charset="-78"/>
            </a:endParaRPr>
          </a:p>
        </p:txBody>
      </p:sp>
    </p:spTree>
    <p:extLst>
      <p:ext uri="{BB962C8B-B14F-4D97-AF65-F5344CB8AC3E}">
        <p14:creationId xmlns:p14="http://schemas.microsoft.com/office/powerpoint/2010/main" val="225926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1"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Rendering Process</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sp>
        <p:nvSpPr>
          <p:cNvPr id="3" name="TextBox 2">
            <a:extLst>
              <a:ext uri="{FF2B5EF4-FFF2-40B4-BE49-F238E27FC236}">
                <a16:creationId xmlns:a16="http://schemas.microsoft.com/office/drawing/2014/main" id="{BD60C0C8-8FCB-414C-A139-3F297D5212B2}"/>
              </a:ext>
            </a:extLst>
          </p:cNvPr>
          <p:cNvSpPr txBox="1"/>
          <p:nvPr/>
        </p:nvSpPr>
        <p:spPr>
          <a:xfrm>
            <a:off x="515937" y="2100172"/>
            <a:ext cx="11160124" cy="3631763"/>
          </a:xfrm>
          <a:prstGeom prst="rect">
            <a:avLst/>
          </a:prstGeom>
          <a:noFill/>
        </p:spPr>
        <p:txBody>
          <a:bodyPr wrap="square" rtlCol="0">
            <a:spAutoFit/>
          </a:bodyPr>
          <a:lstStyle/>
          <a:p>
            <a:pPr marL="0" lvl="0" indent="0" algn="l" rtl="0">
              <a:spcBef>
                <a:spcPts val="1800"/>
              </a:spcBef>
              <a:spcAft>
                <a:spcPts val="0"/>
              </a:spcAft>
              <a:buClr>
                <a:schemeClr val="dk1"/>
              </a:buClr>
              <a:buSzPts val="1100"/>
              <a:buFont typeface="Arial"/>
              <a:buNone/>
            </a:pPr>
            <a:r>
              <a:rPr lang="en-US" sz="2000" dirty="0">
                <a:latin typeface="IBM Plex Arabic" panose="020B0503050203000203" pitchFamily="34" charset="-78"/>
                <a:cs typeface="IBM Plex Arabic" panose="020B0503050203000203" pitchFamily="34" charset="-78"/>
              </a:rPr>
              <a:t>Page rendering process is CMS based.</a:t>
            </a:r>
          </a:p>
          <a:p>
            <a:pPr marL="0" lvl="0" indent="0" algn="l" rtl="0">
              <a:spcBef>
                <a:spcPts val="1800"/>
              </a:spcBef>
              <a:spcAft>
                <a:spcPts val="0"/>
              </a:spcAft>
              <a:buClr>
                <a:schemeClr val="dk1"/>
              </a:buClr>
              <a:buSzPts val="1100"/>
              <a:buFont typeface="Arial"/>
              <a:buNone/>
            </a:pPr>
            <a:r>
              <a:rPr lang="en-US" sz="2000" dirty="0">
                <a:latin typeface="IBM Plex Arabic" panose="020B0503050203000203" pitchFamily="34" charset="-78"/>
                <a:cs typeface="IBM Plex Arabic" panose="020B0503050203000203" pitchFamily="34" charset="-78"/>
              </a:rPr>
              <a:t>Backend does not provide all the information required to render a page.</a:t>
            </a:r>
          </a:p>
          <a:p>
            <a:pPr marL="0" lvl="0" indent="0" algn="l" rtl="0">
              <a:spcBef>
                <a:spcPts val="1800"/>
              </a:spcBef>
              <a:spcAft>
                <a:spcPts val="0"/>
              </a:spcAft>
              <a:buClr>
                <a:schemeClr val="dk1"/>
              </a:buClr>
              <a:buSzPts val="1100"/>
              <a:buFont typeface="Arial"/>
              <a:buNone/>
            </a:pPr>
            <a:r>
              <a:rPr lang="en-US" sz="2000" dirty="0">
                <a:latin typeface="IBM Plex Arabic" panose="020B0503050203000203" pitchFamily="34" charset="-78"/>
                <a:cs typeface="IBM Plex Arabic" panose="020B0503050203000203" pitchFamily="34" charset="-78"/>
              </a:rPr>
              <a:t>Some part of configuration is stored in Layout Configuration (.</a:t>
            </a:r>
            <a:r>
              <a:rPr lang="en-US" sz="2000" dirty="0" err="1">
                <a:latin typeface="IBM Plex Arabic" panose="020B0503050203000203" pitchFamily="34" charset="-78"/>
                <a:cs typeface="IBM Plex Arabic" panose="020B0503050203000203" pitchFamily="34" charset="-78"/>
              </a:rPr>
              <a:t>ts</a:t>
            </a:r>
            <a:r>
              <a:rPr lang="en-US" sz="2000" dirty="0">
                <a:latin typeface="IBM Plex Arabic" panose="020B0503050203000203" pitchFamily="34" charset="-78"/>
                <a:cs typeface="IBM Plex Arabic" panose="020B0503050203000203" pitchFamily="34" charset="-78"/>
              </a:rPr>
              <a:t> file).</a:t>
            </a:r>
            <a:endParaRPr lang="en-US" sz="2000" b="1" dirty="0">
              <a:latin typeface="IBM Plex Arabic" panose="020B0503050203000203" pitchFamily="34" charset="-78"/>
              <a:cs typeface="IBM Plex Arabic" panose="020B0503050203000203" pitchFamily="34" charset="-78"/>
            </a:endParaRPr>
          </a:p>
          <a:p>
            <a:pPr marL="0" lvl="0" indent="0" algn="l" rtl="0">
              <a:spcBef>
                <a:spcPts val="1800"/>
              </a:spcBef>
              <a:spcAft>
                <a:spcPts val="0"/>
              </a:spcAft>
              <a:buNone/>
            </a:pPr>
            <a:r>
              <a:rPr lang="en-US" sz="2000" b="1" dirty="0">
                <a:solidFill>
                  <a:srgbClr val="FF0000"/>
                </a:solidFill>
                <a:latin typeface="IBM Plex Arabic" panose="020B0503050203000203" pitchFamily="34" charset="-78"/>
                <a:cs typeface="IBM Plex Arabic" panose="020B0503050203000203" pitchFamily="34" charset="-78"/>
              </a:rPr>
              <a:t>Layout config</a:t>
            </a:r>
            <a:r>
              <a:rPr lang="en-US" sz="2000" dirty="0">
                <a:solidFill>
                  <a:srgbClr val="FF0000"/>
                </a:solidFill>
                <a:latin typeface="IBM Plex Arabic" panose="020B0503050203000203" pitchFamily="34" charset="-78"/>
                <a:cs typeface="IBM Plex Arabic" panose="020B0503050203000203" pitchFamily="34" charset="-78"/>
              </a:rPr>
              <a:t> </a:t>
            </a:r>
            <a:r>
              <a:rPr lang="en-US" sz="2000" dirty="0">
                <a:latin typeface="IBM Plex Arabic" panose="020B0503050203000203" pitchFamily="34" charset="-78"/>
                <a:cs typeface="IBM Plex Arabic" panose="020B0503050203000203" pitchFamily="34" charset="-78"/>
              </a:rPr>
              <a:t>contains information about </a:t>
            </a:r>
            <a:r>
              <a:rPr lang="en-US" sz="2000" b="1" dirty="0">
                <a:latin typeface="IBM Plex Arabic" panose="020B0503050203000203" pitchFamily="34" charset="-78"/>
                <a:cs typeface="IBM Plex Arabic" panose="020B0503050203000203" pitchFamily="34" charset="-78"/>
              </a:rPr>
              <a:t>page templates </a:t>
            </a:r>
            <a:r>
              <a:rPr lang="en-US" sz="2000" dirty="0">
                <a:latin typeface="IBM Plex Arabic" panose="020B0503050203000203" pitchFamily="34" charset="-78"/>
                <a:cs typeface="IBM Plex Arabic" panose="020B0503050203000203" pitchFamily="34" charset="-78"/>
              </a:rPr>
              <a:t>and </a:t>
            </a:r>
            <a:r>
              <a:rPr lang="en-US" sz="2000" b="1" dirty="0">
                <a:latin typeface="IBM Plex Arabic" panose="020B0503050203000203" pitchFamily="34" charset="-78"/>
                <a:cs typeface="IBM Plex Arabic" panose="020B0503050203000203" pitchFamily="34" charset="-78"/>
              </a:rPr>
              <a:t>slots </a:t>
            </a:r>
            <a:r>
              <a:rPr lang="en-US" sz="2000" dirty="0">
                <a:latin typeface="IBM Plex Arabic" panose="020B0503050203000203" pitchFamily="34" charset="-78"/>
                <a:cs typeface="IBM Plex Arabic" panose="020B0503050203000203" pitchFamily="34" charset="-78"/>
              </a:rPr>
              <a:t>within them.</a:t>
            </a:r>
          </a:p>
          <a:p>
            <a:pPr marL="0" lvl="0" indent="0" algn="l" rtl="0">
              <a:spcBef>
                <a:spcPts val="1800"/>
              </a:spcBef>
              <a:spcAft>
                <a:spcPts val="0"/>
              </a:spcAft>
              <a:buNone/>
            </a:pPr>
            <a:r>
              <a:rPr lang="en-US" sz="2000" dirty="0">
                <a:latin typeface="IBM Plex Arabic" panose="020B0503050203000203" pitchFamily="34" charset="-78"/>
                <a:cs typeface="IBM Plex Arabic" panose="020B0503050203000203" pitchFamily="34" charset="-78"/>
              </a:rPr>
              <a:t>Slots contain </a:t>
            </a:r>
            <a:r>
              <a:rPr lang="en-US" sz="2000" b="1" dirty="0">
                <a:latin typeface="IBM Plex Arabic" panose="020B0503050203000203" pitchFamily="34" charset="-78"/>
                <a:cs typeface="IBM Plex Arabic" panose="020B0503050203000203" pitchFamily="34" charset="-78"/>
              </a:rPr>
              <a:t>CMS components</a:t>
            </a:r>
            <a:r>
              <a:rPr lang="en-US" sz="2000" dirty="0">
                <a:latin typeface="IBM Plex Arabic" panose="020B0503050203000203" pitchFamily="34" charset="-78"/>
                <a:cs typeface="IBM Plex Arabic" panose="020B0503050203000203" pitchFamily="34" charset="-78"/>
              </a:rPr>
              <a:t>.</a:t>
            </a:r>
          </a:p>
          <a:p>
            <a:pPr marL="0" lvl="0" indent="0" algn="l" rtl="0">
              <a:spcBef>
                <a:spcPts val="1800"/>
              </a:spcBef>
              <a:spcAft>
                <a:spcPts val="0"/>
              </a:spcAft>
              <a:buNone/>
            </a:pPr>
            <a:r>
              <a:rPr lang="en-US" sz="2000" dirty="0">
                <a:latin typeface="IBM Plex Arabic" panose="020B0503050203000203" pitchFamily="34" charset="-78"/>
                <a:cs typeface="IBM Plex Arabic" panose="020B0503050203000203" pitchFamily="34" charset="-78"/>
              </a:rPr>
              <a:t>Information about components attached to slots comes from the </a:t>
            </a:r>
            <a:r>
              <a:rPr lang="en-US" sz="2000" b="1" dirty="0">
                <a:latin typeface="IBM Plex Arabic" panose="020B0503050203000203" pitchFamily="34" charset="-78"/>
                <a:cs typeface="IBM Plex Arabic" panose="020B0503050203000203" pitchFamily="34" charset="-78"/>
              </a:rPr>
              <a:t>backend</a:t>
            </a:r>
            <a:r>
              <a:rPr lang="en-US" sz="2000" dirty="0">
                <a:latin typeface="IBM Plex Arabic" panose="020B0503050203000203" pitchFamily="34" charset="-78"/>
                <a:cs typeface="IBM Plex Arabic" panose="020B0503050203000203" pitchFamily="34" charset="-78"/>
              </a:rPr>
              <a:t>.</a:t>
            </a:r>
          </a:p>
          <a:p>
            <a:pPr marL="0" lvl="0" indent="0" algn="l" rtl="0">
              <a:spcBef>
                <a:spcPts val="1800"/>
              </a:spcBef>
              <a:spcAft>
                <a:spcPts val="0"/>
              </a:spcAft>
              <a:buNone/>
            </a:pPr>
            <a:r>
              <a:rPr lang="en-US" sz="2000" b="1" dirty="0">
                <a:latin typeface="IBM Plex Arabic" panose="020B0503050203000203" pitchFamily="34" charset="-78"/>
                <a:cs typeface="IBM Plex Arabic" panose="020B0503050203000203" pitchFamily="34" charset="-78"/>
              </a:rPr>
              <a:t>CMS components</a:t>
            </a:r>
            <a:r>
              <a:rPr lang="en-US" sz="2000" dirty="0">
                <a:latin typeface="IBM Plex Arabic" panose="020B0503050203000203" pitchFamily="34" charset="-78"/>
                <a:cs typeface="IBM Plex Arabic" panose="020B0503050203000203" pitchFamily="34" charset="-78"/>
              </a:rPr>
              <a:t> are mapped to </a:t>
            </a:r>
            <a:r>
              <a:rPr lang="en-US" sz="2000" b="1" dirty="0">
                <a:latin typeface="IBM Plex Arabic" panose="020B0503050203000203" pitchFamily="34" charset="-78"/>
                <a:cs typeface="IBM Plex Arabic" panose="020B0503050203000203" pitchFamily="34" charset="-78"/>
              </a:rPr>
              <a:t>Angular Components</a:t>
            </a:r>
            <a:r>
              <a:rPr lang="en-US" sz="2000" dirty="0">
                <a:latin typeface="IBM Plex Arabic" panose="020B0503050203000203" pitchFamily="34" charset="-78"/>
                <a:cs typeface="IBM Plex Arabic" panose="020B0503050203000203" pitchFamily="34" charset="-78"/>
              </a:rPr>
              <a:t> via </a:t>
            </a:r>
            <a:r>
              <a:rPr lang="en-US" sz="2000" b="1" dirty="0">
                <a:latin typeface="IBM Plex Arabic" panose="020B0503050203000203" pitchFamily="34" charset="-78"/>
                <a:cs typeface="IBM Plex Arabic" panose="020B0503050203000203" pitchFamily="34" charset="-78"/>
              </a:rPr>
              <a:t>component mapping</a:t>
            </a:r>
            <a:r>
              <a:rPr lang="en-US" sz="2000" dirty="0">
                <a:latin typeface="IBM Plex Arabic" panose="020B0503050203000203" pitchFamily="34" charset="-78"/>
                <a:cs typeface="IBM Plex Arabic" panose="020B0503050203000203" pitchFamily="34" charset="-78"/>
              </a:rPr>
              <a:t>.</a:t>
            </a:r>
          </a:p>
        </p:txBody>
      </p:sp>
    </p:spTree>
    <p:extLst>
      <p:ext uri="{BB962C8B-B14F-4D97-AF65-F5344CB8AC3E}">
        <p14:creationId xmlns:p14="http://schemas.microsoft.com/office/powerpoint/2010/main" val="258669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75"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Rendering Process</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pic>
        <p:nvPicPr>
          <p:cNvPr id="9" name="Google Shape;182;g6e53a7ac45_0_24">
            <a:extLst>
              <a:ext uri="{FF2B5EF4-FFF2-40B4-BE49-F238E27FC236}">
                <a16:creationId xmlns:a16="http://schemas.microsoft.com/office/drawing/2014/main" id="{9914B06B-372C-44AD-95E2-354CEC6E5F13}"/>
              </a:ext>
            </a:extLst>
          </p:cNvPr>
          <p:cNvPicPr preferRelativeResize="0"/>
          <p:nvPr/>
        </p:nvPicPr>
        <p:blipFill>
          <a:blip r:embed="rId10">
            <a:alphaModFix/>
          </a:blip>
          <a:stretch>
            <a:fillRect/>
          </a:stretch>
        </p:blipFill>
        <p:spPr>
          <a:xfrm>
            <a:off x="421338" y="1204424"/>
            <a:ext cx="3085938" cy="2937808"/>
          </a:xfrm>
          <a:prstGeom prst="rect">
            <a:avLst/>
          </a:prstGeom>
          <a:noFill/>
          <a:ln>
            <a:noFill/>
          </a:ln>
        </p:spPr>
      </p:pic>
      <p:sp>
        <p:nvSpPr>
          <p:cNvPr id="10" name="Google Shape;184;g6e53a7ac45_0_24">
            <a:extLst>
              <a:ext uri="{FF2B5EF4-FFF2-40B4-BE49-F238E27FC236}">
                <a16:creationId xmlns:a16="http://schemas.microsoft.com/office/drawing/2014/main" id="{68A3B5C7-68D5-4B7B-968F-0E014699CB88}"/>
              </a:ext>
            </a:extLst>
          </p:cNvPr>
          <p:cNvSpPr/>
          <p:nvPr/>
        </p:nvSpPr>
        <p:spPr>
          <a:xfrm>
            <a:off x="3507276" y="2505823"/>
            <a:ext cx="1657800" cy="730200"/>
          </a:xfrm>
          <a:prstGeom prst="rightArrow">
            <a:avLst>
              <a:gd name="adj1" fmla="val 50000"/>
              <a:gd name="adj2" fmla="val 50000"/>
            </a:avLst>
          </a:prstGeom>
          <a:solidFill>
            <a:schemeClr val="bg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81;g6e53a7ac45_0_24">
            <a:extLst>
              <a:ext uri="{FF2B5EF4-FFF2-40B4-BE49-F238E27FC236}">
                <a16:creationId xmlns:a16="http://schemas.microsoft.com/office/drawing/2014/main" id="{98535A9D-BEE7-4167-B6F7-1B67A21D5525}"/>
              </a:ext>
            </a:extLst>
          </p:cNvPr>
          <p:cNvPicPr preferRelativeResize="0"/>
          <p:nvPr/>
        </p:nvPicPr>
        <p:blipFill>
          <a:blip r:embed="rId11">
            <a:alphaModFix/>
          </a:blip>
          <a:stretch>
            <a:fillRect/>
          </a:stretch>
        </p:blipFill>
        <p:spPr>
          <a:xfrm>
            <a:off x="4895376" y="674497"/>
            <a:ext cx="5871180" cy="3722950"/>
          </a:xfrm>
          <a:prstGeom prst="rect">
            <a:avLst/>
          </a:prstGeom>
          <a:noFill/>
          <a:ln>
            <a:noFill/>
          </a:ln>
        </p:spPr>
      </p:pic>
      <p:pic>
        <p:nvPicPr>
          <p:cNvPr id="13" name="Google Shape;183;g6e53a7ac45_0_24">
            <a:extLst>
              <a:ext uri="{FF2B5EF4-FFF2-40B4-BE49-F238E27FC236}">
                <a16:creationId xmlns:a16="http://schemas.microsoft.com/office/drawing/2014/main" id="{A9CB11FD-1BDD-4134-8780-155118BDFBEB}"/>
              </a:ext>
            </a:extLst>
          </p:cNvPr>
          <p:cNvPicPr preferRelativeResize="0"/>
          <p:nvPr/>
        </p:nvPicPr>
        <p:blipFill>
          <a:blip r:embed="rId12">
            <a:alphaModFix/>
          </a:blip>
          <a:stretch>
            <a:fillRect/>
          </a:stretch>
        </p:blipFill>
        <p:spPr>
          <a:xfrm>
            <a:off x="421338" y="3679063"/>
            <a:ext cx="5409050" cy="3405700"/>
          </a:xfrm>
          <a:prstGeom prst="rect">
            <a:avLst/>
          </a:prstGeom>
          <a:noFill/>
          <a:ln>
            <a:noFill/>
          </a:ln>
        </p:spPr>
      </p:pic>
      <p:sp>
        <p:nvSpPr>
          <p:cNvPr id="14" name="Google Shape;185;g6e53a7ac45_0_24">
            <a:extLst>
              <a:ext uri="{FF2B5EF4-FFF2-40B4-BE49-F238E27FC236}">
                <a16:creationId xmlns:a16="http://schemas.microsoft.com/office/drawing/2014/main" id="{4A443796-AF87-4EB6-821B-20446B831D8A}"/>
              </a:ext>
            </a:extLst>
          </p:cNvPr>
          <p:cNvSpPr/>
          <p:nvPr/>
        </p:nvSpPr>
        <p:spPr>
          <a:xfrm rot="8727182">
            <a:off x="5268618" y="4426585"/>
            <a:ext cx="1657962" cy="730204"/>
          </a:xfrm>
          <a:prstGeom prst="rightArrow">
            <a:avLst>
              <a:gd name="adj1" fmla="val 50000"/>
              <a:gd name="adj2" fmla="val 50000"/>
            </a:avLst>
          </a:prstGeom>
          <a:solidFill>
            <a:schemeClr val="bg1">
              <a:lumMod val="75000"/>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53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699"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Configure Custom Component</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sp>
        <p:nvSpPr>
          <p:cNvPr id="3" name="TextBox 2">
            <a:extLst>
              <a:ext uri="{FF2B5EF4-FFF2-40B4-BE49-F238E27FC236}">
                <a16:creationId xmlns:a16="http://schemas.microsoft.com/office/drawing/2014/main" id="{82F8A09B-320D-4AA1-8270-7CE84053E3CF}"/>
              </a:ext>
            </a:extLst>
          </p:cNvPr>
          <p:cNvSpPr txBox="1"/>
          <p:nvPr/>
        </p:nvSpPr>
        <p:spPr>
          <a:xfrm>
            <a:off x="515937" y="1753114"/>
            <a:ext cx="10369491" cy="4212692"/>
          </a:xfrm>
          <a:prstGeom prst="rect">
            <a:avLst/>
          </a:prstGeom>
          <a:noFill/>
        </p:spPr>
        <p:txBody>
          <a:bodyPr wrap="square" rtlCol="0">
            <a:spAutoFit/>
          </a:bodyPr>
          <a:lstStyle/>
          <a:p>
            <a:pPr marL="285750" indent="-285750">
              <a:lnSpc>
                <a:spcPct val="150000"/>
              </a:lnSpc>
              <a:buClr>
                <a:schemeClr val="accent4">
                  <a:lumMod val="60000"/>
                  <a:lumOff val="40000"/>
                </a:schemeClr>
              </a:buClr>
              <a:buFont typeface="Wingdings" panose="05000000000000000000" pitchFamily="2" charset="2"/>
              <a:buChar char="q"/>
            </a:pPr>
            <a:r>
              <a:rPr lang="en-IN" dirty="0">
                <a:latin typeface="IBM Plex Arabic" panose="020B0503050203000203" pitchFamily="34" charset="-78"/>
                <a:cs typeface="IBM Plex Arabic" panose="020B0503050203000203" pitchFamily="34" charset="-78"/>
              </a:rPr>
              <a:t>Creating a Module.</a:t>
            </a:r>
          </a:p>
          <a:p>
            <a:pPr marL="285750" indent="-285750">
              <a:lnSpc>
                <a:spcPct val="150000"/>
              </a:lnSpc>
              <a:buClr>
                <a:schemeClr val="accent4">
                  <a:lumMod val="60000"/>
                  <a:lumOff val="40000"/>
                </a:schemeClr>
              </a:buClr>
              <a:buFont typeface="Wingdings" panose="05000000000000000000" pitchFamily="2" charset="2"/>
              <a:buChar char="q"/>
            </a:pPr>
            <a:r>
              <a:rPr lang="en-IN" dirty="0">
                <a:latin typeface="IBM Plex Arabic" panose="020B0503050203000203" pitchFamily="34" charset="-78"/>
                <a:cs typeface="IBM Plex Arabic" panose="020B0503050203000203" pitchFamily="34" charset="-78"/>
              </a:rPr>
              <a:t>Map A CMS Component To Angular Component</a:t>
            </a:r>
          </a:p>
          <a:p>
            <a:pPr lvl="1">
              <a:lnSpc>
                <a:spcPct val="150000"/>
              </a:lnSpc>
            </a:pPr>
            <a:r>
              <a:rPr lang="en-US" b="0" i="0" u="none" strike="noStrike" cap="none" dirty="0" err="1">
                <a:solidFill>
                  <a:srgbClr val="9CDCFE"/>
                </a:solidFill>
                <a:latin typeface="IBM Plex Arabic" panose="020B0503050203000203" pitchFamily="34" charset="-78"/>
                <a:ea typeface="Arial"/>
                <a:cs typeface="IBM Plex Arabic" panose="020B0503050203000203" pitchFamily="34" charset="-78"/>
                <a:sym typeface="Arial"/>
              </a:rPr>
              <a:t>ConfigModule</a:t>
            </a:r>
            <a:r>
              <a:rPr lang="en-US" b="0" i="0" u="none" strike="noStrike" cap="none" dirty="0" err="1">
                <a:solidFill>
                  <a:srgbClr val="D4D4D4"/>
                </a:solidFill>
                <a:latin typeface="IBM Plex Arabic" panose="020B0503050203000203" pitchFamily="34" charset="-78"/>
                <a:ea typeface="Arial"/>
                <a:cs typeface="IBM Plex Arabic" panose="020B0503050203000203" pitchFamily="34" charset="-78"/>
                <a:sym typeface="Arial"/>
              </a:rPr>
              <a:t>.</a:t>
            </a:r>
            <a:r>
              <a:rPr lang="en-US" b="0" i="0" u="none" strike="noStrike" cap="none" dirty="0" err="1">
                <a:solidFill>
                  <a:srgbClr val="DCDCAA"/>
                </a:solidFill>
                <a:latin typeface="IBM Plex Arabic" panose="020B0503050203000203" pitchFamily="34" charset="-78"/>
                <a:ea typeface="Arial"/>
                <a:cs typeface="IBM Plex Arabic" panose="020B0503050203000203" pitchFamily="34" charset="-78"/>
                <a:sym typeface="Arial"/>
              </a:rPr>
              <a:t>withConfig</a:t>
            </a:r>
            <a:r>
              <a:rPr lang="en-US" b="0" i="0" u="none" strike="noStrike" cap="none" dirty="0">
                <a:solidFill>
                  <a:srgbClr val="D4D4D4"/>
                </a:solidFill>
                <a:latin typeface="IBM Plex Arabic" panose="020B0503050203000203" pitchFamily="34" charset="-78"/>
                <a:ea typeface="Arial"/>
                <a:cs typeface="IBM Plex Arabic" panose="020B0503050203000203" pitchFamily="34" charset="-78"/>
                <a:sym typeface="Arial"/>
              </a:rPr>
              <a:t>({</a:t>
            </a:r>
            <a:endParaRPr lang="en-US" dirty="0">
              <a:latin typeface="IBM Plex Arabic" panose="020B0503050203000203" pitchFamily="34" charset="-78"/>
              <a:cs typeface="IBM Plex Arabic" panose="020B0503050203000203" pitchFamily="34" charset="-78"/>
            </a:endParaRPr>
          </a:p>
          <a:p>
            <a:pPr lvl="1">
              <a:lnSpc>
                <a:spcPct val="150000"/>
              </a:lnSpc>
            </a:pPr>
            <a:r>
              <a:rPr lang="en-US" dirty="0">
                <a:solidFill>
                  <a:srgbClr val="9CDCFE"/>
                </a:solidFill>
                <a:latin typeface="IBM Plex Arabic" panose="020B0503050203000203" pitchFamily="34" charset="-78"/>
                <a:ea typeface="Arial"/>
                <a:cs typeface="IBM Plex Arabic" panose="020B0503050203000203" pitchFamily="34" charset="-78"/>
                <a:sym typeface="Arial"/>
              </a:rPr>
              <a:t>  </a:t>
            </a:r>
            <a:r>
              <a:rPr lang="en-US" dirty="0" err="1">
                <a:solidFill>
                  <a:srgbClr val="9CDCFE"/>
                </a:solidFill>
                <a:latin typeface="IBM Plex Arabic" panose="020B0503050203000203" pitchFamily="34" charset="-78"/>
                <a:ea typeface="Arial"/>
                <a:cs typeface="IBM Plex Arabic" panose="020B0503050203000203" pitchFamily="34" charset="-78"/>
                <a:sym typeface="Arial"/>
              </a:rPr>
              <a:t>cmsComponents</a:t>
            </a:r>
            <a:r>
              <a:rPr lang="en-US" dirty="0">
                <a:solidFill>
                  <a:srgbClr val="9CDCFE"/>
                </a:solidFill>
                <a:latin typeface="IBM Plex Arabic" panose="020B0503050203000203" pitchFamily="34" charset="-78"/>
                <a:ea typeface="Arial"/>
                <a:cs typeface="IBM Plex Arabic" panose="020B0503050203000203" pitchFamily="34" charset="-78"/>
                <a:sym typeface="Arial"/>
              </a:rPr>
              <a:t>:</a:t>
            </a:r>
            <a:r>
              <a:rPr lang="en-US" dirty="0">
                <a:solidFill>
                  <a:srgbClr val="D4D4D4"/>
                </a:solidFill>
                <a:latin typeface="IBM Plex Arabic" panose="020B0503050203000203" pitchFamily="34" charset="-78"/>
                <a:ea typeface="Arial"/>
                <a:cs typeface="IBM Plex Arabic" panose="020B0503050203000203" pitchFamily="34" charset="-78"/>
                <a:sym typeface="Arial"/>
              </a:rPr>
              <a:t> {</a:t>
            </a:r>
            <a:endParaRPr lang="en-US" dirty="0">
              <a:latin typeface="IBM Plex Arabic" panose="020B0503050203000203" pitchFamily="34" charset="-78"/>
              <a:cs typeface="IBM Plex Arabic" panose="020B0503050203000203" pitchFamily="34" charset="-78"/>
            </a:endParaRPr>
          </a:p>
          <a:p>
            <a:pPr lvl="1">
              <a:lnSpc>
                <a:spcPct val="150000"/>
              </a:lnSpc>
            </a:pPr>
            <a:r>
              <a:rPr lang="en-US" dirty="0">
                <a:solidFill>
                  <a:srgbClr val="9CDCFE"/>
                </a:solidFill>
                <a:latin typeface="IBM Plex Arabic" panose="020B0503050203000203" pitchFamily="34" charset="-78"/>
                <a:ea typeface="Arial"/>
                <a:cs typeface="IBM Plex Arabic" panose="020B0503050203000203" pitchFamily="34" charset="-78"/>
                <a:sym typeface="Arial"/>
              </a:rPr>
              <a:t>    </a:t>
            </a:r>
            <a:r>
              <a:rPr lang="en-US" dirty="0" err="1">
                <a:solidFill>
                  <a:srgbClr val="9CDCFE"/>
                </a:solidFill>
                <a:latin typeface="IBM Plex Arabic" panose="020B0503050203000203" pitchFamily="34" charset="-78"/>
                <a:ea typeface="Arial"/>
                <a:cs typeface="IBM Plex Arabic" panose="020B0503050203000203" pitchFamily="34" charset="-78"/>
                <a:sym typeface="Arial"/>
              </a:rPr>
              <a:t>BannerComponent</a:t>
            </a:r>
            <a:r>
              <a:rPr lang="en-US" dirty="0">
                <a:solidFill>
                  <a:srgbClr val="9CDCFE"/>
                </a:solidFill>
                <a:latin typeface="IBM Plex Arabic" panose="020B0503050203000203" pitchFamily="34" charset="-78"/>
                <a:ea typeface="Arial"/>
                <a:cs typeface="IBM Plex Arabic" panose="020B0503050203000203" pitchFamily="34" charset="-78"/>
                <a:sym typeface="Arial"/>
              </a:rPr>
              <a:t>:</a:t>
            </a:r>
            <a:r>
              <a:rPr lang="en-US" dirty="0">
                <a:solidFill>
                  <a:srgbClr val="D4D4D4"/>
                </a:solidFill>
                <a:latin typeface="IBM Plex Arabic" panose="020B0503050203000203" pitchFamily="34" charset="-78"/>
                <a:ea typeface="Arial"/>
                <a:cs typeface="IBM Plex Arabic" panose="020B0503050203000203" pitchFamily="34" charset="-78"/>
                <a:sym typeface="Arial"/>
              </a:rPr>
              <a:t> {</a:t>
            </a:r>
            <a:endParaRPr lang="en-US" dirty="0">
              <a:latin typeface="IBM Plex Arabic" panose="020B0503050203000203" pitchFamily="34" charset="-78"/>
              <a:cs typeface="IBM Plex Arabic" panose="020B0503050203000203" pitchFamily="34" charset="-78"/>
            </a:endParaRPr>
          </a:p>
          <a:p>
            <a:pPr lvl="1">
              <a:lnSpc>
                <a:spcPct val="150000"/>
              </a:lnSpc>
            </a:pPr>
            <a:r>
              <a:rPr lang="en-US" dirty="0">
                <a:solidFill>
                  <a:srgbClr val="9CDCFE"/>
                </a:solidFill>
                <a:latin typeface="IBM Plex Arabic" panose="020B0503050203000203" pitchFamily="34" charset="-78"/>
                <a:ea typeface="Arial"/>
                <a:cs typeface="IBM Plex Arabic" panose="020B0503050203000203" pitchFamily="34" charset="-78"/>
                <a:sym typeface="Arial"/>
              </a:rPr>
              <a:t>      component:</a:t>
            </a:r>
            <a:r>
              <a:rPr lang="en-US" dirty="0">
                <a:solidFill>
                  <a:srgbClr val="D4D4D4"/>
                </a:solidFill>
                <a:latin typeface="IBM Plex Arabic" panose="020B0503050203000203" pitchFamily="34" charset="-78"/>
                <a:ea typeface="Arial"/>
                <a:cs typeface="IBM Plex Arabic" panose="020B0503050203000203" pitchFamily="34" charset="-78"/>
                <a:sym typeface="Arial"/>
              </a:rPr>
              <a:t> </a:t>
            </a:r>
            <a:r>
              <a:rPr lang="en-US" dirty="0" err="1">
                <a:solidFill>
                  <a:srgbClr val="9CDCFE"/>
                </a:solidFill>
                <a:latin typeface="IBM Plex Arabic" panose="020B0503050203000203" pitchFamily="34" charset="-78"/>
                <a:ea typeface="Arial"/>
                <a:cs typeface="IBM Plex Arabic" panose="020B0503050203000203" pitchFamily="34" charset="-78"/>
                <a:sym typeface="Arial"/>
              </a:rPr>
              <a:t>CustomBannerComponent</a:t>
            </a:r>
            <a:endParaRPr lang="en-US" dirty="0">
              <a:solidFill>
                <a:srgbClr val="D4D4D4"/>
              </a:solidFill>
              <a:latin typeface="IBM Plex Arabic" panose="020B0503050203000203" pitchFamily="34" charset="-78"/>
              <a:ea typeface="Arial"/>
              <a:cs typeface="IBM Plex Arabic" panose="020B0503050203000203" pitchFamily="34" charset="-78"/>
              <a:sym typeface="Arial"/>
            </a:endParaRPr>
          </a:p>
          <a:p>
            <a:pPr lvl="1">
              <a:lnSpc>
                <a:spcPct val="150000"/>
              </a:lnSpc>
            </a:pPr>
            <a:r>
              <a:rPr lang="en-US" dirty="0">
                <a:solidFill>
                  <a:srgbClr val="D4D4D4"/>
                </a:solidFill>
                <a:latin typeface="IBM Plex Arabic" panose="020B0503050203000203" pitchFamily="34" charset="-78"/>
                <a:ea typeface="Arial"/>
                <a:cs typeface="IBM Plex Arabic" panose="020B0503050203000203" pitchFamily="34" charset="-78"/>
                <a:sym typeface="Arial"/>
              </a:rPr>
              <a:t>    } </a:t>
            </a:r>
            <a:endParaRPr lang="en-US" dirty="0">
              <a:latin typeface="IBM Plex Arabic" panose="020B0503050203000203" pitchFamily="34" charset="-78"/>
              <a:cs typeface="IBM Plex Arabic" panose="020B0503050203000203" pitchFamily="34" charset="-78"/>
            </a:endParaRPr>
          </a:p>
          <a:p>
            <a:pPr lvl="1">
              <a:lnSpc>
                <a:spcPct val="150000"/>
              </a:lnSpc>
            </a:pPr>
            <a:r>
              <a:rPr lang="en-US" dirty="0">
                <a:solidFill>
                  <a:srgbClr val="D4D4D4"/>
                </a:solidFill>
                <a:latin typeface="IBM Plex Arabic" panose="020B0503050203000203" pitchFamily="34" charset="-78"/>
                <a:ea typeface="Arial"/>
                <a:cs typeface="IBM Plex Arabic" panose="020B0503050203000203" pitchFamily="34" charset="-78"/>
                <a:sym typeface="Arial"/>
              </a:rPr>
              <a:t>  } as </a:t>
            </a:r>
            <a:r>
              <a:rPr lang="en-US" dirty="0" err="1">
                <a:solidFill>
                  <a:srgbClr val="4EC9B0"/>
                </a:solidFill>
                <a:latin typeface="IBM Plex Arabic" panose="020B0503050203000203" pitchFamily="34" charset="-78"/>
                <a:ea typeface="Arial"/>
                <a:cs typeface="IBM Plex Arabic" panose="020B0503050203000203" pitchFamily="34" charset="-78"/>
                <a:sym typeface="Arial"/>
              </a:rPr>
              <a:t>CmsConfig</a:t>
            </a:r>
            <a:endParaRPr lang="en-US" dirty="0">
              <a:solidFill>
                <a:srgbClr val="D4D4D4"/>
              </a:solidFill>
              <a:latin typeface="IBM Plex Arabic" panose="020B0503050203000203" pitchFamily="34" charset="-78"/>
              <a:ea typeface="Arial"/>
              <a:cs typeface="IBM Plex Arabic" panose="020B0503050203000203" pitchFamily="34" charset="-78"/>
              <a:sym typeface="Arial"/>
            </a:endParaRPr>
          </a:p>
          <a:p>
            <a:pPr lvl="1">
              <a:lnSpc>
                <a:spcPct val="150000"/>
              </a:lnSpc>
            </a:pPr>
            <a:r>
              <a:rPr lang="en-US" dirty="0">
                <a:solidFill>
                  <a:srgbClr val="D4D4D4"/>
                </a:solidFill>
                <a:latin typeface="IBM Plex Arabic" panose="020B0503050203000203" pitchFamily="34" charset="-78"/>
                <a:ea typeface="Arial"/>
                <a:cs typeface="IBM Plex Arabic" panose="020B0503050203000203" pitchFamily="34" charset="-78"/>
                <a:sym typeface="Arial"/>
              </a:rPr>
              <a:t>})</a:t>
            </a:r>
            <a:endParaRPr lang="en-US" b="0" dirty="0">
              <a:solidFill>
                <a:srgbClr val="D4D4D4"/>
              </a:solidFill>
              <a:latin typeface="IBM Plex Arabic" panose="020B0503050203000203" pitchFamily="34" charset="-78"/>
              <a:ea typeface="Arial"/>
              <a:cs typeface="IBM Plex Arabic" panose="020B0503050203000203" pitchFamily="34" charset="-78"/>
              <a:sym typeface="Arial"/>
            </a:endParaRPr>
          </a:p>
          <a:p>
            <a:pPr marL="285750" indent="-285750">
              <a:lnSpc>
                <a:spcPct val="150000"/>
              </a:lnSpc>
              <a:buClr>
                <a:schemeClr val="accent4">
                  <a:lumMod val="60000"/>
                  <a:lumOff val="40000"/>
                </a:schemeClr>
              </a:buClr>
              <a:buFont typeface="Wingdings" panose="05000000000000000000" pitchFamily="2" charset="2"/>
              <a:buChar char="q"/>
            </a:pPr>
            <a:endParaRPr lang="en-IN" dirty="0">
              <a:latin typeface="IBM Plex Arabic" panose="020B0503050203000203" pitchFamily="34" charset="-78"/>
              <a:cs typeface="IBM Plex Arabic" panose="020B0503050203000203" pitchFamily="34" charset="-78"/>
            </a:endParaRPr>
          </a:p>
        </p:txBody>
      </p:sp>
      <p:sp>
        <p:nvSpPr>
          <p:cNvPr id="15" name="TextBox 14">
            <a:extLst>
              <a:ext uri="{FF2B5EF4-FFF2-40B4-BE49-F238E27FC236}">
                <a16:creationId xmlns:a16="http://schemas.microsoft.com/office/drawing/2014/main" id="{5998738B-D03A-49F6-9470-74603F557ED9}"/>
              </a:ext>
            </a:extLst>
          </p:cNvPr>
          <p:cNvSpPr txBox="1"/>
          <p:nvPr/>
        </p:nvSpPr>
        <p:spPr>
          <a:xfrm>
            <a:off x="5955651" y="2754916"/>
            <a:ext cx="1145525" cy="369332"/>
          </a:xfrm>
          <a:prstGeom prst="rect">
            <a:avLst/>
          </a:prstGeom>
          <a:noFill/>
        </p:spPr>
        <p:txBody>
          <a:bodyPr wrap="square">
            <a:spAutoFit/>
          </a:bodyPr>
          <a:lstStyle/>
          <a:p>
            <a:pPr marL="0" lvl="0" indent="0" algn="l" rtl="0">
              <a:spcBef>
                <a:spcPts val="0"/>
              </a:spcBef>
              <a:spcAft>
                <a:spcPts val="0"/>
              </a:spcAft>
              <a:buNone/>
            </a:pPr>
            <a:r>
              <a:rPr lang="en-US" sz="1800" dirty="0">
                <a:solidFill>
                  <a:schemeClr val="accent1"/>
                </a:solidFill>
              </a:rPr>
              <a:t>type code</a:t>
            </a:r>
          </a:p>
        </p:txBody>
      </p:sp>
      <p:cxnSp>
        <p:nvCxnSpPr>
          <p:cNvPr id="16" name="Google Shape;194;p4">
            <a:extLst>
              <a:ext uri="{FF2B5EF4-FFF2-40B4-BE49-F238E27FC236}">
                <a16:creationId xmlns:a16="http://schemas.microsoft.com/office/drawing/2014/main" id="{9FFCB73A-AF5B-46B4-9202-92E65E461744}"/>
              </a:ext>
            </a:extLst>
          </p:cNvPr>
          <p:cNvCxnSpPr/>
          <p:nvPr/>
        </p:nvCxnSpPr>
        <p:spPr>
          <a:xfrm flipH="1">
            <a:off x="3340851" y="3013224"/>
            <a:ext cx="2614800" cy="562500"/>
          </a:xfrm>
          <a:prstGeom prst="straightConnector1">
            <a:avLst/>
          </a:prstGeom>
          <a:noFill/>
          <a:ln w="38100" cap="flat" cmpd="sng">
            <a:solidFill>
              <a:schemeClr val="accent1"/>
            </a:solidFill>
            <a:prstDash val="solid"/>
            <a:round/>
            <a:headEnd type="none" w="med" len="med"/>
            <a:tailEnd type="stealth" w="med" len="med"/>
          </a:ln>
        </p:spPr>
      </p:cxnSp>
      <p:sp>
        <p:nvSpPr>
          <p:cNvPr id="18" name="Google Shape;197;p4">
            <a:extLst>
              <a:ext uri="{FF2B5EF4-FFF2-40B4-BE49-F238E27FC236}">
                <a16:creationId xmlns:a16="http://schemas.microsoft.com/office/drawing/2014/main" id="{C0C661B4-249E-426F-8896-BEC15A36C3CE}"/>
              </a:ext>
            </a:extLst>
          </p:cNvPr>
          <p:cNvSpPr txBox="1"/>
          <p:nvPr/>
        </p:nvSpPr>
        <p:spPr>
          <a:xfrm>
            <a:off x="7029663" y="3526003"/>
            <a:ext cx="2091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accent1"/>
                </a:solidFill>
              </a:rPr>
              <a:t>component class</a:t>
            </a:r>
            <a:endParaRPr sz="1800" dirty="0">
              <a:solidFill>
                <a:schemeClr val="accent1"/>
              </a:solidFill>
            </a:endParaRPr>
          </a:p>
        </p:txBody>
      </p:sp>
      <p:cxnSp>
        <p:nvCxnSpPr>
          <p:cNvPr id="19" name="Google Shape;196;p4">
            <a:extLst>
              <a:ext uri="{FF2B5EF4-FFF2-40B4-BE49-F238E27FC236}">
                <a16:creationId xmlns:a16="http://schemas.microsoft.com/office/drawing/2014/main" id="{36E64A16-DF6B-4173-8B36-F251427648F1}"/>
              </a:ext>
            </a:extLst>
          </p:cNvPr>
          <p:cNvCxnSpPr/>
          <p:nvPr/>
        </p:nvCxnSpPr>
        <p:spPr>
          <a:xfrm flipH="1">
            <a:off x="5450763" y="3898736"/>
            <a:ext cx="1578900" cy="241500"/>
          </a:xfrm>
          <a:prstGeom prst="straightConnector1">
            <a:avLst/>
          </a:prstGeom>
          <a:noFill/>
          <a:ln w="38100" cap="flat" cmpd="sng">
            <a:solidFill>
              <a:schemeClr val="accent1"/>
            </a:solidFill>
            <a:prstDash val="solid"/>
            <a:round/>
            <a:headEnd type="none" w="med" len="med"/>
            <a:tailEnd type="stealth" w="med" len="med"/>
          </a:ln>
        </p:spPr>
      </p:cxnSp>
    </p:spTree>
    <p:extLst>
      <p:ext uri="{BB962C8B-B14F-4D97-AF65-F5344CB8AC3E}">
        <p14:creationId xmlns:p14="http://schemas.microsoft.com/office/powerpoint/2010/main" val="321218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23"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CMS Component Types</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pic>
        <p:nvPicPr>
          <p:cNvPr id="13" name="Google Shape;219;p6">
            <a:extLst>
              <a:ext uri="{FF2B5EF4-FFF2-40B4-BE49-F238E27FC236}">
                <a16:creationId xmlns:a16="http://schemas.microsoft.com/office/drawing/2014/main" id="{EFFCB0FA-ABE3-45A3-89D1-623BD6261F9E}"/>
              </a:ext>
            </a:extLst>
          </p:cNvPr>
          <p:cNvPicPr preferRelativeResize="0"/>
          <p:nvPr/>
        </p:nvPicPr>
        <p:blipFill>
          <a:blip r:embed="rId10">
            <a:alphaModFix/>
          </a:blip>
          <a:stretch>
            <a:fillRect/>
          </a:stretch>
        </p:blipFill>
        <p:spPr>
          <a:xfrm>
            <a:off x="304800" y="2499331"/>
            <a:ext cx="7915275" cy="3074812"/>
          </a:xfrm>
          <a:prstGeom prst="rect">
            <a:avLst/>
          </a:prstGeom>
          <a:noFill/>
          <a:ln>
            <a:noFill/>
          </a:ln>
        </p:spPr>
      </p:pic>
      <p:sp>
        <p:nvSpPr>
          <p:cNvPr id="5" name="Arrow: Right 4">
            <a:extLst>
              <a:ext uri="{FF2B5EF4-FFF2-40B4-BE49-F238E27FC236}">
                <a16:creationId xmlns:a16="http://schemas.microsoft.com/office/drawing/2014/main" id="{61DA92BC-C6D6-4EAC-8BE1-4208C1D2F96A}"/>
              </a:ext>
            </a:extLst>
          </p:cNvPr>
          <p:cNvSpPr/>
          <p:nvPr/>
        </p:nvSpPr>
        <p:spPr>
          <a:xfrm rot="8961844">
            <a:off x="5926069" y="1630262"/>
            <a:ext cx="2200275" cy="9705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B933F08-4496-4276-A54A-C1D79DB8950F}"/>
              </a:ext>
            </a:extLst>
          </p:cNvPr>
          <p:cNvSpPr/>
          <p:nvPr/>
        </p:nvSpPr>
        <p:spPr>
          <a:xfrm>
            <a:off x="8334375" y="804002"/>
            <a:ext cx="3409950" cy="51110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200000"/>
              </a:lnSpc>
            </a:pPr>
            <a:r>
              <a:rPr lang="en-IN" dirty="0">
                <a:latin typeface="IBM Plex Arabic" panose="020B0503050203000203" pitchFamily="34" charset="-78"/>
                <a:cs typeface="IBM Plex Arabic" panose="020B0503050203000203" pitchFamily="34" charset="-78"/>
              </a:rPr>
              <a:t>This Type of components are the most common ones.</a:t>
            </a:r>
          </a:p>
          <a:p>
            <a:pPr algn="ctr">
              <a:lnSpc>
                <a:spcPct val="200000"/>
              </a:lnSpc>
            </a:pPr>
            <a:r>
              <a:rPr lang="en-IN" dirty="0">
                <a:latin typeface="IBM Plex Arabic" panose="020B0503050203000203" pitchFamily="34" charset="-78"/>
                <a:cs typeface="IBM Plex Arabic" panose="020B0503050203000203" pitchFamily="34" charset="-78"/>
              </a:rPr>
              <a:t>You can use typeCode to map components with frontend.</a:t>
            </a:r>
          </a:p>
        </p:txBody>
      </p:sp>
    </p:spTree>
    <p:extLst>
      <p:ext uri="{BB962C8B-B14F-4D97-AF65-F5344CB8AC3E}">
        <p14:creationId xmlns:p14="http://schemas.microsoft.com/office/powerpoint/2010/main" val="380603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to 39" hidden="1">
            <a:extLst>
              <a:ext uri="{FF2B5EF4-FFF2-40B4-BE49-F238E27FC236}">
                <a16:creationId xmlns:a16="http://schemas.microsoft.com/office/drawing/2014/main" id="{9C2CF1BB-CC56-2E47-A9B3-FB11437A3372}"/>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7" name="Diapositiva de think-cell" r:id="rId6" imgW="7772400" imgH="10058400" progId="TCLayout.ActiveDocument.1">
                  <p:embed/>
                </p:oleObj>
              </mc:Choice>
              <mc:Fallback>
                <p:oleObj name="Diapositiva de think-cell" r:id="rId6" imgW="7772400" imgH="10058400" progId="TCLayout.ActiveDocument.1">
                  <p:embed/>
                  <p:pic>
                    <p:nvPicPr>
                      <p:cNvPr id="40" name="Objeto 39" hidden="1">
                        <a:extLst>
                          <a:ext uri="{FF2B5EF4-FFF2-40B4-BE49-F238E27FC236}">
                            <a16:creationId xmlns:a16="http://schemas.microsoft.com/office/drawing/2014/main" id="{9C2CF1BB-CC56-2E47-A9B3-FB11437A3372}"/>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9" name="Rectángulo 38" hidden="1">
            <a:extLst>
              <a:ext uri="{FF2B5EF4-FFF2-40B4-BE49-F238E27FC236}">
                <a16:creationId xmlns:a16="http://schemas.microsoft.com/office/drawing/2014/main" id="{A3BB91A2-2611-584C-9D5E-1ADC074608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200" b="1">
              <a:latin typeface="IBM Plex Sans" panose="020B0503050203000203" pitchFamily="34" charset="77"/>
              <a:sym typeface="IBM Plex Sans" panose="020B0503050203000203" pitchFamily="34" charset="77"/>
            </a:endParaRPr>
          </a:p>
        </p:txBody>
      </p:sp>
      <p:sp>
        <p:nvSpPr>
          <p:cNvPr id="2" name="Title 1">
            <a:extLst>
              <a:ext uri="{FF2B5EF4-FFF2-40B4-BE49-F238E27FC236}">
                <a16:creationId xmlns:a16="http://schemas.microsoft.com/office/drawing/2014/main" id="{70669DCD-797C-FC40-9982-483D911D0311}"/>
              </a:ext>
            </a:extLst>
          </p:cNvPr>
          <p:cNvSpPr>
            <a:spLocks noGrp="1"/>
          </p:cNvSpPr>
          <p:nvPr>
            <p:ph type="title"/>
          </p:nvPr>
        </p:nvSpPr>
        <p:spPr>
          <a:xfrm>
            <a:off x="515938" y="874766"/>
            <a:ext cx="11160124" cy="6593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CMS Component Types</a:t>
            </a:r>
            <a:endParaRPr lang="en-GB" dirty="0">
              <a:latin typeface="IBM Plex Sans" panose="020B0503050203000203" pitchFamily="34" charset="0"/>
            </a:endParaRPr>
          </a:p>
        </p:txBody>
      </p:sp>
      <p:cxnSp>
        <p:nvCxnSpPr>
          <p:cNvPr id="17" name="Straight Connector 5">
            <a:extLst>
              <a:ext uri="{FF2B5EF4-FFF2-40B4-BE49-F238E27FC236}">
                <a16:creationId xmlns:a16="http://schemas.microsoft.com/office/drawing/2014/main" id="{DF83B178-1697-2940-8A07-707F230416D2}"/>
              </a:ext>
            </a:extLst>
          </p:cNvPr>
          <p:cNvCxnSpPr/>
          <p:nvPr/>
        </p:nvCxnSpPr>
        <p:spPr>
          <a:xfrm>
            <a:off x="515937" y="1534082"/>
            <a:ext cx="718459" cy="0"/>
          </a:xfrm>
          <a:prstGeom prst="line">
            <a:avLst/>
          </a:prstGeom>
          <a:ln w="57150">
            <a:solidFill>
              <a:srgbClr val="B59F7C"/>
            </a:solidFill>
          </a:ln>
        </p:spPr>
        <p:style>
          <a:lnRef idx="1">
            <a:schemeClr val="accent1"/>
          </a:lnRef>
          <a:fillRef idx="0">
            <a:schemeClr val="accent1"/>
          </a:fillRef>
          <a:effectRef idx="0">
            <a:schemeClr val="accent1"/>
          </a:effectRef>
          <a:fontRef idx="minor">
            <a:schemeClr val="tx1"/>
          </a:fontRef>
        </p:style>
      </p:cxnSp>
      <p:pic>
        <p:nvPicPr>
          <p:cNvPr id="22" name="Grafik 49">
            <a:extLst>
              <a:ext uri="{FF2B5EF4-FFF2-40B4-BE49-F238E27FC236}">
                <a16:creationId xmlns:a16="http://schemas.microsoft.com/office/drawing/2014/main" id="{F91A28A6-6E84-014F-86E3-C5BB5AC504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428" y="-687223"/>
            <a:ext cx="1306572" cy="1374445"/>
          </a:xfrm>
          <a:prstGeom prst="rect">
            <a:avLst/>
          </a:prstGeom>
        </p:spPr>
      </p:pic>
      <p:sp>
        <p:nvSpPr>
          <p:cNvPr id="11" name="Text Placeholder 2">
            <a:extLst>
              <a:ext uri="{FF2B5EF4-FFF2-40B4-BE49-F238E27FC236}">
                <a16:creationId xmlns:a16="http://schemas.microsoft.com/office/drawing/2014/main" id="{0049C316-3475-D54E-89A6-62F4DEB7737A}"/>
              </a:ext>
            </a:extLst>
          </p:cNvPr>
          <p:cNvSpPr>
            <a:spLocks noGrp="1"/>
          </p:cNvSpPr>
          <p:nvPr>
            <p:ph type="body" sz="quarter" idx="16"/>
          </p:nvPr>
        </p:nvSpPr>
        <p:spPr>
          <a:xfrm>
            <a:off x="515939" y="430009"/>
            <a:ext cx="5580063" cy="186449"/>
          </a:xfrm>
        </p:spPr>
        <p:txBody>
          <a:bodyPr/>
          <a:lstStyle/>
          <a:p>
            <a:r>
              <a:rPr lang="en-GB" dirty="0">
                <a:solidFill>
                  <a:srgbClr val="B59F7C"/>
                </a:solidFill>
              </a:rPr>
              <a:t>Spartacus Training Day 4</a:t>
            </a:r>
          </a:p>
        </p:txBody>
      </p:sp>
      <p:pic>
        <p:nvPicPr>
          <p:cNvPr id="9" name="Google Shape;221;p6">
            <a:extLst>
              <a:ext uri="{FF2B5EF4-FFF2-40B4-BE49-F238E27FC236}">
                <a16:creationId xmlns:a16="http://schemas.microsoft.com/office/drawing/2014/main" id="{AC413B77-12C5-4B8A-835E-0E20C02BC6A7}"/>
              </a:ext>
            </a:extLst>
          </p:cNvPr>
          <p:cNvPicPr preferRelativeResize="0"/>
          <p:nvPr/>
        </p:nvPicPr>
        <p:blipFill>
          <a:blip r:embed="rId10">
            <a:alphaModFix/>
          </a:blip>
          <a:stretch>
            <a:fillRect/>
          </a:stretch>
        </p:blipFill>
        <p:spPr>
          <a:xfrm>
            <a:off x="552451" y="2451706"/>
            <a:ext cx="6610349" cy="3440625"/>
          </a:xfrm>
          <a:prstGeom prst="rect">
            <a:avLst/>
          </a:prstGeom>
          <a:noFill/>
          <a:ln>
            <a:noFill/>
          </a:ln>
        </p:spPr>
      </p:pic>
      <p:sp>
        <p:nvSpPr>
          <p:cNvPr id="10" name="Rectangle 9">
            <a:extLst>
              <a:ext uri="{FF2B5EF4-FFF2-40B4-BE49-F238E27FC236}">
                <a16:creationId xmlns:a16="http://schemas.microsoft.com/office/drawing/2014/main" id="{7311082A-884C-4148-9214-79C1B4F7EBB1}"/>
              </a:ext>
            </a:extLst>
          </p:cNvPr>
          <p:cNvSpPr/>
          <p:nvPr/>
        </p:nvSpPr>
        <p:spPr>
          <a:xfrm>
            <a:off x="8334375" y="804002"/>
            <a:ext cx="3409950" cy="51110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200000"/>
              </a:lnSpc>
            </a:pPr>
            <a:r>
              <a:rPr lang="en-IN" dirty="0">
                <a:latin typeface="IBM Plex Arabic" panose="020B0503050203000203" pitchFamily="34" charset="-78"/>
                <a:cs typeface="IBM Plex Arabic" panose="020B0503050203000203" pitchFamily="34" charset="-78"/>
              </a:rPr>
              <a:t>These components are mapped based on flexType. Also called as flex components or JSPIncludedComponents. </a:t>
            </a:r>
          </a:p>
        </p:txBody>
      </p:sp>
      <p:sp>
        <p:nvSpPr>
          <p:cNvPr id="12" name="Arrow: Right 11">
            <a:extLst>
              <a:ext uri="{FF2B5EF4-FFF2-40B4-BE49-F238E27FC236}">
                <a16:creationId xmlns:a16="http://schemas.microsoft.com/office/drawing/2014/main" id="{50A3DB46-1B7F-4BD1-8DEA-D9D9892235A4}"/>
              </a:ext>
            </a:extLst>
          </p:cNvPr>
          <p:cNvSpPr/>
          <p:nvPr/>
        </p:nvSpPr>
        <p:spPr>
          <a:xfrm rot="8961844">
            <a:off x="6040368" y="1435850"/>
            <a:ext cx="2200275" cy="9705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63173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lczwwfqI8tgZUcnM0QV03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10940</TotalTime>
  <Words>448</Words>
  <Application>Microsoft Office PowerPoint</Application>
  <PresentationFormat>Widescreen</PresentationFormat>
  <Paragraphs>77</Paragraphs>
  <Slides>13</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Calibri</vt:lpstr>
      <vt:lpstr>Calibri Light</vt:lpstr>
      <vt:lpstr>IBM Plex Arabic</vt:lpstr>
      <vt:lpstr>IBM Plex Sans</vt:lpstr>
      <vt:lpstr>IBM Plex Sans Light</vt:lpstr>
      <vt:lpstr>IBM Plex Sans SemiBold</vt:lpstr>
      <vt:lpstr>Wingdings</vt:lpstr>
      <vt:lpstr>Office Theme</vt:lpstr>
      <vt:lpstr>Diapositiva de think-cell</vt:lpstr>
      <vt:lpstr>Spartacus Training  Day 4</vt:lpstr>
      <vt:lpstr>Recap.</vt:lpstr>
      <vt:lpstr>Get Spartacus Repo With you.</vt:lpstr>
      <vt:lpstr>Custom CMS Components</vt:lpstr>
      <vt:lpstr>Rendering Process</vt:lpstr>
      <vt:lpstr>Rendering Process</vt:lpstr>
      <vt:lpstr>Configure Custom Component</vt:lpstr>
      <vt:lpstr>CMS Component Types</vt:lpstr>
      <vt:lpstr>CMS Component Types</vt:lpstr>
      <vt:lpstr>CMS Component Types</vt:lpstr>
      <vt:lpstr>Resources</vt:lpstr>
      <vt:lpstr>Exercise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Spartacus Training  Day 0</dc:title>
  <dc:creator>Indrajeet Gajbhiye</dc:creator>
  <cp:lastModifiedBy>Indrajeet Gajbhiye</cp:lastModifiedBy>
  <cp:revision>6</cp:revision>
  <dcterms:created xsi:type="dcterms:W3CDTF">2021-10-26T10:18:12Z</dcterms:created>
  <dcterms:modified xsi:type="dcterms:W3CDTF">2021-11-03T05:57:24Z</dcterms:modified>
</cp:coreProperties>
</file>