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  <p:embeddedFont>
      <p:font typeface="Fira Sans Extra Condensed Medium"/>
      <p:regular r:id="rId43"/>
      <p:bold r:id="rId44"/>
      <p:italic r:id="rId45"/>
      <p:boldItalic r:id="rId46"/>
    </p:embeddedFont>
    <p:embeddedFont>
      <p:font typeface="Fira Sans"/>
      <p:regular r:id="rId47"/>
      <p:bold r:id="rId48"/>
      <p:italic r:id="rId49"/>
      <p:boldItalic r:id="rId50"/>
    </p:embeddedFont>
    <p:embeddedFont>
      <p:font typeface="Proxima Nova Semibold"/>
      <p:regular r:id="rId51"/>
      <p:bold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44" Type="http://schemas.openxmlformats.org/officeDocument/2006/relationships/font" Target="fonts/FiraSansExtraCondensedMedium-bold.fntdata"/><Relationship Id="rId43" Type="http://schemas.openxmlformats.org/officeDocument/2006/relationships/font" Target="fonts/FiraSansExtraCondensedMedium-regular.fntdata"/><Relationship Id="rId46" Type="http://schemas.openxmlformats.org/officeDocument/2006/relationships/font" Target="fonts/FiraSansExtraCondensedMedium-boldItalic.fntdata"/><Relationship Id="rId45" Type="http://schemas.openxmlformats.org/officeDocument/2006/relationships/font" Target="fonts/FiraSansExtraCondensed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-bold.fntdata"/><Relationship Id="rId47" Type="http://schemas.openxmlformats.org/officeDocument/2006/relationships/font" Target="fonts/FiraSans-regular.fntdata"/><Relationship Id="rId49" Type="http://schemas.openxmlformats.org/officeDocument/2006/relationships/font" Target="fonts/Fira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ProximaNova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regular.fntdata"/><Relationship Id="rId50" Type="http://schemas.openxmlformats.org/officeDocument/2006/relationships/font" Target="fonts/FiraSans-boldItalic.fntdata"/><Relationship Id="rId53" Type="http://schemas.openxmlformats.org/officeDocument/2006/relationships/font" Target="fonts/ProximaNovaSemibold-boldItalic.fntdata"/><Relationship Id="rId52" Type="http://schemas.openxmlformats.org/officeDocument/2006/relationships/font" Target="fonts/ProximaNova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910fe588e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910fe588e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910fe588e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910fe588e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910fe588e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910fe588e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910fe588e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910fe588e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910fe588e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910fe588e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910fe588e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910fe588e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910fe588e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910fe588e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910fe588e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910fe588e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910fe588e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910fe588e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910fe588e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910fe588e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31f3d4f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31f3d4f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910fe588e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910fe588e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910fe588e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910fe588e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910fe588e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910fe588e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910fe588e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910fe588e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910fe588ec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910fe588ec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910fe588e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910fe588e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910fe588e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910fe588e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910fe588e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910fe588e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910fe588e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910fe588e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910fe588e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910fe588e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f9d8b43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f9d8b43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910fe588e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910fe588e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910fe588e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910fe588e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531f3d4fe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531f3d4fe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531f3d4fe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531f3d4fe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f9d8b43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f9d8b43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f9d8b43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f9d8b43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f9d8b43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f9d8b43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910fe588e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910fe588e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10fe588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910fe588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10fe588e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10fe588e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113">
          <p15:clr>
            <a:srgbClr val="EA4335"/>
          </p15:clr>
        </p15:guide>
        <p15:guide id="4" orient="horz" pos="113">
          <p15:clr>
            <a:srgbClr val="EA4335"/>
          </p15:clr>
        </p15:guide>
        <p15:guide id="5" orient="horz" pos="3127">
          <p15:clr>
            <a:srgbClr val="EA4335"/>
          </p15:clr>
        </p15:guide>
        <p15:guide id="6" pos="5647">
          <p15:clr>
            <a:srgbClr val="EA4335"/>
          </p15:clr>
        </p15:guide>
        <p15:guide id="7" pos="1497">
          <p15:clr>
            <a:srgbClr val="EA4335"/>
          </p15:clr>
        </p15:guide>
        <p15:guide id="8" pos="426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2596600" y="596325"/>
            <a:ext cx="3950700" cy="39507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2192100" y="191850"/>
            <a:ext cx="4759800" cy="47598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2328800" y="328550"/>
            <a:ext cx="4486500" cy="4486200"/>
          </a:xfrm>
          <a:prstGeom prst="ellipse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2468175" y="468025"/>
            <a:ext cx="4207500" cy="4207500"/>
          </a:xfrm>
          <a:prstGeom prst="ellipse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 txBox="1"/>
          <p:nvPr>
            <p:ph type="ctrTitle"/>
          </p:nvPr>
        </p:nvSpPr>
        <p:spPr>
          <a:xfrm>
            <a:off x="2768223" y="916025"/>
            <a:ext cx="360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Cycle</a:t>
            </a:r>
            <a:r>
              <a:rPr lang="es"/>
              <a:t> Diagrams</a:t>
            </a:r>
            <a:endParaRPr/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089675" y="2968625"/>
            <a:ext cx="2964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is where your presentation begins</a:t>
            </a: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-1559161" y="3391029"/>
            <a:ext cx="3478299" cy="3144849"/>
            <a:chOff x="2559562" y="1044350"/>
            <a:chExt cx="4024877" cy="3639029"/>
          </a:xfrm>
        </p:grpSpPr>
        <p:sp>
          <p:nvSpPr>
            <p:cNvPr id="64" name="Google Shape;64;p15"/>
            <p:cNvSpPr/>
            <p:nvPr/>
          </p:nvSpPr>
          <p:spPr>
            <a:xfrm>
              <a:off x="2559562" y="1798137"/>
              <a:ext cx="1456434" cy="2374663"/>
            </a:xfrm>
            <a:custGeom>
              <a:rect b="b" l="l" r="r" t="t"/>
              <a:pathLst>
                <a:path extrusionOk="0" h="11004" w="6749">
                  <a:moveTo>
                    <a:pt x="6748" y="1"/>
                  </a:moveTo>
                  <a:cubicBezTo>
                    <a:pt x="6748" y="1"/>
                    <a:pt x="0" y="2525"/>
                    <a:pt x="526" y="5854"/>
                  </a:cubicBezTo>
                  <a:cubicBezTo>
                    <a:pt x="879" y="8047"/>
                    <a:pt x="3440" y="11003"/>
                    <a:pt x="3440" y="11003"/>
                  </a:cubicBezTo>
                  <a:cubicBezTo>
                    <a:pt x="3440" y="11003"/>
                    <a:pt x="2083" y="8153"/>
                    <a:pt x="3661" y="3924"/>
                  </a:cubicBezTo>
                  <a:cubicBezTo>
                    <a:pt x="4429" y="1841"/>
                    <a:pt x="6748" y="1"/>
                    <a:pt x="6748" y="1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805789" y="1199509"/>
              <a:ext cx="2407465" cy="1218623"/>
            </a:xfrm>
            <a:custGeom>
              <a:rect b="b" l="l" r="r" t="t"/>
              <a:pathLst>
                <a:path extrusionOk="0" h="5647" w="11156">
                  <a:moveTo>
                    <a:pt x="4721" y="1"/>
                  </a:moveTo>
                  <a:cubicBezTo>
                    <a:pt x="4074" y="1"/>
                    <a:pt x="3474" y="164"/>
                    <a:pt x="2978" y="566"/>
                  </a:cubicBezTo>
                  <a:cubicBezTo>
                    <a:pt x="1268" y="1965"/>
                    <a:pt x="1" y="5646"/>
                    <a:pt x="1" y="5646"/>
                  </a:cubicBezTo>
                  <a:cubicBezTo>
                    <a:pt x="1" y="5646"/>
                    <a:pt x="1773" y="3064"/>
                    <a:pt x="6223" y="2296"/>
                  </a:cubicBezTo>
                  <a:cubicBezTo>
                    <a:pt x="6532" y="2246"/>
                    <a:pt x="6852" y="2225"/>
                    <a:pt x="7174" y="2225"/>
                  </a:cubicBezTo>
                  <a:cubicBezTo>
                    <a:pt x="9134" y="2225"/>
                    <a:pt x="11156" y="3016"/>
                    <a:pt x="11156" y="3016"/>
                  </a:cubicBezTo>
                  <a:cubicBezTo>
                    <a:pt x="11156" y="3016"/>
                    <a:pt x="7503" y="1"/>
                    <a:pt x="4721" y="1"/>
                  </a:cubicBezTo>
                  <a:close/>
                </a:path>
              </a:pathLst>
            </a:custGeom>
            <a:solidFill>
              <a:srgbClr val="EEB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4078142" y="1044350"/>
              <a:ext cx="1952343" cy="1875302"/>
            </a:xfrm>
            <a:custGeom>
              <a:rect b="b" l="l" r="r" t="t"/>
              <a:pathLst>
                <a:path extrusionOk="0" h="8690" w="9047">
                  <a:moveTo>
                    <a:pt x="3249" y="0"/>
                  </a:moveTo>
                  <a:cubicBezTo>
                    <a:pt x="1572" y="0"/>
                    <a:pt x="1" y="296"/>
                    <a:pt x="1" y="296"/>
                  </a:cubicBezTo>
                  <a:cubicBezTo>
                    <a:pt x="1" y="296"/>
                    <a:pt x="3130" y="538"/>
                    <a:pt x="5981" y="4046"/>
                  </a:cubicBezTo>
                  <a:cubicBezTo>
                    <a:pt x="7385" y="5776"/>
                    <a:pt x="7800" y="8690"/>
                    <a:pt x="7800" y="8690"/>
                  </a:cubicBezTo>
                  <a:cubicBezTo>
                    <a:pt x="7800" y="8690"/>
                    <a:pt x="9047" y="1590"/>
                    <a:pt x="5917" y="385"/>
                  </a:cubicBezTo>
                  <a:cubicBezTo>
                    <a:pt x="5168" y="94"/>
                    <a:pt x="4192" y="0"/>
                    <a:pt x="3249" y="0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122395" y="1557520"/>
              <a:ext cx="1462045" cy="2368837"/>
            </a:xfrm>
            <a:custGeom>
              <a:rect b="b" l="l" r="r" t="t"/>
              <a:pathLst>
                <a:path extrusionOk="0" h="10977" w="6775">
                  <a:moveTo>
                    <a:pt x="3314" y="1"/>
                  </a:moveTo>
                  <a:lnTo>
                    <a:pt x="3314" y="1"/>
                  </a:lnTo>
                  <a:cubicBezTo>
                    <a:pt x="3314" y="1"/>
                    <a:pt x="4692" y="2825"/>
                    <a:pt x="3093" y="7080"/>
                  </a:cubicBezTo>
                  <a:cubicBezTo>
                    <a:pt x="2325" y="9136"/>
                    <a:pt x="0" y="10977"/>
                    <a:pt x="0" y="10977"/>
                  </a:cubicBezTo>
                  <a:cubicBezTo>
                    <a:pt x="0" y="10977"/>
                    <a:pt x="6774" y="8458"/>
                    <a:pt x="6227" y="5149"/>
                  </a:cubicBezTo>
                  <a:cubicBezTo>
                    <a:pt x="5875" y="2935"/>
                    <a:pt x="3314" y="1"/>
                    <a:pt x="3314" y="1"/>
                  </a:cubicBezTo>
                  <a:close/>
                </a:path>
              </a:pathLst>
            </a:custGeom>
            <a:solidFill>
              <a:srgbClr val="6F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926003" y="3307652"/>
              <a:ext cx="2407681" cy="1222723"/>
            </a:xfrm>
            <a:custGeom>
              <a:rect b="b" l="l" r="r" t="t"/>
              <a:pathLst>
                <a:path extrusionOk="0" h="5666" w="11157">
                  <a:moveTo>
                    <a:pt x="11156" y="1"/>
                  </a:moveTo>
                  <a:cubicBezTo>
                    <a:pt x="11156" y="1"/>
                    <a:pt x="9404" y="2604"/>
                    <a:pt x="4934" y="3351"/>
                  </a:cubicBezTo>
                  <a:cubicBezTo>
                    <a:pt x="4614" y="3405"/>
                    <a:pt x="4283" y="3428"/>
                    <a:pt x="3950" y="3428"/>
                  </a:cubicBezTo>
                  <a:cubicBezTo>
                    <a:pt x="2000" y="3428"/>
                    <a:pt x="1" y="2630"/>
                    <a:pt x="1" y="2630"/>
                  </a:cubicBezTo>
                  <a:lnTo>
                    <a:pt x="1" y="2630"/>
                  </a:lnTo>
                  <a:cubicBezTo>
                    <a:pt x="1" y="2631"/>
                    <a:pt x="3674" y="5665"/>
                    <a:pt x="6448" y="5665"/>
                  </a:cubicBezTo>
                  <a:cubicBezTo>
                    <a:pt x="7091" y="5665"/>
                    <a:pt x="7685" y="5503"/>
                    <a:pt x="8174" y="5102"/>
                  </a:cubicBezTo>
                  <a:cubicBezTo>
                    <a:pt x="9909" y="3703"/>
                    <a:pt x="11156" y="1"/>
                    <a:pt x="11156" y="1"/>
                  </a:cubicBezTo>
                  <a:close/>
                </a:path>
              </a:pathLst>
            </a:custGeom>
            <a:solidFill>
              <a:srgbClr val="B6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3113519" y="2810451"/>
              <a:ext cx="1957953" cy="1872928"/>
            </a:xfrm>
            <a:custGeom>
              <a:rect b="b" l="l" r="r" t="t"/>
              <a:pathLst>
                <a:path extrusionOk="0" h="8679" w="9073">
                  <a:moveTo>
                    <a:pt x="1204" y="1"/>
                  </a:moveTo>
                  <a:cubicBezTo>
                    <a:pt x="1204" y="2"/>
                    <a:pt x="0" y="7122"/>
                    <a:pt x="3156" y="8306"/>
                  </a:cubicBezTo>
                  <a:cubicBezTo>
                    <a:pt x="3876" y="8586"/>
                    <a:pt x="4809" y="8678"/>
                    <a:pt x="5720" y="8678"/>
                  </a:cubicBezTo>
                  <a:cubicBezTo>
                    <a:pt x="7435" y="8678"/>
                    <a:pt x="9073" y="8353"/>
                    <a:pt x="9073" y="8353"/>
                  </a:cubicBezTo>
                  <a:cubicBezTo>
                    <a:pt x="9073" y="8353"/>
                    <a:pt x="5917" y="8132"/>
                    <a:pt x="3045" y="4645"/>
                  </a:cubicBezTo>
                  <a:cubicBezTo>
                    <a:pt x="1641" y="2936"/>
                    <a:pt x="1205" y="1"/>
                    <a:pt x="1204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15"/>
          <p:cNvGrpSpPr/>
          <p:nvPr/>
        </p:nvGrpSpPr>
        <p:grpSpPr>
          <a:xfrm flipH="1" rot="10800000">
            <a:off x="7224858" y="3391102"/>
            <a:ext cx="3478299" cy="3144849"/>
            <a:chOff x="2559562" y="1044350"/>
            <a:chExt cx="4024877" cy="3639029"/>
          </a:xfrm>
        </p:grpSpPr>
        <p:sp>
          <p:nvSpPr>
            <p:cNvPr id="71" name="Google Shape;71;p15"/>
            <p:cNvSpPr/>
            <p:nvPr/>
          </p:nvSpPr>
          <p:spPr>
            <a:xfrm>
              <a:off x="2559562" y="1798137"/>
              <a:ext cx="1456434" cy="2374663"/>
            </a:xfrm>
            <a:custGeom>
              <a:rect b="b" l="l" r="r" t="t"/>
              <a:pathLst>
                <a:path extrusionOk="0" h="11004" w="6749">
                  <a:moveTo>
                    <a:pt x="6748" y="1"/>
                  </a:moveTo>
                  <a:cubicBezTo>
                    <a:pt x="6748" y="1"/>
                    <a:pt x="0" y="2525"/>
                    <a:pt x="526" y="5854"/>
                  </a:cubicBezTo>
                  <a:cubicBezTo>
                    <a:pt x="879" y="8047"/>
                    <a:pt x="3440" y="11003"/>
                    <a:pt x="3440" y="11003"/>
                  </a:cubicBezTo>
                  <a:cubicBezTo>
                    <a:pt x="3440" y="11003"/>
                    <a:pt x="2083" y="8153"/>
                    <a:pt x="3661" y="3924"/>
                  </a:cubicBezTo>
                  <a:cubicBezTo>
                    <a:pt x="4429" y="1841"/>
                    <a:pt x="6748" y="1"/>
                    <a:pt x="6748" y="1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2805789" y="1199509"/>
              <a:ext cx="2407465" cy="1218623"/>
            </a:xfrm>
            <a:custGeom>
              <a:rect b="b" l="l" r="r" t="t"/>
              <a:pathLst>
                <a:path extrusionOk="0" h="5647" w="11156">
                  <a:moveTo>
                    <a:pt x="4721" y="1"/>
                  </a:moveTo>
                  <a:cubicBezTo>
                    <a:pt x="4074" y="1"/>
                    <a:pt x="3474" y="164"/>
                    <a:pt x="2978" y="566"/>
                  </a:cubicBezTo>
                  <a:cubicBezTo>
                    <a:pt x="1268" y="1965"/>
                    <a:pt x="1" y="5646"/>
                    <a:pt x="1" y="5646"/>
                  </a:cubicBezTo>
                  <a:cubicBezTo>
                    <a:pt x="1" y="5646"/>
                    <a:pt x="1773" y="3064"/>
                    <a:pt x="6223" y="2296"/>
                  </a:cubicBezTo>
                  <a:cubicBezTo>
                    <a:pt x="6532" y="2246"/>
                    <a:pt x="6852" y="2225"/>
                    <a:pt x="7174" y="2225"/>
                  </a:cubicBezTo>
                  <a:cubicBezTo>
                    <a:pt x="9134" y="2225"/>
                    <a:pt x="11156" y="3016"/>
                    <a:pt x="11156" y="3016"/>
                  </a:cubicBezTo>
                  <a:cubicBezTo>
                    <a:pt x="11156" y="3016"/>
                    <a:pt x="7503" y="1"/>
                    <a:pt x="4721" y="1"/>
                  </a:cubicBezTo>
                  <a:close/>
                </a:path>
              </a:pathLst>
            </a:custGeom>
            <a:solidFill>
              <a:srgbClr val="EEB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078142" y="1044350"/>
              <a:ext cx="1952343" cy="1875302"/>
            </a:xfrm>
            <a:custGeom>
              <a:rect b="b" l="l" r="r" t="t"/>
              <a:pathLst>
                <a:path extrusionOk="0" h="8690" w="9047">
                  <a:moveTo>
                    <a:pt x="3249" y="0"/>
                  </a:moveTo>
                  <a:cubicBezTo>
                    <a:pt x="1572" y="0"/>
                    <a:pt x="1" y="296"/>
                    <a:pt x="1" y="296"/>
                  </a:cubicBezTo>
                  <a:cubicBezTo>
                    <a:pt x="1" y="296"/>
                    <a:pt x="3130" y="538"/>
                    <a:pt x="5981" y="4046"/>
                  </a:cubicBezTo>
                  <a:cubicBezTo>
                    <a:pt x="7385" y="5776"/>
                    <a:pt x="7800" y="8690"/>
                    <a:pt x="7800" y="8690"/>
                  </a:cubicBezTo>
                  <a:cubicBezTo>
                    <a:pt x="7800" y="8690"/>
                    <a:pt x="9047" y="1590"/>
                    <a:pt x="5917" y="385"/>
                  </a:cubicBezTo>
                  <a:cubicBezTo>
                    <a:pt x="5168" y="94"/>
                    <a:pt x="4192" y="0"/>
                    <a:pt x="3249" y="0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122395" y="1557520"/>
              <a:ext cx="1462045" cy="2368837"/>
            </a:xfrm>
            <a:custGeom>
              <a:rect b="b" l="l" r="r" t="t"/>
              <a:pathLst>
                <a:path extrusionOk="0" h="10977" w="6775">
                  <a:moveTo>
                    <a:pt x="3314" y="1"/>
                  </a:moveTo>
                  <a:lnTo>
                    <a:pt x="3314" y="1"/>
                  </a:lnTo>
                  <a:cubicBezTo>
                    <a:pt x="3314" y="1"/>
                    <a:pt x="4692" y="2825"/>
                    <a:pt x="3093" y="7080"/>
                  </a:cubicBezTo>
                  <a:cubicBezTo>
                    <a:pt x="2325" y="9136"/>
                    <a:pt x="0" y="10977"/>
                    <a:pt x="0" y="10977"/>
                  </a:cubicBezTo>
                  <a:cubicBezTo>
                    <a:pt x="0" y="10977"/>
                    <a:pt x="6774" y="8458"/>
                    <a:pt x="6227" y="5149"/>
                  </a:cubicBezTo>
                  <a:cubicBezTo>
                    <a:pt x="5875" y="2935"/>
                    <a:pt x="3314" y="1"/>
                    <a:pt x="3314" y="1"/>
                  </a:cubicBezTo>
                  <a:close/>
                </a:path>
              </a:pathLst>
            </a:custGeom>
            <a:solidFill>
              <a:srgbClr val="6F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926003" y="3307652"/>
              <a:ext cx="2407681" cy="1222723"/>
            </a:xfrm>
            <a:custGeom>
              <a:rect b="b" l="l" r="r" t="t"/>
              <a:pathLst>
                <a:path extrusionOk="0" h="5666" w="11157">
                  <a:moveTo>
                    <a:pt x="11156" y="1"/>
                  </a:moveTo>
                  <a:cubicBezTo>
                    <a:pt x="11156" y="1"/>
                    <a:pt x="9404" y="2604"/>
                    <a:pt x="4934" y="3351"/>
                  </a:cubicBezTo>
                  <a:cubicBezTo>
                    <a:pt x="4614" y="3405"/>
                    <a:pt x="4283" y="3428"/>
                    <a:pt x="3950" y="3428"/>
                  </a:cubicBezTo>
                  <a:cubicBezTo>
                    <a:pt x="2000" y="3428"/>
                    <a:pt x="1" y="2630"/>
                    <a:pt x="1" y="2630"/>
                  </a:cubicBezTo>
                  <a:lnTo>
                    <a:pt x="1" y="2630"/>
                  </a:lnTo>
                  <a:cubicBezTo>
                    <a:pt x="1" y="2631"/>
                    <a:pt x="3674" y="5665"/>
                    <a:pt x="6448" y="5665"/>
                  </a:cubicBezTo>
                  <a:cubicBezTo>
                    <a:pt x="7091" y="5665"/>
                    <a:pt x="7685" y="5503"/>
                    <a:pt x="8174" y="5102"/>
                  </a:cubicBezTo>
                  <a:cubicBezTo>
                    <a:pt x="9909" y="3703"/>
                    <a:pt x="11156" y="1"/>
                    <a:pt x="11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113519" y="2810451"/>
              <a:ext cx="1957953" cy="1872928"/>
            </a:xfrm>
            <a:custGeom>
              <a:rect b="b" l="l" r="r" t="t"/>
              <a:pathLst>
                <a:path extrusionOk="0" h="8679" w="9073">
                  <a:moveTo>
                    <a:pt x="1204" y="1"/>
                  </a:moveTo>
                  <a:cubicBezTo>
                    <a:pt x="1204" y="2"/>
                    <a:pt x="0" y="7122"/>
                    <a:pt x="3156" y="8306"/>
                  </a:cubicBezTo>
                  <a:cubicBezTo>
                    <a:pt x="3876" y="8586"/>
                    <a:pt x="4809" y="8678"/>
                    <a:pt x="5720" y="8678"/>
                  </a:cubicBezTo>
                  <a:cubicBezTo>
                    <a:pt x="7435" y="8678"/>
                    <a:pt x="9073" y="8353"/>
                    <a:pt x="9073" y="8353"/>
                  </a:cubicBezTo>
                  <a:cubicBezTo>
                    <a:pt x="9073" y="8353"/>
                    <a:pt x="5917" y="8132"/>
                    <a:pt x="3045" y="4645"/>
                  </a:cubicBezTo>
                  <a:cubicBezTo>
                    <a:pt x="1641" y="2936"/>
                    <a:pt x="1205" y="1"/>
                    <a:pt x="1204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-1559161" y="-1392451"/>
            <a:ext cx="3478299" cy="3144849"/>
            <a:chOff x="2559562" y="1044350"/>
            <a:chExt cx="4024877" cy="3639029"/>
          </a:xfrm>
        </p:grpSpPr>
        <p:sp>
          <p:nvSpPr>
            <p:cNvPr id="78" name="Google Shape;78;p15"/>
            <p:cNvSpPr/>
            <p:nvPr/>
          </p:nvSpPr>
          <p:spPr>
            <a:xfrm>
              <a:off x="2559562" y="1798137"/>
              <a:ext cx="1456434" cy="2374663"/>
            </a:xfrm>
            <a:custGeom>
              <a:rect b="b" l="l" r="r" t="t"/>
              <a:pathLst>
                <a:path extrusionOk="0" h="11004" w="6749">
                  <a:moveTo>
                    <a:pt x="6748" y="1"/>
                  </a:moveTo>
                  <a:cubicBezTo>
                    <a:pt x="6748" y="1"/>
                    <a:pt x="0" y="2525"/>
                    <a:pt x="526" y="5854"/>
                  </a:cubicBezTo>
                  <a:cubicBezTo>
                    <a:pt x="879" y="8047"/>
                    <a:pt x="3440" y="11003"/>
                    <a:pt x="3440" y="11003"/>
                  </a:cubicBezTo>
                  <a:cubicBezTo>
                    <a:pt x="3440" y="11003"/>
                    <a:pt x="2083" y="8153"/>
                    <a:pt x="3661" y="3924"/>
                  </a:cubicBezTo>
                  <a:cubicBezTo>
                    <a:pt x="4429" y="1841"/>
                    <a:pt x="6748" y="1"/>
                    <a:pt x="6748" y="1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805789" y="1199509"/>
              <a:ext cx="2407465" cy="1218623"/>
            </a:xfrm>
            <a:custGeom>
              <a:rect b="b" l="l" r="r" t="t"/>
              <a:pathLst>
                <a:path extrusionOk="0" h="5647" w="11156">
                  <a:moveTo>
                    <a:pt x="4721" y="1"/>
                  </a:moveTo>
                  <a:cubicBezTo>
                    <a:pt x="4074" y="1"/>
                    <a:pt x="3474" y="164"/>
                    <a:pt x="2978" y="566"/>
                  </a:cubicBezTo>
                  <a:cubicBezTo>
                    <a:pt x="1268" y="1965"/>
                    <a:pt x="1" y="5646"/>
                    <a:pt x="1" y="5646"/>
                  </a:cubicBezTo>
                  <a:cubicBezTo>
                    <a:pt x="1" y="5646"/>
                    <a:pt x="1773" y="3064"/>
                    <a:pt x="6223" y="2296"/>
                  </a:cubicBezTo>
                  <a:cubicBezTo>
                    <a:pt x="6532" y="2246"/>
                    <a:pt x="6852" y="2225"/>
                    <a:pt x="7174" y="2225"/>
                  </a:cubicBezTo>
                  <a:cubicBezTo>
                    <a:pt x="9134" y="2225"/>
                    <a:pt x="11156" y="3016"/>
                    <a:pt x="11156" y="3016"/>
                  </a:cubicBezTo>
                  <a:cubicBezTo>
                    <a:pt x="11156" y="3016"/>
                    <a:pt x="7503" y="1"/>
                    <a:pt x="4721" y="1"/>
                  </a:cubicBezTo>
                  <a:close/>
                </a:path>
              </a:pathLst>
            </a:custGeom>
            <a:solidFill>
              <a:srgbClr val="EEB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078142" y="1044350"/>
              <a:ext cx="1952343" cy="1875302"/>
            </a:xfrm>
            <a:custGeom>
              <a:rect b="b" l="l" r="r" t="t"/>
              <a:pathLst>
                <a:path extrusionOk="0" h="8690" w="9047">
                  <a:moveTo>
                    <a:pt x="3249" y="0"/>
                  </a:moveTo>
                  <a:cubicBezTo>
                    <a:pt x="1572" y="0"/>
                    <a:pt x="1" y="296"/>
                    <a:pt x="1" y="296"/>
                  </a:cubicBezTo>
                  <a:cubicBezTo>
                    <a:pt x="1" y="296"/>
                    <a:pt x="3130" y="538"/>
                    <a:pt x="5981" y="4046"/>
                  </a:cubicBezTo>
                  <a:cubicBezTo>
                    <a:pt x="7385" y="5776"/>
                    <a:pt x="7800" y="8690"/>
                    <a:pt x="7800" y="8690"/>
                  </a:cubicBezTo>
                  <a:cubicBezTo>
                    <a:pt x="7800" y="8690"/>
                    <a:pt x="9047" y="1590"/>
                    <a:pt x="5917" y="385"/>
                  </a:cubicBezTo>
                  <a:cubicBezTo>
                    <a:pt x="5168" y="94"/>
                    <a:pt x="4192" y="0"/>
                    <a:pt x="3249" y="0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122395" y="1557520"/>
              <a:ext cx="1462045" cy="2368837"/>
            </a:xfrm>
            <a:custGeom>
              <a:rect b="b" l="l" r="r" t="t"/>
              <a:pathLst>
                <a:path extrusionOk="0" h="10977" w="6775">
                  <a:moveTo>
                    <a:pt x="3314" y="1"/>
                  </a:moveTo>
                  <a:lnTo>
                    <a:pt x="3314" y="1"/>
                  </a:lnTo>
                  <a:cubicBezTo>
                    <a:pt x="3314" y="1"/>
                    <a:pt x="4692" y="2825"/>
                    <a:pt x="3093" y="7080"/>
                  </a:cubicBezTo>
                  <a:cubicBezTo>
                    <a:pt x="2325" y="9136"/>
                    <a:pt x="0" y="10977"/>
                    <a:pt x="0" y="10977"/>
                  </a:cubicBezTo>
                  <a:cubicBezTo>
                    <a:pt x="0" y="10977"/>
                    <a:pt x="6774" y="8458"/>
                    <a:pt x="6227" y="5149"/>
                  </a:cubicBezTo>
                  <a:cubicBezTo>
                    <a:pt x="5875" y="2935"/>
                    <a:pt x="3314" y="1"/>
                    <a:pt x="3314" y="1"/>
                  </a:cubicBezTo>
                  <a:close/>
                </a:path>
              </a:pathLst>
            </a:custGeom>
            <a:solidFill>
              <a:srgbClr val="6F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3926003" y="3307652"/>
              <a:ext cx="2407681" cy="1222723"/>
            </a:xfrm>
            <a:custGeom>
              <a:rect b="b" l="l" r="r" t="t"/>
              <a:pathLst>
                <a:path extrusionOk="0" h="5666" w="11157">
                  <a:moveTo>
                    <a:pt x="11156" y="1"/>
                  </a:moveTo>
                  <a:cubicBezTo>
                    <a:pt x="11156" y="1"/>
                    <a:pt x="9404" y="2604"/>
                    <a:pt x="4934" y="3351"/>
                  </a:cubicBezTo>
                  <a:cubicBezTo>
                    <a:pt x="4614" y="3405"/>
                    <a:pt x="4283" y="3428"/>
                    <a:pt x="3950" y="3428"/>
                  </a:cubicBezTo>
                  <a:cubicBezTo>
                    <a:pt x="2000" y="3428"/>
                    <a:pt x="1" y="2630"/>
                    <a:pt x="1" y="2630"/>
                  </a:cubicBezTo>
                  <a:lnTo>
                    <a:pt x="1" y="2630"/>
                  </a:lnTo>
                  <a:cubicBezTo>
                    <a:pt x="1" y="2631"/>
                    <a:pt x="3674" y="5665"/>
                    <a:pt x="6448" y="5665"/>
                  </a:cubicBezTo>
                  <a:cubicBezTo>
                    <a:pt x="7091" y="5665"/>
                    <a:pt x="7685" y="5503"/>
                    <a:pt x="8174" y="5102"/>
                  </a:cubicBezTo>
                  <a:cubicBezTo>
                    <a:pt x="9909" y="3703"/>
                    <a:pt x="11156" y="1"/>
                    <a:pt x="11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113519" y="2810451"/>
              <a:ext cx="1957953" cy="1872928"/>
            </a:xfrm>
            <a:custGeom>
              <a:rect b="b" l="l" r="r" t="t"/>
              <a:pathLst>
                <a:path extrusionOk="0" h="8679" w="9073">
                  <a:moveTo>
                    <a:pt x="1204" y="1"/>
                  </a:moveTo>
                  <a:cubicBezTo>
                    <a:pt x="1204" y="2"/>
                    <a:pt x="0" y="7122"/>
                    <a:pt x="3156" y="8306"/>
                  </a:cubicBezTo>
                  <a:cubicBezTo>
                    <a:pt x="3876" y="8586"/>
                    <a:pt x="4809" y="8678"/>
                    <a:pt x="5720" y="8678"/>
                  </a:cubicBezTo>
                  <a:cubicBezTo>
                    <a:pt x="7435" y="8678"/>
                    <a:pt x="9073" y="8353"/>
                    <a:pt x="9073" y="8353"/>
                  </a:cubicBezTo>
                  <a:cubicBezTo>
                    <a:pt x="9073" y="8353"/>
                    <a:pt x="5917" y="8132"/>
                    <a:pt x="3045" y="4645"/>
                  </a:cubicBezTo>
                  <a:cubicBezTo>
                    <a:pt x="1641" y="2936"/>
                    <a:pt x="1205" y="1"/>
                    <a:pt x="1204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flipH="1" rot="10800000">
            <a:off x="7224858" y="-1392377"/>
            <a:ext cx="3478299" cy="3144849"/>
            <a:chOff x="2559562" y="1044350"/>
            <a:chExt cx="4024877" cy="3639029"/>
          </a:xfrm>
        </p:grpSpPr>
        <p:sp>
          <p:nvSpPr>
            <p:cNvPr id="85" name="Google Shape;85;p15"/>
            <p:cNvSpPr/>
            <p:nvPr/>
          </p:nvSpPr>
          <p:spPr>
            <a:xfrm>
              <a:off x="2559562" y="1798137"/>
              <a:ext cx="1456434" cy="2374663"/>
            </a:xfrm>
            <a:custGeom>
              <a:rect b="b" l="l" r="r" t="t"/>
              <a:pathLst>
                <a:path extrusionOk="0" h="11004" w="6749">
                  <a:moveTo>
                    <a:pt x="6748" y="1"/>
                  </a:moveTo>
                  <a:cubicBezTo>
                    <a:pt x="6748" y="1"/>
                    <a:pt x="0" y="2525"/>
                    <a:pt x="526" y="5854"/>
                  </a:cubicBezTo>
                  <a:cubicBezTo>
                    <a:pt x="879" y="8047"/>
                    <a:pt x="3440" y="11003"/>
                    <a:pt x="3440" y="11003"/>
                  </a:cubicBezTo>
                  <a:cubicBezTo>
                    <a:pt x="3440" y="11003"/>
                    <a:pt x="2083" y="8153"/>
                    <a:pt x="3661" y="3924"/>
                  </a:cubicBezTo>
                  <a:cubicBezTo>
                    <a:pt x="4429" y="1841"/>
                    <a:pt x="6748" y="1"/>
                    <a:pt x="6748" y="1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2805789" y="1199509"/>
              <a:ext cx="2407465" cy="1218623"/>
            </a:xfrm>
            <a:custGeom>
              <a:rect b="b" l="l" r="r" t="t"/>
              <a:pathLst>
                <a:path extrusionOk="0" h="5647" w="11156">
                  <a:moveTo>
                    <a:pt x="4721" y="1"/>
                  </a:moveTo>
                  <a:cubicBezTo>
                    <a:pt x="4074" y="1"/>
                    <a:pt x="3474" y="164"/>
                    <a:pt x="2978" y="566"/>
                  </a:cubicBezTo>
                  <a:cubicBezTo>
                    <a:pt x="1268" y="1965"/>
                    <a:pt x="1" y="5646"/>
                    <a:pt x="1" y="5646"/>
                  </a:cubicBezTo>
                  <a:cubicBezTo>
                    <a:pt x="1" y="5646"/>
                    <a:pt x="1773" y="3064"/>
                    <a:pt x="6223" y="2296"/>
                  </a:cubicBezTo>
                  <a:cubicBezTo>
                    <a:pt x="6532" y="2246"/>
                    <a:pt x="6852" y="2225"/>
                    <a:pt x="7174" y="2225"/>
                  </a:cubicBezTo>
                  <a:cubicBezTo>
                    <a:pt x="9134" y="2225"/>
                    <a:pt x="11156" y="3016"/>
                    <a:pt x="11156" y="3016"/>
                  </a:cubicBezTo>
                  <a:cubicBezTo>
                    <a:pt x="11156" y="3016"/>
                    <a:pt x="7503" y="1"/>
                    <a:pt x="4721" y="1"/>
                  </a:cubicBezTo>
                  <a:close/>
                </a:path>
              </a:pathLst>
            </a:custGeom>
            <a:solidFill>
              <a:srgbClr val="EEB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4078142" y="1044350"/>
              <a:ext cx="1952343" cy="1875302"/>
            </a:xfrm>
            <a:custGeom>
              <a:rect b="b" l="l" r="r" t="t"/>
              <a:pathLst>
                <a:path extrusionOk="0" h="8690" w="9047">
                  <a:moveTo>
                    <a:pt x="3249" y="0"/>
                  </a:moveTo>
                  <a:cubicBezTo>
                    <a:pt x="1572" y="0"/>
                    <a:pt x="1" y="296"/>
                    <a:pt x="1" y="296"/>
                  </a:cubicBezTo>
                  <a:cubicBezTo>
                    <a:pt x="1" y="296"/>
                    <a:pt x="3130" y="538"/>
                    <a:pt x="5981" y="4046"/>
                  </a:cubicBezTo>
                  <a:cubicBezTo>
                    <a:pt x="7385" y="5776"/>
                    <a:pt x="7800" y="8690"/>
                    <a:pt x="7800" y="8690"/>
                  </a:cubicBezTo>
                  <a:cubicBezTo>
                    <a:pt x="7800" y="8690"/>
                    <a:pt x="9047" y="1590"/>
                    <a:pt x="5917" y="385"/>
                  </a:cubicBezTo>
                  <a:cubicBezTo>
                    <a:pt x="5168" y="94"/>
                    <a:pt x="4192" y="0"/>
                    <a:pt x="3249" y="0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5122395" y="1557520"/>
              <a:ext cx="1462045" cy="2368837"/>
            </a:xfrm>
            <a:custGeom>
              <a:rect b="b" l="l" r="r" t="t"/>
              <a:pathLst>
                <a:path extrusionOk="0" h="10977" w="6775">
                  <a:moveTo>
                    <a:pt x="3314" y="1"/>
                  </a:moveTo>
                  <a:lnTo>
                    <a:pt x="3314" y="1"/>
                  </a:lnTo>
                  <a:cubicBezTo>
                    <a:pt x="3314" y="1"/>
                    <a:pt x="4692" y="2825"/>
                    <a:pt x="3093" y="7080"/>
                  </a:cubicBezTo>
                  <a:cubicBezTo>
                    <a:pt x="2325" y="9136"/>
                    <a:pt x="0" y="10977"/>
                    <a:pt x="0" y="10977"/>
                  </a:cubicBezTo>
                  <a:cubicBezTo>
                    <a:pt x="0" y="10977"/>
                    <a:pt x="6774" y="8458"/>
                    <a:pt x="6227" y="5149"/>
                  </a:cubicBezTo>
                  <a:cubicBezTo>
                    <a:pt x="5875" y="2935"/>
                    <a:pt x="3314" y="1"/>
                    <a:pt x="3314" y="1"/>
                  </a:cubicBezTo>
                  <a:close/>
                </a:path>
              </a:pathLst>
            </a:custGeom>
            <a:solidFill>
              <a:srgbClr val="6F2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26003" y="3307652"/>
              <a:ext cx="2407681" cy="1222723"/>
            </a:xfrm>
            <a:custGeom>
              <a:rect b="b" l="l" r="r" t="t"/>
              <a:pathLst>
                <a:path extrusionOk="0" h="5666" w="11157">
                  <a:moveTo>
                    <a:pt x="11156" y="1"/>
                  </a:moveTo>
                  <a:cubicBezTo>
                    <a:pt x="11156" y="1"/>
                    <a:pt x="9404" y="2604"/>
                    <a:pt x="4934" y="3351"/>
                  </a:cubicBezTo>
                  <a:cubicBezTo>
                    <a:pt x="4614" y="3405"/>
                    <a:pt x="4283" y="3428"/>
                    <a:pt x="3950" y="3428"/>
                  </a:cubicBezTo>
                  <a:cubicBezTo>
                    <a:pt x="2000" y="3428"/>
                    <a:pt x="1" y="2630"/>
                    <a:pt x="1" y="2630"/>
                  </a:cubicBezTo>
                  <a:lnTo>
                    <a:pt x="1" y="2630"/>
                  </a:lnTo>
                  <a:cubicBezTo>
                    <a:pt x="1" y="2631"/>
                    <a:pt x="3674" y="5665"/>
                    <a:pt x="6448" y="5665"/>
                  </a:cubicBezTo>
                  <a:cubicBezTo>
                    <a:pt x="7091" y="5665"/>
                    <a:pt x="7685" y="5503"/>
                    <a:pt x="8174" y="5102"/>
                  </a:cubicBezTo>
                  <a:cubicBezTo>
                    <a:pt x="9909" y="3703"/>
                    <a:pt x="11156" y="1"/>
                    <a:pt x="11156" y="1"/>
                  </a:cubicBezTo>
                  <a:close/>
                </a:path>
              </a:pathLst>
            </a:custGeom>
            <a:solidFill>
              <a:srgbClr val="B6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113519" y="2810451"/>
              <a:ext cx="1957953" cy="1872928"/>
            </a:xfrm>
            <a:custGeom>
              <a:rect b="b" l="l" r="r" t="t"/>
              <a:pathLst>
                <a:path extrusionOk="0" h="8679" w="9073">
                  <a:moveTo>
                    <a:pt x="1204" y="1"/>
                  </a:moveTo>
                  <a:cubicBezTo>
                    <a:pt x="1204" y="2"/>
                    <a:pt x="0" y="7122"/>
                    <a:pt x="3156" y="8306"/>
                  </a:cubicBezTo>
                  <a:cubicBezTo>
                    <a:pt x="3876" y="8586"/>
                    <a:pt x="4809" y="8678"/>
                    <a:pt x="5720" y="8678"/>
                  </a:cubicBezTo>
                  <a:cubicBezTo>
                    <a:pt x="7435" y="8678"/>
                    <a:pt x="9073" y="8353"/>
                    <a:pt x="9073" y="8353"/>
                  </a:cubicBezTo>
                  <a:cubicBezTo>
                    <a:pt x="9073" y="8353"/>
                    <a:pt x="5917" y="8132"/>
                    <a:pt x="3045" y="4645"/>
                  </a:cubicBezTo>
                  <a:cubicBezTo>
                    <a:pt x="1641" y="2936"/>
                    <a:pt x="1205" y="1"/>
                    <a:pt x="1204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4"/>
          <p:cNvSpPr/>
          <p:nvPr/>
        </p:nvSpPr>
        <p:spPr>
          <a:xfrm>
            <a:off x="609825" y="24139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6" name="Google Shape;526;p24"/>
          <p:cNvSpPr/>
          <p:nvPr/>
        </p:nvSpPr>
        <p:spPr>
          <a:xfrm>
            <a:off x="609825" y="394330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7" name="Google Shape;527;p24"/>
          <p:cNvSpPr/>
          <p:nvPr/>
        </p:nvSpPr>
        <p:spPr>
          <a:xfrm>
            <a:off x="6613275" y="16365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6613275" y="31659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" name="Google Shape;529;p24"/>
          <p:cNvSpPr txBox="1"/>
          <p:nvPr/>
        </p:nvSpPr>
        <p:spPr>
          <a:xfrm>
            <a:off x="7496775" y="1206950"/>
            <a:ext cx="1037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0" name="Google Shape;530;p24"/>
          <p:cNvSpPr txBox="1"/>
          <p:nvPr/>
        </p:nvSpPr>
        <p:spPr>
          <a:xfrm>
            <a:off x="609825" y="1984325"/>
            <a:ext cx="1037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1" name="Google Shape;531;p24"/>
          <p:cNvSpPr txBox="1"/>
          <p:nvPr/>
        </p:nvSpPr>
        <p:spPr>
          <a:xfrm>
            <a:off x="7496775" y="2736324"/>
            <a:ext cx="1037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32" name="Google Shape;532;p24"/>
          <p:cNvSpPr txBox="1"/>
          <p:nvPr/>
        </p:nvSpPr>
        <p:spPr>
          <a:xfrm>
            <a:off x="609825" y="3513700"/>
            <a:ext cx="1037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33" name="Google Shape;533;p24"/>
          <p:cNvGrpSpPr/>
          <p:nvPr/>
        </p:nvGrpSpPr>
        <p:grpSpPr>
          <a:xfrm>
            <a:off x="1647225" y="1114125"/>
            <a:ext cx="5849550" cy="3493600"/>
            <a:chOff x="1647225" y="1114125"/>
            <a:chExt cx="5849550" cy="3493600"/>
          </a:xfrm>
        </p:grpSpPr>
        <p:cxnSp>
          <p:nvCxnSpPr>
            <p:cNvPr id="534" name="Google Shape;534;p24"/>
            <p:cNvCxnSpPr>
              <a:stCxn id="532" idx="3"/>
            </p:cNvCxnSpPr>
            <p:nvPr/>
          </p:nvCxnSpPr>
          <p:spPr>
            <a:xfrm flipH="1" rot="10800000">
              <a:off x="1647225" y="3718000"/>
              <a:ext cx="2118900" cy="105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535" name="Google Shape;535;p24"/>
            <p:cNvCxnSpPr>
              <a:stCxn id="530" idx="3"/>
            </p:cNvCxnSpPr>
            <p:nvPr/>
          </p:nvCxnSpPr>
          <p:spPr>
            <a:xfrm>
              <a:off x="1647225" y="2199125"/>
              <a:ext cx="16083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536" name="Google Shape;536;p24"/>
            <p:cNvCxnSpPr>
              <a:stCxn id="529" idx="1"/>
            </p:cNvCxnSpPr>
            <p:nvPr/>
          </p:nvCxnSpPr>
          <p:spPr>
            <a:xfrm rot="10800000">
              <a:off x="5172375" y="1421750"/>
              <a:ext cx="2324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cxnSp>
          <p:nvCxnSpPr>
            <p:cNvPr id="537" name="Google Shape;537;p24"/>
            <p:cNvCxnSpPr>
              <a:stCxn id="531" idx="1"/>
            </p:cNvCxnSpPr>
            <p:nvPr/>
          </p:nvCxnSpPr>
          <p:spPr>
            <a:xfrm rot="10800000">
              <a:off x="6222375" y="2951124"/>
              <a:ext cx="12744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grpSp>
          <p:nvGrpSpPr>
            <p:cNvPr id="538" name="Google Shape;538;p24"/>
            <p:cNvGrpSpPr/>
            <p:nvPr/>
          </p:nvGrpSpPr>
          <p:grpSpPr>
            <a:xfrm>
              <a:off x="2701850" y="1114125"/>
              <a:ext cx="3740294" cy="3493600"/>
              <a:chOff x="2701850" y="1114125"/>
              <a:chExt cx="3740294" cy="3493600"/>
            </a:xfrm>
          </p:grpSpPr>
          <p:sp>
            <p:nvSpPr>
              <p:cNvPr id="539" name="Google Shape;539;p24"/>
              <p:cNvSpPr/>
              <p:nvPr/>
            </p:nvSpPr>
            <p:spPr>
              <a:xfrm>
                <a:off x="2849546" y="2401408"/>
                <a:ext cx="863402" cy="1874498"/>
              </a:xfrm>
              <a:custGeom>
                <a:rect b="b" l="l" r="r" t="t"/>
                <a:pathLst>
                  <a:path extrusionOk="0" h="9468" w="4361">
                    <a:moveTo>
                      <a:pt x="3772" y="0"/>
                    </a:moveTo>
                    <a:lnTo>
                      <a:pt x="3772" y="0"/>
                    </a:lnTo>
                    <a:cubicBezTo>
                      <a:pt x="3772" y="1"/>
                      <a:pt x="1" y="3898"/>
                      <a:pt x="1163" y="6748"/>
                    </a:cubicBezTo>
                    <a:cubicBezTo>
                      <a:pt x="2105" y="9094"/>
                      <a:pt x="4361" y="9467"/>
                      <a:pt x="4361" y="9467"/>
                    </a:cubicBezTo>
                    <a:cubicBezTo>
                      <a:pt x="4361" y="9467"/>
                      <a:pt x="3462" y="7800"/>
                      <a:pt x="3178" y="5475"/>
                    </a:cubicBezTo>
                    <a:cubicBezTo>
                      <a:pt x="2894" y="3372"/>
                      <a:pt x="3772" y="1"/>
                      <a:pt x="3772" y="0"/>
                    </a:cubicBezTo>
                    <a:close/>
                  </a:path>
                </a:pathLst>
              </a:custGeom>
              <a:solidFill>
                <a:srgbClr val="BA6D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2701850" y="1845275"/>
                <a:ext cx="1505855" cy="1410229"/>
              </a:xfrm>
              <a:custGeom>
                <a:rect b="b" l="l" r="r" t="t"/>
                <a:pathLst>
                  <a:path extrusionOk="0" h="7123" w="7606">
                    <a:moveTo>
                      <a:pt x="7605" y="1"/>
                    </a:moveTo>
                    <a:lnTo>
                      <a:pt x="7605" y="1"/>
                    </a:lnTo>
                    <a:cubicBezTo>
                      <a:pt x="7605" y="1"/>
                      <a:pt x="2193" y="111"/>
                      <a:pt x="989" y="2941"/>
                    </a:cubicBezTo>
                    <a:cubicBezTo>
                      <a:pt x="0" y="5260"/>
                      <a:pt x="1315" y="7122"/>
                      <a:pt x="1315" y="7122"/>
                    </a:cubicBezTo>
                    <a:cubicBezTo>
                      <a:pt x="1315" y="7122"/>
                      <a:pt x="1888" y="5308"/>
                      <a:pt x="3308" y="3467"/>
                    </a:cubicBezTo>
                    <a:cubicBezTo>
                      <a:pt x="4602" y="1778"/>
                      <a:pt x="7605" y="1"/>
                      <a:pt x="7605" y="1"/>
                    </a:cubicBez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3157805" y="1325570"/>
                <a:ext cx="1874498" cy="676110"/>
              </a:xfrm>
              <a:custGeom>
                <a:rect b="b" l="l" r="r" t="t"/>
                <a:pathLst>
                  <a:path extrusionOk="0" h="3415" w="9468">
                    <a:moveTo>
                      <a:pt x="3874" y="1"/>
                    </a:moveTo>
                    <a:cubicBezTo>
                      <a:pt x="3470" y="1"/>
                      <a:pt x="3073" y="66"/>
                      <a:pt x="2694" y="217"/>
                    </a:cubicBezTo>
                    <a:cubicBezTo>
                      <a:pt x="374" y="1179"/>
                      <a:pt x="1" y="3415"/>
                      <a:pt x="1" y="3415"/>
                    </a:cubicBezTo>
                    <a:cubicBezTo>
                      <a:pt x="1" y="3415"/>
                      <a:pt x="1663" y="2542"/>
                      <a:pt x="3987" y="2231"/>
                    </a:cubicBezTo>
                    <a:cubicBezTo>
                      <a:pt x="4280" y="2192"/>
                      <a:pt x="4598" y="2175"/>
                      <a:pt x="4927" y="2175"/>
                    </a:cubicBezTo>
                    <a:cubicBezTo>
                      <a:pt x="6966" y="2175"/>
                      <a:pt x="9468" y="2826"/>
                      <a:pt x="9468" y="2826"/>
                    </a:cubicBezTo>
                    <a:cubicBezTo>
                      <a:pt x="9468" y="2826"/>
                      <a:pt x="6528" y="1"/>
                      <a:pt x="3874" y="1"/>
                    </a:cubicBezTo>
                    <a:close/>
                  </a:path>
                </a:pathLst>
              </a:custGeom>
              <a:solidFill>
                <a:srgbClr val="EEB1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5426694" y="1446538"/>
                <a:ext cx="863600" cy="1874498"/>
              </a:xfrm>
              <a:custGeom>
                <a:rect b="b" l="l" r="r" t="t"/>
                <a:pathLst>
                  <a:path extrusionOk="0" h="9468" w="4362">
                    <a:moveTo>
                      <a:pt x="1" y="0"/>
                    </a:moveTo>
                    <a:cubicBezTo>
                      <a:pt x="1" y="1"/>
                      <a:pt x="900" y="1668"/>
                      <a:pt x="1205" y="3987"/>
                    </a:cubicBezTo>
                    <a:cubicBezTo>
                      <a:pt x="1468" y="6091"/>
                      <a:pt x="616" y="9467"/>
                      <a:pt x="616" y="9467"/>
                    </a:cubicBezTo>
                    <a:cubicBezTo>
                      <a:pt x="616" y="9467"/>
                      <a:pt x="4361" y="5565"/>
                      <a:pt x="3199" y="2720"/>
                    </a:cubicBezTo>
                    <a:cubicBezTo>
                      <a:pt x="2257" y="374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6F26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4932132" y="2465950"/>
                <a:ext cx="1510013" cy="1410031"/>
              </a:xfrm>
              <a:custGeom>
                <a:rect b="b" l="l" r="r" t="t"/>
                <a:pathLst>
                  <a:path extrusionOk="0" h="7122" w="7627">
                    <a:moveTo>
                      <a:pt x="6291" y="0"/>
                    </a:moveTo>
                    <a:cubicBezTo>
                      <a:pt x="6291" y="0"/>
                      <a:pt x="5744" y="1820"/>
                      <a:pt x="4319" y="3661"/>
                    </a:cubicBezTo>
                    <a:cubicBezTo>
                      <a:pt x="3025" y="5349"/>
                      <a:pt x="1" y="7122"/>
                      <a:pt x="1" y="7122"/>
                    </a:cubicBezTo>
                    <a:cubicBezTo>
                      <a:pt x="1" y="7122"/>
                      <a:pt x="5434" y="7011"/>
                      <a:pt x="6638" y="4187"/>
                    </a:cubicBezTo>
                    <a:cubicBezTo>
                      <a:pt x="7627" y="1862"/>
                      <a:pt x="6291" y="0"/>
                      <a:pt x="62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4107531" y="3719575"/>
                <a:ext cx="1878656" cy="676902"/>
              </a:xfrm>
              <a:custGeom>
                <a:rect b="b" l="l" r="r" t="t"/>
                <a:pathLst>
                  <a:path extrusionOk="0" h="3419" w="9489">
                    <a:moveTo>
                      <a:pt x="9488" y="1"/>
                    </a:moveTo>
                    <a:cubicBezTo>
                      <a:pt x="9488" y="1"/>
                      <a:pt x="7805" y="879"/>
                      <a:pt x="5502" y="1184"/>
                    </a:cubicBezTo>
                    <a:cubicBezTo>
                      <a:pt x="5207" y="1224"/>
                      <a:pt x="4888" y="1241"/>
                      <a:pt x="4556" y="1241"/>
                    </a:cubicBezTo>
                    <a:cubicBezTo>
                      <a:pt x="2514" y="1241"/>
                      <a:pt x="1" y="595"/>
                      <a:pt x="0" y="595"/>
                    </a:cubicBezTo>
                    <a:lnTo>
                      <a:pt x="0" y="595"/>
                    </a:lnTo>
                    <a:cubicBezTo>
                      <a:pt x="0" y="595"/>
                      <a:pt x="2958" y="3418"/>
                      <a:pt x="5604" y="3418"/>
                    </a:cubicBezTo>
                    <a:cubicBezTo>
                      <a:pt x="6005" y="3418"/>
                      <a:pt x="6399" y="3353"/>
                      <a:pt x="6774" y="3204"/>
                    </a:cubicBezTo>
                    <a:cubicBezTo>
                      <a:pt x="9120" y="2236"/>
                      <a:pt x="9488" y="1"/>
                      <a:pt x="9488" y="1"/>
                    </a:cubicBezTo>
                    <a:close/>
                  </a:path>
                </a:pathLst>
              </a:custGeom>
              <a:solidFill>
                <a:srgbClr val="53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4177221" y="1114125"/>
                <a:ext cx="1410031" cy="1382116"/>
              </a:xfrm>
              <a:custGeom>
                <a:rect b="b" l="l" r="r" t="t"/>
                <a:pathLst>
                  <a:path extrusionOk="0" h="6981" w="7122">
                    <a:moveTo>
                      <a:pt x="2437" y="1"/>
                    </a:moveTo>
                    <a:cubicBezTo>
                      <a:pt x="995" y="1"/>
                      <a:pt x="1" y="717"/>
                      <a:pt x="1" y="717"/>
                    </a:cubicBezTo>
                    <a:cubicBezTo>
                      <a:pt x="1" y="717"/>
                      <a:pt x="1820" y="1264"/>
                      <a:pt x="3661" y="2689"/>
                    </a:cubicBezTo>
                    <a:cubicBezTo>
                      <a:pt x="5350" y="3978"/>
                      <a:pt x="7122" y="6981"/>
                      <a:pt x="7122" y="6981"/>
                    </a:cubicBezTo>
                    <a:cubicBezTo>
                      <a:pt x="7122" y="6981"/>
                      <a:pt x="7011" y="1569"/>
                      <a:pt x="4187" y="365"/>
                    </a:cubicBezTo>
                    <a:cubicBezTo>
                      <a:pt x="3561" y="98"/>
                      <a:pt x="2968" y="1"/>
                      <a:pt x="2437" y="1"/>
                    </a:cubicBez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3556742" y="3225015"/>
                <a:ext cx="1405874" cy="1382710"/>
              </a:xfrm>
              <a:custGeom>
                <a:rect b="b" l="l" r="r" t="t"/>
                <a:pathLst>
                  <a:path extrusionOk="0" h="6984" w="7101">
                    <a:moveTo>
                      <a:pt x="0" y="1"/>
                    </a:moveTo>
                    <a:cubicBezTo>
                      <a:pt x="0" y="1"/>
                      <a:pt x="90" y="5413"/>
                      <a:pt x="2935" y="6622"/>
                    </a:cubicBezTo>
                    <a:cubicBezTo>
                      <a:pt x="3560" y="6887"/>
                      <a:pt x="4151" y="6983"/>
                      <a:pt x="4680" y="6983"/>
                    </a:cubicBezTo>
                    <a:cubicBezTo>
                      <a:pt x="6117" y="6983"/>
                      <a:pt x="7100" y="6270"/>
                      <a:pt x="7100" y="6270"/>
                    </a:cubicBezTo>
                    <a:cubicBezTo>
                      <a:pt x="7100" y="6270"/>
                      <a:pt x="5302" y="5723"/>
                      <a:pt x="3440" y="4297"/>
                    </a:cubicBezTo>
                    <a:cubicBezTo>
                      <a:pt x="1778" y="300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7" name="Google Shape;547;p24"/>
          <p:cNvGrpSpPr/>
          <p:nvPr/>
        </p:nvGrpSpPr>
        <p:grpSpPr>
          <a:xfrm>
            <a:off x="3871939" y="2164929"/>
            <a:ext cx="1400172" cy="1391989"/>
            <a:chOff x="3871939" y="2164929"/>
            <a:chExt cx="1400172" cy="1391989"/>
          </a:xfrm>
        </p:grpSpPr>
        <p:sp>
          <p:nvSpPr>
            <p:cNvPr id="548" name="Google Shape;548;p24"/>
            <p:cNvSpPr/>
            <p:nvPr/>
          </p:nvSpPr>
          <p:spPr>
            <a:xfrm>
              <a:off x="4010935" y="2598603"/>
              <a:ext cx="100275" cy="80273"/>
            </a:xfrm>
            <a:custGeom>
              <a:rect b="b" l="l" r="r" t="t"/>
              <a:pathLst>
                <a:path extrusionOk="0" h="1501" w="1875">
                  <a:moveTo>
                    <a:pt x="413" y="1"/>
                  </a:moveTo>
                  <a:cubicBezTo>
                    <a:pt x="263" y="313"/>
                    <a:pt x="100" y="626"/>
                    <a:pt x="0" y="938"/>
                  </a:cubicBezTo>
                  <a:lnTo>
                    <a:pt x="1562" y="1500"/>
                  </a:lnTo>
                  <a:cubicBezTo>
                    <a:pt x="1662" y="1250"/>
                    <a:pt x="1775" y="988"/>
                    <a:pt x="1875" y="726"/>
                  </a:cubicBez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4122549" y="2436878"/>
              <a:ext cx="88937" cy="86263"/>
            </a:xfrm>
            <a:custGeom>
              <a:rect b="b" l="l" r="r" t="t"/>
              <a:pathLst>
                <a:path extrusionOk="0" h="1613" w="1663">
                  <a:moveTo>
                    <a:pt x="463" y="1"/>
                  </a:moveTo>
                  <a:cubicBezTo>
                    <a:pt x="313" y="150"/>
                    <a:pt x="150" y="363"/>
                    <a:pt x="0" y="525"/>
                  </a:cubicBezTo>
                  <a:lnTo>
                    <a:pt x="1187" y="1613"/>
                  </a:lnTo>
                  <a:lnTo>
                    <a:pt x="1662" y="1150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4058373" y="2506402"/>
              <a:ext cx="100328" cy="88937"/>
            </a:xfrm>
            <a:custGeom>
              <a:rect b="b" l="l" r="r" t="t"/>
              <a:pathLst>
                <a:path extrusionOk="0" h="1663" w="1876">
                  <a:moveTo>
                    <a:pt x="575" y="0"/>
                  </a:moveTo>
                  <a:cubicBezTo>
                    <a:pt x="363" y="263"/>
                    <a:pt x="151" y="575"/>
                    <a:pt x="1" y="837"/>
                  </a:cubicBezTo>
                  <a:lnTo>
                    <a:pt x="1400" y="1662"/>
                  </a:lnTo>
                  <a:cubicBezTo>
                    <a:pt x="1563" y="1462"/>
                    <a:pt x="1713" y="1200"/>
                    <a:pt x="1875" y="987"/>
                  </a:cubicBezTo>
                  <a:lnTo>
                    <a:pt x="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3982858" y="2701553"/>
              <a:ext cx="94980" cy="66850"/>
            </a:xfrm>
            <a:custGeom>
              <a:rect b="b" l="l" r="r" t="t"/>
              <a:pathLst>
                <a:path extrusionOk="0" h="1250" w="1776">
                  <a:moveTo>
                    <a:pt x="213" y="0"/>
                  </a:moveTo>
                  <a:cubicBezTo>
                    <a:pt x="113" y="313"/>
                    <a:pt x="50" y="625"/>
                    <a:pt x="0" y="987"/>
                  </a:cubicBezTo>
                  <a:lnTo>
                    <a:pt x="1613" y="1250"/>
                  </a:lnTo>
                  <a:cubicBezTo>
                    <a:pt x="1675" y="987"/>
                    <a:pt x="1725" y="675"/>
                    <a:pt x="1775" y="41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4147257" y="3222186"/>
              <a:ext cx="88937" cy="88937"/>
            </a:xfrm>
            <a:custGeom>
              <a:rect b="b" l="l" r="r" t="t"/>
              <a:pathLst>
                <a:path extrusionOk="0" h="1663" w="1663">
                  <a:moveTo>
                    <a:pt x="1200" y="0"/>
                  </a:moveTo>
                  <a:lnTo>
                    <a:pt x="1" y="1150"/>
                  </a:lnTo>
                  <a:cubicBezTo>
                    <a:pt x="213" y="1350"/>
                    <a:pt x="363" y="1512"/>
                    <a:pt x="576" y="1662"/>
                  </a:cubicBezTo>
                  <a:lnTo>
                    <a:pt x="1663" y="412"/>
                  </a:lnTo>
                  <a:cubicBezTo>
                    <a:pt x="1513" y="313"/>
                    <a:pt x="1350" y="150"/>
                    <a:pt x="1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4311657" y="3322409"/>
              <a:ext cx="80915" cy="100328"/>
            </a:xfrm>
            <a:custGeom>
              <a:rect b="b" l="l" r="r" t="t"/>
              <a:pathLst>
                <a:path extrusionOk="0" h="1876" w="1513">
                  <a:moveTo>
                    <a:pt x="726" y="1"/>
                  </a:moveTo>
                  <a:lnTo>
                    <a:pt x="1" y="1463"/>
                  </a:lnTo>
                  <a:cubicBezTo>
                    <a:pt x="313" y="1613"/>
                    <a:pt x="626" y="1775"/>
                    <a:pt x="938" y="1875"/>
                  </a:cubicBezTo>
                  <a:lnTo>
                    <a:pt x="1513" y="313"/>
                  </a:lnTo>
                  <a:cubicBezTo>
                    <a:pt x="1251" y="213"/>
                    <a:pt x="988" y="10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4411933" y="3353160"/>
              <a:ext cx="69577" cy="97601"/>
            </a:xfrm>
            <a:custGeom>
              <a:rect b="b" l="l" r="r" t="t"/>
              <a:pathLst>
                <a:path extrusionOk="0" h="1825" w="1301">
                  <a:moveTo>
                    <a:pt x="463" y="0"/>
                  </a:moveTo>
                  <a:lnTo>
                    <a:pt x="0" y="1613"/>
                  </a:lnTo>
                  <a:cubicBezTo>
                    <a:pt x="363" y="1712"/>
                    <a:pt x="675" y="1762"/>
                    <a:pt x="988" y="1825"/>
                  </a:cubicBezTo>
                  <a:lnTo>
                    <a:pt x="1300" y="200"/>
                  </a:lnTo>
                  <a:cubicBezTo>
                    <a:pt x="988" y="150"/>
                    <a:pt x="725" y="100"/>
                    <a:pt x="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4219456" y="3274972"/>
              <a:ext cx="89579" cy="100275"/>
            </a:xfrm>
            <a:custGeom>
              <a:rect b="b" l="l" r="r" t="t"/>
              <a:pathLst>
                <a:path extrusionOk="0" h="1875" w="1675">
                  <a:moveTo>
                    <a:pt x="938" y="0"/>
                  </a:moveTo>
                  <a:lnTo>
                    <a:pt x="0" y="1300"/>
                  </a:lnTo>
                  <a:cubicBezTo>
                    <a:pt x="263" y="1512"/>
                    <a:pt x="575" y="1725"/>
                    <a:pt x="838" y="1875"/>
                  </a:cubicBezTo>
                  <a:lnTo>
                    <a:pt x="1675" y="475"/>
                  </a:lnTo>
                  <a:cubicBezTo>
                    <a:pt x="1462" y="313"/>
                    <a:pt x="1200" y="163"/>
                    <a:pt x="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5066214" y="2952163"/>
              <a:ext cx="97654" cy="69577"/>
            </a:xfrm>
            <a:custGeom>
              <a:rect b="b" l="l" r="r" t="t"/>
              <a:pathLst>
                <a:path extrusionOk="0" h="1301" w="1826">
                  <a:moveTo>
                    <a:pt x="213" y="0"/>
                  </a:moveTo>
                  <a:cubicBezTo>
                    <a:pt x="163" y="263"/>
                    <a:pt x="101" y="575"/>
                    <a:pt x="1" y="825"/>
                  </a:cubicBezTo>
                  <a:lnTo>
                    <a:pt x="1613" y="1300"/>
                  </a:lnTo>
                  <a:cubicBezTo>
                    <a:pt x="1663" y="938"/>
                    <a:pt x="1775" y="625"/>
                    <a:pt x="1825" y="313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5035463" y="3041048"/>
              <a:ext cx="100328" cy="80915"/>
            </a:xfrm>
            <a:custGeom>
              <a:rect b="b" l="l" r="r" t="t"/>
              <a:pathLst>
                <a:path extrusionOk="0" h="1513" w="1876">
                  <a:moveTo>
                    <a:pt x="313" y="1"/>
                  </a:moveTo>
                  <a:cubicBezTo>
                    <a:pt x="213" y="263"/>
                    <a:pt x="113" y="525"/>
                    <a:pt x="1" y="788"/>
                  </a:cubicBezTo>
                  <a:lnTo>
                    <a:pt x="1463" y="1513"/>
                  </a:lnTo>
                  <a:cubicBezTo>
                    <a:pt x="1613" y="1200"/>
                    <a:pt x="1725" y="888"/>
                    <a:pt x="1875" y="575"/>
                  </a:cubicBezTo>
                  <a:lnTo>
                    <a:pt x="3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4988025" y="3124584"/>
              <a:ext cx="100328" cy="88937"/>
            </a:xfrm>
            <a:custGeom>
              <a:rect b="b" l="l" r="r" t="t"/>
              <a:pathLst>
                <a:path extrusionOk="0" h="1663" w="1876">
                  <a:moveTo>
                    <a:pt x="475" y="1"/>
                  </a:moveTo>
                  <a:cubicBezTo>
                    <a:pt x="313" y="213"/>
                    <a:pt x="163" y="475"/>
                    <a:pt x="1" y="725"/>
                  </a:cubicBezTo>
                  <a:lnTo>
                    <a:pt x="1313" y="1663"/>
                  </a:lnTo>
                  <a:cubicBezTo>
                    <a:pt x="1513" y="1413"/>
                    <a:pt x="1675" y="1100"/>
                    <a:pt x="1875" y="8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935240" y="3196783"/>
              <a:ext cx="89579" cy="86905"/>
            </a:xfrm>
            <a:custGeom>
              <a:rect b="b" l="l" r="r" t="t"/>
              <a:pathLst>
                <a:path extrusionOk="0" h="1625" w="1675">
                  <a:moveTo>
                    <a:pt x="425" y="0"/>
                  </a:moveTo>
                  <a:cubicBezTo>
                    <a:pt x="313" y="163"/>
                    <a:pt x="163" y="313"/>
                    <a:pt x="0" y="475"/>
                  </a:cubicBezTo>
                  <a:lnTo>
                    <a:pt x="1150" y="1625"/>
                  </a:lnTo>
                  <a:cubicBezTo>
                    <a:pt x="1300" y="1462"/>
                    <a:pt x="1512" y="1312"/>
                    <a:pt x="1675" y="1100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834964" y="2344624"/>
              <a:ext cx="92306" cy="100328"/>
            </a:xfrm>
            <a:custGeom>
              <a:rect b="b" l="l" r="r" t="t"/>
              <a:pathLst>
                <a:path extrusionOk="0" h="1876" w="1726">
                  <a:moveTo>
                    <a:pt x="888" y="1"/>
                  </a:moveTo>
                  <a:lnTo>
                    <a:pt x="1" y="1413"/>
                  </a:lnTo>
                  <a:cubicBezTo>
                    <a:pt x="263" y="1563"/>
                    <a:pt x="526" y="1726"/>
                    <a:pt x="738" y="1875"/>
                  </a:cubicBezTo>
                  <a:lnTo>
                    <a:pt x="1725" y="576"/>
                  </a:lnTo>
                  <a:cubicBezTo>
                    <a:pt x="1463" y="376"/>
                    <a:pt x="1151" y="213"/>
                    <a:pt x="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910479" y="2408800"/>
              <a:ext cx="86263" cy="89632"/>
            </a:xfrm>
            <a:custGeom>
              <a:rect b="b" l="l" r="r" t="t"/>
              <a:pathLst>
                <a:path extrusionOk="0" h="1676" w="1613">
                  <a:moveTo>
                    <a:pt x="1088" y="1"/>
                  </a:moveTo>
                  <a:lnTo>
                    <a:pt x="1" y="1250"/>
                  </a:lnTo>
                  <a:cubicBezTo>
                    <a:pt x="151" y="1363"/>
                    <a:pt x="313" y="1513"/>
                    <a:pt x="463" y="1675"/>
                  </a:cubicBezTo>
                  <a:lnTo>
                    <a:pt x="1613" y="526"/>
                  </a:lnTo>
                  <a:cubicBezTo>
                    <a:pt x="1451" y="313"/>
                    <a:pt x="1251" y="163"/>
                    <a:pt x="10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754101" y="2297881"/>
              <a:ext cx="80915" cy="100275"/>
            </a:xfrm>
            <a:custGeom>
              <a:rect b="b" l="l" r="r" t="t"/>
              <a:pathLst>
                <a:path extrusionOk="0" h="1875" w="1513">
                  <a:moveTo>
                    <a:pt x="576" y="0"/>
                  </a:moveTo>
                  <a:lnTo>
                    <a:pt x="1" y="1562"/>
                  </a:lnTo>
                  <a:cubicBezTo>
                    <a:pt x="263" y="1662"/>
                    <a:pt x="526" y="1762"/>
                    <a:pt x="788" y="1875"/>
                  </a:cubicBezTo>
                  <a:lnTo>
                    <a:pt x="1513" y="413"/>
                  </a:lnTo>
                  <a:cubicBezTo>
                    <a:pt x="1200" y="250"/>
                    <a:pt x="888" y="15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665217" y="2269804"/>
              <a:ext cx="66903" cy="97601"/>
            </a:xfrm>
            <a:custGeom>
              <a:rect b="b" l="l" r="r" t="t"/>
              <a:pathLst>
                <a:path extrusionOk="0" h="1825" w="1251">
                  <a:moveTo>
                    <a:pt x="263" y="0"/>
                  </a:moveTo>
                  <a:lnTo>
                    <a:pt x="1" y="1612"/>
                  </a:lnTo>
                  <a:cubicBezTo>
                    <a:pt x="263" y="1662"/>
                    <a:pt x="575" y="1712"/>
                    <a:pt x="838" y="1825"/>
                  </a:cubicBezTo>
                  <a:lnTo>
                    <a:pt x="1250" y="213"/>
                  </a:lnTo>
                  <a:cubicBezTo>
                    <a:pt x="938" y="150"/>
                    <a:pt x="625" y="5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336418" y="2164929"/>
              <a:ext cx="290076" cy="279273"/>
            </a:xfrm>
            <a:custGeom>
              <a:rect b="b" l="l" r="r" t="t"/>
              <a:pathLst>
                <a:path extrusionOk="0" h="5222" w="5424">
                  <a:moveTo>
                    <a:pt x="4315" y="0"/>
                  </a:moveTo>
                  <a:cubicBezTo>
                    <a:pt x="4267" y="0"/>
                    <a:pt x="4219" y="12"/>
                    <a:pt x="4174" y="37"/>
                  </a:cubicBezTo>
                  <a:lnTo>
                    <a:pt x="213" y="2324"/>
                  </a:lnTo>
                  <a:cubicBezTo>
                    <a:pt x="0" y="2424"/>
                    <a:pt x="0" y="2736"/>
                    <a:pt x="213" y="2899"/>
                  </a:cubicBezTo>
                  <a:lnTo>
                    <a:pt x="4174" y="5185"/>
                  </a:lnTo>
                  <a:cubicBezTo>
                    <a:pt x="4218" y="5210"/>
                    <a:pt x="4265" y="5222"/>
                    <a:pt x="4312" y="5222"/>
                  </a:cubicBezTo>
                  <a:cubicBezTo>
                    <a:pt x="4477" y="5222"/>
                    <a:pt x="4637" y="5078"/>
                    <a:pt x="4637" y="4873"/>
                  </a:cubicBezTo>
                  <a:lnTo>
                    <a:pt x="4637" y="3423"/>
                  </a:lnTo>
                  <a:cubicBezTo>
                    <a:pt x="4849" y="3423"/>
                    <a:pt x="5061" y="3423"/>
                    <a:pt x="5261" y="3473"/>
                  </a:cubicBezTo>
                  <a:lnTo>
                    <a:pt x="5424" y="1799"/>
                  </a:lnTo>
                  <a:lnTo>
                    <a:pt x="4637" y="1799"/>
                  </a:lnTo>
                  <a:lnTo>
                    <a:pt x="4637" y="299"/>
                  </a:lnTo>
                  <a:cubicBezTo>
                    <a:pt x="4637" y="135"/>
                    <a:pt x="4479" y="0"/>
                    <a:pt x="4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985351" y="2626199"/>
              <a:ext cx="286760" cy="286599"/>
            </a:xfrm>
            <a:custGeom>
              <a:rect b="b" l="l" r="r" t="t"/>
              <a:pathLst>
                <a:path extrusionOk="0" h="5359" w="5362">
                  <a:moveTo>
                    <a:pt x="2701" y="0"/>
                  </a:moveTo>
                  <a:cubicBezTo>
                    <a:pt x="2591" y="0"/>
                    <a:pt x="2475" y="53"/>
                    <a:pt x="2400" y="160"/>
                  </a:cubicBezTo>
                  <a:lnTo>
                    <a:pt x="113" y="4108"/>
                  </a:lnTo>
                  <a:cubicBezTo>
                    <a:pt x="1" y="4321"/>
                    <a:pt x="163" y="4633"/>
                    <a:pt x="425" y="4633"/>
                  </a:cubicBezTo>
                  <a:lnTo>
                    <a:pt x="1875" y="4633"/>
                  </a:lnTo>
                  <a:cubicBezTo>
                    <a:pt x="1875" y="4846"/>
                    <a:pt x="1825" y="5046"/>
                    <a:pt x="1825" y="5258"/>
                  </a:cubicBezTo>
                  <a:lnTo>
                    <a:pt x="3437" y="5358"/>
                  </a:lnTo>
                  <a:cubicBezTo>
                    <a:pt x="3487" y="5158"/>
                    <a:pt x="3487" y="4896"/>
                    <a:pt x="3487" y="4633"/>
                  </a:cubicBezTo>
                  <a:lnTo>
                    <a:pt x="4949" y="4633"/>
                  </a:lnTo>
                  <a:cubicBezTo>
                    <a:pt x="5212" y="4633"/>
                    <a:pt x="5362" y="4321"/>
                    <a:pt x="5262" y="4108"/>
                  </a:cubicBezTo>
                  <a:lnTo>
                    <a:pt x="2975" y="160"/>
                  </a:lnTo>
                  <a:cubicBezTo>
                    <a:pt x="2919" y="53"/>
                    <a:pt x="2812" y="0"/>
                    <a:pt x="2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3871939" y="2807124"/>
              <a:ext cx="289434" cy="286760"/>
            </a:xfrm>
            <a:custGeom>
              <a:rect b="b" l="l" r="r" t="t"/>
              <a:pathLst>
                <a:path extrusionOk="0" h="5362" w="5412">
                  <a:moveTo>
                    <a:pt x="1925" y="1"/>
                  </a:moveTo>
                  <a:cubicBezTo>
                    <a:pt x="1925" y="263"/>
                    <a:pt x="1925" y="526"/>
                    <a:pt x="1875" y="788"/>
                  </a:cubicBezTo>
                  <a:lnTo>
                    <a:pt x="412" y="788"/>
                  </a:lnTo>
                  <a:cubicBezTo>
                    <a:pt x="150" y="788"/>
                    <a:pt x="0" y="1038"/>
                    <a:pt x="150" y="1250"/>
                  </a:cubicBezTo>
                  <a:lnTo>
                    <a:pt x="2437" y="5212"/>
                  </a:lnTo>
                  <a:cubicBezTo>
                    <a:pt x="2493" y="5312"/>
                    <a:pt x="2599" y="5362"/>
                    <a:pt x="2710" y="5362"/>
                  </a:cubicBezTo>
                  <a:cubicBezTo>
                    <a:pt x="2821" y="5362"/>
                    <a:pt x="2937" y="5312"/>
                    <a:pt x="3012" y="5212"/>
                  </a:cubicBezTo>
                  <a:lnTo>
                    <a:pt x="5311" y="1250"/>
                  </a:lnTo>
                  <a:cubicBezTo>
                    <a:pt x="5411" y="1038"/>
                    <a:pt x="5249" y="788"/>
                    <a:pt x="4999" y="788"/>
                  </a:cubicBezTo>
                  <a:lnTo>
                    <a:pt x="3537" y="788"/>
                  </a:lnTo>
                  <a:cubicBezTo>
                    <a:pt x="3537" y="576"/>
                    <a:pt x="3537" y="363"/>
                    <a:pt x="3587" y="163"/>
                  </a:cubicBezTo>
                  <a:lnTo>
                    <a:pt x="1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517503" y="3275988"/>
              <a:ext cx="292803" cy="280930"/>
            </a:xfrm>
            <a:custGeom>
              <a:rect b="b" l="l" r="r" t="t"/>
              <a:pathLst>
                <a:path extrusionOk="0" h="5253" w="5475">
                  <a:moveTo>
                    <a:pt x="1162" y="0"/>
                  </a:moveTo>
                  <a:cubicBezTo>
                    <a:pt x="982" y="0"/>
                    <a:pt x="788" y="137"/>
                    <a:pt x="788" y="344"/>
                  </a:cubicBezTo>
                  <a:lnTo>
                    <a:pt x="788" y="1806"/>
                  </a:lnTo>
                  <a:cubicBezTo>
                    <a:pt x="576" y="1806"/>
                    <a:pt x="363" y="1806"/>
                    <a:pt x="163" y="1756"/>
                  </a:cubicBezTo>
                  <a:lnTo>
                    <a:pt x="1" y="3418"/>
                  </a:lnTo>
                  <a:lnTo>
                    <a:pt x="788" y="3418"/>
                  </a:lnTo>
                  <a:lnTo>
                    <a:pt x="788" y="4930"/>
                  </a:lnTo>
                  <a:cubicBezTo>
                    <a:pt x="788" y="5121"/>
                    <a:pt x="953" y="5252"/>
                    <a:pt x="1120" y="5252"/>
                  </a:cubicBezTo>
                  <a:cubicBezTo>
                    <a:pt x="1183" y="5252"/>
                    <a:pt x="1246" y="5233"/>
                    <a:pt x="1301" y="5192"/>
                  </a:cubicBezTo>
                  <a:lnTo>
                    <a:pt x="5262" y="2893"/>
                  </a:lnTo>
                  <a:cubicBezTo>
                    <a:pt x="5474" y="2793"/>
                    <a:pt x="5474" y="2481"/>
                    <a:pt x="5262" y="2331"/>
                  </a:cubicBezTo>
                  <a:lnTo>
                    <a:pt x="1301" y="31"/>
                  </a:lnTo>
                  <a:cubicBezTo>
                    <a:pt x="1258" y="10"/>
                    <a:pt x="1211" y="0"/>
                    <a:pt x="1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2910940" y="1965910"/>
            <a:ext cx="86096" cy="41881"/>
          </a:xfrm>
          <a:custGeom>
            <a:rect b="b" l="l" r="r" t="t"/>
            <a:pathLst>
              <a:path extrusionOk="0" h="323" w="664">
                <a:moveTo>
                  <a:pt x="78" y="0"/>
                </a:moveTo>
                <a:lnTo>
                  <a:pt x="1" y="168"/>
                </a:lnTo>
                <a:cubicBezTo>
                  <a:pt x="210" y="264"/>
                  <a:pt x="437" y="323"/>
                  <a:pt x="664" y="323"/>
                </a:cubicBezTo>
                <a:lnTo>
                  <a:pt x="664" y="132"/>
                </a:lnTo>
                <a:cubicBezTo>
                  <a:pt x="455" y="132"/>
                  <a:pt x="246" y="77"/>
                  <a:pt x="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4" name="Google Shape;574;p25"/>
          <p:cNvGrpSpPr/>
          <p:nvPr/>
        </p:nvGrpSpPr>
        <p:grpSpPr>
          <a:xfrm>
            <a:off x="332391" y="1476621"/>
            <a:ext cx="400176" cy="402114"/>
            <a:chOff x="2702572" y="1501975"/>
            <a:chExt cx="588927" cy="591780"/>
          </a:xfrm>
        </p:grpSpPr>
        <p:sp>
          <p:nvSpPr>
            <p:cNvPr id="575" name="Google Shape;575;p25"/>
            <p:cNvSpPr/>
            <p:nvPr/>
          </p:nvSpPr>
          <p:spPr>
            <a:xfrm>
              <a:off x="2702572" y="1501975"/>
              <a:ext cx="588927" cy="591780"/>
            </a:xfrm>
            <a:custGeom>
              <a:rect b="b" l="l" r="r" t="t"/>
              <a:pathLst>
                <a:path extrusionOk="0" h="4564" w="4542">
                  <a:moveTo>
                    <a:pt x="2271" y="0"/>
                  </a:moveTo>
                  <a:cubicBezTo>
                    <a:pt x="1022" y="0"/>
                    <a:pt x="0" y="1022"/>
                    <a:pt x="0" y="2293"/>
                  </a:cubicBezTo>
                  <a:cubicBezTo>
                    <a:pt x="0" y="3542"/>
                    <a:pt x="1022" y="4564"/>
                    <a:pt x="2271" y="4564"/>
                  </a:cubicBezTo>
                  <a:cubicBezTo>
                    <a:pt x="3538" y="4564"/>
                    <a:pt x="4541" y="3542"/>
                    <a:pt x="4541" y="2293"/>
                  </a:cubicBezTo>
                  <a:cubicBezTo>
                    <a:pt x="4541" y="1022"/>
                    <a:pt x="3538" y="0"/>
                    <a:pt x="2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2849739" y="1604927"/>
              <a:ext cx="83114" cy="66647"/>
            </a:xfrm>
            <a:custGeom>
              <a:rect b="b" l="l" r="r" t="t"/>
              <a:pathLst>
                <a:path extrusionOk="0" h="514" w="641">
                  <a:moveTo>
                    <a:pt x="568" y="1"/>
                  </a:moveTo>
                  <a:cubicBezTo>
                    <a:pt x="359" y="78"/>
                    <a:pt x="168" y="210"/>
                    <a:pt x="0" y="364"/>
                  </a:cubicBezTo>
                  <a:lnTo>
                    <a:pt x="132" y="514"/>
                  </a:lnTo>
                  <a:cubicBezTo>
                    <a:pt x="282" y="364"/>
                    <a:pt x="455" y="250"/>
                    <a:pt x="641" y="173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2788538" y="1713326"/>
              <a:ext cx="41362" cy="86096"/>
            </a:xfrm>
            <a:custGeom>
              <a:rect b="b" l="l" r="r" t="t"/>
              <a:pathLst>
                <a:path extrusionOk="0" h="664" w="319">
                  <a:moveTo>
                    <a:pt x="150" y="0"/>
                  </a:moveTo>
                  <a:cubicBezTo>
                    <a:pt x="55" y="209"/>
                    <a:pt x="0" y="436"/>
                    <a:pt x="0" y="663"/>
                  </a:cubicBezTo>
                  <a:lnTo>
                    <a:pt x="186" y="663"/>
                  </a:lnTo>
                  <a:cubicBezTo>
                    <a:pt x="186" y="454"/>
                    <a:pt x="245" y="264"/>
                    <a:pt x="318" y="73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2996907" y="1590275"/>
              <a:ext cx="86096" cy="41881"/>
            </a:xfrm>
            <a:custGeom>
              <a:rect b="b" l="l" r="r" t="t"/>
              <a:pathLst>
                <a:path extrusionOk="0" h="323" w="664">
                  <a:moveTo>
                    <a:pt x="1" y="0"/>
                  </a:moveTo>
                  <a:lnTo>
                    <a:pt x="1" y="209"/>
                  </a:lnTo>
                  <a:cubicBezTo>
                    <a:pt x="210" y="209"/>
                    <a:pt x="414" y="250"/>
                    <a:pt x="586" y="323"/>
                  </a:cubicBezTo>
                  <a:lnTo>
                    <a:pt x="664" y="155"/>
                  </a:lnTo>
                  <a:cubicBezTo>
                    <a:pt x="455" y="59"/>
                    <a:pt x="22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3127089" y="1651995"/>
              <a:ext cx="63664" cy="83243"/>
            </a:xfrm>
            <a:custGeom>
              <a:rect b="b" l="l" r="r" t="t"/>
              <a:pathLst>
                <a:path extrusionOk="0" h="642" w="491">
                  <a:moveTo>
                    <a:pt x="132" y="1"/>
                  </a:moveTo>
                  <a:lnTo>
                    <a:pt x="0" y="133"/>
                  </a:lnTo>
                  <a:cubicBezTo>
                    <a:pt x="132" y="282"/>
                    <a:pt x="245" y="455"/>
                    <a:pt x="318" y="641"/>
                  </a:cubicBezTo>
                  <a:lnTo>
                    <a:pt x="491" y="569"/>
                  </a:lnTo>
                  <a:cubicBezTo>
                    <a:pt x="413" y="360"/>
                    <a:pt x="282" y="169"/>
                    <a:pt x="1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2803190" y="1862827"/>
              <a:ext cx="63794" cy="83762"/>
            </a:xfrm>
            <a:custGeom>
              <a:rect b="b" l="l" r="r" t="t"/>
              <a:pathLst>
                <a:path extrusionOk="0" h="646" w="492">
                  <a:moveTo>
                    <a:pt x="169" y="1"/>
                  </a:moveTo>
                  <a:lnTo>
                    <a:pt x="1" y="78"/>
                  </a:lnTo>
                  <a:cubicBezTo>
                    <a:pt x="73" y="282"/>
                    <a:pt x="205" y="491"/>
                    <a:pt x="359" y="645"/>
                  </a:cubicBezTo>
                  <a:lnTo>
                    <a:pt x="491" y="509"/>
                  </a:lnTo>
                  <a:cubicBezTo>
                    <a:pt x="359" y="359"/>
                    <a:pt x="246" y="19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3163524" y="1799292"/>
              <a:ext cx="42011" cy="88430"/>
            </a:xfrm>
            <a:custGeom>
              <a:rect b="b" l="l" r="r" t="t"/>
              <a:pathLst>
                <a:path extrusionOk="0" h="682" w="324">
                  <a:moveTo>
                    <a:pt x="132" y="0"/>
                  </a:moveTo>
                  <a:cubicBezTo>
                    <a:pt x="132" y="204"/>
                    <a:pt x="78" y="413"/>
                    <a:pt x="1" y="586"/>
                  </a:cubicBezTo>
                  <a:lnTo>
                    <a:pt x="173" y="681"/>
                  </a:lnTo>
                  <a:cubicBezTo>
                    <a:pt x="264" y="454"/>
                    <a:pt x="323" y="227"/>
                    <a:pt x="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3060572" y="1928826"/>
              <a:ext cx="83632" cy="66647"/>
            </a:xfrm>
            <a:custGeom>
              <a:rect b="b" l="l" r="r" t="t"/>
              <a:pathLst>
                <a:path extrusionOk="0" h="514" w="645">
                  <a:moveTo>
                    <a:pt x="513" y="0"/>
                  </a:moveTo>
                  <a:cubicBezTo>
                    <a:pt x="359" y="136"/>
                    <a:pt x="191" y="250"/>
                    <a:pt x="0" y="322"/>
                  </a:cubicBezTo>
                  <a:lnTo>
                    <a:pt x="77" y="513"/>
                  </a:lnTo>
                  <a:cubicBezTo>
                    <a:pt x="286" y="418"/>
                    <a:pt x="472" y="304"/>
                    <a:pt x="645" y="136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2844423" y="1646809"/>
              <a:ext cx="304577" cy="306782"/>
            </a:xfrm>
            <a:custGeom>
              <a:rect b="b" l="l" r="r" t="t"/>
              <a:pathLst>
                <a:path extrusionOk="0" h="2366" w="2349">
                  <a:moveTo>
                    <a:pt x="1177" y="418"/>
                  </a:moveTo>
                  <a:cubicBezTo>
                    <a:pt x="1590" y="418"/>
                    <a:pt x="1930" y="758"/>
                    <a:pt x="1930" y="1176"/>
                  </a:cubicBezTo>
                  <a:cubicBezTo>
                    <a:pt x="1930" y="1589"/>
                    <a:pt x="1590" y="1930"/>
                    <a:pt x="1177" y="1930"/>
                  </a:cubicBezTo>
                  <a:cubicBezTo>
                    <a:pt x="759" y="1930"/>
                    <a:pt x="418" y="1589"/>
                    <a:pt x="418" y="1176"/>
                  </a:cubicBezTo>
                  <a:cubicBezTo>
                    <a:pt x="418" y="758"/>
                    <a:pt x="759" y="418"/>
                    <a:pt x="1177" y="418"/>
                  </a:cubicBezTo>
                  <a:close/>
                  <a:moveTo>
                    <a:pt x="1177" y="0"/>
                  </a:moveTo>
                  <a:cubicBezTo>
                    <a:pt x="532" y="0"/>
                    <a:pt x="1" y="531"/>
                    <a:pt x="1" y="1176"/>
                  </a:cubicBezTo>
                  <a:cubicBezTo>
                    <a:pt x="1" y="1835"/>
                    <a:pt x="532" y="2366"/>
                    <a:pt x="1177" y="2366"/>
                  </a:cubicBezTo>
                  <a:cubicBezTo>
                    <a:pt x="1840" y="2366"/>
                    <a:pt x="2348" y="1835"/>
                    <a:pt x="2348" y="1176"/>
                  </a:cubicBezTo>
                  <a:cubicBezTo>
                    <a:pt x="2348" y="531"/>
                    <a:pt x="1840" y="0"/>
                    <a:pt x="1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25"/>
          <p:cNvGrpSpPr/>
          <p:nvPr/>
        </p:nvGrpSpPr>
        <p:grpSpPr>
          <a:xfrm>
            <a:off x="8424097" y="4160144"/>
            <a:ext cx="383721" cy="383721"/>
            <a:chOff x="5864796" y="3837597"/>
            <a:chExt cx="485845" cy="485845"/>
          </a:xfrm>
        </p:grpSpPr>
        <p:sp>
          <p:nvSpPr>
            <p:cNvPr id="585" name="Google Shape;585;p25"/>
            <p:cNvSpPr/>
            <p:nvPr/>
          </p:nvSpPr>
          <p:spPr>
            <a:xfrm>
              <a:off x="5864796" y="3837597"/>
              <a:ext cx="485845" cy="485845"/>
            </a:xfrm>
            <a:custGeom>
              <a:rect b="b" l="l" r="r" t="t"/>
              <a:pathLst>
                <a:path extrusionOk="0" h="3747" w="3747">
                  <a:moveTo>
                    <a:pt x="1871" y="0"/>
                  </a:moveTo>
                  <a:cubicBezTo>
                    <a:pt x="832" y="0"/>
                    <a:pt x="1" y="831"/>
                    <a:pt x="1" y="1876"/>
                  </a:cubicBezTo>
                  <a:cubicBezTo>
                    <a:pt x="1" y="2915"/>
                    <a:pt x="832" y="3746"/>
                    <a:pt x="1871" y="3746"/>
                  </a:cubicBezTo>
                  <a:cubicBezTo>
                    <a:pt x="2911" y="3746"/>
                    <a:pt x="3747" y="2915"/>
                    <a:pt x="3747" y="1876"/>
                  </a:cubicBezTo>
                  <a:cubicBezTo>
                    <a:pt x="3747" y="831"/>
                    <a:pt x="2911" y="0"/>
                    <a:pt x="1871" y="0"/>
                  </a:cubicBezTo>
                  <a:close/>
                </a:path>
              </a:pathLst>
            </a:custGeom>
            <a:solidFill>
              <a:srgbClr val="EE92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6043861" y="3911116"/>
              <a:ext cx="127199" cy="159744"/>
            </a:xfrm>
            <a:custGeom>
              <a:rect b="b" l="l" r="r" t="t"/>
              <a:pathLst>
                <a:path extrusionOk="0" h="1232" w="981">
                  <a:moveTo>
                    <a:pt x="490" y="1"/>
                  </a:moveTo>
                  <a:cubicBezTo>
                    <a:pt x="227" y="1"/>
                    <a:pt x="0" y="210"/>
                    <a:pt x="0" y="473"/>
                  </a:cubicBezTo>
                  <a:cubicBezTo>
                    <a:pt x="0" y="741"/>
                    <a:pt x="209" y="1231"/>
                    <a:pt x="490" y="1231"/>
                  </a:cubicBezTo>
                  <a:cubicBezTo>
                    <a:pt x="777" y="1231"/>
                    <a:pt x="981" y="741"/>
                    <a:pt x="981" y="473"/>
                  </a:cubicBezTo>
                  <a:cubicBezTo>
                    <a:pt x="981" y="210"/>
                    <a:pt x="754" y="1"/>
                    <a:pt x="4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5967878" y="4080716"/>
              <a:ext cx="279812" cy="147297"/>
            </a:xfrm>
            <a:custGeom>
              <a:rect b="b" l="l" r="r" t="t"/>
              <a:pathLst>
                <a:path extrusionOk="0" h="1136" w="2158">
                  <a:moveTo>
                    <a:pt x="831" y="1"/>
                  </a:moveTo>
                  <a:cubicBezTo>
                    <a:pt x="831" y="150"/>
                    <a:pt x="772" y="282"/>
                    <a:pt x="622" y="300"/>
                  </a:cubicBezTo>
                  <a:cubicBezTo>
                    <a:pt x="227" y="377"/>
                    <a:pt x="0" y="491"/>
                    <a:pt x="73" y="868"/>
                  </a:cubicBezTo>
                  <a:cubicBezTo>
                    <a:pt x="73" y="868"/>
                    <a:pt x="341" y="1136"/>
                    <a:pt x="1076" y="1136"/>
                  </a:cubicBezTo>
                  <a:cubicBezTo>
                    <a:pt x="1817" y="1136"/>
                    <a:pt x="2080" y="868"/>
                    <a:pt x="2080" y="868"/>
                  </a:cubicBezTo>
                  <a:cubicBezTo>
                    <a:pt x="2157" y="491"/>
                    <a:pt x="1907" y="377"/>
                    <a:pt x="1531" y="300"/>
                  </a:cubicBezTo>
                  <a:cubicBezTo>
                    <a:pt x="1381" y="282"/>
                    <a:pt x="1322" y="150"/>
                    <a:pt x="1322" y="1"/>
                  </a:cubicBezTo>
                  <a:cubicBezTo>
                    <a:pt x="1249" y="55"/>
                    <a:pt x="1154" y="91"/>
                    <a:pt x="1076" y="91"/>
                  </a:cubicBezTo>
                  <a:cubicBezTo>
                    <a:pt x="981" y="91"/>
                    <a:pt x="908" y="55"/>
                    <a:pt x="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5"/>
          <p:cNvGrpSpPr/>
          <p:nvPr/>
        </p:nvGrpSpPr>
        <p:grpSpPr>
          <a:xfrm>
            <a:off x="8424093" y="1495228"/>
            <a:ext cx="383730" cy="383662"/>
            <a:chOff x="3981873" y="1214026"/>
            <a:chExt cx="637849" cy="637736"/>
          </a:xfrm>
        </p:grpSpPr>
        <p:sp>
          <p:nvSpPr>
            <p:cNvPr id="589" name="Google Shape;589;p25"/>
            <p:cNvSpPr/>
            <p:nvPr/>
          </p:nvSpPr>
          <p:spPr>
            <a:xfrm>
              <a:off x="3981873" y="1214026"/>
              <a:ext cx="637849" cy="637736"/>
            </a:xfrm>
            <a:custGeom>
              <a:rect b="b" l="l" r="r" t="t"/>
              <a:pathLst>
                <a:path extrusionOk="0" h="5127" w="5128">
                  <a:moveTo>
                    <a:pt x="2571" y="0"/>
                  </a:moveTo>
                  <a:cubicBezTo>
                    <a:pt x="1154" y="0"/>
                    <a:pt x="1" y="1154"/>
                    <a:pt x="1" y="2552"/>
                  </a:cubicBezTo>
                  <a:cubicBezTo>
                    <a:pt x="1" y="3973"/>
                    <a:pt x="1154" y="5127"/>
                    <a:pt x="2571" y="5127"/>
                  </a:cubicBezTo>
                  <a:cubicBezTo>
                    <a:pt x="3974" y="5127"/>
                    <a:pt x="5127" y="3973"/>
                    <a:pt x="5127" y="2552"/>
                  </a:cubicBezTo>
                  <a:cubicBezTo>
                    <a:pt x="5127" y="1154"/>
                    <a:pt x="3974" y="0"/>
                    <a:pt x="2571" y="0"/>
                  </a:cubicBezTo>
                  <a:close/>
                </a:path>
              </a:pathLst>
            </a:custGeom>
            <a:solidFill>
              <a:srgbClr val="EEB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4080748" y="1331426"/>
              <a:ext cx="298898" cy="332233"/>
            </a:xfrm>
            <a:custGeom>
              <a:rect b="b" l="l" r="r" t="t"/>
              <a:pathLst>
                <a:path extrusionOk="0" h="2671" w="2403">
                  <a:moveTo>
                    <a:pt x="1286" y="1"/>
                  </a:moveTo>
                  <a:cubicBezTo>
                    <a:pt x="663" y="1"/>
                    <a:pt x="169" y="496"/>
                    <a:pt x="169" y="1118"/>
                  </a:cubicBezTo>
                  <a:cubicBezTo>
                    <a:pt x="169" y="1440"/>
                    <a:pt x="323" y="1722"/>
                    <a:pt x="527" y="1930"/>
                  </a:cubicBezTo>
                  <a:cubicBezTo>
                    <a:pt x="509" y="2158"/>
                    <a:pt x="377" y="2444"/>
                    <a:pt x="1" y="2671"/>
                  </a:cubicBezTo>
                  <a:cubicBezTo>
                    <a:pt x="1" y="2671"/>
                    <a:pt x="663" y="2652"/>
                    <a:pt x="1059" y="2198"/>
                  </a:cubicBezTo>
                  <a:cubicBezTo>
                    <a:pt x="1136" y="2217"/>
                    <a:pt x="1208" y="2217"/>
                    <a:pt x="1286" y="2217"/>
                  </a:cubicBezTo>
                  <a:cubicBezTo>
                    <a:pt x="1889" y="2217"/>
                    <a:pt x="2403" y="1722"/>
                    <a:pt x="2403" y="1118"/>
                  </a:cubicBezTo>
                  <a:cubicBezTo>
                    <a:pt x="2403" y="496"/>
                    <a:pt x="1889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4339471" y="1404316"/>
              <a:ext cx="190931" cy="266184"/>
            </a:xfrm>
            <a:custGeom>
              <a:rect b="b" l="l" r="r" t="t"/>
              <a:pathLst>
                <a:path extrusionOk="0" h="2140" w="1535">
                  <a:moveTo>
                    <a:pt x="454" y="0"/>
                  </a:moveTo>
                  <a:cubicBezTo>
                    <a:pt x="531" y="173"/>
                    <a:pt x="568" y="341"/>
                    <a:pt x="568" y="532"/>
                  </a:cubicBezTo>
                  <a:cubicBezTo>
                    <a:pt x="568" y="986"/>
                    <a:pt x="341" y="1363"/>
                    <a:pt x="0" y="1612"/>
                  </a:cubicBezTo>
                  <a:cubicBezTo>
                    <a:pt x="150" y="1726"/>
                    <a:pt x="323" y="1780"/>
                    <a:pt x="513" y="1780"/>
                  </a:cubicBezTo>
                  <a:cubicBezTo>
                    <a:pt x="568" y="1780"/>
                    <a:pt x="627" y="1780"/>
                    <a:pt x="681" y="1762"/>
                  </a:cubicBezTo>
                  <a:cubicBezTo>
                    <a:pt x="1022" y="2121"/>
                    <a:pt x="1535" y="2139"/>
                    <a:pt x="1535" y="2139"/>
                  </a:cubicBezTo>
                  <a:cubicBezTo>
                    <a:pt x="1231" y="1971"/>
                    <a:pt x="1135" y="1726"/>
                    <a:pt x="1117" y="1553"/>
                  </a:cubicBezTo>
                  <a:cubicBezTo>
                    <a:pt x="1285" y="1385"/>
                    <a:pt x="1399" y="1158"/>
                    <a:pt x="1399" y="890"/>
                  </a:cubicBezTo>
                  <a:cubicBezTo>
                    <a:pt x="1399" y="400"/>
                    <a:pt x="1004" y="0"/>
                    <a:pt x="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Google Shape;592;p25"/>
          <p:cNvGrpSpPr/>
          <p:nvPr/>
        </p:nvGrpSpPr>
        <p:grpSpPr>
          <a:xfrm>
            <a:off x="332417" y="4160144"/>
            <a:ext cx="400124" cy="400013"/>
            <a:chOff x="4034425" y="4252225"/>
            <a:chExt cx="532221" cy="532074"/>
          </a:xfrm>
        </p:grpSpPr>
        <p:sp>
          <p:nvSpPr>
            <p:cNvPr id="593" name="Google Shape;593;p25"/>
            <p:cNvSpPr/>
            <p:nvPr/>
          </p:nvSpPr>
          <p:spPr>
            <a:xfrm>
              <a:off x="4034425" y="4252225"/>
              <a:ext cx="532221" cy="532074"/>
            </a:xfrm>
            <a:custGeom>
              <a:rect b="b" l="l" r="r" t="t"/>
              <a:pathLst>
                <a:path extrusionOk="0" h="3615" w="3616">
                  <a:moveTo>
                    <a:pt x="1817" y="0"/>
                  </a:moveTo>
                  <a:cubicBezTo>
                    <a:pt x="818" y="0"/>
                    <a:pt x="1" y="795"/>
                    <a:pt x="1" y="1798"/>
                  </a:cubicBezTo>
                  <a:cubicBezTo>
                    <a:pt x="1" y="2802"/>
                    <a:pt x="818" y="3615"/>
                    <a:pt x="1817" y="3615"/>
                  </a:cubicBezTo>
                  <a:cubicBezTo>
                    <a:pt x="2820" y="3615"/>
                    <a:pt x="3615" y="2802"/>
                    <a:pt x="3615" y="1798"/>
                  </a:cubicBezTo>
                  <a:cubicBezTo>
                    <a:pt x="3615" y="795"/>
                    <a:pt x="2820" y="0"/>
                    <a:pt x="1817" y="0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4351907" y="4456078"/>
              <a:ext cx="106415" cy="136441"/>
            </a:xfrm>
            <a:custGeom>
              <a:rect b="b" l="l" r="r" t="t"/>
              <a:pathLst>
                <a:path extrusionOk="0" h="927" w="723">
                  <a:moveTo>
                    <a:pt x="723" y="0"/>
                  </a:moveTo>
                  <a:lnTo>
                    <a:pt x="1" y="472"/>
                  </a:lnTo>
                  <a:lnTo>
                    <a:pt x="723" y="926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145992" y="4413835"/>
              <a:ext cx="312327" cy="114510"/>
            </a:xfrm>
            <a:custGeom>
              <a:rect b="b" l="l" r="r" t="t"/>
              <a:pathLst>
                <a:path extrusionOk="0" h="778" w="2122">
                  <a:moveTo>
                    <a:pt x="115" y="1"/>
                  </a:moveTo>
                  <a:cubicBezTo>
                    <a:pt x="37" y="1"/>
                    <a:pt x="1" y="37"/>
                    <a:pt x="1" y="96"/>
                  </a:cubicBezTo>
                  <a:lnTo>
                    <a:pt x="1059" y="777"/>
                  </a:lnTo>
                  <a:lnTo>
                    <a:pt x="2122" y="96"/>
                  </a:lnTo>
                  <a:cubicBezTo>
                    <a:pt x="2122" y="37"/>
                    <a:pt x="206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4148789" y="4539532"/>
              <a:ext cx="303496" cy="83748"/>
            </a:xfrm>
            <a:custGeom>
              <a:rect b="b" l="l" r="r" t="t"/>
              <a:pathLst>
                <a:path extrusionOk="0" h="569" w="2062">
                  <a:moveTo>
                    <a:pt x="836" y="1"/>
                  </a:moveTo>
                  <a:lnTo>
                    <a:pt x="0" y="527"/>
                  </a:lnTo>
                  <a:cubicBezTo>
                    <a:pt x="18" y="546"/>
                    <a:pt x="59" y="568"/>
                    <a:pt x="96" y="568"/>
                  </a:cubicBezTo>
                  <a:lnTo>
                    <a:pt x="1989" y="568"/>
                  </a:lnTo>
                  <a:cubicBezTo>
                    <a:pt x="2025" y="568"/>
                    <a:pt x="2043" y="546"/>
                    <a:pt x="2062" y="527"/>
                  </a:cubicBezTo>
                  <a:lnTo>
                    <a:pt x="1231" y="1"/>
                  </a:lnTo>
                  <a:lnTo>
                    <a:pt x="1081" y="91"/>
                  </a:lnTo>
                  <a:cubicBezTo>
                    <a:pt x="1063" y="91"/>
                    <a:pt x="1063" y="114"/>
                    <a:pt x="1040" y="114"/>
                  </a:cubicBezTo>
                  <a:cubicBezTo>
                    <a:pt x="1022" y="114"/>
                    <a:pt x="1004" y="91"/>
                    <a:pt x="985" y="91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4145992" y="4456078"/>
              <a:ext cx="105826" cy="136441"/>
            </a:xfrm>
            <a:custGeom>
              <a:rect b="b" l="l" r="r" t="t"/>
              <a:pathLst>
                <a:path extrusionOk="0" h="927" w="719">
                  <a:moveTo>
                    <a:pt x="1" y="0"/>
                  </a:moveTo>
                  <a:lnTo>
                    <a:pt x="1" y="926"/>
                  </a:lnTo>
                  <a:lnTo>
                    <a:pt x="718" y="4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25"/>
          <p:cNvGrpSpPr/>
          <p:nvPr/>
        </p:nvGrpSpPr>
        <p:grpSpPr>
          <a:xfrm>
            <a:off x="332392" y="2836501"/>
            <a:ext cx="400175" cy="400175"/>
            <a:chOff x="2741341" y="3825149"/>
            <a:chExt cx="527726" cy="527726"/>
          </a:xfrm>
        </p:grpSpPr>
        <p:sp>
          <p:nvSpPr>
            <p:cNvPr id="599" name="Google Shape;599;p25"/>
            <p:cNvSpPr/>
            <p:nvPr/>
          </p:nvSpPr>
          <p:spPr>
            <a:xfrm>
              <a:off x="2741341" y="3825149"/>
              <a:ext cx="527726" cy="527726"/>
            </a:xfrm>
            <a:custGeom>
              <a:rect b="b" l="l" r="r" t="t"/>
              <a:pathLst>
                <a:path extrusionOk="0" h="4070" w="4070">
                  <a:moveTo>
                    <a:pt x="2026" y="1"/>
                  </a:moveTo>
                  <a:cubicBezTo>
                    <a:pt x="909" y="1"/>
                    <a:pt x="1" y="909"/>
                    <a:pt x="1" y="2044"/>
                  </a:cubicBezTo>
                  <a:cubicBezTo>
                    <a:pt x="1" y="3161"/>
                    <a:pt x="909" y="4069"/>
                    <a:pt x="2026" y="4069"/>
                  </a:cubicBezTo>
                  <a:cubicBezTo>
                    <a:pt x="3161" y="4069"/>
                    <a:pt x="4069" y="3161"/>
                    <a:pt x="4069" y="2044"/>
                  </a:cubicBezTo>
                  <a:cubicBezTo>
                    <a:pt x="4069" y="909"/>
                    <a:pt x="3161" y="1"/>
                    <a:pt x="2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2972141" y="4188466"/>
              <a:ext cx="63794" cy="63664"/>
            </a:xfrm>
            <a:custGeom>
              <a:rect b="b" l="l" r="r" t="t"/>
              <a:pathLst>
                <a:path extrusionOk="0" h="491" w="492">
                  <a:moveTo>
                    <a:pt x="246" y="1"/>
                  </a:moveTo>
                  <a:cubicBezTo>
                    <a:pt x="114" y="1"/>
                    <a:pt x="1" y="114"/>
                    <a:pt x="1" y="246"/>
                  </a:cubicBezTo>
                  <a:cubicBezTo>
                    <a:pt x="1" y="377"/>
                    <a:pt x="114" y="491"/>
                    <a:pt x="246" y="491"/>
                  </a:cubicBezTo>
                  <a:cubicBezTo>
                    <a:pt x="401" y="491"/>
                    <a:pt x="491" y="377"/>
                    <a:pt x="491" y="246"/>
                  </a:cubicBezTo>
                  <a:cubicBezTo>
                    <a:pt x="491" y="114"/>
                    <a:pt x="401" y="1"/>
                    <a:pt x="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2832624" y="3952997"/>
              <a:ext cx="343476" cy="113195"/>
            </a:xfrm>
            <a:custGeom>
              <a:rect b="b" l="l" r="r" t="t"/>
              <a:pathLst>
                <a:path extrusionOk="0" h="873" w="2649">
                  <a:moveTo>
                    <a:pt x="1322" y="0"/>
                  </a:moveTo>
                  <a:cubicBezTo>
                    <a:pt x="795" y="0"/>
                    <a:pt x="319" y="245"/>
                    <a:pt x="1" y="622"/>
                  </a:cubicBezTo>
                  <a:lnTo>
                    <a:pt x="300" y="872"/>
                  </a:lnTo>
                  <a:cubicBezTo>
                    <a:pt x="546" y="568"/>
                    <a:pt x="909" y="395"/>
                    <a:pt x="1322" y="395"/>
                  </a:cubicBezTo>
                  <a:cubicBezTo>
                    <a:pt x="1740" y="395"/>
                    <a:pt x="2117" y="568"/>
                    <a:pt x="2362" y="872"/>
                  </a:cubicBezTo>
                  <a:lnTo>
                    <a:pt x="2648" y="622"/>
                  </a:lnTo>
                  <a:cubicBezTo>
                    <a:pt x="2344" y="245"/>
                    <a:pt x="1853" y="0"/>
                    <a:pt x="1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2930390" y="4114817"/>
              <a:ext cx="147297" cy="56663"/>
            </a:xfrm>
            <a:custGeom>
              <a:rect b="b" l="l" r="r" t="t"/>
              <a:pathLst>
                <a:path extrusionOk="0" h="437" w="1136">
                  <a:moveTo>
                    <a:pt x="568" y="1"/>
                  </a:moveTo>
                  <a:cubicBezTo>
                    <a:pt x="341" y="1"/>
                    <a:pt x="132" y="114"/>
                    <a:pt x="1" y="264"/>
                  </a:cubicBezTo>
                  <a:lnTo>
                    <a:pt x="191" y="437"/>
                  </a:lnTo>
                  <a:cubicBezTo>
                    <a:pt x="287" y="323"/>
                    <a:pt x="418" y="264"/>
                    <a:pt x="568" y="264"/>
                  </a:cubicBezTo>
                  <a:cubicBezTo>
                    <a:pt x="723" y="264"/>
                    <a:pt x="854" y="323"/>
                    <a:pt x="950" y="437"/>
                  </a:cubicBezTo>
                  <a:lnTo>
                    <a:pt x="1136" y="264"/>
                  </a:lnTo>
                  <a:cubicBezTo>
                    <a:pt x="1004" y="114"/>
                    <a:pt x="795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2883841" y="4038964"/>
              <a:ext cx="240394" cy="80780"/>
            </a:xfrm>
            <a:custGeom>
              <a:rect b="b" l="l" r="r" t="t"/>
              <a:pathLst>
                <a:path extrusionOk="0" h="623" w="1854">
                  <a:moveTo>
                    <a:pt x="927" y="0"/>
                  </a:moveTo>
                  <a:cubicBezTo>
                    <a:pt x="568" y="0"/>
                    <a:pt x="228" y="168"/>
                    <a:pt x="1" y="436"/>
                  </a:cubicBezTo>
                  <a:lnTo>
                    <a:pt x="228" y="622"/>
                  </a:lnTo>
                  <a:cubicBezTo>
                    <a:pt x="400" y="413"/>
                    <a:pt x="646" y="282"/>
                    <a:pt x="927" y="282"/>
                  </a:cubicBezTo>
                  <a:cubicBezTo>
                    <a:pt x="1213" y="282"/>
                    <a:pt x="1458" y="413"/>
                    <a:pt x="1626" y="622"/>
                  </a:cubicBezTo>
                  <a:lnTo>
                    <a:pt x="1853" y="436"/>
                  </a:lnTo>
                  <a:cubicBezTo>
                    <a:pt x="1649" y="168"/>
                    <a:pt x="1309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25"/>
          <p:cNvGrpSpPr/>
          <p:nvPr/>
        </p:nvGrpSpPr>
        <p:grpSpPr>
          <a:xfrm>
            <a:off x="8424063" y="2836501"/>
            <a:ext cx="383788" cy="383348"/>
            <a:chOff x="5479178" y="1379443"/>
            <a:chExt cx="564810" cy="564162"/>
          </a:xfrm>
        </p:grpSpPr>
        <p:sp>
          <p:nvSpPr>
            <p:cNvPr id="605" name="Google Shape;605;p25"/>
            <p:cNvSpPr/>
            <p:nvPr/>
          </p:nvSpPr>
          <p:spPr>
            <a:xfrm>
              <a:off x="5479178" y="1379443"/>
              <a:ext cx="564810" cy="564162"/>
            </a:xfrm>
            <a:custGeom>
              <a:rect b="b" l="l" r="r" t="t"/>
              <a:pathLst>
                <a:path extrusionOk="0" h="4351" w="4356">
                  <a:moveTo>
                    <a:pt x="2180" y="1"/>
                  </a:moveTo>
                  <a:cubicBezTo>
                    <a:pt x="968" y="1"/>
                    <a:pt x="0" y="986"/>
                    <a:pt x="0" y="2176"/>
                  </a:cubicBezTo>
                  <a:cubicBezTo>
                    <a:pt x="0" y="3388"/>
                    <a:pt x="968" y="4351"/>
                    <a:pt x="2180" y="4351"/>
                  </a:cubicBezTo>
                  <a:cubicBezTo>
                    <a:pt x="3388" y="4351"/>
                    <a:pt x="4355" y="3388"/>
                    <a:pt x="4355" y="2176"/>
                  </a:cubicBezTo>
                  <a:cubicBezTo>
                    <a:pt x="4355" y="986"/>
                    <a:pt x="3388" y="1"/>
                    <a:pt x="2180" y="1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5661095" y="1490175"/>
              <a:ext cx="200847" cy="335696"/>
            </a:xfrm>
            <a:custGeom>
              <a:rect b="b" l="l" r="r" t="t"/>
              <a:pathLst>
                <a:path extrusionOk="0" h="2589" w="1549">
                  <a:moveTo>
                    <a:pt x="1363" y="227"/>
                  </a:moveTo>
                  <a:cubicBezTo>
                    <a:pt x="1399" y="227"/>
                    <a:pt x="1435" y="282"/>
                    <a:pt x="1435" y="318"/>
                  </a:cubicBezTo>
                  <a:lnTo>
                    <a:pt x="1435" y="2062"/>
                  </a:lnTo>
                  <a:cubicBezTo>
                    <a:pt x="1435" y="2116"/>
                    <a:pt x="1399" y="2157"/>
                    <a:pt x="1363" y="2157"/>
                  </a:cubicBezTo>
                  <a:lnTo>
                    <a:pt x="187" y="2157"/>
                  </a:lnTo>
                  <a:cubicBezTo>
                    <a:pt x="150" y="2157"/>
                    <a:pt x="114" y="2116"/>
                    <a:pt x="114" y="2062"/>
                  </a:cubicBezTo>
                  <a:lnTo>
                    <a:pt x="114" y="318"/>
                  </a:lnTo>
                  <a:cubicBezTo>
                    <a:pt x="114" y="282"/>
                    <a:pt x="150" y="227"/>
                    <a:pt x="187" y="227"/>
                  </a:cubicBezTo>
                  <a:close/>
                  <a:moveTo>
                    <a:pt x="850" y="2248"/>
                  </a:moveTo>
                  <a:cubicBezTo>
                    <a:pt x="868" y="2248"/>
                    <a:pt x="909" y="2271"/>
                    <a:pt x="909" y="2307"/>
                  </a:cubicBezTo>
                  <a:lnTo>
                    <a:pt x="909" y="2457"/>
                  </a:lnTo>
                  <a:cubicBezTo>
                    <a:pt x="909" y="2475"/>
                    <a:pt x="868" y="2498"/>
                    <a:pt x="850" y="2498"/>
                  </a:cubicBezTo>
                  <a:lnTo>
                    <a:pt x="700" y="2498"/>
                  </a:lnTo>
                  <a:cubicBezTo>
                    <a:pt x="682" y="2498"/>
                    <a:pt x="641" y="2475"/>
                    <a:pt x="641" y="2457"/>
                  </a:cubicBezTo>
                  <a:lnTo>
                    <a:pt x="641" y="2307"/>
                  </a:lnTo>
                  <a:cubicBezTo>
                    <a:pt x="641" y="2271"/>
                    <a:pt x="682" y="2248"/>
                    <a:pt x="700" y="2248"/>
                  </a:cubicBezTo>
                  <a:close/>
                  <a:moveTo>
                    <a:pt x="114" y="0"/>
                  </a:moveTo>
                  <a:cubicBezTo>
                    <a:pt x="37" y="0"/>
                    <a:pt x="1" y="55"/>
                    <a:pt x="1" y="114"/>
                  </a:cubicBezTo>
                  <a:lnTo>
                    <a:pt x="1" y="2475"/>
                  </a:lnTo>
                  <a:cubicBezTo>
                    <a:pt x="1" y="2534"/>
                    <a:pt x="37" y="2588"/>
                    <a:pt x="114" y="2588"/>
                  </a:cubicBezTo>
                  <a:lnTo>
                    <a:pt x="1435" y="2588"/>
                  </a:lnTo>
                  <a:cubicBezTo>
                    <a:pt x="1513" y="2588"/>
                    <a:pt x="1549" y="2534"/>
                    <a:pt x="1549" y="2475"/>
                  </a:cubicBezTo>
                  <a:lnTo>
                    <a:pt x="1549" y="114"/>
                  </a:lnTo>
                  <a:cubicBezTo>
                    <a:pt x="1549" y="55"/>
                    <a:pt x="1513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25"/>
          <p:cNvGrpSpPr/>
          <p:nvPr/>
        </p:nvGrpSpPr>
        <p:grpSpPr>
          <a:xfrm>
            <a:off x="793788" y="3947083"/>
            <a:ext cx="2040300" cy="805552"/>
            <a:chOff x="320763" y="3947083"/>
            <a:chExt cx="2040300" cy="805552"/>
          </a:xfrm>
        </p:grpSpPr>
        <p:sp>
          <p:nvSpPr>
            <p:cNvPr id="608" name="Google Shape;608;p25"/>
            <p:cNvSpPr txBox="1"/>
            <p:nvPr/>
          </p:nvSpPr>
          <p:spPr>
            <a:xfrm>
              <a:off x="320763" y="394708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9" name="Google Shape;609;p25"/>
            <p:cNvSpPr txBox="1"/>
            <p:nvPr/>
          </p:nvSpPr>
          <p:spPr>
            <a:xfrm>
              <a:off x="320763" y="4217735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Saturn is composed of hydrogen and helium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10" name="Google Shape;610;p25"/>
          <p:cNvGrpSpPr/>
          <p:nvPr/>
        </p:nvGrpSpPr>
        <p:grpSpPr>
          <a:xfrm>
            <a:off x="798625" y="1306563"/>
            <a:ext cx="2040300" cy="805552"/>
            <a:chOff x="325600" y="1306563"/>
            <a:chExt cx="2040300" cy="805552"/>
          </a:xfrm>
        </p:grpSpPr>
        <p:sp>
          <p:nvSpPr>
            <p:cNvPr id="611" name="Google Shape;611;p25"/>
            <p:cNvSpPr txBox="1"/>
            <p:nvPr/>
          </p:nvSpPr>
          <p:spPr>
            <a:xfrm>
              <a:off x="325600" y="130656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2" name="Google Shape;612;p25"/>
            <p:cNvSpPr txBox="1"/>
            <p:nvPr/>
          </p:nvSpPr>
          <p:spPr>
            <a:xfrm>
              <a:off x="325600" y="1577215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Earth is the third planet from the Sun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808713" y="2626828"/>
            <a:ext cx="2040300" cy="805552"/>
            <a:chOff x="335688" y="2626828"/>
            <a:chExt cx="2040300" cy="805552"/>
          </a:xfrm>
        </p:grpSpPr>
        <p:sp>
          <p:nvSpPr>
            <p:cNvPr id="614" name="Google Shape;614;p25"/>
            <p:cNvSpPr txBox="1"/>
            <p:nvPr/>
          </p:nvSpPr>
          <p:spPr>
            <a:xfrm>
              <a:off x="335688" y="2626828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335688" y="2897480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16" name="Google Shape;616;p25"/>
          <p:cNvGrpSpPr/>
          <p:nvPr/>
        </p:nvGrpSpPr>
        <p:grpSpPr>
          <a:xfrm>
            <a:off x="6310275" y="1306563"/>
            <a:ext cx="2040300" cy="805552"/>
            <a:chOff x="6772825" y="1306563"/>
            <a:chExt cx="2040300" cy="805552"/>
          </a:xfrm>
        </p:grpSpPr>
        <p:sp>
          <p:nvSpPr>
            <p:cNvPr id="617" name="Google Shape;617;p25"/>
            <p:cNvSpPr txBox="1"/>
            <p:nvPr/>
          </p:nvSpPr>
          <p:spPr>
            <a:xfrm>
              <a:off x="6772825" y="1577215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Planet Mercury is the closest object to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18" name="Google Shape;618;p25"/>
            <p:cNvSpPr txBox="1"/>
            <p:nvPr/>
          </p:nvSpPr>
          <p:spPr>
            <a:xfrm>
              <a:off x="6772825" y="130656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9" name="Google Shape;619;p25"/>
          <p:cNvGrpSpPr/>
          <p:nvPr/>
        </p:nvGrpSpPr>
        <p:grpSpPr>
          <a:xfrm>
            <a:off x="6310275" y="2626828"/>
            <a:ext cx="2040300" cy="2125806"/>
            <a:chOff x="6772825" y="2626828"/>
            <a:chExt cx="2040300" cy="2125806"/>
          </a:xfrm>
        </p:grpSpPr>
        <p:grpSp>
          <p:nvGrpSpPr>
            <p:cNvPr id="620" name="Google Shape;620;p25"/>
            <p:cNvGrpSpPr/>
            <p:nvPr/>
          </p:nvGrpSpPr>
          <p:grpSpPr>
            <a:xfrm>
              <a:off x="6772825" y="2626828"/>
              <a:ext cx="2040300" cy="805552"/>
              <a:chOff x="6772825" y="2626828"/>
              <a:chExt cx="2040300" cy="805552"/>
            </a:xfrm>
          </p:grpSpPr>
          <p:sp>
            <p:nvSpPr>
              <p:cNvPr id="621" name="Google Shape;621;p25"/>
              <p:cNvSpPr txBox="1"/>
              <p:nvPr/>
            </p:nvSpPr>
            <p:spPr>
              <a:xfrm>
                <a:off x="6772825" y="2626828"/>
                <a:ext cx="2040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2" name="Google Shape;622;p25"/>
              <p:cNvSpPr txBox="1"/>
              <p:nvPr/>
            </p:nvSpPr>
            <p:spPr>
              <a:xfrm>
                <a:off x="6772825" y="2897480"/>
                <a:ext cx="2040300" cy="5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200">
                    <a:latin typeface="Fira Sans"/>
                    <a:ea typeface="Fira Sans"/>
                    <a:cs typeface="Fira Sans"/>
                    <a:sym typeface="Fira Sans"/>
                  </a:rPr>
                  <a:t>Despite being red,</a:t>
                </a:r>
                <a:br>
                  <a:rPr lang="es" sz="1200">
                    <a:latin typeface="Fira Sans"/>
                    <a:ea typeface="Fira Sans"/>
                    <a:cs typeface="Fira Sans"/>
                    <a:sym typeface="Fira Sans"/>
                  </a:rPr>
                </a:br>
                <a:r>
                  <a:rPr lang="es" sz="1200">
                    <a:latin typeface="Fira Sans"/>
                    <a:ea typeface="Fira Sans"/>
                    <a:cs typeface="Fira Sans"/>
                    <a:sym typeface="Fira Sans"/>
                  </a:rPr>
                  <a:t>Mars is a cold place</a:t>
                </a:r>
                <a:endParaRPr sz="1200"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623" name="Google Shape;623;p25"/>
            <p:cNvSpPr txBox="1"/>
            <p:nvPr/>
          </p:nvSpPr>
          <p:spPr>
            <a:xfrm>
              <a:off x="6772825" y="3947083"/>
              <a:ext cx="2040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24" name="Google Shape;624;p25"/>
            <p:cNvSpPr txBox="1"/>
            <p:nvPr/>
          </p:nvSpPr>
          <p:spPr>
            <a:xfrm>
              <a:off x="6772825" y="4217735"/>
              <a:ext cx="2040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Jupiter is a gas giant</a:t>
              </a:r>
              <a:br>
                <a:rPr lang="es" sz="1200"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and the biggest planet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625" name="Google Shape;625;p25"/>
          <p:cNvSpPr/>
          <p:nvPr/>
        </p:nvSpPr>
        <p:spPr>
          <a:xfrm>
            <a:off x="4659417" y="1384107"/>
            <a:ext cx="1341768" cy="1285846"/>
          </a:xfrm>
          <a:custGeom>
            <a:rect b="b" l="l" r="r" t="t"/>
            <a:pathLst>
              <a:path extrusionOk="0" h="18188" w="18979">
                <a:moveTo>
                  <a:pt x="90" y="0"/>
                </a:moveTo>
                <a:lnTo>
                  <a:pt x="3666" y="6501"/>
                </a:lnTo>
                <a:lnTo>
                  <a:pt x="1" y="13209"/>
                </a:lnTo>
                <a:cubicBezTo>
                  <a:pt x="3251" y="13624"/>
                  <a:pt x="6017" y="15511"/>
                  <a:pt x="7578" y="18188"/>
                </a:cubicBezTo>
                <a:lnTo>
                  <a:pt x="15027" y="17980"/>
                </a:lnTo>
                <a:lnTo>
                  <a:pt x="18979" y="11519"/>
                </a:lnTo>
                <a:cubicBezTo>
                  <a:pt x="15106" y="4940"/>
                  <a:pt x="8151" y="445"/>
                  <a:pt x="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5197907" y="2292049"/>
            <a:ext cx="1030275" cy="1568071"/>
          </a:xfrm>
          <a:custGeom>
            <a:rect b="b" l="l" r="r" t="t"/>
            <a:pathLst>
              <a:path extrusionOk="0" h="22180" w="14573">
                <a:moveTo>
                  <a:pt x="12063" y="0"/>
                </a:moveTo>
                <a:lnTo>
                  <a:pt x="8151" y="6422"/>
                </a:lnTo>
                <a:lnTo>
                  <a:pt x="623" y="6619"/>
                </a:lnTo>
                <a:cubicBezTo>
                  <a:pt x="1117" y="7815"/>
                  <a:pt x="1364" y="9139"/>
                  <a:pt x="1364" y="10532"/>
                </a:cubicBezTo>
                <a:cubicBezTo>
                  <a:pt x="1364" y="12389"/>
                  <a:pt x="870" y="14157"/>
                  <a:pt x="1" y="15679"/>
                </a:cubicBezTo>
                <a:lnTo>
                  <a:pt x="3873" y="22021"/>
                </a:lnTo>
                <a:lnTo>
                  <a:pt x="11441" y="22179"/>
                </a:lnTo>
                <a:cubicBezTo>
                  <a:pt x="13417" y="18721"/>
                  <a:pt x="14573" y="14770"/>
                  <a:pt x="14573" y="10532"/>
                </a:cubicBezTo>
                <a:cubicBezTo>
                  <a:pt x="14573" y="6748"/>
                  <a:pt x="13664" y="3162"/>
                  <a:pt x="120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3189933" y="1380572"/>
            <a:ext cx="1623992" cy="1219532"/>
          </a:xfrm>
          <a:custGeom>
            <a:rect b="b" l="l" r="r" t="t"/>
            <a:pathLst>
              <a:path extrusionOk="0" h="17250" w="22971">
                <a:moveTo>
                  <a:pt x="19394" y="1"/>
                </a:moveTo>
                <a:cubicBezTo>
                  <a:pt x="11283" y="50"/>
                  <a:pt x="4199" y="4199"/>
                  <a:pt x="1" y="10463"/>
                </a:cubicBezTo>
                <a:lnTo>
                  <a:pt x="7331" y="10621"/>
                </a:lnTo>
                <a:lnTo>
                  <a:pt x="11362" y="17250"/>
                </a:lnTo>
                <a:cubicBezTo>
                  <a:pt x="13219" y="14820"/>
                  <a:pt x="16094" y="13219"/>
                  <a:pt x="19344" y="13180"/>
                </a:cubicBezTo>
                <a:lnTo>
                  <a:pt x="22970" y="6551"/>
                </a:lnTo>
                <a:lnTo>
                  <a:pt x="1939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2916199" y="2213082"/>
            <a:ext cx="1021862" cy="1554143"/>
          </a:xfrm>
          <a:custGeom>
            <a:rect b="b" l="l" r="r" t="t"/>
            <a:pathLst>
              <a:path extrusionOk="0" h="21983" w="14454">
                <a:moveTo>
                  <a:pt x="3092" y="1"/>
                </a:moveTo>
                <a:cubicBezTo>
                  <a:pt x="1116" y="3419"/>
                  <a:pt x="0" y="7410"/>
                  <a:pt x="0" y="11649"/>
                </a:cubicBezTo>
                <a:cubicBezTo>
                  <a:pt x="0" y="15353"/>
                  <a:pt x="870" y="18851"/>
                  <a:pt x="2391" y="21982"/>
                </a:cubicBezTo>
                <a:lnTo>
                  <a:pt x="6175" y="15729"/>
                </a:lnTo>
                <a:lnTo>
                  <a:pt x="13960" y="15521"/>
                </a:lnTo>
                <a:cubicBezTo>
                  <a:pt x="13466" y="14326"/>
                  <a:pt x="13179" y="13012"/>
                  <a:pt x="13179" y="11649"/>
                </a:cubicBezTo>
                <a:cubicBezTo>
                  <a:pt x="13179" y="9841"/>
                  <a:pt x="13634" y="8151"/>
                  <a:pt x="14453" y="6669"/>
                </a:cubicBezTo>
                <a:lnTo>
                  <a:pt x="10462" y="169"/>
                </a:lnTo>
                <a:lnTo>
                  <a:pt x="30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3134791" y="3400413"/>
            <a:ext cx="1332648" cy="1286624"/>
          </a:xfrm>
          <a:custGeom>
            <a:rect b="b" l="l" r="r" t="t"/>
            <a:pathLst>
              <a:path extrusionOk="0" h="18199" w="18850">
                <a:moveTo>
                  <a:pt x="11480" y="1"/>
                </a:moveTo>
                <a:lnTo>
                  <a:pt x="3824" y="208"/>
                </a:lnTo>
                <a:lnTo>
                  <a:pt x="0" y="6551"/>
                </a:lnTo>
                <a:cubicBezTo>
                  <a:pt x="3824" y="13130"/>
                  <a:pt x="10739" y="17704"/>
                  <a:pt x="18771" y="18198"/>
                </a:cubicBezTo>
                <a:lnTo>
                  <a:pt x="15234" y="11737"/>
                </a:lnTo>
                <a:lnTo>
                  <a:pt x="18850" y="4980"/>
                </a:lnTo>
                <a:cubicBezTo>
                  <a:pt x="15728" y="4525"/>
                  <a:pt x="13051" y="2638"/>
                  <a:pt x="1148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4316542" y="3482137"/>
            <a:ext cx="1635092" cy="1210483"/>
          </a:xfrm>
          <a:custGeom>
            <a:rect b="b" l="l" r="r" t="t"/>
            <a:pathLst>
              <a:path extrusionOk="0" h="17122" w="23128">
                <a:moveTo>
                  <a:pt x="11648" y="1"/>
                </a:moveTo>
                <a:cubicBezTo>
                  <a:pt x="9790" y="2381"/>
                  <a:pt x="6866" y="3913"/>
                  <a:pt x="3616" y="3913"/>
                </a:cubicBezTo>
                <a:lnTo>
                  <a:pt x="3576" y="3913"/>
                </a:lnTo>
                <a:lnTo>
                  <a:pt x="0" y="10581"/>
                </a:lnTo>
                <a:lnTo>
                  <a:pt x="3576" y="17121"/>
                </a:lnTo>
                <a:lnTo>
                  <a:pt x="3616" y="17121"/>
                </a:lnTo>
                <a:cubicBezTo>
                  <a:pt x="11766" y="17121"/>
                  <a:pt x="18929" y="12962"/>
                  <a:pt x="23127" y="6630"/>
                </a:cubicBezTo>
                <a:lnTo>
                  <a:pt x="15599" y="6462"/>
                </a:lnTo>
                <a:lnTo>
                  <a:pt x="1164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1" name="Google Shape;631;p25"/>
          <p:cNvGrpSpPr/>
          <p:nvPr/>
        </p:nvGrpSpPr>
        <p:grpSpPr>
          <a:xfrm>
            <a:off x="3231860" y="1720238"/>
            <a:ext cx="2676447" cy="2617523"/>
            <a:chOff x="3264485" y="1563576"/>
            <a:chExt cx="2676447" cy="2617523"/>
          </a:xfrm>
        </p:grpSpPr>
        <p:sp>
          <p:nvSpPr>
            <p:cNvPr id="632" name="Google Shape;632;p25"/>
            <p:cNvSpPr/>
            <p:nvPr/>
          </p:nvSpPr>
          <p:spPr>
            <a:xfrm>
              <a:off x="5167577" y="1722238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4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550406" y="2885191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4800764" y="3790423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35" name="Google Shape;635;p25"/>
            <p:cNvSpPr/>
            <p:nvPr/>
          </p:nvSpPr>
          <p:spPr>
            <a:xfrm flipH="1">
              <a:off x="3264485" y="2513291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rPr>
                <a:t>06</a:t>
              </a:r>
              <a:endParaRPr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 flipH="1">
              <a:off x="3638402" y="3610573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05</a:t>
              </a:r>
              <a:endParaRPr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 flipH="1">
              <a:off x="3992264" y="1563576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6"/>
          <p:cNvSpPr/>
          <p:nvPr/>
        </p:nvSpPr>
        <p:spPr>
          <a:xfrm>
            <a:off x="3543300" y="2000888"/>
            <a:ext cx="2057400" cy="2057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2962268" y="1783154"/>
            <a:ext cx="3219762" cy="2492055"/>
            <a:chOff x="2849650" y="1695971"/>
            <a:chExt cx="3444701" cy="2666155"/>
          </a:xfrm>
        </p:grpSpPr>
        <p:sp>
          <p:nvSpPr>
            <p:cNvPr id="645" name="Google Shape;645;p26"/>
            <p:cNvSpPr/>
            <p:nvPr/>
          </p:nvSpPr>
          <p:spPr>
            <a:xfrm>
              <a:off x="4823921" y="3272985"/>
              <a:ext cx="1112825" cy="1083039"/>
            </a:xfrm>
            <a:custGeom>
              <a:rect b="b" l="l" r="r" t="t"/>
              <a:pathLst>
                <a:path extrusionOk="0" h="6036" w="6202">
                  <a:moveTo>
                    <a:pt x="0" y="0"/>
                  </a:moveTo>
                  <a:lnTo>
                    <a:pt x="0" y="1689"/>
                  </a:lnTo>
                  <a:cubicBezTo>
                    <a:pt x="20" y="1686"/>
                    <a:pt x="39" y="1685"/>
                    <a:pt x="59" y="1685"/>
                  </a:cubicBezTo>
                  <a:cubicBezTo>
                    <a:pt x="191" y="1685"/>
                    <a:pt x="319" y="1745"/>
                    <a:pt x="416" y="1841"/>
                  </a:cubicBezTo>
                  <a:lnTo>
                    <a:pt x="1226" y="2651"/>
                  </a:lnTo>
                  <a:cubicBezTo>
                    <a:pt x="1531" y="2961"/>
                    <a:pt x="1688" y="3356"/>
                    <a:pt x="1662" y="3792"/>
                  </a:cubicBezTo>
                  <a:cubicBezTo>
                    <a:pt x="1641" y="4387"/>
                    <a:pt x="1862" y="4997"/>
                    <a:pt x="2367" y="5460"/>
                  </a:cubicBezTo>
                  <a:cubicBezTo>
                    <a:pt x="2772" y="5844"/>
                    <a:pt x="3298" y="6036"/>
                    <a:pt x="3824" y="6036"/>
                  </a:cubicBezTo>
                  <a:cubicBezTo>
                    <a:pt x="4350" y="6036"/>
                    <a:pt x="4876" y="5844"/>
                    <a:pt x="5281" y="5460"/>
                  </a:cubicBezTo>
                  <a:cubicBezTo>
                    <a:pt x="6180" y="4623"/>
                    <a:pt x="6201" y="3203"/>
                    <a:pt x="5344" y="2346"/>
                  </a:cubicBezTo>
                  <a:cubicBezTo>
                    <a:pt x="4919" y="1940"/>
                    <a:pt x="4386" y="1720"/>
                    <a:pt x="3841" y="1720"/>
                  </a:cubicBezTo>
                  <a:cubicBezTo>
                    <a:pt x="3772" y="1720"/>
                    <a:pt x="3703" y="1724"/>
                    <a:pt x="3634" y="1731"/>
                  </a:cubicBezTo>
                  <a:cubicBezTo>
                    <a:pt x="3603" y="1733"/>
                    <a:pt x="3572" y="1734"/>
                    <a:pt x="3541" y="1734"/>
                  </a:cubicBezTo>
                  <a:cubicBezTo>
                    <a:pt x="3136" y="1734"/>
                    <a:pt x="2739" y="1576"/>
                    <a:pt x="2451" y="1273"/>
                  </a:cubicBezTo>
                  <a:lnTo>
                    <a:pt x="1752" y="574"/>
                  </a:lnTo>
                  <a:cubicBezTo>
                    <a:pt x="1599" y="442"/>
                    <a:pt x="1557" y="200"/>
                    <a:pt x="1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823921" y="1706558"/>
              <a:ext cx="1105109" cy="1074965"/>
            </a:xfrm>
            <a:custGeom>
              <a:rect b="b" l="l" r="r" t="t"/>
              <a:pathLst>
                <a:path extrusionOk="0" h="5991" w="6159">
                  <a:moveTo>
                    <a:pt x="3823" y="1"/>
                  </a:moveTo>
                  <a:cubicBezTo>
                    <a:pt x="3271" y="1"/>
                    <a:pt x="2720" y="215"/>
                    <a:pt x="2299" y="647"/>
                  </a:cubicBezTo>
                  <a:cubicBezTo>
                    <a:pt x="1841" y="1104"/>
                    <a:pt x="1620" y="1720"/>
                    <a:pt x="1662" y="2335"/>
                  </a:cubicBezTo>
                  <a:cubicBezTo>
                    <a:pt x="1709" y="2772"/>
                    <a:pt x="1531" y="3208"/>
                    <a:pt x="1226" y="3518"/>
                  </a:cubicBezTo>
                  <a:lnTo>
                    <a:pt x="526" y="4218"/>
                  </a:lnTo>
                  <a:cubicBezTo>
                    <a:pt x="435" y="4309"/>
                    <a:pt x="311" y="4357"/>
                    <a:pt x="179" y="4357"/>
                  </a:cubicBezTo>
                  <a:cubicBezTo>
                    <a:pt x="120" y="4357"/>
                    <a:pt x="60" y="4348"/>
                    <a:pt x="0" y="4328"/>
                  </a:cubicBezTo>
                  <a:lnTo>
                    <a:pt x="0" y="5990"/>
                  </a:lnTo>
                  <a:lnTo>
                    <a:pt x="1641" y="5990"/>
                  </a:lnTo>
                  <a:cubicBezTo>
                    <a:pt x="1620" y="5817"/>
                    <a:pt x="1688" y="5664"/>
                    <a:pt x="1794" y="5533"/>
                  </a:cubicBezTo>
                  <a:lnTo>
                    <a:pt x="2583" y="4744"/>
                  </a:lnTo>
                  <a:cubicBezTo>
                    <a:pt x="2873" y="4478"/>
                    <a:pt x="3236" y="4305"/>
                    <a:pt x="3639" y="4305"/>
                  </a:cubicBezTo>
                  <a:cubicBezTo>
                    <a:pt x="3667" y="4305"/>
                    <a:pt x="3695" y="4306"/>
                    <a:pt x="3724" y="4307"/>
                  </a:cubicBezTo>
                  <a:cubicBezTo>
                    <a:pt x="3770" y="4310"/>
                    <a:pt x="3815" y="4312"/>
                    <a:pt x="3861" y="4312"/>
                  </a:cubicBezTo>
                  <a:cubicBezTo>
                    <a:pt x="4429" y="4312"/>
                    <a:pt x="4982" y="4071"/>
                    <a:pt x="5391" y="3624"/>
                  </a:cubicBezTo>
                  <a:cubicBezTo>
                    <a:pt x="6159" y="2814"/>
                    <a:pt x="6159" y="1520"/>
                    <a:pt x="5391" y="689"/>
                  </a:cubicBezTo>
                  <a:cubicBezTo>
                    <a:pt x="4966" y="231"/>
                    <a:pt x="4394" y="1"/>
                    <a:pt x="3823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5154073" y="2644261"/>
              <a:ext cx="1136510" cy="774240"/>
            </a:xfrm>
            <a:custGeom>
              <a:rect b="b" l="l" r="r" t="t"/>
              <a:pathLst>
                <a:path extrusionOk="0" h="4315" w="6334">
                  <a:moveTo>
                    <a:pt x="4147" y="0"/>
                  </a:moveTo>
                  <a:cubicBezTo>
                    <a:pt x="3482" y="0"/>
                    <a:pt x="2898" y="305"/>
                    <a:pt x="2499" y="764"/>
                  </a:cubicBezTo>
                  <a:cubicBezTo>
                    <a:pt x="2189" y="1117"/>
                    <a:pt x="1773" y="1317"/>
                    <a:pt x="1337" y="1317"/>
                  </a:cubicBezTo>
                  <a:lnTo>
                    <a:pt x="374" y="1317"/>
                  </a:lnTo>
                  <a:cubicBezTo>
                    <a:pt x="217" y="1317"/>
                    <a:pt x="85" y="1269"/>
                    <a:pt x="1" y="1159"/>
                  </a:cubicBezTo>
                  <a:lnTo>
                    <a:pt x="1" y="3241"/>
                  </a:lnTo>
                  <a:cubicBezTo>
                    <a:pt x="85" y="3178"/>
                    <a:pt x="175" y="3157"/>
                    <a:pt x="285" y="3157"/>
                  </a:cubicBezTo>
                  <a:lnTo>
                    <a:pt x="1447" y="3157"/>
                  </a:lnTo>
                  <a:cubicBezTo>
                    <a:pt x="1863" y="3157"/>
                    <a:pt x="2278" y="3310"/>
                    <a:pt x="2562" y="3615"/>
                  </a:cubicBezTo>
                  <a:cubicBezTo>
                    <a:pt x="2957" y="4051"/>
                    <a:pt x="3530" y="4314"/>
                    <a:pt x="4140" y="4314"/>
                  </a:cubicBezTo>
                  <a:cubicBezTo>
                    <a:pt x="5371" y="4314"/>
                    <a:pt x="6333" y="3310"/>
                    <a:pt x="6291" y="2058"/>
                  </a:cubicBezTo>
                  <a:cubicBezTo>
                    <a:pt x="6244" y="964"/>
                    <a:pt x="5345" y="44"/>
                    <a:pt x="4230" y="2"/>
                  </a:cubicBezTo>
                  <a:cubicBezTo>
                    <a:pt x="4202" y="1"/>
                    <a:pt x="4174" y="0"/>
                    <a:pt x="4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2853418" y="2644261"/>
              <a:ext cx="1128794" cy="774240"/>
            </a:xfrm>
            <a:custGeom>
              <a:rect b="b" l="l" r="r" t="t"/>
              <a:pathLst>
                <a:path extrusionOk="0" h="4315" w="6291">
                  <a:moveTo>
                    <a:pt x="2187" y="0"/>
                  </a:moveTo>
                  <a:cubicBezTo>
                    <a:pt x="2160" y="0"/>
                    <a:pt x="2132" y="1"/>
                    <a:pt x="2104" y="2"/>
                  </a:cubicBezTo>
                  <a:cubicBezTo>
                    <a:pt x="989" y="44"/>
                    <a:pt x="90" y="964"/>
                    <a:pt x="48" y="2058"/>
                  </a:cubicBezTo>
                  <a:cubicBezTo>
                    <a:pt x="0" y="3310"/>
                    <a:pt x="968" y="4314"/>
                    <a:pt x="2194" y="4314"/>
                  </a:cubicBezTo>
                  <a:cubicBezTo>
                    <a:pt x="2809" y="4314"/>
                    <a:pt x="3377" y="4051"/>
                    <a:pt x="3771" y="3615"/>
                  </a:cubicBezTo>
                  <a:cubicBezTo>
                    <a:pt x="4055" y="3310"/>
                    <a:pt x="4450" y="3157"/>
                    <a:pt x="4886" y="3157"/>
                  </a:cubicBezTo>
                  <a:lnTo>
                    <a:pt x="6049" y="3157"/>
                  </a:lnTo>
                  <a:cubicBezTo>
                    <a:pt x="6138" y="3157"/>
                    <a:pt x="6228" y="3178"/>
                    <a:pt x="6291" y="3220"/>
                  </a:cubicBezTo>
                  <a:lnTo>
                    <a:pt x="6291" y="1206"/>
                  </a:lnTo>
                  <a:cubicBezTo>
                    <a:pt x="6201" y="1269"/>
                    <a:pt x="6096" y="1317"/>
                    <a:pt x="5965" y="1317"/>
                  </a:cubicBezTo>
                  <a:lnTo>
                    <a:pt x="4997" y="1317"/>
                  </a:lnTo>
                  <a:cubicBezTo>
                    <a:pt x="4560" y="1317"/>
                    <a:pt x="4124" y="1117"/>
                    <a:pt x="3835" y="764"/>
                  </a:cubicBezTo>
                  <a:cubicBezTo>
                    <a:pt x="3435" y="305"/>
                    <a:pt x="2857" y="0"/>
                    <a:pt x="2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3207255" y="1706917"/>
              <a:ext cx="1097753" cy="1074606"/>
            </a:xfrm>
            <a:custGeom>
              <a:rect b="b" l="l" r="r" t="t"/>
              <a:pathLst>
                <a:path extrusionOk="0" h="5989" w="6118">
                  <a:moveTo>
                    <a:pt x="2378" y="0"/>
                  </a:moveTo>
                  <a:cubicBezTo>
                    <a:pt x="1852" y="0"/>
                    <a:pt x="1326" y="192"/>
                    <a:pt x="921" y="576"/>
                  </a:cubicBezTo>
                  <a:cubicBezTo>
                    <a:pt x="22" y="1413"/>
                    <a:pt x="1" y="2812"/>
                    <a:pt x="858" y="3690"/>
                  </a:cubicBezTo>
                  <a:cubicBezTo>
                    <a:pt x="1274" y="4106"/>
                    <a:pt x="1833" y="4307"/>
                    <a:pt x="2376" y="4307"/>
                  </a:cubicBezTo>
                  <a:cubicBezTo>
                    <a:pt x="2403" y="4307"/>
                    <a:pt x="2430" y="4306"/>
                    <a:pt x="2457" y="4305"/>
                  </a:cubicBezTo>
                  <a:cubicBezTo>
                    <a:pt x="2872" y="4305"/>
                    <a:pt x="3288" y="4458"/>
                    <a:pt x="3598" y="4763"/>
                  </a:cubicBezTo>
                  <a:lnTo>
                    <a:pt x="4387" y="5573"/>
                  </a:lnTo>
                  <a:cubicBezTo>
                    <a:pt x="4519" y="5683"/>
                    <a:pt x="4561" y="5836"/>
                    <a:pt x="4540" y="5988"/>
                  </a:cubicBezTo>
                  <a:lnTo>
                    <a:pt x="6117" y="5988"/>
                  </a:lnTo>
                  <a:lnTo>
                    <a:pt x="6117" y="4368"/>
                  </a:lnTo>
                  <a:cubicBezTo>
                    <a:pt x="6093" y="4372"/>
                    <a:pt x="6067" y="4374"/>
                    <a:pt x="6040" y="4374"/>
                  </a:cubicBezTo>
                  <a:cubicBezTo>
                    <a:pt x="5902" y="4374"/>
                    <a:pt x="5744" y="4326"/>
                    <a:pt x="5634" y="4216"/>
                  </a:cubicBezTo>
                  <a:lnTo>
                    <a:pt x="4955" y="3558"/>
                  </a:lnTo>
                  <a:cubicBezTo>
                    <a:pt x="4650" y="3227"/>
                    <a:pt x="4492" y="2791"/>
                    <a:pt x="4540" y="2333"/>
                  </a:cubicBezTo>
                  <a:cubicBezTo>
                    <a:pt x="4582" y="1697"/>
                    <a:pt x="4361" y="1039"/>
                    <a:pt x="3835" y="576"/>
                  </a:cubicBezTo>
                  <a:cubicBezTo>
                    <a:pt x="3430" y="192"/>
                    <a:pt x="2904" y="0"/>
                    <a:pt x="2378" y="0"/>
                  </a:cubicBezTo>
                  <a:close/>
                </a:path>
              </a:pathLst>
            </a:custGeom>
            <a:solidFill>
              <a:srgbClr val="EE92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>
              <a:off x="3215867" y="3272985"/>
              <a:ext cx="1089140" cy="1082860"/>
            </a:xfrm>
            <a:custGeom>
              <a:rect b="b" l="l" r="r" t="t"/>
              <a:pathLst>
                <a:path extrusionOk="0" h="6035" w="6070">
                  <a:moveTo>
                    <a:pt x="4513" y="0"/>
                  </a:moveTo>
                  <a:lnTo>
                    <a:pt x="4513" y="21"/>
                  </a:lnTo>
                  <a:cubicBezTo>
                    <a:pt x="4602" y="200"/>
                    <a:pt x="4555" y="442"/>
                    <a:pt x="4423" y="595"/>
                  </a:cubicBezTo>
                  <a:lnTo>
                    <a:pt x="3703" y="1294"/>
                  </a:lnTo>
                  <a:cubicBezTo>
                    <a:pt x="3415" y="1577"/>
                    <a:pt x="3018" y="1734"/>
                    <a:pt x="2597" y="1734"/>
                  </a:cubicBezTo>
                  <a:cubicBezTo>
                    <a:pt x="2564" y="1734"/>
                    <a:pt x="2531" y="1733"/>
                    <a:pt x="2498" y="1731"/>
                  </a:cubicBezTo>
                  <a:cubicBezTo>
                    <a:pt x="2432" y="1724"/>
                    <a:pt x="2366" y="1721"/>
                    <a:pt x="2300" y="1721"/>
                  </a:cubicBezTo>
                  <a:cubicBezTo>
                    <a:pt x="1731" y="1721"/>
                    <a:pt x="1175" y="1962"/>
                    <a:pt x="742" y="2415"/>
                  </a:cubicBezTo>
                  <a:cubicBezTo>
                    <a:pt x="0" y="3246"/>
                    <a:pt x="0" y="4518"/>
                    <a:pt x="742" y="5328"/>
                  </a:cubicBezTo>
                  <a:cubicBezTo>
                    <a:pt x="1180" y="5799"/>
                    <a:pt x="1761" y="6035"/>
                    <a:pt x="2338" y="6035"/>
                  </a:cubicBezTo>
                  <a:cubicBezTo>
                    <a:pt x="2889" y="6035"/>
                    <a:pt x="3437" y="5820"/>
                    <a:pt x="3855" y="5391"/>
                  </a:cubicBezTo>
                  <a:cubicBezTo>
                    <a:pt x="4292" y="4955"/>
                    <a:pt x="4513" y="4361"/>
                    <a:pt x="4492" y="3792"/>
                  </a:cubicBezTo>
                  <a:cubicBezTo>
                    <a:pt x="4471" y="3356"/>
                    <a:pt x="4644" y="2961"/>
                    <a:pt x="4949" y="2651"/>
                  </a:cubicBezTo>
                  <a:lnTo>
                    <a:pt x="5759" y="1841"/>
                  </a:lnTo>
                  <a:cubicBezTo>
                    <a:pt x="5849" y="1757"/>
                    <a:pt x="5959" y="1710"/>
                    <a:pt x="6069" y="1689"/>
                  </a:cubicBezTo>
                  <a:lnTo>
                    <a:pt x="6069" y="0"/>
                  </a:lnTo>
                  <a:close/>
                </a:path>
              </a:pathLst>
            </a:custGeom>
            <a:solidFill>
              <a:srgbClr val="EEB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>
              <a:off x="5027754" y="2314109"/>
              <a:ext cx="36065" cy="38936"/>
            </a:xfrm>
            <a:custGeom>
              <a:rect b="b" l="l" r="r" t="t"/>
              <a:pathLst>
                <a:path extrusionOk="0" h="217" w="201">
                  <a:moveTo>
                    <a:pt x="200" y="1"/>
                  </a:moveTo>
                  <a:lnTo>
                    <a:pt x="200" y="1"/>
                  </a:lnTo>
                  <a:cubicBezTo>
                    <a:pt x="179" y="22"/>
                    <a:pt x="158" y="64"/>
                    <a:pt x="132" y="85"/>
                  </a:cubicBezTo>
                  <a:lnTo>
                    <a:pt x="0" y="216"/>
                  </a:lnTo>
                  <a:lnTo>
                    <a:pt x="90" y="132"/>
                  </a:lnTo>
                  <a:cubicBezTo>
                    <a:pt x="132" y="85"/>
                    <a:pt x="179" y="43"/>
                    <a:pt x="200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3824495" y="2541627"/>
              <a:ext cx="70875" cy="67107"/>
            </a:xfrm>
            <a:custGeom>
              <a:rect b="b" l="l" r="r" t="t"/>
              <a:pathLst>
                <a:path extrusionOk="0" h="374" w="395">
                  <a:moveTo>
                    <a:pt x="0" y="0"/>
                  </a:moveTo>
                  <a:lnTo>
                    <a:pt x="0" y="0"/>
                  </a:lnTo>
                  <a:cubicBezTo>
                    <a:pt x="48" y="21"/>
                    <a:pt x="90" y="69"/>
                    <a:pt x="132" y="111"/>
                  </a:cubicBezTo>
                  <a:lnTo>
                    <a:pt x="395" y="374"/>
                  </a:lnTo>
                  <a:lnTo>
                    <a:pt x="395" y="374"/>
                  </a:lnTo>
                  <a:lnTo>
                    <a:pt x="158" y="111"/>
                  </a:lnTo>
                  <a:cubicBezTo>
                    <a:pt x="111" y="69"/>
                    <a:pt x="69" y="21"/>
                    <a:pt x="0" y="0"/>
                  </a:cubicBezTo>
                  <a:close/>
                </a:path>
              </a:pathLst>
            </a:custGeom>
            <a:solidFill>
              <a:srgbClr val="83A9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3860381" y="3517549"/>
              <a:ext cx="7536" cy="3768"/>
            </a:xfrm>
            <a:custGeom>
              <a:rect b="b" l="l" r="r" t="t"/>
              <a:pathLst>
                <a:path extrusionOk="0" h="21" w="42">
                  <a:moveTo>
                    <a:pt x="42" y="0"/>
                  </a:moveTo>
                  <a:lnTo>
                    <a:pt x="42" y="0"/>
                  </a:lnTo>
                  <a:cubicBezTo>
                    <a:pt x="21" y="21"/>
                    <a:pt x="21" y="21"/>
                    <a:pt x="0" y="21"/>
                  </a:cubicBezTo>
                  <a:lnTo>
                    <a:pt x="21" y="2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EEB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3928026" y="2399159"/>
              <a:ext cx="1287949" cy="1256189"/>
            </a:xfrm>
            <a:custGeom>
              <a:rect b="b" l="l" r="r" t="t"/>
              <a:pathLst>
                <a:path extrusionOk="0" h="7001" w="7178">
                  <a:moveTo>
                    <a:pt x="3574" y="0"/>
                  </a:moveTo>
                  <a:cubicBezTo>
                    <a:pt x="1603" y="0"/>
                    <a:pt x="0" y="1668"/>
                    <a:pt x="107" y="3687"/>
                  </a:cubicBezTo>
                  <a:cubicBezTo>
                    <a:pt x="191" y="5465"/>
                    <a:pt x="1638" y="6911"/>
                    <a:pt x="3415" y="6995"/>
                  </a:cubicBezTo>
                  <a:cubicBezTo>
                    <a:pt x="3479" y="6999"/>
                    <a:pt x="3541" y="7000"/>
                    <a:pt x="3604" y="7000"/>
                  </a:cubicBezTo>
                  <a:cubicBezTo>
                    <a:pt x="5575" y="7000"/>
                    <a:pt x="7178" y="5332"/>
                    <a:pt x="7076" y="3314"/>
                  </a:cubicBezTo>
                  <a:cubicBezTo>
                    <a:pt x="6986" y="1541"/>
                    <a:pt x="5540" y="95"/>
                    <a:pt x="3762" y="5"/>
                  </a:cubicBezTo>
                  <a:cubicBezTo>
                    <a:pt x="3699" y="2"/>
                    <a:pt x="3636" y="0"/>
                    <a:pt x="3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5499476" y="2632239"/>
              <a:ext cx="794875" cy="794695"/>
            </a:xfrm>
            <a:custGeom>
              <a:rect b="b" l="l" r="r" t="t"/>
              <a:pathLst>
                <a:path extrusionOk="0" h="4429" w="4430">
                  <a:moveTo>
                    <a:pt x="2215" y="0"/>
                  </a:moveTo>
                  <a:cubicBezTo>
                    <a:pt x="990" y="0"/>
                    <a:pt x="1" y="1010"/>
                    <a:pt x="1" y="2215"/>
                  </a:cubicBezTo>
                  <a:cubicBezTo>
                    <a:pt x="1" y="3440"/>
                    <a:pt x="990" y="4429"/>
                    <a:pt x="2215" y="4429"/>
                  </a:cubicBezTo>
                  <a:cubicBezTo>
                    <a:pt x="3446" y="4429"/>
                    <a:pt x="4429" y="3440"/>
                    <a:pt x="4429" y="2215"/>
                  </a:cubicBezTo>
                  <a:cubicBezTo>
                    <a:pt x="4429" y="1010"/>
                    <a:pt x="3446" y="0"/>
                    <a:pt x="221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5563892" y="2717469"/>
              <a:ext cx="662276" cy="628005"/>
            </a:xfrm>
            <a:custGeom>
              <a:rect b="b" l="l" r="r" t="t"/>
              <a:pathLst>
                <a:path extrusionOk="0" h="3500" w="3691">
                  <a:moveTo>
                    <a:pt x="1861" y="0"/>
                  </a:moveTo>
                  <a:cubicBezTo>
                    <a:pt x="1802" y="0"/>
                    <a:pt x="1743" y="3"/>
                    <a:pt x="1683" y="9"/>
                  </a:cubicBezTo>
                  <a:cubicBezTo>
                    <a:pt x="852" y="72"/>
                    <a:pt x="194" y="751"/>
                    <a:pt x="105" y="1566"/>
                  </a:cubicBezTo>
                  <a:cubicBezTo>
                    <a:pt x="0" y="2620"/>
                    <a:pt x="817" y="3500"/>
                    <a:pt x="1853" y="3500"/>
                  </a:cubicBezTo>
                  <a:cubicBezTo>
                    <a:pt x="1913" y="3500"/>
                    <a:pt x="1974" y="3497"/>
                    <a:pt x="2035" y="3491"/>
                  </a:cubicBezTo>
                  <a:cubicBezTo>
                    <a:pt x="2845" y="3407"/>
                    <a:pt x="3523" y="2749"/>
                    <a:pt x="3586" y="1913"/>
                  </a:cubicBezTo>
                  <a:cubicBezTo>
                    <a:pt x="3691" y="879"/>
                    <a:pt x="2874" y="0"/>
                    <a:pt x="18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5735381" y="2875050"/>
              <a:ext cx="319301" cy="304405"/>
            </a:xfrm>
            <a:custGeom>
              <a:rect b="b" l="l" r="r" t="t"/>
              <a:pathLst>
                <a:path extrusionOk="0" h="798" w="837">
                  <a:moveTo>
                    <a:pt x="768" y="1"/>
                  </a:moveTo>
                  <a:cubicBezTo>
                    <a:pt x="713" y="1"/>
                    <a:pt x="601" y="109"/>
                    <a:pt x="506" y="182"/>
                  </a:cubicBezTo>
                  <a:lnTo>
                    <a:pt x="395" y="161"/>
                  </a:lnTo>
                  <a:lnTo>
                    <a:pt x="395" y="140"/>
                  </a:lnTo>
                  <a:cubicBezTo>
                    <a:pt x="385" y="130"/>
                    <a:pt x="379" y="124"/>
                    <a:pt x="374" y="124"/>
                  </a:cubicBezTo>
                  <a:cubicBezTo>
                    <a:pt x="369" y="124"/>
                    <a:pt x="364" y="130"/>
                    <a:pt x="353" y="140"/>
                  </a:cubicBezTo>
                  <a:lnTo>
                    <a:pt x="311" y="140"/>
                  </a:lnTo>
                  <a:cubicBezTo>
                    <a:pt x="311" y="140"/>
                    <a:pt x="311" y="119"/>
                    <a:pt x="285" y="119"/>
                  </a:cubicBezTo>
                  <a:cubicBezTo>
                    <a:pt x="285" y="109"/>
                    <a:pt x="279" y="103"/>
                    <a:pt x="274" y="103"/>
                  </a:cubicBezTo>
                  <a:cubicBezTo>
                    <a:pt x="269" y="103"/>
                    <a:pt x="264" y="109"/>
                    <a:pt x="264" y="119"/>
                  </a:cubicBezTo>
                  <a:lnTo>
                    <a:pt x="243" y="119"/>
                  </a:lnTo>
                  <a:lnTo>
                    <a:pt x="48" y="98"/>
                  </a:lnTo>
                  <a:lnTo>
                    <a:pt x="1" y="140"/>
                  </a:lnTo>
                  <a:lnTo>
                    <a:pt x="374" y="314"/>
                  </a:lnTo>
                  <a:cubicBezTo>
                    <a:pt x="332" y="361"/>
                    <a:pt x="285" y="403"/>
                    <a:pt x="264" y="445"/>
                  </a:cubicBezTo>
                  <a:cubicBezTo>
                    <a:pt x="201" y="514"/>
                    <a:pt x="153" y="556"/>
                    <a:pt x="132" y="598"/>
                  </a:cubicBezTo>
                  <a:lnTo>
                    <a:pt x="48" y="598"/>
                  </a:lnTo>
                  <a:lnTo>
                    <a:pt x="1" y="624"/>
                  </a:lnTo>
                  <a:lnTo>
                    <a:pt x="69" y="687"/>
                  </a:lnTo>
                  <a:lnTo>
                    <a:pt x="69" y="729"/>
                  </a:lnTo>
                  <a:lnTo>
                    <a:pt x="132" y="729"/>
                  </a:lnTo>
                  <a:lnTo>
                    <a:pt x="179" y="798"/>
                  </a:lnTo>
                  <a:lnTo>
                    <a:pt x="201" y="777"/>
                  </a:lnTo>
                  <a:lnTo>
                    <a:pt x="201" y="666"/>
                  </a:lnTo>
                  <a:cubicBezTo>
                    <a:pt x="243" y="645"/>
                    <a:pt x="285" y="598"/>
                    <a:pt x="353" y="535"/>
                  </a:cubicBezTo>
                  <a:cubicBezTo>
                    <a:pt x="395" y="514"/>
                    <a:pt x="442" y="466"/>
                    <a:pt x="485" y="424"/>
                  </a:cubicBezTo>
                  <a:lnTo>
                    <a:pt x="679" y="798"/>
                  </a:lnTo>
                  <a:lnTo>
                    <a:pt x="726" y="755"/>
                  </a:lnTo>
                  <a:lnTo>
                    <a:pt x="679" y="556"/>
                  </a:lnTo>
                  <a:lnTo>
                    <a:pt x="679" y="535"/>
                  </a:lnTo>
                  <a:cubicBezTo>
                    <a:pt x="705" y="535"/>
                    <a:pt x="705" y="514"/>
                    <a:pt x="679" y="514"/>
                  </a:cubicBezTo>
                  <a:cubicBezTo>
                    <a:pt x="679" y="493"/>
                    <a:pt x="679" y="493"/>
                    <a:pt x="658" y="493"/>
                  </a:cubicBezTo>
                  <a:lnTo>
                    <a:pt x="658" y="466"/>
                  </a:lnTo>
                  <a:lnTo>
                    <a:pt x="658" y="445"/>
                  </a:lnTo>
                  <a:cubicBezTo>
                    <a:pt x="679" y="424"/>
                    <a:pt x="679" y="424"/>
                    <a:pt x="658" y="403"/>
                  </a:cubicBezTo>
                  <a:lnTo>
                    <a:pt x="637" y="403"/>
                  </a:lnTo>
                  <a:lnTo>
                    <a:pt x="616" y="293"/>
                  </a:lnTo>
                  <a:cubicBezTo>
                    <a:pt x="705" y="182"/>
                    <a:pt x="837" y="51"/>
                    <a:pt x="790" y="9"/>
                  </a:cubicBezTo>
                  <a:cubicBezTo>
                    <a:pt x="784" y="3"/>
                    <a:pt x="777" y="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3239373" y="1695971"/>
              <a:ext cx="833452" cy="794875"/>
            </a:xfrm>
            <a:custGeom>
              <a:rect b="b" l="l" r="r" t="t"/>
              <a:pathLst>
                <a:path extrusionOk="0" h="4430" w="4645">
                  <a:moveTo>
                    <a:pt x="2210" y="1"/>
                  </a:moveTo>
                  <a:cubicBezTo>
                    <a:pt x="1620" y="1"/>
                    <a:pt x="1052" y="243"/>
                    <a:pt x="632" y="658"/>
                  </a:cubicBezTo>
                  <a:cubicBezTo>
                    <a:pt x="216" y="1079"/>
                    <a:pt x="1" y="1626"/>
                    <a:pt x="1" y="2215"/>
                  </a:cubicBezTo>
                  <a:cubicBezTo>
                    <a:pt x="1" y="2809"/>
                    <a:pt x="216" y="3356"/>
                    <a:pt x="632" y="3793"/>
                  </a:cubicBezTo>
                  <a:cubicBezTo>
                    <a:pt x="1052" y="4208"/>
                    <a:pt x="1620" y="4429"/>
                    <a:pt x="2210" y="4429"/>
                  </a:cubicBezTo>
                  <a:cubicBezTo>
                    <a:pt x="2804" y="4429"/>
                    <a:pt x="3351" y="4208"/>
                    <a:pt x="3766" y="3793"/>
                  </a:cubicBezTo>
                  <a:cubicBezTo>
                    <a:pt x="4645" y="2920"/>
                    <a:pt x="4645" y="1516"/>
                    <a:pt x="3766" y="658"/>
                  </a:cubicBezTo>
                  <a:cubicBezTo>
                    <a:pt x="3351" y="243"/>
                    <a:pt x="2804" y="1"/>
                    <a:pt x="221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281898" y="1779048"/>
              <a:ext cx="707851" cy="629620"/>
            </a:xfrm>
            <a:custGeom>
              <a:rect b="b" l="l" r="r" t="t"/>
              <a:pathLst>
                <a:path extrusionOk="0" h="3509" w="3945">
                  <a:moveTo>
                    <a:pt x="1965" y="1"/>
                  </a:moveTo>
                  <a:cubicBezTo>
                    <a:pt x="1570" y="1"/>
                    <a:pt x="1176" y="132"/>
                    <a:pt x="858" y="395"/>
                  </a:cubicBezTo>
                  <a:cubicBezTo>
                    <a:pt x="0" y="1095"/>
                    <a:pt x="0" y="2410"/>
                    <a:pt x="858" y="3114"/>
                  </a:cubicBezTo>
                  <a:cubicBezTo>
                    <a:pt x="1176" y="3377"/>
                    <a:pt x="1570" y="3509"/>
                    <a:pt x="1965" y="3509"/>
                  </a:cubicBezTo>
                  <a:cubicBezTo>
                    <a:pt x="2359" y="3509"/>
                    <a:pt x="2754" y="3377"/>
                    <a:pt x="3072" y="3114"/>
                  </a:cubicBezTo>
                  <a:cubicBezTo>
                    <a:pt x="3945" y="2410"/>
                    <a:pt x="3945" y="1095"/>
                    <a:pt x="3072" y="395"/>
                  </a:cubicBezTo>
                  <a:cubicBezTo>
                    <a:pt x="2754" y="132"/>
                    <a:pt x="2359" y="1"/>
                    <a:pt x="1965" y="1"/>
                  </a:cubicBezTo>
                  <a:close/>
                </a:path>
              </a:pathLst>
            </a:custGeom>
            <a:solidFill>
              <a:srgbClr val="EE92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475795" y="1951156"/>
              <a:ext cx="320077" cy="289130"/>
            </a:xfrm>
            <a:custGeom>
              <a:rect b="b" l="l" r="r" t="t"/>
              <a:pathLst>
                <a:path extrusionOk="0" h="616" w="1273">
                  <a:moveTo>
                    <a:pt x="636" y="0"/>
                  </a:moveTo>
                  <a:cubicBezTo>
                    <a:pt x="284" y="0"/>
                    <a:pt x="0" y="132"/>
                    <a:pt x="0" y="284"/>
                  </a:cubicBezTo>
                  <a:cubicBezTo>
                    <a:pt x="0" y="437"/>
                    <a:pt x="284" y="547"/>
                    <a:pt x="636" y="547"/>
                  </a:cubicBezTo>
                  <a:cubicBezTo>
                    <a:pt x="747" y="547"/>
                    <a:pt x="836" y="547"/>
                    <a:pt x="920" y="526"/>
                  </a:cubicBezTo>
                  <a:lnTo>
                    <a:pt x="1183" y="616"/>
                  </a:lnTo>
                  <a:lnTo>
                    <a:pt x="1099" y="463"/>
                  </a:lnTo>
                  <a:cubicBezTo>
                    <a:pt x="1204" y="416"/>
                    <a:pt x="1273" y="353"/>
                    <a:pt x="1273" y="284"/>
                  </a:cubicBezTo>
                  <a:cubicBezTo>
                    <a:pt x="1273" y="132"/>
                    <a:pt x="989" y="0"/>
                    <a:pt x="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5110830" y="1695971"/>
              <a:ext cx="794695" cy="794875"/>
            </a:xfrm>
            <a:custGeom>
              <a:rect b="b" l="l" r="r" t="t"/>
              <a:pathLst>
                <a:path extrusionOk="0" h="4430" w="4429">
                  <a:moveTo>
                    <a:pt x="2214" y="1"/>
                  </a:moveTo>
                  <a:cubicBezTo>
                    <a:pt x="1620" y="1"/>
                    <a:pt x="1073" y="243"/>
                    <a:pt x="657" y="658"/>
                  </a:cubicBezTo>
                  <a:cubicBezTo>
                    <a:pt x="242" y="1079"/>
                    <a:pt x="0" y="1626"/>
                    <a:pt x="0" y="2215"/>
                  </a:cubicBezTo>
                  <a:cubicBezTo>
                    <a:pt x="0" y="2809"/>
                    <a:pt x="242" y="3356"/>
                    <a:pt x="657" y="3793"/>
                  </a:cubicBezTo>
                  <a:cubicBezTo>
                    <a:pt x="1073" y="4208"/>
                    <a:pt x="1620" y="4429"/>
                    <a:pt x="2214" y="4429"/>
                  </a:cubicBezTo>
                  <a:cubicBezTo>
                    <a:pt x="2803" y="4429"/>
                    <a:pt x="3377" y="4208"/>
                    <a:pt x="3792" y="3793"/>
                  </a:cubicBezTo>
                  <a:cubicBezTo>
                    <a:pt x="4208" y="3356"/>
                    <a:pt x="4428" y="2809"/>
                    <a:pt x="4428" y="2215"/>
                  </a:cubicBezTo>
                  <a:cubicBezTo>
                    <a:pt x="4428" y="1626"/>
                    <a:pt x="4208" y="1079"/>
                    <a:pt x="3792" y="658"/>
                  </a:cubicBezTo>
                  <a:cubicBezTo>
                    <a:pt x="3377" y="243"/>
                    <a:pt x="2803" y="1"/>
                    <a:pt x="221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5169324" y="1778868"/>
              <a:ext cx="676810" cy="630338"/>
            </a:xfrm>
            <a:custGeom>
              <a:rect b="b" l="l" r="r" t="t"/>
              <a:pathLst>
                <a:path extrusionOk="0" h="3513" w="3772">
                  <a:moveTo>
                    <a:pt x="1888" y="0"/>
                  </a:moveTo>
                  <a:cubicBezTo>
                    <a:pt x="1383" y="0"/>
                    <a:pt x="878" y="220"/>
                    <a:pt x="526" y="659"/>
                  </a:cubicBezTo>
                  <a:cubicBezTo>
                    <a:pt x="0" y="1296"/>
                    <a:pt x="0" y="2216"/>
                    <a:pt x="526" y="2873"/>
                  </a:cubicBezTo>
                  <a:cubicBezTo>
                    <a:pt x="878" y="3299"/>
                    <a:pt x="1383" y="3512"/>
                    <a:pt x="1888" y="3512"/>
                  </a:cubicBezTo>
                  <a:cubicBezTo>
                    <a:pt x="2392" y="3512"/>
                    <a:pt x="2895" y="3299"/>
                    <a:pt x="3245" y="2873"/>
                  </a:cubicBezTo>
                  <a:cubicBezTo>
                    <a:pt x="3771" y="2216"/>
                    <a:pt x="3771" y="1296"/>
                    <a:pt x="3245" y="659"/>
                  </a:cubicBezTo>
                  <a:cubicBezTo>
                    <a:pt x="2895" y="220"/>
                    <a:pt x="2392" y="0"/>
                    <a:pt x="1888" y="0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5398178" y="1897045"/>
              <a:ext cx="219107" cy="359019"/>
            </a:xfrm>
            <a:custGeom>
              <a:rect b="b" l="l" r="r" t="t"/>
              <a:pathLst>
                <a:path extrusionOk="0" h="1011" w="617">
                  <a:moveTo>
                    <a:pt x="311" y="1"/>
                  </a:moveTo>
                  <a:cubicBezTo>
                    <a:pt x="111" y="1"/>
                    <a:pt x="1" y="153"/>
                    <a:pt x="1" y="306"/>
                  </a:cubicBezTo>
                  <a:cubicBezTo>
                    <a:pt x="1" y="464"/>
                    <a:pt x="159" y="569"/>
                    <a:pt x="159" y="832"/>
                  </a:cubicBezTo>
                  <a:lnTo>
                    <a:pt x="311" y="832"/>
                  </a:lnTo>
                  <a:lnTo>
                    <a:pt x="464" y="832"/>
                  </a:lnTo>
                  <a:cubicBezTo>
                    <a:pt x="464" y="569"/>
                    <a:pt x="616" y="464"/>
                    <a:pt x="616" y="306"/>
                  </a:cubicBezTo>
                  <a:cubicBezTo>
                    <a:pt x="616" y="174"/>
                    <a:pt x="527" y="1"/>
                    <a:pt x="311" y="1"/>
                  </a:cubicBezTo>
                  <a:close/>
                  <a:moveTo>
                    <a:pt x="443" y="900"/>
                  </a:moveTo>
                  <a:lnTo>
                    <a:pt x="180" y="900"/>
                  </a:lnTo>
                  <a:lnTo>
                    <a:pt x="159" y="921"/>
                  </a:lnTo>
                  <a:lnTo>
                    <a:pt x="180" y="942"/>
                  </a:lnTo>
                  <a:lnTo>
                    <a:pt x="443" y="942"/>
                  </a:lnTo>
                  <a:cubicBezTo>
                    <a:pt x="464" y="942"/>
                    <a:pt x="464" y="921"/>
                    <a:pt x="464" y="921"/>
                  </a:cubicBezTo>
                  <a:cubicBezTo>
                    <a:pt x="464" y="921"/>
                    <a:pt x="464" y="900"/>
                    <a:pt x="443" y="900"/>
                  </a:cubicBezTo>
                  <a:close/>
                  <a:moveTo>
                    <a:pt x="443" y="990"/>
                  </a:moveTo>
                  <a:lnTo>
                    <a:pt x="180" y="990"/>
                  </a:lnTo>
                  <a:lnTo>
                    <a:pt x="159" y="990"/>
                  </a:lnTo>
                  <a:cubicBezTo>
                    <a:pt x="159" y="1011"/>
                    <a:pt x="180" y="1011"/>
                    <a:pt x="180" y="1011"/>
                  </a:cubicBezTo>
                  <a:lnTo>
                    <a:pt x="443" y="1011"/>
                  </a:lnTo>
                  <a:cubicBezTo>
                    <a:pt x="464" y="1011"/>
                    <a:pt x="464" y="1011"/>
                    <a:pt x="464" y="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3239373" y="3568328"/>
              <a:ext cx="793798" cy="793798"/>
            </a:xfrm>
            <a:custGeom>
              <a:rect b="b" l="l" r="r" t="t"/>
              <a:pathLst>
                <a:path extrusionOk="0" h="4424" w="4424">
                  <a:moveTo>
                    <a:pt x="2210" y="1"/>
                  </a:moveTo>
                  <a:cubicBezTo>
                    <a:pt x="1620" y="1"/>
                    <a:pt x="1052" y="243"/>
                    <a:pt x="632" y="658"/>
                  </a:cubicBezTo>
                  <a:cubicBezTo>
                    <a:pt x="216" y="1074"/>
                    <a:pt x="1" y="1621"/>
                    <a:pt x="1" y="2215"/>
                  </a:cubicBezTo>
                  <a:cubicBezTo>
                    <a:pt x="1" y="2804"/>
                    <a:pt x="216" y="3372"/>
                    <a:pt x="632" y="3793"/>
                  </a:cubicBezTo>
                  <a:cubicBezTo>
                    <a:pt x="1052" y="4208"/>
                    <a:pt x="1620" y="4424"/>
                    <a:pt x="2210" y="4424"/>
                  </a:cubicBezTo>
                  <a:cubicBezTo>
                    <a:pt x="2804" y="4424"/>
                    <a:pt x="3351" y="4208"/>
                    <a:pt x="3766" y="3793"/>
                  </a:cubicBezTo>
                  <a:cubicBezTo>
                    <a:pt x="4182" y="3372"/>
                    <a:pt x="4424" y="2804"/>
                    <a:pt x="4424" y="2215"/>
                  </a:cubicBezTo>
                  <a:cubicBezTo>
                    <a:pt x="4424" y="1621"/>
                    <a:pt x="4182" y="1074"/>
                    <a:pt x="3766" y="658"/>
                  </a:cubicBezTo>
                  <a:cubicBezTo>
                    <a:pt x="3351" y="243"/>
                    <a:pt x="2804" y="1"/>
                    <a:pt x="221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3297867" y="3653737"/>
              <a:ext cx="676810" cy="627467"/>
            </a:xfrm>
            <a:custGeom>
              <a:rect b="b" l="l" r="r" t="t"/>
              <a:pathLst>
                <a:path extrusionOk="0" h="3497" w="3772">
                  <a:moveTo>
                    <a:pt x="1884" y="1"/>
                  </a:moveTo>
                  <a:cubicBezTo>
                    <a:pt x="1380" y="1"/>
                    <a:pt x="876" y="214"/>
                    <a:pt x="527" y="640"/>
                  </a:cubicBezTo>
                  <a:cubicBezTo>
                    <a:pt x="1" y="1276"/>
                    <a:pt x="1" y="2217"/>
                    <a:pt x="527" y="2854"/>
                  </a:cubicBezTo>
                  <a:cubicBezTo>
                    <a:pt x="876" y="3283"/>
                    <a:pt x="1380" y="3497"/>
                    <a:pt x="1884" y="3497"/>
                  </a:cubicBezTo>
                  <a:cubicBezTo>
                    <a:pt x="2388" y="3497"/>
                    <a:pt x="2893" y="3283"/>
                    <a:pt x="3246" y="2854"/>
                  </a:cubicBezTo>
                  <a:cubicBezTo>
                    <a:pt x="3772" y="2217"/>
                    <a:pt x="3772" y="1276"/>
                    <a:pt x="3246" y="640"/>
                  </a:cubicBezTo>
                  <a:cubicBezTo>
                    <a:pt x="2893" y="214"/>
                    <a:pt x="2388" y="1"/>
                    <a:pt x="1884" y="1"/>
                  </a:cubicBezTo>
                  <a:close/>
                </a:path>
              </a:pathLst>
            </a:custGeom>
            <a:solidFill>
              <a:srgbClr val="EEB1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6" name="Google Shape;666;p26"/>
            <p:cNvGrpSpPr/>
            <p:nvPr/>
          </p:nvGrpSpPr>
          <p:grpSpPr>
            <a:xfrm>
              <a:off x="3476235" y="3822479"/>
              <a:ext cx="320077" cy="284113"/>
              <a:chOff x="3478881" y="3677225"/>
              <a:chExt cx="276740" cy="245645"/>
            </a:xfrm>
          </p:grpSpPr>
          <p:sp>
            <p:nvSpPr>
              <p:cNvPr id="667" name="Google Shape;667;p26"/>
              <p:cNvSpPr/>
              <p:nvPr/>
            </p:nvSpPr>
            <p:spPr>
              <a:xfrm>
                <a:off x="3478881" y="3793151"/>
                <a:ext cx="276740" cy="129719"/>
              </a:xfrm>
              <a:custGeom>
                <a:rect b="b" l="l" r="r" t="t"/>
                <a:pathLst>
                  <a:path extrusionOk="0" h="442" w="943">
                    <a:moveTo>
                      <a:pt x="874" y="442"/>
                    </a:moveTo>
                    <a:lnTo>
                      <a:pt x="85" y="442"/>
                    </a:lnTo>
                    <a:cubicBezTo>
                      <a:pt x="43" y="442"/>
                      <a:pt x="1" y="421"/>
                      <a:pt x="1" y="374"/>
                    </a:cubicBezTo>
                    <a:lnTo>
                      <a:pt x="1" y="0"/>
                    </a:lnTo>
                    <a:cubicBezTo>
                      <a:pt x="1" y="0"/>
                      <a:pt x="153" y="90"/>
                      <a:pt x="327" y="132"/>
                    </a:cubicBezTo>
                    <a:lnTo>
                      <a:pt x="327" y="179"/>
                    </a:lnTo>
                    <a:cubicBezTo>
                      <a:pt x="327" y="200"/>
                      <a:pt x="327" y="200"/>
                      <a:pt x="348" y="200"/>
                    </a:cubicBezTo>
                    <a:lnTo>
                      <a:pt x="590" y="200"/>
                    </a:lnTo>
                    <a:cubicBezTo>
                      <a:pt x="611" y="200"/>
                      <a:pt x="637" y="200"/>
                      <a:pt x="637" y="179"/>
                    </a:cubicBezTo>
                    <a:lnTo>
                      <a:pt x="637" y="132"/>
                    </a:lnTo>
                    <a:cubicBezTo>
                      <a:pt x="790" y="90"/>
                      <a:pt x="942" y="0"/>
                      <a:pt x="942" y="0"/>
                    </a:cubicBezTo>
                    <a:lnTo>
                      <a:pt x="942" y="374"/>
                    </a:lnTo>
                    <a:cubicBezTo>
                      <a:pt x="942" y="421"/>
                      <a:pt x="921" y="442"/>
                      <a:pt x="874" y="4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6"/>
              <p:cNvSpPr/>
              <p:nvPr/>
            </p:nvSpPr>
            <p:spPr>
              <a:xfrm>
                <a:off x="3478881" y="3677225"/>
                <a:ext cx="276740" cy="136176"/>
              </a:xfrm>
              <a:custGeom>
                <a:rect b="b" l="l" r="r" t="t"/>
                <a:pathLst>
                  <a:path extrusionOk="0" h="464" w="943">
                    <a:moveTo>
                      <a:pt x="569" y="48"/>
                    </a:moveTo>
                    <a:cubicBezTo>
                      <a:pt x="590" y="48"/>
                      <a:pt x="590" y="69"/>
                      <a:pt x="590" y="90"/>
                    </a:cubicBezTo>
                    <a:lnTo>
                      <a:pt x="590" y="111"/>
                    </a:lnTo>
                    <a:lnTo>
                      <a:pt x="348" y="111"/>
                    </a:lnTo>
                    <a:lnTo>
                      <a:pt x="348" y="90"/>
                    </a:lnTo>
                    <a:cubicBezTo>
                      <a:pt x="348" y="69"/>
                      <a:pt x="374" y="48"/>
                      <a:pt x="395" y="48"/>
                    </a:cubicBezTo>
                    <a:close/>
                    <a:moveTo>
                      <a:pt x="348" y="1"/>
                    </a:moveTo>
                    <a:cubicBezTo>
                      <a:pt x="306" y="1"/>
                      <a:pt x="285" y="27"/>
                      <a:pt x="285" y="69"/>
                    </a:cubicBezTo>
                    <a:lnTo>
                      <a:pt x="285" y="132"/>
                    </a:lnTo>
                    <a:lnTo>
                      <a:pt x="85" y="132"/>
                    </a:lnTo>
                    <a:cubicBezTo>
                      <a:pt x="43" y="132"/>
                      <a:pt x="1" y="158"/>
                      <a:pt x="1" y="201"/>
                    </a:cubicBezTo>
                    <a:lnTo>
                      <a:pt x="1" y="311"/>
                    </a:lnTo>
                    <a:cubicBezTo>
                      <a:pt x="1" y="311"/>
                      <a:pt x="153" y="421"/>
                      <a:pt x="327" y="464"/>
                    </a:cubicBezTo>
                    <a:lnTo>
                      <a:pt x="327" y="421"/>
                    </a:lnTo>
                    <a:cubicBezTo>
                      <a:pt x="327" y="395"/>
                      <a:pt x="327" y="395"/>
                      <a:pt x="348" y="395"/>
                    </a:cubicBezTo>
                    <a:lnTo>
                      <a:pt x="590" y="395"/>
                    </a:lnTo>
                    <a:cubicBezTo>
                      <a:pt x="611" y="395"/>
                      <a:pt x="637" y="395"/>
                      <a:pt x="637" y="421"/>
                    </a:cubicBezTo>
                    <a:lnTo>
                      <a:pt x="637" y="464"/>
                    </a:lnTo>
                    <a:cubicBezTo>
                      <a:pt x="811" y="421"/>
                      <a:pt x="942" y="311"/>
                      <a:pt x="942" y="311"/>
                    </a:cubicBezTo>
                    <a:lnTo>
                      <a:pt x="942" y="201"/>
                    </a:lnTo>
                    <a:cubicBezTo>
                      <a:pt x="942" y="158"/>
                      <a:pt x="921" y="132"/>
                      <a:pt x="874" y="132"/>
                    </a:cubicBezTo>
                    <a:lnTo>
                      <a:pt x="679" y="132"/>
                    </a:lnTo>
                    <a:lnTo>
                      <a:pt x="679" y="69"/>
                    </a:lnTo>
                    <a:cubicBezTo>
                      <a:pt x="679" y="27"/>
                      <a:pt x="637" y="1"/>
                      <a:pt x="5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588638" y="3806945"/>
                <a:ext cx="63389" cy="32577"/>
              </a:xfrm>
              <a:custGeom>
                <a:rect b="b" l="l" r="r" t="t"/>
                <a:pathLst>
                  <a:path extrusionOk="0" h="111" w="216">
                    <a:moveTo>
                      <a:pt x="195" y="111"/>
                    </a:moveTo>
                    <a:lnTo>
                      <a:pt x="21" y="111"/>
                    </a:lnTo>
                    <a:cubicBezTo>
                      <a:pt x="0" y="111"/>
                      <a:pt x="0" y="111"/>
                      <a:pt x="0" y="85"/>
                    </a:cubicBezTo>
                    <a:lnTo>
                      <a:pt x="0" y="22"/>
                    </a:lnTo>
                    <a:cubicBezTo>
                      <a:pt x="0" y="0"/>
                      <a:pt x="0" y="0"/>
                      <a:pt x="21" y="0"/>
                    </a:cubicBezTo>
                    <a:lnTo>
                      <a:pt x="195" y="0"/>
                    </a:lnTo>
                    <a:cubicBezTo>
                      <a:pt x="195" y="0"/>
                      <a:pt x="216" y="0"/>
                      <a:pt x="216" y="22"/>
                    </a:cubicBezTo>
                    <a:lnTo>
                      <a:pt x="216" y="85"/>
                    </a:lnTo>
                    <a:cubicBezTo>
                      <a:pt x="216" y="111"/>
                      <a:pt x="195" y="111"/>
                      <a:pt x="195" y="1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0" name="Google Shape;670;p26"/>
            <p:cNvSpPr/>
            <p:nvPr/>
          </p:nvSpPr>
          <p:spPr>
            <a:xfrm>
              <a:off x="2849650" y="2632239"/>
              <a:ext cx="794695" cy="794695"/>
            </a:xfrm>
            <a:custGeom>
              <a:rect b="b" l="l" r="r" t="t"/>
              <a:pathLst>
                <a:path extrusionOk="0" h="4429" w="4429">
                  <a:moveTo>
                    <a:pt x="2215" y="0"/>
                  </a:moveTo>
                  <a:cubicBezTo>
                    <a:pt x="989" y="0"/>
                    <a:pt x="0" y="1010"/>
                    <a:pt x="0" y="2215"/>
                  </a:cubicBezTo>
                  <a:cubicBezTo>
                    <a:pt x="0" y="3440"/>
                    <a:pt x="989" y="4429"/>
                    <a:pt x="2215" y="4429"/>
                  </a:cubicBezTo>
                  <a:cubicBezTo>
                    <a:pt x="3440" y="4429"/>
                    <a:pt x="4429" y="3440"/>
                    <a:pt x="4429" y="2215"/>
                  </a:cubicBezTo>
                  <a:cubicBezTo>
                    <a:pt x="4429" y="1010"/>
                    <a:pt x="3440" y="0"/>
                    <a:pt x="2215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917654" y="2717469"/>
              <a:ext cx="662456" cy="628005"/>
            </a:xfrm>
            <a:custGeom>
              <a:rect b="b" l="l" r="r" t="t"/>
              <a:pathLst>
                <a:path extrusionOk="0" h="3500" w="3692">
                  <a:moveTo>
                    <a:pt x="1844" y="0"/>
                  </a:moveTo>
                  <a:cubicBezTo>
                    <a:pt x="1784" y="0"/>
                    <a:pt x="1723" y="3"/>
                    <a:pt x="1662" y="9"/>
                  </a:cubicBezTo>
                  <a:cubicBezTo>
                    <a:pt x="847" y="72"/>
                    <a:pt x="168" y="751"/>
                    <a:pt x="105" y="1566"/>
                  </a:cubicBezTo>
                  <a:cubicBezTo>
                    <a:pt x="1" y="2620"/>
                    <a:pt x="817" y="3500"/>
                    <a:pt x="1831" y="3500"/>
                  </a:cubicBezTo>
                  <a:cubicBezTo>
                    <a:pt x="1890" y="3500"/>
                    <a:pt x="1949" y="3497"/>
                    <a:pt x="2009" y="3491"/>
                  </a:cubicBezTo>
                  <a:cubicBezTo>
                    <a:pt x="2845" y="3407"/>
                    <a:pt x="3503" y="2749"/>
                    <a:pt x="3587" y="1913"/>
                  </a:cubicBezTo>
                  <a:cubicBezTo>
                    <a:pt x="3691" y="879"/>
                    <a:pt x="2875" y="0"/>
                    <a:pt x="1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137454" y="2847119"/>
              <a:ext cx="219108" cy="360249"/>
            </a:xfrm>
            <a:custGeom>
              <a:rect b="b" l="l" r="r" t="t"/>
              <a:pathLst>
                <a:path extrusionOk="0" h="901" w="548">
                  <a:moveTo>
                    <a:pt x="285" y="174"/>
                  </a:moveTo>
                  <a:cubicBezTo>
                    <a:pt x="327" y="195"/>
                    <a:pt x="374" y="243"/>
                    <a:pt x="353" y="285"/>
                  </a:cubicBezTo>
                  <a:cubicBezTo>
                    <a:pt x="353" y="327"/>
                    <a:pt x="306" y="353"/>
                    <a:pt x="264" y="353"/>
                  </a:cubicBezTo>
                  <a:cubicBezTo>
                    <a:pt x="222" y="353"/>
                    <a:pt x="174" y="306"/>
                    <a:pt x="174" y="243"/>
                  </a:cubicBezTo>
                  <a:cubicBezTo>
                    <a:pt x="195" y="195"/>
                    <a:pt x="243" y="174"/>
                    <a:pt x="285" y="174"/>
                  </a:cubicBezTo>
                  <a:close/>
                  <a:moveTo>
                    <a:pt x="264" y="1"/>
                  </a:moveTo>
                  <a:cubicBezTo>
                    <a:pt x="111" y="1"/>
                    <a:pt x="1" y="132"/>
                    <a:pt x="1" y="285"/>
                  </a:cubicBezTo>
                  <a:cubicBezTo>
                    <a:pt x="1" y="437"/>
                    <a:pt x="264" y="900"/>
                    <a:pt x="264" y="900"/>
                  </a:cubicBezTo>
                  <a:cubicBezTo>
                    <a:pt x="264" y="900"/>
                    <a:pt x="548" y="437"/>
                    <a:pt x="548" y="285"/>
                  </a:cubicBezTo>
                  <a:cubicBezTo>
                    <a:pt x="548" y="132"/>
                    <a:pt x="437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5110830" y="3568328"/>
              <a:ext cx="794695" cy="793798"/>
            </a:xfrm>
            <a:custGeom>
              <a:rect b="b" l="l" r="r" t="t"/>
              <a:pathLst>
                <a:path extrusionOk="0" h="4424" w="4429">
                  <a:moveTo>
                    <a:pt x="2214" y="1"/>
                  </a:moveTo>
                  <a:cubicBezTo>
                    <a:pt x="1620" y="1"/>
                    <a:pt x="1073" y="243"/>
                    <a:pt x="657" y="658"/>
                  </a:cubicBezTo>
                  <a:cubicBezTo>
                    <a:pt x="242" y="1074"/>
                    <a:pt x="0" y="1621"/>
                    <a:pt x="0" y="2215"/>
                  </a:cubicBezTo>
                  <a:cubicBezTo>
                    <a:pt x="0" y="2804"/>
                    <a:pt x="242" y="3372"/>
                    <a:pt x="657" y="3793"/>
                  </a:cubicBezTo>
                  <a:cubicBezTo>
                    <a:pt x="1073" y="4208"/>
                    <a:pt x="1620" y="4424"/>
                    <a:pt x="2214" y="4424"/>
                  </a:cubicBezTo>
                  <a:cubicBezTo>
                    <a:pt x="2803" y="4424"/>
                    <a:pt x="3377" y="4208"/>
                    <a:pt x="3792" y="3793"/>
                  </a:cubicBezTo>
                  <a:cubicBezTo>
                    <a:pt x="4208" y="3372"/>
                    <a:pt x="4428" y="2804"/>
                    <a:pt x="4428" y="2215"/>
                  </a:cubicBezTo>
                  <a:cubicBezTo>
                    <a:pt x="4428" y="1621"/>
                    <a:pt x="4208" y="1074"/>
                    <a:pt x="3792" y="658"/>
                  </a:cubicBezTo>
                  <a:cubicBezTo>
                    <a:pt x="3377" y="243"/>
                    <a:pt x="2803" y="1"/>
                    <a:pt x="2214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5154073" y="3653199"/>
              <a:ext cx="708031" cy="626928"/>
            </a:xfrm>
            <a:custGeom>
              <a:rect b="b" l="l" r="r" t="t"/>
              <a:pathLst>
                <a:path extrusionOk="0" h="3494" w="3946">
                  <a:moveTo>
                    <a:pt x="1981" y="1"/>
                  </a:moveTo>
                  <a:cubicBezTo>
                    <a:pt x="1587" y="1"/>
                    <a:pt x="1192" y="127"/>
                    <a:pt x="874" y="380"/>
                  </a:cubicBezTo>
                  <a:cubicBezTo>
                    <a:pt x="1" y="1105"/>
                    <a:pt x="1" y="2399"/>
                    <a:pt x="874" y="3099"/>
                  </a:cubicBezTo>
                  <a:cubicBezTo>
                    <a:pt x="1192" y="3362"/>
                    <a:pt x="1587" y="3493"/>
                    <a:pt x="1981" y="3493"/>
                  </a:cubicBezTo>
                  <a:cubicBezTo>
                    <a:pt x="2376" y="3493"/>
                    <a:pt x="2770" y="3362"/>
                    <a:pt x="3088" y="3099"/>
                  </a:cubicBezTo>
                  <a:cubicBezTo>
                    <a:pt x="3946" y="2399"/>
                    <a:pt x="3946" y="1105"/>
                    <a:pt x="3088" y="380"/>
                  </a:cubicBezTo>
                  <a:cubicBezTo>
                    <a:pt x="2770" y="127"/>
                    <a:pt x="2376" y="1"/>
                    <a:pt x="19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5388372" y="3812343"/>
              <a:ext cx="239632" cy="304402"/>
            </a:xfrm>
            <a:custGeom>
              <a:rect b="b" l="l" r="r" t="t"/>
              <a:pathLst>
                <a:path extrusionOk="0" h="837" w="659">
                  <a:moveTo>
                    <a:pt x="332" y="69"/>
                  </a:moveTo>
                  <a:cubicBezTo>
                    <a:pt x="395" y="69"/>
                    <a:pt x="464" y="132"/>
                    <a:pt x="464" y="201"/>
                  </a:cubicBezTo>
                  <a:lnTo>
                    <a:pt x="464" y="290"/>
                  </a:lnTo>
                  <a:lnTo>
                    <a:pt x="201" y="290"/>
                  </a:lnTo>
                  <a:lnTo>
                    <a:pt x="201" y="201"/>
                  </a:lnTo>
                  <a:cubicBezTo>
                    <a:pt x="201" y="132"/>
                    <a:pt x="264" y="69"/>
                    <a:pt x="332" y="69"/>
                  </a:cubicBezTo>
                  <a:close/>
                  <a:moveTo>
                    <a:pt x="332" y="485"/>
                  </a:moveTo>
                  <a:cubicBezTo>
                    <a:pt x="374" y="485"/>
                    <a:pt x="416" y="506"/>
                    <a:pt x="416" y="553"/>
                  </a:cubicBezTo>
                  <a:cubicBezTo>
                    <a:pt x="416" y="595"/>
                    <a:pt x="374" y="637"/>
                    <a:pt x="332" y="637"/>
                  </a:cubicBezTo>
                  <a:cubicBezTo>
                    <a:pt x="285" y="637"/>
                    <a:pt x="243" y="595"/>
                    <a:pt x="243" y="553"/>
                  </a:cubicBezTo>
                  <a:cubicBezTo>
                    <a:pt x="243" y="506"/>
                    <a:pt x="285" y="485"/>
                    <a:pt x="332" y="485"/>
                  </a:cubicBezTo>
                  <a:close/>
                  <a:moveTo>
                    <a:pt x="332" y="1"/>
                  </a:moveTo>
                  <a:cubicBezTo>
                    <a:pt x="222" y="1"/>
                    <a:pt x="132" y="90"/>
                    <a:pt x="132" y="201"/>
                  </a:cubicBezTo>
                  <a:lnTo>
                    <a:pt x="132" y="290"/>
                  </a:lnTo>
                  <a:lnTo>
                    <a:pt x="90" y="290"/>
                  </a:lnTo>
                  <a:cubicBezTo>
                    <a:pt x="43" y="290"/>
                    <a:pt x="1" y="311"/>
                    <a:pt x="1" y="353"/>
                  </a:cubicBezTo>
                  <a:lnTo>
                    <a:pt x="1" y="769"/>
                  </a:lnTo>
                  <a:cubicBezTo>
                    <a:pt x="1" y="816"/>
                    <a:pt x="43" y="837"/>
                    <a:pt x="90" y="837"/>
                  </a:cubicBezTo>
                  <a:lnTo>
                    <a:pt x="569" y="837"/>
                  </a:lnTo>
                  <a:cubicBezTo>
                    <a:pt x="616" y="837"/>
                    <a:pt x="658" y="816"/>
                    <a:pt x="658" y="769"/>
                  </a:cubicBezTo>
                  <a:lnTo>
                    <a:pt x="658" y="353"/>
                  </a:lnTo>
                  <a:cubicBezTo>
                    <a:pt x="658" y="311"/>
                    <a:pt x="616" y="290"/>
                    <a:pt x="569" y="290"/>
                  </a:cubicBezTo>
                  <a:lnTo>
                    <a:pt x="527" y="290"/>
                  </a:lnTo>
                  <a:lnTo>
                    <a:pt x="527" y="201"/>
                  </a:lnTo>
                  <a:cubicBezTo>
                    <a:pt x="527" y="90"/>
                    <a:pt x="437" y="1"/>
                    <a:pt x="3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3895190" y="2401851"/>
              <a:ext cx="1360977" cy="1254754"/>
            </a:xfrm>
            <a:custGeom>
              <a:rect b="b" l="l" r="r" t="t"/>
              <a:pathLst>
                <a:path extrusionOk="0" h="6993" w="7585">
                  <a:moveTo>
                    <a:pt x="3790" y="1"/>
                  </a:moveTo>
                  <a:cubicBezTo>
                    <a:pt x="2840" y="1"/>
                    <a:pt x="1886" y="385"/>
                    <a:pt x="1184" y="1153"/>
                  </a:cubicBezTo>
                  <a:cubicBezTo>
                    <a:pt x="1" y="2468"/>
                    <a:pt x="1" y="4508"/>
                    <a:pt x="1184" y="5844"/>
                  </a:cubicBezTo>
                  <a:cubicBezTo>
                    <a:pt x="1886" y="6609"/>
                    <a:pt x="2840" y="6992"/>
                    <a:pt x="3790" y="6992"/>
                  </a:cubicBezTo>
                  <a:cubicBezTo>
                    <a:pt x="4741" y="6992"/>
                    <a:pt x="5689" y="6609"/>
                    <a:pt x="6381" y="5844"/>
                  </a:cubicBezTo>
                  <a:cubicBezTo>
                    <a:pt x="7585" y="4508"/>
                    <a:pt x="7585" y="2468"/>
                    <a:pt x="6381" y="1153"/>
                  </a:cubicBezTo>
                  <a:cubicBezTo>
                    <a:pt x="5689" y="385"/>
                    <a:pt x="4741" y="1"/>
                    <a:pt x="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7" name="Google Shape;677;p26"/>
          <p:cNvSpPr/>
          <p:nvPr/>
        </p:nvSpPr>
        <p:spPr>
          <a:xfrm>
            <a:off x="6428438" y="2643639"/>
            <a:ext cx="2496534" cy="771922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6"/>
          <p:cNvSpPr/>
          <p:nvPr/>
        </p:nvSpPr>
        <p:spPr>
          <a:xfrm>
            <a:off x="5839213" y="3947063"/>
            <a:ext cx="2496534" cy="771922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>
            <a:off x="5844050" y="1340188"/>
            <a:ext cx="2496534" cy="771922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6"/>
          <p:cNvSpPr/>
          <p:nvPr/>
        </p:nvSpPr>
        <p:spPr>
          <a:xfrm>
            <a:off x="179988" y="2643639"/>
            <a:ext cx="2496534" cy="771922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6"/>
          <p:cNvSpPr/>
          <p:nvPr/>
        </p:nvSpPr>
        <p:spPr>
          <a:xfrm>
            <a:off x="762087" y="3947063"/>
            <a:ext cx="2496534" cy="771922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6"/>
          <p:cNvSpPr/>
          <p:nvPr/>
        </p:nvSpPr>
        <p:spPr>
          <a:xfrm>
            <a:off x="766925" y="1340188"/>
            <a:ext cx="2496534" cy="771922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6"/>
          <p:cNvSpPr/>
          <p:nvPr/>
        </p:nvSpPr>
        <p:spPr>
          <a:xfrm>
            <a:off x="6708784" y="2843050"/>
            <a:ext cx="123" cy="123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6"/>
          <p:cNvSpPr txBox="1"/>
          <p:nvPr/>
        </p:nvSpPr>
        <p:spPr>
          <a:xfrm>
            <a:off x="917788" y="39470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5" name="Google Shape;685;p26"/>
          <p:cNvSpPr txBox="1"/>
          <p:nvPr/>
        </p:nvSpPr>
        <p:spPr>
          <a:xfrm>
            <a:off x="917788" y="421773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6" name="Google Shape;686;p26"/>
          <p:cNvSpPr txBox="1"/>
          <p:nvPr/>
        </p:nvSpPr>
        <p:spPr>
          <a:xfrm>
            <a:off x="922625" y="130656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7" name="Google Shape;687;p26"/>
          <p:cNvSpPr txBox="1"/>
          <p:nvPr/>
        </p:nvSpPr>
        <p:spPr>
          <a:xfrm>
            <a:off x="922625" y="157721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8" name="Google Shape;688;p26"/>
          <p:cNvSpPr txBox="1"/>
          <p:nvPr/>
        </p:nvSpPr>
        <p:spPr>
          <a:xfrm>
            <a:off x="335688" y="262682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89" name="Google Shape;689;p26"/>
          <p:cNvSpPr txBox="1"/>
          <p:nvPr/>
        </p:nvSpPr>
        <p:spPr>
          <a:xfrm>
            <a:off x="335688" y="289748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0" name="Google Shape;690;p26"/>
          <p:cNvSpPr txBox="1"/>
          <p:nvPr/>
        </p:nvSpPr>
        <p:spPr>
          <a:xfrm>
            <a:off x="6144575" y="157721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1" name="Google Shape;691;p26"/>
          <p:cNvSpPr txBox="1"/>
          <p:nvPr/>
        </p:nvSpPr>
        <p:spPr>
          <a:xfrm>
            <a:off x="6144575" y="130656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2" name="Google Shape;692;p26"/>
          <p:cNvSpPr txBox="1"/>
          <p:nvPr/>
        </p:nvSpPr>
        <p:spPr>
          <a:xfrm>
            <a:off x="6728963" y="262682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3" name="Google Shape;693;p26"/>
          <p:cNvSpPr txBox="1"/>
          <p:nvPr/>
        </p:nvSpPr>
        <p:spPr>
          <a:xfrm>
            <a:off x="6728963" y="289748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4" name="Google Shape;694;p26"/>
          <p:cNvSpPr txBox="1"/>
          <p:nvPr/>
        </p:nvSpPr>
        <p:spPr>
          <a:xfrm>
            <a:off x="6139738" y="39470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95" name="Google Shape;695;p26"/>
          <p:cNvSpPr txBox="1"/>
          <p:nvPr/>
        </p:nvSpPr>
        <p:spPr>
          <a:xfrm>
            <a:off x="6139738" y="4217735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6" name="Google Shape;696;p26"/>
          <p:cNvSpPr/>
          <p:nvPr/>
        </p:nvSpPr>
        <p:spPr>
          <a:xfrm>
            <a:off x="5600689" y="1526701"/>
            <a:ext cx="390675" cy="388732"/>
          </a:xfrm>
          <a:custGeom>
            <a:rect b="b" l="l" r="r" t="t"/>
            <a:pathLst>
              <a:path extrusionOk="0" h="2601" w="2614">
                <a:moveTo>
                  <a:pt x="1307" y="0"/>
                </a:moveTo>
                <a:cubicBezTo>
                  <a:pt x="585" y="0"/>
                  <a:pt x="1" y="572"/>
                  <a:pt x="1" y="1294"/>
                </a:cubicBezTo>
                <a:cubicBezTo>
                  <a:pt x="1" y="2015"/>
                  <a:pt x="585" y="2600"/>
                  <a:pt x="1307" y="2600"/>
                </a:cubicBezTo>
                <a:cubicBezTo>
                  <a:pt x="2025" y="2600"/>
                  <a:pt x="2613" y="2015"/>
                  <a:pt x="2613" y="1294"/>
                </a:cubicBezTo>
                <a:cubicBezTo>
                  <a:pt x="2613" y="572"/>
                  <a:pt x="2025" y="0"/>
                  <a:pt x="13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7" name="Google Shape;697;p26"/>
          <p:cNvSpPr/>
          <p:nvPr/>
        </p:nvSpPr>
        <p:spPr>
          <a:xfrm>
            <a:off x="6162956" y="2824116"/>
            <a:ext cx="390526" cy="390526"/>
          </a:xfrm>
          <a:custGeom>
            <a:rect b="b" l="l" r="r" t="t"/>
            <a:pathLst>
              <a:path extrusionOk="0" h="2613" w="2613">
                <a:moveTo>
                  <a:pt x="1307" y="0"/>
                </a:moveTo>
                <a:cubicBezTo>
                  <a:pt x="585" y="0"/>
                  <a:pt x="0" y="588"/>
                  <a:pt x="0" y="1306"/>
                </a:cubicBezTo>
                <a:cubicBezTo>
                  <a:pt x="0" y="2028"/>
                  <a:pt x="585" y="2613"/>
                  <a:pt x="1307" y="2613"/>
                </a:cubicBezTo>
                <a:cubicBezTo>
                  <a:pt x="2028" y="2613"/>
                  <a:pt x="2613" y="2028"/>
                  <a:pt x="2613" y="1306"/>
                </a:cubicBezTo>
                <a:cubicBezTo>
                  <a:pt x="2613" y="588"/>
                  <a:pt x="2028" y="0"/>
                  <a:pt x="1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03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98" name="Google Shape;698;p26"/>
          <p:cNvSpPr/>
          <p:nvPr/>
        </p:nvSpPr>
        <p:spPr>
          <a:xfrm>
            <a:off x="5600689" y="4123773"/>
            <a:ext cx="390675" cy="390675"/>
          </a:xfrm>
          <a:custGeom>
            <a:rect b="b" l="l" r="r" t="t"/>
            <a:pathLst>
              <a:path extrusionOk="0" h="2614" w="2614">
                <a:moveTo>
                  <a:pt x="1307" y="1"/>
                </a:moveTo>
                <a:cubicBezTo>
                  <a:pt x="585" y="1"/>
                  <a:pt x="1" y="585"/>
                  <a:pt x="1" y="1307"/>
                </a:cubicBezTo>
                <a:cubicBezTo>
                  <a:pt x="1" y="2029"/>
                  <a:pt x="585" y="2614"/>
                  <a:pt x="1307" y="2614"/>
                </a:cubicBezTo>
                <a:cubicBezTo>
                  <a:pt x="2025" y="2614"/>
                  <a:pt x="2613" y="2029"/>
                  <a:pt x="2613" y="1307"/>
                </a:cubicBezTo>
                <a:cubicBezTo>
                  <a:pt x="2613" y="585"/>
                  <a:pt x="2025" y="1"/>
                  <a:pt x="13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99" name="Google Shape;699;p26"/>
          <p:cNvSpPr/>
          <p:nvPr/>
        </p:nvSpPr>
        <p:spPr>
          <a:xfrm flipH="1">
            <a:off x="3125514" y="1526701"/>
            <a:ext cx="390675" cy="388732"/>
          </a:xfrm>
          <a:custGeom>
            <a:rect b="b" l="l" r="r" t="t"/>
            <a:pathLst>
              <a:path extrusionOk="0" h="2601" w="2614">
                <a:moveTo>
                  <a:pt x="1307" y="0"/>
                </a:moveTo>
                <a:cubicBezTo>
                  <a:pt x="585" y="0"/>
                  <a:pt x="1" y="572"/>
                  <a:pt x="1" y="1294"/>
                </a:cubicBezTo>
                <a:cubicBezTo>
                  <a:pt x="1" y="2015"/>
                  <a:pt x="585" y="2600"/>
                  <a:pt x="1307" y="2600"/>
                </a:cubicBezTo>
                <a:cubicBezTo>
                  <a:pt x="2025" y="2600"/>
                  <a:pt x="2613" y="2015"/>
                  <a:pt x="2613" y="1294"/>
                </a:cubicBezTo>
                <a:cubicBezTo>
                  <a:pt x="2613" y="572"/>
                  <a:pt x="2025" y="0"/>
                  <a:pt x="130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0" name="Google Shape;700;p26"/>
          <p:cNvSpPr/>
          <p:nvPr/>
        </p:nvSpPr>
        <p:spPr>
          <a:xfrm flipH="1">
            <a:off x="3125514" y="4123773"/>
            <a:ext cx="390675" cy="390675"/>
          </a:xfrm>
          <a:custGeom>
            <a:rect b="b" l="l" r="r" t="t"/>
            <a:pathLst>
              <a:path extrusionOk="0" h="2614" w="2614">
                <a:moveTo>
                  <a:pt x="1307" y="1"/>
                </a:moveTo>
                <a:cubicBezTo>
                  <a:pt x="585" y="1"/>
                  <a:pt x="1" y="585"/>
                  <a:pt x="1" y="1307"/>
                </a:cubicBezTo>
                <a:cubicBezTo>
                  <a:pt x="1" y="2029"/>
                  <a:pt x="585" y="2614"/>
                  <a:pt x="1307" y="2614"/>
                </a:cubicBezTo>
                <a:cubicBezTo>
                  <a:pt x="2025" y="2614"/>
                  <a:pt x="2613" y="2029"/>
                  <a:pt x="2613" y="1307"/>
                </a:cubicBezTo>
                <a:cubicBezTo>
                  <a:pt x="2613" y="585"/>
                  <a:pt x="2025" y="1"/>
                  <a:pt x="1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1" name="Google Shape;701;p26"/>
          <p:cNvSpPr/>
          <p:nvPr/>
        </p:nvSpPr>
        <p:spPr>
          <a:xfrm flipH="1">
            <a:off x="2563397" y="2824116"/>
            <a:ext cx="390526" cy="390526"/>
          </a:xfrm>
          <a:custGeom>
            <a:rect b="b" l="l" r="r" t="t"/>
            <a:pathLst>
              <a:path extrusionOk="0" h="2613" w="2613">
                <a:moveTo>
                  <a:pt x="1307" y="0"/>
                </a:moveTo>
                <a:cubicBezTo>
                  <a:pt x="585" y="0"/>
                  <a:pt x="0" y="588"/>
                  <a:pt x="0" y="1306"/>
                </a:cubicBezTo>
                <a:cubicBezTo>
                  <a:pt x="0" y="2028"/>
                  <a:pt x="585" y="2613"/>
                  <a:pt x="1307" y="2613"/>
                </a:cubicBezTo>
                <a:cubicBezTo>
                  <a:pt x="2028" y="2613"/>
                  <a:pt x="2613" y="2028"/>
                  <a:pt x="2613" y="1306"/>
                </a:cubicBezTo>
                <a:cubicBezTo>
                  <a:pt x="2613" y="588"/>
                  <a:pt x="2028" y="0"/>
                  <a:pt x="13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2" name="Google Shape;702;p26"/>
          <p:cNvSpPr/>
          <p:nvPr/>
        </p:nvSpPr>
        <p:spPr>
          <a:xfrm rot="5400000">
            <a:off x="5420150" y="2312050"/>
            <a:ext cx="57600" cy="84900"/>
          </a:xfrm>
          <a:prstGeom prst="flowChartDelay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7"/>
          <p:cNvSpPr/>
          <p:nvPr/>
        </p:nvSpPr>
        <p:spPr>
          <a:xfrm>
            <a:off x="609825" y="220200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8" name="Google Shape;708;p27"/>
          <p:cNvSpPr/>
          <p:nvPr/>
        </p:nvSpPr>
        <p:spPr>
          <a:xfrm>
            <a:off x="609825" y="39138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9" name="Google Shape;709;p27"/>
          <p:cNvSpPr/>
          <p:nvPr/>
        </p:nvSpPr>
        <p:spPr>
          <a:xfrm>
            <a:off x="6618000" y="2201999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0" name="Google Shape;710;p27"/>
          <p:cNvSpPr/>
          <p:nvPr/>
        </p:nvSpPr>
        <p:spPr>
          <a:xfrm>
            <a:off x="6618000" y="39138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1" name="Google Shape;711;p27"/>
          <p:cNvSpPr txBox="1"/>
          <p:nvPr/>
        </p:nvSpPr>
        <p:spPr>
          <a:xfrm>
            <a:off x="6618000" y="17724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2" name="Google Shape;712;p27"/>
          <p:cNvSpPr txBox="1"/>
          <p:nvPr/>
        </p:nvSpPr>
        <p:spPr>
          <a:xfrm>
            <a:off x="609825" y="17724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3" name="Google Shape;713;p27"/>
          <p:cNvSpPr txBox="1"/>
          <p:nvPr/>
        </p:nvSpPr>
        <p:spPr>
          <a:xfrm>
            <a:off x="6618000" y="34842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4" name="Google Shape;714;p27"/>
          <p:cNvSpPr txBox="1"/>
          <p:nvPr/>
        </p:nvSpPr>
        <p:spPr>
          <a:xfrm>
            <a:off x="609825" y="34842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15" name="Google Shape;715;p2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27"/>
          <p:cNvGrpSpPr/>
          <p:nvPr/>
        </p:nvGrpSpPr>
        <p:grpSpPr>
          <a:xfrm>
            <a:off x="2960266" y="1208453"/>
            <a:ext cx="3223447" cy="3265858"/>
            <a:chOff x="2960266" y="1208453"/>
            <a:chExt cx="3223447" cy="3265858"/>
          </a:xfrm>
        </p:grpSpPr>
        <p:sp>
          <p:nvSpPr>
            <p:cNvPr id="717" name="Google Shape;717;p27"/>
            <p:cNvSpPr/>
            <p:nvPr/>
          </p:nvSpPr>
          <p:spPr>
            <a:xfrm>
              <a:off x="3107425" y="1374450"/>
              <a:ext cx="2933700" cy="2933700"/>
            </a:xfrm>
            <a:prstGeom prst="blockArc">
              <a:avLst>
                <a:gd fmla="val 6202603" name="adj1"/>
                <a:gd fmla="val 0" name="adj2"/>
                <a:gd fmla="val 25000" name="adj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2960266" y="1208453"/>
              <a:ext cx="3223447" cy="3265858"/>
            </a:xfrm>
            <a:custGeom>
              <a:rect b="b" l="l" r="r" t="t"/>
              <a:pathLst>
                <a:path extrusionOk="0" h="13420" w="13246">
                  <a:moveTo>
                    <a:pt x="6734" y="1"/>
                  </a:moveTo>
                  <a:cubicBezTo>
                    <a:pt x="6698" y="1"/>
                    <a:pt x="6662" y="37"/>
                    <a:pt x="6662" y="74"/>
                  </a:cubicBezTo>
                  <a:cubicBezTo>
                    <a:pt x="6662" y="114"/>
                    <a:pt x="6698" y="151"/>
                    <a:pt x="6734" y="151"/>
                  </a:cubicBezTo>
                  <a:cubicBezTo>
                    <a:pt x="9763" y="151"/>
                    <a:pt x="12319" y="2194"/>
                    <a:pt x="13091" y="4955"/>
                  </a:cubicBezTo>
                  <a:cubicBezTo>
                    <a:pt x="13110" y="4988"/>
                    <a:pt x="13138" y="5019"/>
                    <a:pt x="13167" y="5019"/>
                  </a:cubicBezTo>
                  <a:cubicBezTo>
                    <a:pt x="13174" y="5019"/>
                    <a:pt x="13180" y="5017"/>
                    <a:pt x="13187" y="5014"/>
                  </a:cubicBezTo>
                  <a:cubicBezTo>
                    <a:pt x="13228" y="5014"/>
                    <a:pt x="13246" y="4955"/>
                    <a:pt x="13246" y="4919"/>
                  </a:cubicBezTo>
                  <a:cubicBezTo>
                    <a:pt x="12433" y="2081"/>
                    <a:pt x="9840" y="19"/>
                    <a:pt x="6734" y="1"/>
                  </a:cubicBezTo>
                  <a:close/>
                  <a:moveTo>
                    <a:pt x="3242" y="999"/>
                  </a:moveTo>
                  <a:cubicBezTo>
                    <a:pt x="3229" y="999"/>
                    <a:pt x="3213" y="1006"/>
                    <a:pt x="3197" y="1023"/>
                  </a:cubicBezTo>
                  <a:cubicBezTo>
                    <a:pt x="1267" y="2194"/>
                    <a:pt x="0" y="4333"/>
                    <a:pt x="0" y="6753"/>
                  </a:cubicBezTo>
                  <a:cubicBezTo>
                    <a:pt x="0" y="6789"/>
                    <a:pt x="19" y="6830"/>
                    <a:pt x="59" y="6830"/>
                  </a:cubicBezTo>
                  <a:cubicBezTo>
                    <a:pt x="114" y="6830"/>
                    <a:pt x="132" y="6789"/>
                    <a:pt x="132" y="6753"/>
                  </a:cubicBezTo>
                  <a:cubicBezTo>
                    <a:pt x="132" y="4387"/>
                    <a:pt x="1399" y="2308"/>
                    <a:pt x="3274" y="1136"/>
                  </a:cubicBezTo>
                  <a:cubicBezTo>
                    <a:pt x="3311" y="1113"/>
                    <a:pt x="3311" y="1077"/>
                    <a:pt x="3292" y="1041"/>
                  </a:cubicBezTo>
                  <a:cubicBezTo>
                    <a:pt x="3281" y="1016"/>
                    <a:pt x="3264" y="999"/>
                    <a:pt x="3242" y="999"/>
                  </a:cubicBezTo>
                  <a:close/>
                  <a:moveTo>
                    <a:pt x="621" y="9357"/>
                  </a:moveTo>
                  <a:cubicBezTo>
                    <a:pt x="609" y="9357"/>
                    <a:pt x="597" y="9359"/>
                    <a:pt x="586" y="9364"/>
                  </a:cubicBezTo>
                  <a:cubicBezTo>
                    <a:pt x="568" y="9382"/>
                    <a:pt x="550" y="9423"/>
                    <a:pt x="568" y="9459"/>
                  </a:cubicBezTo>
                  <a:cubicBezTo>
                    <a:pt x="1458" y="11521"/>
                    <a:pt x="3351" y="13033"/>
                    <a:pt x="5622" y="13414"/>
                  </a:cubicBezTo>
                  <a:cubicBezTo>
                    <a:pt x="5658" y="13414"/>
                    <a:pt x="5695" y="13396"/>
                    <a:pt x="5695" y="13355"/>
                  </a:cubicBezTo>
                  <a:cubicBezTo>
                    <a:pt x="5713" y="13319"/>
                    <a:pt x="5676" y="13283"/>
                    <a:pt x="5640" y="13260"/>
                  </a:cubicBezTo>
                  <a:cubicBezTo>
                    <a:pt x="3424" y="12901"/>
                    <a:pt x="1572" y="11407"/>
                    <a:pt x="700" y="9400"/>
                  </a:cubicBezTo>
                  <a:cubicBezTo>
                    <a:pt x="686" y="9374"/>
                    <a:pt x="654" y="9357"/>
                    <a:pt x="621" y="9357"/>
                  </a:cubicBezTo>
                  <a:close/>
                  <a:moveTo>
                    <a:pt x="13063" y="8826"/>
                  </a:moveTo>
                  <a:cubicBezTo>
                    <a:pt x="13037" y="8826"/>
                    <a:pt x="13014" y="8843"/>
                    <a:pt x="13001" y="8874"/>
                  </a:cubicBezTo>
                  <a:cubicBezTo>
                    <a:pt x="12224" y="11162"/>
                    <a:pt x="10235" y="12883"/>
                    <a:pt x="7815" y="13283"/>
                  </a:cubicBezTo>
                  <a:cubicBezTo>
                    <a:pt x="7779" y="13283"/>
                    <a:pt x="7738" y="13319"/>
                    <a:pt x="7738" y="13355"/>
                  </a:cubicBezTo>
                  <a:cubicBezTo>
                    <a:pt x="7753" y="13389"/>
                    <a:pt x="7783" y="13419"/>
                    <a:pt x="7813" y="13419"/>
                  </a:cubicBezTo>
                  <a:cubicBezTo>
                    <a:pt x="7820" y="13419"/>
                    <a:pt x="7827" y="13418"/>
                    <a:pt x="7833" y="13414"/>
                  </a:cubicBezTo>
                  <a:cubicBezTo>
                    <a:pt x="10312" y="13015"/>
                    <a:pt x="12338" y="11257"/>
                    <a:pt x="13132" y="8928"/>
                  </a:cubicBezTo>
                  <a:cubicBezTo>
                    <a:pt x="13150" y="8892"/>
                    <a:pt x="13132" y="8855"/>
                    <a:pt x="13091" y="8833"/>
                  </a:cubicBezTo>
                  <a:cubicBezTo>
                    <a:pt x="13082" y="8828"/>
                    <a:pt x="13072" y="8826"/>
                    <a:pt x="13063" y="8826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 flipH="1" rot="10800000">
              <a:off x="3107500" y="1374450"/>
              <a:ext cx="2933700" cy="2933700"/>
            </a:xfrm>
            <a:prstGeom prst="blockArc">
              <a:avLst>
                <a:gd fmla="val 14310883" name="adj1"/>
                <a:gd fmla="val 0" name="adj2"/>
                <a:gd fmla="val 25000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 flipH="1" rot="10800000">
              <a:off x="3107117" y="1374450"/>
              <a:ext cx="2933700" cy="2933700"/>
            </a:xfrm>
            <a:prstGeom prst="blockArc">
              <a:avLst>
                <a:gd fmla="val 17808118" name="adj1"/>
                <a:gd fmla="val 0" name="adj2"/>
                <a:gd fmla="val 2500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 flipH="1" rot="5400000">
              <a:off x="3105138" y="1374525"/>
              <a:ext cx="2933700" cy="2933700"/>
            </a:xfrm>
            <a:prstGeom prst="blockArc">
              <a:avLst>
                <a:gd fmla="val 14090998" name="adj1"/>
                <a:gd fmla="val 3624686" name="adj2"/>
                <a:gd fmla="val 25011" name="adj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27"/>
          <p:cNvSpPr/>
          <p:nvPr/>
        </p:nvSpPr>
        <p:spPr>
          <a:xfrm>
            <a:off x="8043638" y="1374525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50 %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23" name="Google Shape;723;p27"/>
          <p:cNvSpPr/>
          <p:nvPr/>
        </p:nvSpPr>
        <p:spPr>
          <a:xfrm>
            <a:off x="697488" y="1374513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30%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24" name="Google Shape;724;p27"/>
          <p:cNvSpPr/>
          <p:nvPr/>
        </p:nvSpPr>
        <p:spPr>
          <a:xfrm>
            <a:off x="697488" y="3075875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20 %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725" name="Google Shape;725;p27"/>
          <p:cNvSpPr/>
          <p:nvPr/>
        </p:nvSpPr>
        <p:spPr>
          <a:xfrm>
            <a:off x="8043638" y="3075863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10 %</a:t>
            </a:r>
            <a:endParaRPr sz="1200">
              <a:solidFill>
                <a:srgbClr val="FFFFFF"/>
              </a:solidFill>
            </a:endParaRPr>
          </a:p>
        </p:txBody>
      </p:sp>
      <p:grpSp>
        <p:nvGrpSpPr>
          <p:cNvPr id="726" name="Google Shape;726;p27"/>
          <p:cNvGrpSpPr/>
          <p:nvPr/>
        </p:nvGrpSpPr>
        <p:grpSpPr>
          <a:xfrm>
            <a:off x="4101675" y="2298334"/>
            <a:ext cx="945363" cy="1086066"/>
            <a:chOff x="4101675" y="2298334"/>
            <a:chExt cx="945363" cy="1086066"/>
          </a:xfrm>
        </p:grpSpPr>
        <p:sp>
          <p:nvSpPr>
            <p:cNvPr id="727" name="Google Shape;727;p27"/>
            <p:cNvSpPr/>
            <p:nvPr/>
          </p:nvSpPr>
          <p:spPr>
            <a:xfrm flipH="1">
              <a:off x="4101675" y="2298334"/>
              <a:ext cx="668741" cy="889642"/>
            </a:xfrm>
            <a:custGeom>
              <a:rect b="b" l="l" r="r" t="t"/>
              <a:pathLst>
                <a:path extrusionOk="0" h="18570" w="13959">
                  <a:moveTo>
                    <a:pt x="3784" y="0"/>
                  </a:moveTo>
                  <a:cubicBezTo>
                    <a:pt x="3740" y="0"/>
                    <a:pt x="3695" y="11"/>
                    <a:pt x="3649" y="37"/>
                  </a:cubicBezTo>
                  <a:lnTo>
                    <a:pt x="213" y="2061"/>
                  </a:lnTo>
                  <a:cubicBezTo>
                    <a:pt x="0" y="2161"/>
                    <a:pt x="0" y="2424"/>
                    <a:pt x="213" y="2536"/>
                  </a:cubicBezTo>
                  <a:lnTo>
                    <a:pt x="3649" y="4511"/>
                  </a:lnTo>
                  <a:cubicBezTo>
                    <a:pt x="3705" y="4553"/>
                    <a:pt x="3763" y="4571"/>
                    <a:pt x="3816" y="4571"/>
                  </a:cubicBezTo>
                  <a:cubicBezTo>
                    <a:pt x="3952" y="4571"/>
                    <a:pt x="4062" y="4451"/>
                    <a:pt x="4062" y="4298"/>
                  </a:cubicBezTo>
                  <a:lnTo>
                    <a:pt x="4062" y="3099"/>
                  </a:lnTo>
                  <a:cubicBezTo>
                    <a:pt x="6298" y="3099"/>
                    <a:pt x="8335" y="3936"/>
                    <a:pt x="9898" y="5498"/>
                  </a:cubicBezTo>
                  <a:cubicBezTo>
                    <a:pt x="11460" y="7060"/>
                    <a:pt x="12347" y="9147"/>
                    <a:pt x="12347" y="11334"/>
                  </a:cubicBezTo>
                  <a:cubicBezTo>
                    <a:pt x="12347" y="13571"/>
                    <a:pt x="11460" y="15595"/>
                    <a:pt x="9898" y="17157"/>
                  </a:cubicBezTo>
                  <a:cubicBezTo>
                    <a:pt x="9585" y="17470"/>
                    <a:pt x="9585" y="17995"/>
                    <a:pt x="9898" y="18307"/>
                  </a:cubicBezTo>
                  <a:cubicBezTo>
                    <a:pt x="10047" y="18470"/>
                    <a:pt x="10260" y="18570"/>
                    <a:pt x="10472" y="18570"/>
                  </a:cubicBezTo>
                  <a:cubicBezTo>
                    <a:pt x="10672" y="18570"/>
                    <a:pt x="10885" y="18470"/>
                    <a:pt x="11035" y="18307"/>
                  </a:cubicBezTo>
                  <a:cubicBezTo>
                    <a:pt x="12909" y="16433"/>
                    <a:pt x="13959" y="13983"/>
                    <a:pt x="13959" y="11334"/>
                  </a:cubicBezTo>
                  <a:cubicBezTo>
                    <a:pt x="13959" y="8722"/>
                    <a:pt x="12909" y="6223"/>
                    <a:pt x="11035" y="4348"/>
                  </a:cubicBezTo>
                  <a:cubicBezTo>
                    <a:pt x="9160" y="2536"/>
                    <a:pt x="6723" y="1487"/>
                    <a:pt x="4062" y="1487"/>
                  </a:cubicBezTo>
                  <a:lnTo>
                    <a:pt x="4062" y="287"/>
                  </a:lnTo>
                  <a:cubicBezTo>
                    <a:pt x="4062" y="132"/>
                    <a:pt x="3935" y="0"/>
                    <a:pt x="378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 flipH="1">
              <a:off x="4378873" y="2495429"/>
              <a:ext cx="668166" cy="888972"/>
            </a:xfrm>
            <a:custGeom>
              <a:rect b="b" l="l" r="r" t="t"/>
              <a:pathLst>
                <a:path extrusionOk="0" h="18556" w="13947">
                  <a:moveTo>
                    <a:pt x="3437" y="0"/>
                  </a:moveTo>
                  <a:cubicBezTo>
                    <a:pt x="3237" y="0"/>
                    <a:pt x="3044" y="78"/>
                    <a:pt x="2912" y="234"/>
                  </a:cubicBezTo>
                  <a:cubicBezTo>
                    <a:pt x="1038" y="2109"/>
                    <a:pt x="1" y="4608"/>
                    <a:pt x="1" y="7220"/>
                  </a:cubicBezTo>
                  <a:cubicBezTo>
                    <a:pt x="1" y="9869"/>
                    <a:pt x="1038" y="12319"/>
                    <a:pt x="2912" y="14193"/>
                  </a:cubicBezTo>
                  <a:cubicBezTo>
                    <a:pt x="4737" y="16068"/>
                    <a:pt x="7236" y="17105"/>
                    <a:pt x="9836" y="17105"/>
                  </a:cubicBezTo>
                  <a:lnTo>
                    <a:pt x="9836" y="18255"/>
                  </a:lnTo>
                  <a:cubicBezTo>
                    <a:pt x="9836" y="18450"/>
                    <a:pt x="9981" y="18555"/>
                    <a:pt x="10143" y="18555"/>
                  </a:cubicBezTo>
                  <a:cubicBezTo>
                    <a:pt x="10198" y="18555"/>
                    <a:pt x="10256" y="18543"/>
                    <a:pt x="10310" y="18517"/>
                  </a:cubicBezTo>
                  <a:lnTo>
                    <a:pt x="13747" y="16542"/>
                  </a:lnTo>
                  <a:cubicBezTo>
                    <a:pt x="13947" y="16430"/>
                    <a:pt x="13947" y="16168"/>
                    <a:pt x="13747" y="16018"/>
                  </a:cubicBezTo>
                  <a:lnTo>
                    <a:pt x="10310" y="14043"/>
                  </a:lnTo>
                  <a:cubicBezTo>
                    <a:pt x="10262" y="14018"/>
                    <a:pt x="10212" y="14006"/>
                    <a:pt x="10162" y="14006"/>
                  </a:cubicBezTo>
                  <a:cubicBezTo>
                    <a:pt x="9992" y="14006"/>
                    <a:pt x="9836" y="14138"/>
                    <a:pt x="9836" y="14293"/>
                  </a:cubicBezTo>
                  <a:lnTo>
                    <a:pt x="9836" y="15493"/>
                  </a:lnTo>
                  <a:cubicBezTo>
                    <a:pt x="7649" y="15493"/>
                    <a:pt x="5562" y="14605"/>
                    <a:pt x="4000" y="13043"/>
                  </a:cubicBezTo>
                  <a:cubicBezTo>
                    <a:pt x="2437" y="11481"/>
                    <a:pt x="1613" y="9457"/>
                    <a:pt x="1613" y="7220"/>
                  </a:cubicBezTo>
                  <a:cubicBezTo>
                    <a:pt x="1613" y="5033"/>
                    <a:pt x="2437" y="2946"/>
                    <a:pt x="4000" y="1384"/>
                  </a:cubicBezTo>
                  <a:cubicBezTo>
                    <a:pt x="4312" y="1072"/>
                    <a:pt x="4312" y="547"/>
                    <a:pt x="4000" y="234"/>
                  </a:cubicBezTo>
                  <a:cubicBezTo>
                    <a:pt x="3843" y="78"/>
                    <a:pt x="3637" y="0"/>
                    <a:pt x="3437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8"/>
          <p:cNvSpPr/>
          <p:nvPr/>
        </p:nvSpPr>
        <p:spPr>
          <a:xfrm>
            <a:off x="2978038" y="2932845"/>
            <a:ext cx="1594077" cy="1594077"/>
          </a:xfrm>
          <a:custGeom>
            <a:rect b="b" l="l" r="r" t="t"/>
            <a:pathLst>
              <a:path extrusionOk="0" h="6699" w="6699">
                <a:moveTo>
                  <a:pt x="1" y="1"/>
                </a:moveTo>
                <a:cubicBezTo>
                  <a:pt x="1" y="3692"/>
                  <a:pt x="3011" y="6698"/>
                  <a:pt x="6699" y="6698"/>
                </a:cubicBezTo>
                <a:lnTo>
                  <a:pt x="669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8"/>
          <p:cNvSpPr/>
          <p:nvPr/>
        </p:nvSpPr>
        <p:spPr>
          <a:xfrm>
            <a:off x="2978038" y="1344475"/>
            <a:ext cx="1594077" cy="1588604"/>
          </a:xfrm>
          <a:custGeom>
            <a:rect b="b" l="l" r="r" t="t"/>
            <a:pathLst>
              <a:path extrusionOk="0" h="6676" w="6699">
                <a:moveTo>
                  <a:pt x="6699" y="1"/>
                </a:moveTo>
                <a:cubicBezTo>
                  <a:pt x="3011" y="1"/>
                  <a:pt x="1" y="2989"/>
                  <a:pt x="1" y="6676"/>
                </a:cubicBezTo>
                <a:lnTo>
                  <a:pt x="6699" y="6676"/>
                </a:lnTo>
                <a:lnTo>
                  <a:pt x="669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8"/>
          <p:cNvSpPr/>
          <p:nvPr/>
        </p:nvSpPr>
        <p:spPr>
          <a:xfrm>
            <a:off x="4571881" y="2932845"/>
            <a:ext cx="1594077" cy="1594077"/>
          </a:xfrm>
          <a:custGeom>
            <a:rect b="b" l="l" r="r" t="t"/>
            <a:pathLst>
              <a:path extrusionOk="0" h="6699" w="6699">
                <a:moveTo>
                  <a:pt x="1" y="1"/>
                </a:moveTo>
                <a:lnTo>
                  <a:pt x="1" y="6698"/>
                </a:lnTo>
                <a:cubicBezTo>
                  <a:pt x="3692" y="6698"/>
                  <a:pt x="6698" y="3692"/>
                  <a:pt x="66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8"/>
          <p:cNvSpPr/>
          <p:nvPr/>
        </p:nvSpPr>
        <p:spPr>
          <a:xfrm>
            <a:off x="4571881" y="1344475"/>
            <a:ext cx="1594077" cy="1588604"/>
          </a:xfrm>
          <a:custGeom>
            <a:rect b="b" l="l" r="r" t="t"/>
            <a:pathLst>
              <a:path extrusionOk="0" h="6676" w="6699">
                <a:moveTo>
                  <a:pt x="1" y="1"/>
                </a:moveTo>
                <a:lnTo>
                  <a:pt x="1" y="6676"/>
                </a:lnTo>
                <a:lnTo>
                  <a:pt x="6698" y="6676"/>
                </a:lnTo>
                <a:cubicBezTo>
                  <a:pt x="6698" y="2989"/>
                  <a:pt x="3692" y="1"/>
                  <a:pt x="1" y="1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8"/>
          <p:cNvSpPr/>
          <p:nvPr/>
        </p:nvSpPr>
        <p:spPr>
          <a:xfrm>
            <a:off x="3181254" y="1658817"/>
            <a:ext cx="1404901" cy="1171941"/>
          </a:xfrm>
          <a:custGeom>
            <a:rect b="b" l="l" r="r" t="t"/>
            <a:pathLst>
              <a:path extrusionOk="0" h="4925" w="5904">
                <a:moveTo>
                  <a:pt x="2231" y="0"/>
                </a:moveTo>
                <a:cubicBezTo>
                  <a:pt x="1370" y="0"/>
                  <a:pt x="664" y="174"/>
                  <a:pt x="664" y="174"/>
                </a:cubicBezTo>
                <a:cubicBezTo>
                  <a:pt x="664" y="174"/>
                  <a:pt x="1" y="2880"/>
                  <a:pt x="1267" y="4147"/>
                </a:cubicBezTo>
                <a:cubicBezTo>
                  <a:pt x="1887" y="4766"/>
                  <a:pt x="2849" y="4924"/>
                  <a:pt x="3672" y="4924"/>
                </a:cubicBezTo>
                <a:cubicBezTo>
                  <a:pt x="4533" y="4924"/>
                  <a:pt x="5241" y="4751"/>
                  <a:pt x="5241" y="4751"/>
                </a:cubicBezTo>
                <a:cubicBezTo>
                  <a:pt x="5241" y="4751"/>
                  <a:pt x="5904" y="2045"/>
                  <a:pt x="4637" y="778"/>
                </a:cubicBezTo>
                <a:cubicBezTo>
                  <a:pt x="4015" y="159"/>
                  <a:pt x="3053" y="0"/>
                  <a:pt x="2231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100000">
                <a:schemeClr val="accent5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8"/>
          <p:cNvSpPr/>
          <p:nvPr/>
        </p:nvSpPr>
        <p:spPr>
          <a:xfrm>
            <a:off x="4559031" y="1658817"/>
            <a:ext cx="1400380" cy="1171941"/>
          </a:xfrm>
          <a:custGeom>
            <a:rect b="b" l="l" r="r" t="t"/>
            <a:pathLst>
              <a:path extrusionOk="0" h="4925" w="5885">
                <a:moveTo>
                  <a:pt x="3671" y="0"/>
                </a:moveTo>
                <a:cubicBezTo>
                  <a:pt x="2849" y="0"/>
                  <a:pt x="1886" y="159"/>
                  <a:pt x="1267" y="778"/>
                </a:cubicBezTo>
                <a:cubicBezTo>
                  <a:pt x="0" y="2045"/>
                  <a:pt x="663" y="4751"/>
                  <a:pt x="663" y="4751"/>
                </a:cubicBezTo>
                <a:cubicBezTo>
                  <a:pt x="663" y="4751"/>
                  <a:pt x="1370" y="4924"/>
                  <a:pt x="2230" y="4924"/>
                </a:cubicBezTo>
                <a:cubicBezTo>
                  <a:pt x="3052" y="4924"/>
                  <a:pt x="4015" y="4766"/>
                  <a:pt x="4636" y="4147"/>
                </a:cubicBezTo>
                <a:cubicBezTo>
                  <a:pt x="5885" y="2880"/>
                  <a:pt x="5240" y="174"/>
                  <a:pt x="5240" y="174"/>
                </a:cubicBezTo>
                <a:cubicBezTo>
                  <a:pt x="5240" y="174"/>
                  <a:pt x="4532" y="0"/>
                  <a:pt x="3671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8"/>
          <p:cNvSpPr/>
          <p:nvPr/>
        </p:nvSpPr>
        <p:spPr>
          <a:xfrm>
            <a:off x="4559031" y="3036356"/>
            <a:ext cx="1400380" cy="1171941"/>
          </a:xfrm>
          <a:custGeom>
            <a:rect b="b" l="l" r="r" t="t"/>
            <a:pathLst>
              <a:path extrusionOk="0" h="4925" w="5885">
                <a:moveTo>
                  <a:pt x="2230" y="1"/>
                </a:moveTo>
                <a:cubicBezTo>
                  <a:pt x="1370" y="1"/>
                  <a:pt x="663" y="174"/>
                  <a:pt x="663" y="174"/>
                </a:cubicBezTo>
                <a:cubicBezTo>
                  <a:pt x="663" y="174"/>
                  <a:pt x="0" y="2881"/>
                  <a:pt x="1267" y="4147"/>
                </a:cubicBezTo>
                <a:cubicBezTo>
                  <a:pt x="1886" y="4766"/>
                  <a:pt x="2849" y="4925"/>
                  <a:pt x="3671" y="4925"/>
                </a:cubicBezTo>
                <a:cubicBezTo>
                  <a:pt x="4532" y="4925"/>
                  <a:pt x="5240" y="4751"/>
                  <a:pt x="5240" y="4751"/>
                </a:cubicBezTo>
                <a:cubicBezTo>
                  <a:pt x="5240" y="4751"/>
                  <a:pt x="5885" y="2045"/>
                  <a:pt x="4636" y="778"/>
                </a:cubicBezTo>
                <a:cubicBezTo>
                  <a:pt x="4015" y="159"/>
                  <a:pt x="3052" y="1"/>
                  <a:pt x="2230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8"/>
          <p:cNvSpPr/>
          <p:nvPr/>
        </p:nvSpPr>
        <p:spPr>
          <a:xfrm>
            <a:off x="3181254" y="3036356"/>
            <a:ext cx="1404901" cy="1171941"/>
          </a:xfrm>
          <a:custGeom>
            <a:rect b="b" l="l" r="r" t="t"/>
            <a:pathLst>
              <a:path extrusionOk="0" h="4925" w="5904">
                <a:moveTo>
                  <a:pt x="3672" y="1"/>
                </a:moveTo>
                <a:cubicBezTo>
                  <a:pt x="2849" y="1"/>
                  <a:pt x="1887" y="159"/>
                  <a:pt x="1267" y="778"/>
                </a:cubicBezTo>
                <a:cubicBezTo>
                  <a:pt x="1" y="2045"/>
                  <a:pt x="664" y="4751"/>
                  <a:pt x="664" y="4751"/>
                </a:cubicBezTo>
                <a:cubicBezTo>
                  <a:pt x="664" y="4751"/>
                  <a:pt x="1370" y="4925"/>
                  <a:pt x="2231" y="4925"/>
                </a:cubicBezTo>
                <a:cubicBezTo>
                  <a:pt x="3053" y="4925"/>
                  <a:pt x="4015" y="4766"/>
                  <a:pt x="4637" y="4147"/>
                </a:cubicBezTo>
                <a:cubicBezTo>
                  <a:pt x="5904" y="2881"/>
                  <a:pt x="5241" y="174"/>
                  <a:pt x="5241" y="174"/>
                </a:cubicBezTo>
                <a:cubicBezTo>
                  <a:pt x="5241" y="174"/>
                  <a:pt x="4533" y="1"/>
                  <a:pt x="367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8"/>
          <p:cNvSpPr/>
          <p:nvPr/>
        </p:nvSpPr>
        <p:spPr>
          <a:xfrm>
            <a:off x="607525" y="20920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3" name="Google Shape;743;p28"/>
          <p:cNvSpPr/>
          <p:nvPr/>
        </p:nvSpPr>
        <p:spPr>
          <a:xfrm>
            <a:off x="607525" y="385227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4" name="Google Shape;744;p28"/>
          <p:cNvSpPr/>
          <p:nvPr/>
        </p:nvSpPr>
        <p:spPr>
          <a:xfrm>
            <a:off x="6615600" y="20920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5" name="Google Shape;745;p28"/>
          <p:cNvSpPr/>
          <p:nvPr/>
        </p:nvSpPr>
        <p:spPr>
          <a:xfrm>
            <a:off x="6615600" y="38522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6" name="Google Shape;746;p28"/>
          <p:cNvSpPr txBox="1"/>
          <p:nvPr/>
        </p:nvSpPr>
        <p:spPr>
          <a:xfrm>
            <a:off x="6615600" y="16624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7" name="Google Shape;747;p28"/>
          <p:cNvSpPr txBox="1"/>
          <p:nvPr/>
        </p:nvSpPr>
        <p:spPr>
          <a:xfrm>
            <a:off x="607525" y="16624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8" name="Google Shape;748;p28"/>
          <p:cNvSpPr txBox="1"/>
          <p:nvPr/>
        </p:nvSpPr>
        <p:spPr>
          <a:xfrm>
            <a:off x="6615600" y="34226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49" name="Google Shape;749;p28"/>
          <p:cNvSpPr txBox="1"/>
          <p:nvPr/>
        </p:nvSpPr>
        <p:spPr>
          <a:xfrm>
            <a:off x="607525" y="34226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50" name="Google Shape;750;p28"/>
          <p:cNvGrpSpPr/>
          <p:nvPr/>
        </p:nvGrpSpPr>
        <p:grpSpPr>
          <a:xfrm>
            <a:off x="3655032" y="2015833"/>
            <a:ext cx="457333" cy="457902"/>
            <a:chOff x="2616032" y="1597845"/>
            <a:chExt cx="457333" cy="457902"/>
          </a:xfrm>
        </p:grpSpPr>
        <p:sp>
          <p:nvSpPr>
            <p:cNvPr id="751" name="Google Shape;751;p28"/>
            <p:cNvSpPr/>
            <p:nvPr/>
          </p:nvSpPr>
          <p:spPr>
            <a:xfrm>
              <a:off x="2683153" y="1613915"/>
              <a:ext cx="91153" cy="73093"/>
            </a:xfrm>
            <a:custGeom>
              <a:rect b="b" l="l" r="r" t="t"/>
              <a:pathLst>
                <a:path extrusionOk="0" h="514" w="641">
                  <a:moveTo>
                    <a:pt x="568" y="1"/>
                  </a:moveTo>
                  <a:cubicBezTo>
                    <a:pt x="359" y="78"/>
                    <a:pt x="168" y="210"/>
                    <a:pt x="0" y="364"/>
                  </a:cubicBezTo>
                  <a:lnTo>
                    <a:pt x="132" y="514"/>
                  </a:lnTo>
                  <a:cubicBezTo>
                    <a:pt x="282" y="364"/>
                    <a:pt x="455" y="250"/>
                    <a:pt x="641" y="173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2616032" y="1732799"/>
              <a:ext cx="45363" cy="94424"/>
            </a:xfrm>
            <a:custGeom>
              <a:rect b="b" l="l" r="r" t="t"/>
              <a:pathLst>
                <a:path extrusionOk="0" h="664" w="319">
                  <a:moveTo>
                    <a:pt x="150" y="0"/>
                  </a:moveTo>
                  <a:cubicBezTo>
                    <a:pt x="55" y="209"/>
                    <a:pt x="0" y="436"/>
                    <a:pt x="0" y="663"/>
                  </a:cubicBezTo>
                  <a:lnTo>
                    <a:pt x="186" y="663"/>
                  </a:lnTo>
                  <a:cubicBezTo>
                    <a:pt x="186" y="454"/>
                    <a:pt x="245" y="264"/>
                    <a:pt x="318" y="73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2844557" y="1597845"/>
              <a:ext cx="94424" cy="45932"/>
            </a:xfrm>
            <a:custGeom>
              <a:rect b="b" l="l" r="r" t="t"/>
              <a:pathLst>
                <a:path extrusionOk="0" h="323" w="664">
                  <a:moveTo>
                    <a:pt x="1" y="0"/>
                  </a:moveTo>
                  <a:lnTo>
                    <a:pt x="1" y="209"/>
                  </a:lnTo>
                  <a:cubicBezTo>
                    <a:pt x="210" y="209"/>
                    <a:pt x="414" y="250"/>
                    <a:pt x="586" y="323"/>
                  </a:cubicBezTo>
                  <a:lnTo>
                    <a:pt x="664" y="155"/>
                  </a:lnTo>
                  <a:cubicBezTo>
                    <a:pt x="455" y="59"/>
                    <a:pt x="228" y="0"/>
                    <a:pt x="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2987331" y="1665535"/>
              <a:ext cx="69823" cy="91296"/>
            </a:xfrm>
            <a:custGeom>
              <a:rect b="b" l="l" r="r" t="t"/>
              <a:pathLst>
                <a:path extrusionOk="0" h="642" w="491">
                  <a:moveTo>
                    <a:pt x="132" y="1"/>
                  </a:moveTo>
                  <a:lnTo>
                    <a:pt x="0" y="133"/>
                  </a:lnTo>
                  <a:cubicBezTo>
                    <a:pt x="132" y="282"/>
                    <a:pt x="245" y="455"/>
                    <a:pt x="318" y="641"/>
                  </a:cubicBezTo>
                  <a:lnTo>
                    <a:pt x="491" y="569"/>
                  </a:lnTo>
                  <a:cubicBezTo>
                    <a:pt x="413" y="360"/>
                    <a:pt x="282" y="169"/>
                    <a:pt x="13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2632102" y="1896762"/>
              <a:ext cx="69965" cy="91864"/>
            </a:xfrm>
            <a:custGeom>
              <a:rect b="b" l="l" r="r" t="t"/>
              <a:pathLst>
                <a:path extrusionOk="0" h="646" w="492">
                  <a:moveTo>
                    <a:pt x="169" y="1"/>
                  </a:moveTo>
                  <a:lnTo>
                    <a:pt x="1" y="78"/>
                  </a:lnTo>
                  <a:cubicBezTo>
                    <a:pt x="73" y="282"/>
                    <a:pt x="205" y="491"/>
                    <a:pt x="359" y="645"/>
                  </a:cubicBezTo>
                  <a:lnTo>
                    <a:pt x="491" y="509"/>
                  </a:lnTo>
                  <a:cubicBezTo>
                    <a:pt x="359" y="359"/>
                    <a:pt x="246" y="191"/>
                    <a:pt x="169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3027291" y="1827081"/>
              <a:ext cx="46074" cy="96984"/>
            </a:xfrm>
            <a:custGeom>
              <a:rect b="b" l="l" r="r" t="t"/>
              <a:pathLst>
                <a:path extrusionOk="0" h="682" w="324">
                  <a:moveTo>
                    <a:pt x="132" y="0"/>
                  </a:moveTo>
                  <a:cubicBezTo>
                    <a:pt x="132" y="204"/>
                    <a:pt x="78" y="413"/>
                    <a:pt x="1" y="586"/>
                  </a:cubicBezTo>
                  <a:lnTo>
                    <a:pt x="173" y="681"/>
                  </a:lnTo>
                  <a:cubicBezTo>
                    <a:pt x="264" y="454"/>
                    <a:pt x="323" y="227"/>
                    <a:pt x="32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2914380" y="1969144"/>
              <a:ext cx="91722" cy="73093"/>
            </a:xfrm>
            <a:custGeom>
              <a:rect b="b" l="l" r="r" t="t"/>
              <a:pathLst>
                <a:path extrusionOk="0" h="514" w="645">
                  <a:moveTo>
                    <a:pt x="513" y="0"/>
                  </a:moveTo>
                  <a:cubicBezTo>
                    <a:pt x="359" y="136"/>
                    <a:pt x="191" y="250"/>
                    <a:pt x="0" y="322"/>
                  </a:cubicBezTo>
                  <a:lnTo>
                    <a:pt x="77" y="513"/>
                  </a:lnTo>
                  <a:cubicBezTo>
                    <a:pt x="286" y="418"/>
                    <a:pt x="472" y="304"/>
                    <a:pt x="645" y="136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750274" y="2009815"/>
              <a:ext cx="94424" cy="45932"/>
            </a:xfrm>
            <a:custGeom>
              <a:rect b="b" l="l" r="r" t="t"/>
              <a:pathLst>
                <a:path extrusionOk="0" h="323" w="664">
                  <a:moveTo>
                    <a:pt x="78" y="0"/>
                  </a:moveTo>
                  <a:lnTo>
                    <a:pt x="1" y="168"/>
                  </a:lnTo>
                  <a:cubicBezTo>
                    <a:pt x="210" y="264"/>
                    <a:pt x="437" y="323"/>
                    <a:pt x="664" y="323"/>
                  </a:cubicBezTo>
                  <a:lnTo>
                    <a:pt x="664" y="132"/>
                  </a:lnTo>
                  <a:cubicBezTo>
                    <a:pt x="455" y="132"/>
                    <a:pt x="246" y="77"/>
                    <a:pt x="78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2677323" y="1659847"/>
              <a:ext cx="334040" cy="336457"/>
            </a:xfrm>
            <a:custGeom>
              <a:rect b="b" l="l" r="r" t="t"/>
              <a:pathLst>
                <a:path extrusionOk="0" h="2366" w="2349">
                  <a:moveTo>
                    <a:pt x="1177" y="418"/>
                  </a:moveTo>
                  <a:cubicBezTo>
                    <a:pt x="1590" y="418"/>
                    <a:pt x="1930" y="758"/>
                    <a:pt x="1930" y="1176"/>
                  </a:cubicBezTo>
                  <a:cubicBezTo>
                    <a:pt x="1930" y="1589"/>
                    <a:pt x="1590" y="1930"/>
                    <a:pt x="1177" y="1930"/>
                  </a:cubicBezTo>
                  <a:cubicBezTo>
                    <a:pt x="759" y="1930"/>
                    <a:pt x="418" y="1589"/>
                    <a:pt x="418" y="1176"/>
                  </a:cubicBezTo>
                  <a:cubicBezTo>
                    <a:pt x="418" y="758"/>
                    <a:pt x="759" y="418"/>
                    <a:pt x="1177" y="418"/>
                  </a:cubicBezTo>
                  <a:close/>
                  <a:moveTo>
                    <a:pt x="1177" y="0"/>
                  </a:moveTo>
                  <a:cubicBezTo>
                    <a:pt x="532" y="0"/>
                    <a:pt x="1" y="531"/>
                    <a:pt x="1" y="1176"/>
                  </a:cubicBezTo>
                  <a:cubicBezTo>
                    <a:pt x="1" y="1835"/>
                    <a:pt x="532" y="2366"/>
                    <a:pt x="1177" y="2366"/>
                  </a:cubicBezTo>
                  <a:cubicBezTo>
                    <a:pt x="1840" y="2366"/>
                    <a:pt x="2348" y="1835"/>
                    <a:pt x="2348" y="1176"/>
                  </a:cubicBezTo>
                  <a:cubicBezTo>
                    <a:pt x="2348" y="531"/>
                    <a:pt x="1840" y="0"/>
                    <a:pt x="117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>
            <a:off x="5105765" y="2092060"/>
            <a:ext cx="306878" cy="347550"/>
            <a:chOff x="6102915" y="4143185"/>
            <a:chExt cx="306878" cy="347550"/>
          </a:xfrm>
        </p:grpSpPr>
        <p:sp>
          <p:nvSpPr>
            <p:cNvPr id="761" name="Google Shape;761;p28"/>
            <p:cNvSpPr/>
            <p:nvPr/>
          </p:nvSpPr>
          <p:spPr>
            <a:xfrm>
              <a:off x="6186247" y="4143185"/>
              <a:ext cx="139503" cy="175197"/>
            </a:xfrm>
            <a:custGeom>
              <a:rect b="b" l="l" r="r" t="t"/>
              <a:pathLst>
                <a:path extrusionOk="0" h="1232" w="981">
                  <a:moveTo>
                    <a:pt x="490" y="1"/>
                  </a:moveTo>
                  <a:cubicBezTo>
                    <a:pt x="227" y="1"/>
                    <a:pt x="0" y="210"/>
                    <a:pt x="0" y="473"/>
                  </a:cubicBezTo>
                  <a:cubicBezTo>
                    <a:pt x="0" y="741"/>
                    <a:pt x="209" y="1231"/>
                    <a:pt x="490" y="1231"/>
                  </a:cubicBezTo>
                  <a:cubicBezTo>
                    <a:pt x="777" y="1231"/>
                    <a:pt x="981" y="741"/>
                    <a:pt x="981" y="473"/>
                  </a:cubicBezTo>
                  <a:cubicBezTo>
                    <a:pt x="981" y="210"/>
                    <a:pt x="754" y="1"/>
                    <a:pt x="49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6102915" y="4329190"/>
              <a:ext cx="306878" cy="161545"/>
            </a:xfrm>
            <a:custGeom>
              <a:rect b="b" l="l" r="r" t="t"/>
              <a:pathLst>
                <a:path extrusionOk="0" h="1136" w="2158">
                  <a:moveTo>
                    <a:pt x="831" y="1"/>
                  </a:moveTo>
                  <a:cubicBezTo>
                    <a:pt x="831" y="150"/>
                    <a:pt x="772" y="282"/>
                    <a:pt x="622" y="300"/>
                  </a:cubicBezTo>
                  <a:cubicBezTo>
                    <a:pt x="227" y="377"/>
                    <a:pt x="0" y="491"/>
                    <a:pt x="73" y="868"/>
                  </a:cubicBezTo>
                  <a:cubicBezTo>
                    <a:pt x="73" y="868"/>
                    <a:pt x="341" y="1136"/>
                    <a:pt x="1076" y="1136"/>
                  </a:cubicBezTo>
                  <a:cubicBezTo>
                    <a:pt x="1817" y="1136"/>
                    <a:pt x="2080" y="868"/>
                    <a:pt x="2080" y="868"/>
                  </a:cubicBezTo>
                  <a:cubicBezTo>
                    <a:pt x="2157" y="491"/>
                    <a:pt x="1907" y="377"/>
                    <a:pt x="1531" y="300"/>
                  </a:cubicBezTo>
                  <a:cubicBezTo>
                    <a:pt x="1381" y="282"/>
                    <a:pt x="1322" y="150"/>
                    <a:pt x="1322" y="1"/>
                  </a:cubicBezTo>
                  <a:cubicBezTo>
                    <a:pt x="1249" y="55"/>
                    <a:pt x="1154" y="91"/>
                    <a:pt x="1076" y="91"/>
                  </a:cubicBezTo>
                  <a:cubicBezTo>
                    <a:pt x="981" y="91"/>
                    <a:pt x="908" y="55"/>
                    <a:pt x="83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>
            <a:off x="5108339" y="3521143"/>
            <a:ext cx="301760" cy="202358"/>
            <a:chOff x="4124977" y="4708168"/>
            <a:chExt cx="301760" cy="202358"/>
          </a:xfrm>
        </p:grpSpPr>
        <p:sp>
          <p:nvSpPr>
            <p:cNvPr id="764" name="Google Shape;764;p28"/>
            <p:cNvSpPr/>
            <p:nvPr/>
          </p:nvSpPr>
          <p:spPr>
            <a:xfrm>
              <a:off x="4323922" y="4748981"/>
              <a:ext cx="102814" cy="131824"/>
            </a:xfrm>
            <a:custGeom>
              <a:rect b="b" l="l" r="r" t="t"/>
              <a:pathLst>
                <a:path extrusionOk="0" h="927" w="723">
                  <a:moveTo>
                    <a:pt x="723" y="0"/>
                  </a:moveTo>
                  <a:lnTo>
                    <a:pt x="1" y="472"/>
                  </a:lnTo>
                  <a:lnTo>
                    <a:pt x="723" y="926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124977" y="4708168"/>
              <a:ext cx="301759" cy="110635"/>
            </a:xfrm>
            <a:custGeom>
              <a:rect b="b" l="l" r="r" t="t"/>
              <a:pathLst>
                <a:path extrusionOk="0" h="778" w="2122">
                  <a:moveTo>
                    <a:pt x="115" y="1"/>
                  </a:moveTo>
                  <a:cubicBezTo>
                    <a:pt x="37" y="1"/>
                    <a:pt x="1" y="37"/>
                    <a:pt x="1" y="96"/>
                  </a:cubicBezTo>
                  <a:lnTo>
                    <a:pt x="1059" y="777"/>
                  </a:lnTo>
                  <a:lnTo>
                    <a:pt x="2122" y="96"/>
                  </a:lnTo>
                  <a:cubicBezTo>
                    <a:pt x="2122" y="37"/>
                    <a:pt x="2062" y="1"/>
                    <a:pt x="200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27678" y="4829612"/>
              <a:ext cx="293227" cy="80915"/>
            </a:xfrm>
            <a:custGeom>
              <a:rect b="b" l="l" r="r" t="t"/>
              <a:pathLst>
                <a:path extrusionOk="0" h="569" w="2062">
                  <a:moveTo>
                    <a:pt x="836" y="1"/>
                  </a:moveTo>
                  <a:lnTo>
                    <a:pt x="0" y="527"/>
                  </a:lnTo>
                  <a:cubicBezTo>
                    <a:pt x="18" y="546"/>
                    <a:pt x="59" y="568"/>
                    <a:pt x="96" y="568"/>
                  </a:cubicBezTo>
                  <a:lnTo>
                    <a:pt x="1989" y="568"/>
                  </a:lnTo>
                  <a:cubicBezTo>
                    <a:pt x="2025" y="568"/>
                    <a:pt x="2043" y="546"/>
                    <a:pt x="2062" y="527"/>
                  </a:cubicBezTo>
                  <a:lnTo>
                    <a:pt x="1231" y="1"/>
                  </a:lnTo>
                  <a:lnTo>
                    <a:pt x="1081" y="91"/>
                  </a:lnTo>
                  <a:cubicBezTo>
                    <a:pt x="1063" y="91"/>
                    <a:pt x="1063" y="114"/>
                    <a:pt x="1040" y="114"/>
                  </a:cubicBezTo>
                  <a:cubicBezTo>
                    <a:pt x="1022" y="114"/>
                    <a:pt x="1004" y="91"/>
                    <a:pt x="985" y="91"/>
                  </a:cubicBezTo>
                  <a:lnTo>
                    <a:pt x="8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124977" y="4748981"/>
              <a:ext cx="102245" cy="131824"/>
            </a:xfrm>
            <a:custGeom>
              <a:rect b="b" l="l" r="r" t="t"/>
              <a:pathLst>
                <a:path extrusionOk="0" h="927" w="719">
                  <a:moveTo>
                    <a:pt x="1" y="0"/>
                  </a:moveTo>
                  <a:lnTo>
                    <a:pt x="1" y="926"/>
                  </a:lnTo>
                  <a:lnTo>
                    <a:pt x="718" y="4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28"/>
          <p:cNvGrpSpPr/>
          <p:nvPr/>
        </p:nvGrpSpPr>
        <p:grpSpPr>
          <a:xfrm>
            <a:off x="3695357" y="3473442"/>
            <a:ext cx="376701" cy="328068"/>
            <a:chOff x="2664382" y="4189117"/>
            <a:chExt cx="376701" cy="328068"/>
          </a:xfrm>
        </p:grpSpPr>
        <p:sp>
          <p:nvSpPr>
            <p:cNvPr id="769" name="Google Shape;769;p28"/>
            <p:cNvSpPr/>
            <p:nvPr/>
          </p:nvSpPr>
          <p:spPr>
            <a:xfrm>
              <a:off x="2817396" y="4447363"/>
              <a:ext cx="69965" cy="69823"/>
            </a:xfrm>
            <a:custGeom>
              <a:rect b="b" l="l" r="r" t="t"/>
              <a:pathLst>
                <a:path extrusionOk="0" h="491" w="492">
                  <a:moveTo>
                    <a:pt x="246" y="1"/>
                  </a:moveTo>
                  <a:cubicBezTo>
                    <a:pt x="114" y="1"/>
                    <a:pt x="1" y="114"/>
                    <a:pt x="1" y="246"/>
                  </a:cubicBezTo>
                  <a:cubicBezTo>
                    <a:pt x="1" y="377"/>
                    <a:pt x="114" y="491"/>
                    <a:pt x="246" y="491"/>
                  </a:cubicBezTo>
                  <a:cubicBezTo>
                    <a:pt x="401" y="491"/>
                    <a:pt x="491" y="377"/>
                    <a:pt x="491" y="246"/>
                  </a:cubicBezTo>
                  <a:cubicBezTo>
                    <a:pt x="491" y="114"/>
                    <a:pt x="401" y="1"/>
                    <a:pt x="246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2664382" y="4189117"/>
              <a:ext cx="376701" cy="124145"/>
            </a:xfrm>
            <a:custGeom>
              <a:rect b="b" l="l" r="r" t="t"/>
              <a:pathLst>
                <a:path extrusionOk="0" h="873" w="2649">
                  <a:moveTo>
                    <a:pt x="1322" y="0"/>
                  </a:moveTo>
                  <a:cubicBezTo>
                    <a:pt x="795" y="0"/>
                    <a:pt x="319" y="245"/>
                    <a:pt x="1" y="622"/>
                  </a:cubicBezTo>
                  <a:lnTo>
                    <a:pt x="300" y="872"/>
                  </a:lnTo>
                  <a:cubicBezTo>
                    <a:pt x="546" y="568"/>
                    <a:pt x="909" y="395"/>
                    <a:pt x="1322" y="395"/>
                  </a:cubicBezTo>
                  <a:cubicBezTo>
                    <a:pt x="1740" y="395"/>
                    <a:pt x="2117" y="568"/>
                    <a:pt x="2362" y="872"/>
                  </a:cubicBezTo>
                  <a:lnTo>
                    <a:pt x="2648" y="622"/>
                  </a:lnTo>
                  <a:cubicBezTo>
                    <a:pt x="2344" y="245"/>
                    <a:pt x="1853" y="0"/>
                    <a:pt x="132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2771605" y="4366590"/>
              <a:ext cx="161545" cy="62144"/>
            </a:xfrm>
            <a:custGeom>
              <a:rect b="b" l="l" r="r" t="t"/>
              <a:pathLst>
                <a:path extrusionOk="0" h="437" w="1136">
                  <a:moveTo>
                    <a:pt x="568" y="1"/>
                  </a:moveTo>
                  <a:cubicBezTo>
                    <a:pt x="341" y="1"/>
                    <a:pt x="132" y="114"/>
                    <a:pt x="1" y="264"/>
                  </a:cubicBezTo>
                  <a:lnTo>
                    <a:pt x="191" y="437"/>
                  </a:lnTo>
                  <a:cubicBezTo>
                    <a:pt x="287" y="323"/>
                    <a:pt x="418" y="264"/>
                    <a:pt x="568" y="264"/>
                  </a:cubicBezTo>
                  <a:cubicBezTo>
                    <a:pt x="723" y="264"/>
                    <a:pt x="854" y="323"/>
                    <a:pt x="950" y="437"/>
                  </a:cubicBezTo>
                  <a:lnTo>
                    <a:pt x="1136" y="264"/>
                  </a:lnTo>
                  <a:cubicBezTo>
                    <a:pt x="1004" y="114"/>
                    <a:pt x="795" y="1"/>
                    <a:pt x="568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2720554" y="4283400"/>
              <a:ext cx="263648" cy="88594"/>
            </a:xfrm>
            <a:custGeom>
              <a:rect b="b" l="l" r="r" t="t"/>
              <a:pathLst>
                <a:path extrusionOk="0" h="623" w="1854">
                  <a:moveTo>
                    <a:pt x="927" y="0"/>
                  </a:moveTo>
                  <a:cubicBezTo>
                    <a:pt x="568" y="0"/>
                    <a:pt x="228" y="168"/>
                    <a:pt x="1" y="436"/>
                  </a:cubicBezTo>
                  <a:lnTo>
                    <a:pt x="228" y="622"/>
                  </a:lnTo>
                  <a:cubicBezTo>
                    <a:pt x="400" y="413"/>
                    <a:pt x="646" y="282"/>
                    <a:pt x="927" y="282"/>
                  </a:cubicBezTo>
                  <a:cubicBezTo>
                    <a:pt x="1213" y="282"/>
                    <a:pt x="1458" y="413"/>
                    <a:pt x="1626" y="622"/>
                  </a:cubicBezTo>
                  <a:lnTo>
                    <a:pt x="1853" y="436"/>
                  </a:lnTo>
                  <a:cubicBezTo>
                    <a:pt x="1649" y="168"/>
                    <a:pt x="1309" y="0"/>
                    <a:pt x="927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3" name="Google Shape;773;p28"/>
          <p:cNvSpPr/>
          <p:nvPr/>
        </p:nvSpPr>
        <p:spPr>
          <a:xfrm>
            <a:off x="8043638" y="1250525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4" name="Google Shape;774;p28"/>
          <p:cNvSpPr/>
          <p:nvPr/>
        </p:nvSpPr>
        <p:spPr>
          <a:xfrm>
            <a:off x="697488" y="1250513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5" name="Google Shape;775;p28"/>
          <p:cNvSpPr/>
          <p:nvPr/>
        </p:nvSpPr>
        <p:spPr>
          <a:xfrm>
            <a:off x="697488" y="3018950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6" name="Google Shape;776;p28"/>
          <p:cNvSpPr/>
          <p:nvPr/>
        </p:nvSpPr>
        <p:spPr>
          <a:xfrm>
            <a:off x="8043638" y="3018938"/>
            <a:ext cx="4083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1" name="Google Shape;781;p29"/>
          <p:cNvGrpSpPr/>
          <p:nvPr/>
        </p:nvGrpSpPr>
        <p:grpSpPr>
          <a:xfrm>
            <a:off x="2375988" y="1352574"/>
            <a:ext cx="4535587" cy="3058219"/>
            <a:chOff x="2375988" y="1352574"/>
            <a:chExt cx="4535587" cy="3058219"/>
          </a:xfrm>
        </p:grpSpPr>
        <p:cxnSp>
          <p:nvCxnSpPr>
            <p:cNvPr id="782" name="Google Shape;782;p29"/>
            <p:cNvCxnSpPr>
              <a:stCxn id="783" idx="0"/>
            </p:cNvCxnSpPr>
            <p:nvPr/>
          </p:nvCxnSpPr>
          <p:spPr>
            <a:xfrm>
              <a:off x="2375988" y="1944375"/>
              <a:ext cx="16425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4" name="Google Shape;784;p29"/>
            <p:cNvCxnSpPr/>
            <p:nvPr/>
          </p:nvCxnSpPr>
          <p:spPr>
            <a:xfrm>
              <a:off x="2375988" y="3703850"/>
              <a:ext cx="10317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5" name="Google Shape;785;p29"/>
            <p:cNvCxnSpPr/>
            <p:nvPr/>
          </p:nvCxnSpPr>
          <p:spPr>
            <a:xfrm rot="10800000">
              <a:off x="5775775" y="2996900"/>
              <a:ext cx="1135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6" name="Google Shape;786;p29"/>
            <p:cNvSpPr/>
            <p:nvPr/>
          </p:nvSpPr>
          <p:spPr>
            <a:xfrm>
              <a:off x="4034705" y="2672427"/>
              <a:ext cx="2416098" cy="1738366"/>
            </a:xfrm>
            <a:custGeom>
              <a:rect b="b" l="l" r="r" t="t"/>
              <a:pathLst>
                <a:path extrusionOk="0" h="9711" w="13497">
                  <a:moveTo>
                    <a:pt x="8568" y="1"/>
                  </a:moveTo>
                  <a:lnTo>
                    <a:pt x="8568" y="1"/>
                  </a:lnTo>
                  <a:cubicBezTo>
                    <a:pt x="8568" y="1"/>
                    <a:pt x="9073" y="3924"/>
                    <a:pt x="7164" y="6028"/>
                  </a:cubicBezTo>
                  <a:cubicBezTo>
                    <a:pt x="4424" y="8989"/>
                    <a:pt x="1" y="9315"/>
                    <a:pt x="1" y="9315"/>
                  </a:cubicBezTo>
                  <a:cubicBezTo>
                    <a:pt x="1" y="9315"/>
                    <a:pt x="1864" y="9710"/>
                    <a:pt x="4128" y="9710"/>
                  </a:cubicBezTo>
                  <a:cubicBezTo>
                    <a:pt x="6693" y="9710"/>
                    <a:pt x="9773" y="9203"/>
                    <a:pt x="11240" y="7038"/>
                  </a:cubicBezTo>
                  <a:cubicBezTo>
                    <a:pt x="13496" y="3682"/>
                    <a:pt x="8569" y="1"/>
                    <a:pt x="8568" y="1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2693199" y="1971060"/>
              <a:ext cx="1718317" cy="2303680"/>
            </a:xfrm>
            <a:custGeom>
              <a:rect b="b" l="l" r="r" t="t"/>
              <a:pathLst>
                <a:path extrusionOk="0" h="12869" w="9599">
                  <a:moveTo>
                    <a:pt x="5806" y="0"/>
                  </a:moveTo>
                  <a:cubicBezTo>
                    <a:pt x="5806" y="1"/>
                    <a:pt x="0" y="6443"/>
                    <a:pt x="2167" y="10866"/>
                  </a:cubicBezTo>
                  <a:cubicBezTo>
                    <a:pt x="2916" y="12423"/>
                    <a:pt x="4384" y="12868"/>
                    <a:pt x="5818" y="12868"/>
                  </a:cubicBezTo>
                  <a:cubicBezTo>
                    <a:pt x="7738" y="12868"/>
                    <a:pt x="9598" y="12071"/>
                    <a:pt x="9598" y="12071"/>
                  </a:cubicBezTo>
                  <a:cubicBezTo>
                    <a:pt x="9598" y="12071"/>
                    <a:pt x="5938" y="10540"/>
                    <a:pt x="5081" y="7842"/>
                  </a:cubicBezTo>
                  <a:cubicBezTo>
                    <a:pt x="3855" y="4008"/>
                    <a:pt x="5806" y="1"/>
                    <a:pt x="5806" y="0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3723942" y="1352574"/>
              <a:ext cx="2212743" cy="1544140"/>
            </a:xfrm>
            <a:custGeom>
              <a:rect b="b" l="l" r="r" t="t"/>
              <a:pathLst>
                <a:path extrusionOk="0" h="8626" w="12361">
                  <a:moveTo>
                    <a:pt x="4491" y="1"/>
                  </a:moveTo>
                  <a:cubicBezTo>
                    <a:pt x="694" y="1"/>
                    <a:pt x="1" y="5843"/>
                    <a:pt x="1" y="5843"/>
                  </a:cubicBezTo>
                  <a:cubicBezTo>
                    <a:pt x="1" y="5843"/>
                    <a:pt x="2482" y="3966"/>
                    <a:pt x="4969" y="3966"/>
                  </a:cubicBezTo>
                  <a:cubicBezTo>
                    <a:pt x="5287" y="3966"/>
                    <a:pt x="5605" y="3996"/>
                    <a:pt x="5918" y="4065"/>
                  </a:cubicBezTo>
                  <a:cubicBezTo>
                    <a:pt x="9862" y="4923"/>
                    <a:pt x="12361" y="8625"/>
                    <a:pt x="12361" y="8625"/>
                  </a:cubicBezTo>
                  <a:cubicBezTo>
                    <a:pt x="12361" y="8625"/>
                    <a:pt x="9668" y="363"/>
                    <a:pt x="4761" y="10"/>
                  </a:cubicBezTo>
                  <a:cubicBezTo>
                    <a:pt x="4669" y="4"/>
                    <a:pt x="4579" y="1"/>
                    <a:pt x="44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3135888" y="3425775"/>
              <a:ext cx="408300" cy="40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4367838" y="1536063"/>
              <a:ext cx="408300" cy="4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791" name="Google Shape;791;p2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2" name="Google Shape;792;p29"/>
          <p:cNvGrpSpPr/>
          <p:nvPr/>
        </p:nvGrpSpPr>
        <p:grpSpPr>
          <a:xfrm>
            <a:off x="873291" y="2996900"/>
            <a:ext cx="1502700" cy="1413900"/>
            <a:chOff x="6767991" y="2996900"/>
            <a:chExt cx="1502700" cy="1413900"/>
          </a:xfrm>
        </p:grpSpPr>
        <p:sp>
          <p:nvSpPr>
            <p:cNvPr id="793" name="Google Shape;793;p29"/>
            <p:cNvSpPr/>
            <p:nvPr/>
          </p:nvSpPr>
          <p:spPr>
            <a:xfrm>
              <a:off x="6767991" y="2996900"/>
              <a:ext cx="1502700" cy="1413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4" name="Google Shape;794;p29"/>
            <p:cNvSpPr/>
            <p:nvPr/>
          </p:nvSpPr>
          <p:spPr>
            <a:xfrm flipH="1">
              <a:off x="6768455" y="3008593"/>
              <a:ext cx="1501800" cy="366900"/>
            </a:xfrm>
            <a:prstGeom prst="round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sp>
        <p:nvSpPr>
          <p:cNvPr id="795" name="Google Shape;795;p29"/>
          <p:cNvSpPr/>
          <p:nvPr/>
        </p:nvSpPr>
        <p:spPr>
          <a:xfrm>
            <a:off x="6768000" y="2117162"/>
            <a:ext cx="1502700" cy="1413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36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6" name="Google Shape;796;p29"/>
          <p:cNvSpPr/>
          <p:nvPr/>
        </p:nvSpPr>
        <p:spPr>
          <a:xfrm flipH="1">
            <a:off x="6768364" y="2117155"/>
            <a:ext cx="1501800" cy="3669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/>
          </a:p>
        </p:txBody>
      </p:sp>
      <p:grpSp>
        <p:nvGrpSpPr>
          <p:cNvPr id="797" name="Google Shape;797;p29"/>
          <p:cNvGrpSpPr/>
          <p:nvPr/>
        </p:nvGrpSpPr>
        <p:grpSpPr>
          <a:xfrm>
            <a:off x="873288" y="1237418"/>
            <a:ext cx="1502700" cy="1413907"/>
            <a:chOff x="4857463" y="1237418"/>
            <a:chExt cx="1502700" cy="1413907"/>
          </a:xfrm>
        </p:grpSpPr>
        <p:sp>
          <p:nvSpPr>
            <p:cNvPr id="783" name="Google Shape;783;p29"/>
            <p:cNvSpPr/>
            <p:nvPr/>
          </p:nvSpPr>
          <p:spPr>
            <a:xfrm>
              <a:off x="4857463" y="1237425"/>
              <a:ext cx="1502700" cy="1413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798" name="Google Shape;798;p29"/>
            <p:cNvSpPr/>
            <p:nvPr/>
          </p:nvSpPr>
          <p:spPr>
            <a:xfrm flipH="1">
              <a:off x="4857828" y="1237418"/>
              <a:ext cx="1501800" cy="366900"/>
            </a:xfrm>
            <a:prstGeom prst="round1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</p:grpSp>
      <p:sp>
        <p:nvSpPr>
          <p:cNvPr id="799" name="Google Shape;799;p29"/>
          <p:cNvSpPr/>
          <p:nvPr/>
        </p:nvSpPr>
        <p:spPr>
          <a:xfrm>
            <a:off x="5603388" y="3425775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0"/>
          <p:cNvSpPr/>
          <p:nvPr/>
        </p:nvSpPr>
        <p:spPr>
          <a:xfrm>
            <a:off x="3885218" y="3622794"/>
            <a:ext cx="1257261" cy="1009021"/>
          </a:xfrm>
          <a:custGeom>
            <a:rect b="b" l="l" r="r" t="t"/>
            <a:pathLst>
              <a:path extrusionOk="0" h="4382" w="5460">
                <a:moveTo>
                  <a:pt x="1336" y="0"/>
                </a:moveTo>
                <a:lnTo>
                  <a:pt x="306" y="111"/>
                </a:lnTo>
                <a:lnTo>
                  <a:pt x="0" y="4118"/>
                </a:lnTo>
                <a:lnTo>
                  <a:pt x="1405" y="4297"/>
                </a:lnTo>
                <a:cubicBezTo>
                  <a:pt x="1861" y="3989"/>
                  <a:pt x="2419" y="3830"/>
                  <a:pt x="2984" y="3830"/>
                </a:cubicBezTo>
                <a:cubicBezTo>
                  <a:pt x="3585" y="3830"/>
                  <a:pt x="4193" y="4010"/>
                  <a:pt x="4692" y="4381"/>
                </a:cubicBezTo>
                <a:lnTo>
                  <a:pt x="5391" y="4318"/>
                </a:lnTo>
                <a:lnTo>
                  <a:pt x="5460" y="42"/>
                </a:lnTo>
                <a:lnTo>
                  <a:pt x="4671" y="0"/>
                </a:lnTo>
                <a:cubicBezTo>
                  <a:pt x="4179" y="345"/>
                  <a:pt x="3586" y="527"/>
                  <a:pt x="2990" y="527"/>
                </a:cubicBezTo>
                <a:cubicBezTo>
                  <a:pt x="2413" y="527"/>
                  <a:pt x="1833" y="357"/>
                  <a:pt x="1336" y="0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0"/>
          <p:cNvSpPr/>
          <p:nvPr/>
        </p:nvSpPr>
        <p:spPr>
          <a:xfrm>
            <a:off x="4909673" y="2734889"/>
            <a:ext cx="1311834" cy="1412446"/>
          </a:xfrm>
          <a:custGeom>
            <a:rect b="b" l="l" r="r" t="t"/>
            <a:pathLst>
              <a:path extrusionOk="0" h="6134" w="5697">
                <a:moveTo>
                  <a:pt x="1405" y="1"/>
                </a:moveTo>
                <a:lnTo>
                  <a:pt x="1095" y="743"/>
                </a:lnTo>
                <a:lnTo>
                  <a:pt x="1053" y="853"/>
                </a:lnTo>
                <a:cubicBezTo>
                  <a:pt x="1405" y="1994"/>
                  <a:pt x="1074" y="3178"/>
                  <a:pt x="174" y="3877"/>
                </a:cubicBezTo>
                <a:lnTo>
                  <a:pt x="1" y="5192"/>
                </a:lnTo>
                <a:lnTo>
                  <a:pt x="4098" y="6133"/>
                </a:lnTo>
                <a:lnTo>
                  <a:pt x="4514" y="5213"/>
                </a:lnTo>
                <a:lnTo>
                  <a:pt x="4514" y="5192"/>
                </a:lnTo>
                <a:cubicBezTo>
                  <a:pt x="4077" y="4009"/>
                  <a:pt x="4514" y="2715"/>
                  <a:pt x="5481" y="2015"/>
                </a:cubicBezTo>
                <a:lnTo>
                  <a:pt x="5697" y="1247"/>
                </a:lnTo>
                <a:lnTo>
                  <a:pt x="1405" y="1"/>
                </a:ln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30"/>
          <p:cNvSpPr/>
          <p:nvPr/>
        </p:nvSpPr>
        <p:spPr>
          <a:xfrm>
            <a:off x="2932145" y="2734889"/>
            <a:ext cx="1306998" cy="1412446"/>
          </a:xfrm>
          <a:custGeom>
            <a:rect b="b" l="l" r="r" t="t"/>
            <a:pathLst>
              <a:path extrusionOk="0" h="6134" w="5676">
                <a:moveTo>
                  <a:pt x="4292" y="1"/>
                </a:moveTo>
                <a:lnTo>
                  <a:pt x="0" y="1247"/>
                </a:lnTo>
                <a:lnTo>
                  <a:pt x="216" y="2015"/>
                </a:lnTo>
                <a:cubicBezTo>
                  <a:pt x="1184" y="2715"/>
                  <a:pt x="1599" y="4009"/>
                  <a:pt x="1184" y="5192"/>
                </a:cubicBezTo>
                <a:lnTo>
                  <a:pt x="1157" y="5213"/>
                </a:lnTo>
                <a:lnTo>
                  <a:pt x="1578" y="6133"/>
                </a:lnTo>
                <a:lnTo>
                  <a:pt x="5675" y="5192"/>
                </a:lnTo>
                <a:lnTo>
                  <a:pt x="5475" y="3877"/>
                </a:lnTo>
                <a:cubicBezTo>
                  <a:pt x="4555" y="3157"/>
                  <a:pt x="4250" y="1926"/>
                  <a:pt x="4602" y="790"/>
                </a:cubicBezTo>
                <a:lnTo>
                  <a:pt x="4602" y="743"/>
                </a:lnTo>
                <a:lnTo>
                  <a:pt x="4292" y="1"/>
                </a:lnTo>
                <a:close/>
              </a:path>
            </a:pathLst>
          </a:custGeom>
          <a:solidFill>
            <a:srgbClr val="6F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30"/>
          <p:cNvSpPr/>
          <p:nvPr/>
        </p:nvSpPr>
        <p:spPr>
          <a:xfrm>
            <a:off x="3193727" y="1523922"/>
            <a:ext cx="1544404" cy="1544387"/>
          </a:xfrm>
          <a:custGeom>
            <a:rect b="b" l="l" r="r" t="t"/>
            <a:pathLst>
              <a:path extrusionOk="0" h="6707" w="6707">
                <a:moveTo>
                  <a:pt x="4034" y="1"/>
                </a:moveTo>
                <a:lnTo>
                  <a:pt x="3398" y="479"/>
                </a:lnTo>
                <a:cubicBezTo>
                  <a:pt x="3072" y="1620"/>
                  <a:pt x="2020" y="2478"/>
                  <a:pt x="747" y="2478"/>
                </a:cubicBezTo>
                <a:lnTo>
                  <a:pt x="0" y="3177"/>
                </a:lnTo>
                <a:lnTo>
                  <a:pt x="2304" y="6706"/>
                </a:lnTo>
                <a:lnTo>
                  <a:pt x="3466" y="6049"/>
                </a:lnTo>
                <a:cubicBezTo>
                  <a:pt x="3834" y="4950"/>
                  <a:pt x="4865" y="4140"/>
                  <a:pt x="6096" y="4140"/>
                </a:cubicBezTo>
                <a:lnTo>
                  <a:pt x="6117" y="4140"/>
                </a:lnTo>
                <a:lnTo>
                  <a:pt x="6706" y="3614"/>
                </a:lnTo>
                <a:lnTo>
                  <a:pt x="40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0"/>
          <p:cNvSpPr/>
          <p:nvPr/>
        </p:nvSpPr>
        <p:spPr>
          <a:xfrm>
            <a:off x="4415752" y="1528757"/>
            <a:ext cx="1538187" cy="1539552"/>
          </a:xfrm>
          <a:custGeom>
            <a:rect b="b" l="l" r="r" t="t"/>
            <a:pathLst>
              <a:path extrusionOk="0" h="6686" w="6680">
                <a:moveTo>
                  <a:pt x="2651" y="1"/>
                </a:moveTo>
                <a:lnTo>
                  <a:pt x="0" y="3593"/>
                </a:lnTo>
                <a:lnTo>
                  <a:pt x="589" y="4140"/>
                </a:lnTo>
                <a:lnTo>
                  <a:pt x="610" y="4140"/>
                </a:lnTo>
                <a:cubicBezTo>
                  <a:pt x="1815" y="4140"/>
                  <a:pt x="2824" y="4955"/>
                  <a:pt x="3177" y="6049"/>
                </a:cubicBezTo>
                <a:lnTo>
                  <a:pt x="4381" y="6685"/>
                </a:lnTo>
                <a:lnTo>
                  <a:pt x="6680" y="3177"/>
                </a:lnTo>
                <a:lnTo>
                  <a:pt x="5959" y="2457"/>
                </a:lnTo>
                <a:lnTo>
                  <a:pt x="5938" y="2457"/>
                </a:lnTo>
                <a:cubicBezTo>
                  <a:pt x="4686" y="2457"/>
                  <a:pt x="3613" y="1620"/>
                  <a:pt x="3287" y="458"/>
                </a:cubicBezTo>
                <a:lnTo>
                  <a:pt x="2651" y="1"/>
                </a:ln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0"/>
          <p:cNvSpPr/>
          <p:nvPr/>
        </p:nvSpPr>
        <p:spPr>
          <a:xfrm>
            <a:off x="3764098" y="2300148"/>
            <a:ext cx="1625458" cy="1625441"/>
          </a:xfrm>
          <a:custGeom>
            <a:rect b="b" l="l" r="r" t="t"/>
            <a:pathLst>
              <a:path extrusionOk="0" h="7059" w="7059">
                <a:moveTo>
                  <a:pt x="3530" y="1"/>
                </a:moveTo>
                <a:cubicBezTo>
                  <a:pt x="1578" y="1"/>
                  <a:pt x="1" y="1579"/>
                  <a:pt x="1" y="3530"/>
                </a:cubicBezTo>
                <a:cubicBezTo>
                  <a:pt x="1" y="5481"/>
                  <a:pt x="1578" y="7059"/>
                  <a:pt x="3530" y="7059"/>
                </a:cubicBezTo>
                <a:cubicBezTo>
                  <a:pt x="5481" y="7059"/>
                  <a:pt x="7059" y="5481"/>
                  <a:pt x="7059" y="3530"/>
                </a:cubicBezTo>
                <a:cubicBezTo>
                  <a:pt x="7059" y="1579"/>
                  <a:pt x="5481" y="1"/>
                  <a:pt x="35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0"/>
          <p:cNvSpPr/>
          <p:nvPr/>
        </p:nvSpPr>
        <p:spPr>
          <a:xfrm>
            <a:off x="4707499" y="3487167"/>
            <a:ext cx="1271767" cy="1271754"/>
          </a:xfrm>
          <a:custGeom>
            <a:rect b="b" l="l" r="r" t="t"/>
            <a:pathLst>
              <a:path extrusionOk="0" h="5523" w="5523">
                <a:moveTo>
                  <a:pt x="2762" y="0"/>
                </a:moveTo>
                <a:cubicBezTo>
                  <a:pt x="1231" y="0"/>
                  <a:pt x="1" y="1226"/>
                  <a:pt x="1" y="2761"/>
                </a:cubicBezTo>
                <a:cubicBezTo>
                  <a:pt x="1" y="4271"/>
                  <a:pt x="1231" y="5522"/>
                  <a:pt x="2762" y="5522"/>
                </a:cubicBezTo>
                <a:cubicBezTo>
                  <a:pt x="4277" y="5522"/>
                  <a:pt x="5523" y="4271"/>
                  <a:pt x="5523" y="2761"/>
                </a:cubicBezTo>
                <a:cubicBezTo>
                  <a:pt x="5523" y="1226"/>
                  <a:pt x="4277" y="0"/>
                  <a:pt x="2762" y="0"/>
                </a:cubicBez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4783718" y="3562234"/>
            <a:ext cx="1120482" cy="1120469"/>
          </a:xfrm>
          <a:custGeom>
            <a:rect b="b" l="l" r="r" t="t"/>
            <a:pathLst>
              <a:path extrusionOk="0" h="4866" w="4866">
                <a:moveTo>
                  <a:pt x="2431" y="174"/>
                </a:moveTo>
                <a:cubicBezTo>
                  <a:pt x="3067" y="174"/>
                  <a:pt x="3614" y="416"/>
                  <a:pt x="4030" y="831"/>
                </a:cubicBezTo>
                <a:cubicBezTo>
                  <a:pt x="4450" y="1252"/>
                  <a:pt x="4687" y="1799"/>
                  <a:pt x="4687" y="2435"/>
                </a:cubicBezTo>
                <a:cubicBezTo>
                  <a:pt x="4687" y="3045"/>
                  <a:pt x="4450" y="3619"/>
                  <a:pt x="4030" y="4034"/>
                </a:cubicBezTo>
                <a:cubicBezTo>
                  <a:pt x="3614" y="4450"/>
                  <a:pt x="3067" y="4692"/>
                  <a:pt x="2431" y="4692"/>
                </a:cubicBezTo>
                <a:cubicBezTo>
                  <a:pt x="1794" y="4692"/>
                  <a:pt x="1247" y="4450"/>
                  <a:pt x="832" y="4034"/>
                </a:cubicBezTo>
                <a:cubicBezTo>
                  <a:pt x="416" y="3619"/>
                  <a:pt x="175" y="3045"/>
                  <a:pt x="175" y="2435"/>
                </a:cubicBezTo>
                <a:cubicBezTo>
                  <a:pt x="175" y="1799"/>
                  <a:pt x="416" y="1252"/>
                  <a:pt x="832" y="831"/>
                </a:cubicBezTo>
                <a:cubicBezTo>
                  <a:pt x="1247" y="416"/>
                  <a:pt x="1794" y="174"/>
                  <a:pt x="2431" y="174"/>
                </a:cubicBezTo>
                <a:close/>
                <a:moveTo>
                  <a:pt x="2431" y="0"/>
                </a:moveTo>
                <a:cubicBezTo>
                  <a:pt x="1074" y="0"/>
                  <a:pt x="1" y="1073"/>
                  <a:pt x="1" y="2435"/>
                </a:cubicBezTo>
                <a:cubicBezTo>
                  <a:pt x="1" y="3771"/>
                  <a:pt x="1074" y="4865"/>
                  <a:pt x="2431" y="4865"/>
                </a:cubicBezTo>
                <a:cubicBezTo>
                  <a:pt x="3767" y="4865"/>
                  <a:pt x="4866" y="3771"/>
                  <a:pt x="4866" y="2435"/>
                </a:cubicBezTo>
                <a:cubicBezTo>
                  <a:pt x="4866" y="1073"/>
                  <a:pt x="3767" y="0"/>
                  <a:pt x="2431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3174385" y="3487167"/>
            <a:ext cx="1265780" cy="1271754"/>
          </a:xfrm>
          <a:custGeom>
            <a:rect b="b" l="l" r="r" t="t"/>
            <a:pathLst>
              <a:path extrusionOk="0" h="5523" w="5497">
                <a:moveTo>
                  <a:pt x="2761" y="0"/>
                </a:moveTo>
                <a:cubicBezTo>
                  <a:pt x="1226" y="0"/>
                  <a:pt x="0" y="1226"/>
                  <a:pt x="0" y="2761"/>
                </a:cubicBezTo>
                <a:cubicBezTo>
                  <a:pt x="0" y="4271"/>
                  <a:pt x="1226" y="5522"/>
                  <a:pt x="2761" y="5522"/>
                </a:cubicBezTo>
                <a:cubicBezTo>
                  <a:pt x="4271" y="5522"/>
                  <a:pt x="5496" y="4271"/>
                  <a:pt x="5496" y="2761"/>
                </a:cubicBezTo>
                <a:cubicBezTo>
                  <a:pt x="5496" y="1226"/>
                  <a:pt x="4271" y="0"/>
                  <a:pt x="2761" y="0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0"/>
          <p:cNvSpPr/>
          <p:nvPr/>
        </p:nvSpPr>
        <p:spPr>
          <a:xfrm>
            <a:off x="3244616" y="3562234"/>
            <a:ext cx="1125317" cy="1120469"/>
          </a:xfrm>
          <a:custGeom>
            <a:rect b="b" l="l" r="r" t="t"/>
            <a:pathLst>
              <a:path extrusionOk="0" h="4866" w="4887">
                <a:moveTo>
                  <a:pt x="2456" y="174"/>
                </a:moveTo>
                <a:cubicBezTo>
                  <a:pt x="3066" y="174"/>
                  <a:pt x="3640" y="416"/>
                  <a:pt x="4055" y="831"/>
                </a:cubicBezTo>
                <a:cubicBezTo>
                  <a:pt x="4450" y="1252"/>
                  <a:pt x="4713" y="1799"/>
                  <a:pt x="4713" y="2435"/>
                </a:cubicBezTo>
                <a:cubicBezTo>
                  <a:pt x="4713" y="3045"/>
                  <a:pt x="4450" y="3619"/>
                  <a:pt x="4055" y="4034"/>
                </a:cubicBezTo>
                <a:cubicBezTo>
                  <a:pt x="3640" y="4450"/>
                  <a:pt x="3066" y="4692"/>
                  <a:pt x="2456" y="4692"/>
                </a:cubicBezTo>
                <a:cubicBezTo>
                  <a:pt x="1820" y="4692"/>
                  <a:pt x="1247" y="4450"/>
                  <a:pt x="831" y="4034"/>
                </a:cubicBezTo>
                <a:cubicBezTo>
                  <a:pt x="437" y="3619"/>
                  <a:pt x="174" y="3045"/>
                  <a:pt x="174" y="2435"/>
                </a:cubicBezTo>
                <a:cubicBezTo>
                  <a:pt x="174" y="1799"/>
                  <a:pt x="437" y="1252"/>
                  <a:pt x="831" y="831"/>
                </a:cubicBezTo>
                <a:cubicBezTo>
                  <a:pt x="1247" y="416"/>
                  <a:pt x="1820" y="174"/>
                  <a:pt x="2456" y="174"/>
                </a:cubicBezTo>
                <a:close/>
                <a:moveTo>
                  <a:pt x="2456" y="0"/>
                </a:moveTo>
                <a:cubicBezTo>
                  <a:pt x="1094" y="0"/>
                  <a:pt x="0" y="1073"/>
                  <a:pt x="0" y="2435"/>
                </a:cubicBezTo>
                <a:cubicBezTo>
                  <a:pt x="0" y="3771"/>
                  <a:pt x="1094" y="4865"/>
                  <a:pt x="2456" y="4865"/>
                </a:cubicBezTo>
                <a:cubicBezTo>
                  <a:pt x="3792" y="4865"/>
                  <a:pt x="4886" y="3771"/>
                  <a:pt x="4886" y="2435"/>
                </a:cubicBezTo>
                <a:cubicBezTo>
                  <a:pt x="4886" y="1073"/>
                  <a:pt x="3792" y="0"/>
                  <a:pt x="245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0"/>
          <p:cNvSpPr/>
          <p:nvPr/>
        </p:nvSpPr>
        <p:spPr>
          <a:xfrm>
            <a:off x="3940942" y="1210300"/>
            <a:ext cx="1271767" cy="1271754"/>
          </a:xfrm>
          <a:custGeom>
            <a:rect b="b" l="l" r="r" t="t"/>
            <a:pathLst>
              <a:path extrusionOk="0" h="5523" w="5523">
                <a:moveTo>
                  <a:pt x="2762" y="0"/>
                </a:moveTo>
                <a:cubicBezTo>
                  <a:pt x="1226" y="0"/>
                  <a:pt x="0" y="1252"/>
                  <a:pt x="0" y="2762"/>
                </a:cubicBezTo>
                <a:cubicBezTo>
                  <a:pt x="0" y="4297"/>
                  <a:pt x="1226" y="5523"/>
                  <a:pt x="2762" y="5523"/>
                </a:cubicBezTo>
                <a:cubicBezTo>
                  <a:pt x="4271" y="5523"/>
                  <a:pt x="5523" y="4297"/>
                  <a:pt x="5523" y="2762"/>
                </a:cubicBezTo>
                <a:cubicBezTo>
                  <a:pt x="5523" y="1252"/>
                  <a:pt x="4271" y="0"/>
                  <a:pt x="27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0"/>
          <p:cNvSpPr/>
          <p:nvPr/>
        </p:nvSpPr>
        <p:spPr>
          <a:xfrm>
            <a:off x="4016009" y="1286518"/>
            <a:ext cx="1120482" cy="1125305"/>
          </a:xfrm>
          <a:custGeom>
            <a:rect b="b" l="l" r="r" t="t"/>
            <a:pathLst>
              <a:path extrusionOk="0" h="4887" w="4866">
                <a:moveTo>
                  <a:pt x="2436" y="174"/>
                </a:moveTo>
                <a:cubicBezTo>
                  <a:pt x="3051" y="174"/>
                  <a:pt x="3619" y="416"/>
                  <a:pt x="4034" y="832"/>
                </a:cubicBezTo>
                <a:cubicBezTo>
                  <a:pt x="4450" y="1247"/>
                  <a:pt x="4692" y="1820"/>
                  <a:pt x="4692" y="2431"/>
                </a:cubicBezTo>
                <a:cubicBezTo>
                  <a:pt x="4692" y="3067"/>
                  <a:pt x="4450" y="3640"/>
                  <a:pt x="4034" y="4035"/>
                </a:cubicBezTo>
                <a:cubicBezTo>
                  <a:pt x="3619" y="4450"/>
                  <a:pt x="3051" y="4713"/>
                  <a:pt x="2436" y="4713"/>
                </a:cubicBezTo>
                <a:cubicBezTo>
                  <a:pt x="1799" y="4713"/>
                  <a:pt x="1252" y="4450"/>
                  <a:pt x="837" y="4035"/>
                </a:cubicBezTo>
                <a:cubicBezTo>
                  <a:pt x="421" y="3640"/>
                  <a:pt x="179" y="3067"/>
                  <a:pt x="179" y="2431"/>
                </a:cubicBezTo>
                <a:cubicBezTo>
                  <a:pt x="179" y="1820"/>
                  <a:pt x="421" y="1247"/>
                  <a:pt x="837" y="832"/>
                </a:cubicBezTo>
                <a:cubicBezTo>
                  <a:pt x="1252" y="416"/>
                  <a:pt x="1799" y="174"/>
                  <a:pt x="2436" y="174"/>
                </a:cubicBezTo>
                <a:close/>
                <a:moveTo>
                  <a:pt x="2436" y="1"/>
                </a:moveTo>
                <a:cubicBezTo>
                  <a:pt x="1079" y="1"/>
                  <a:pt x="0" y="1095"/>
                  <a:pt x="0" y="2431"/>
                </a:cubicBezTo>
                <a:cubicBezTo>
                  <a:pt x="0" y="3793"/>
                  <a:pt x="1079" y="4887"/>
                  <a:pt x="2436" y="4887"/>
                </a:cubicBezTo>
                <a:cubicBezTo>
                  <a:pt x="3771" y="4887"/>
                  <a:pt x="4865" y="3793"/>
                  <a:pt x="4865" y="2431"/>
                </a:cubicBezTo>
                <a:cubicBezTo>
                  <a:pt x="4865" y="1095"/>
                  <a:pt x="3771" y="1"/>
                  <a:pt x="2436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30"/>
          <p:cNvSpPr/>
          <p:nvPr/>
        </p:nvSpPr>
        <p:spPr>
          <a:xfrm>
            <a:off x="5116913" y="2088303"/>
            <a:ext cx="1271767" cy="1271754"/>
          </a:xfrm>
          <a:custGeom>
            <a:rect b="b" l="l" r="r" t="t"/>
            <a:pathLst>
              <a:path extrusionOk="0" h="5523" w="5523">
                <a:moveTo>
                  <a:pt x="2761" y="0"/>
                </a:moveTo>
                <a:cubicBezTo>
                  <a:pt x="1247" y="0"/>
                  <a:pt x="0" y="1252"/>
                  <a:pt x="0" y="2762"/>
                </a:cubicBezTo>
                <a:cubicBezTo>
                  <a:pt x="0" y="4297"/>
                  <a:pt x="1247" y="5523"/>
                  <a:pt x="2761" y="5523"/>
                </a:cubicBezTo>
                <a:cubicBezTo>
                  <a:pt x="4292" y="5523"/>
                  <a:pt x="5523" y="4297"/>
                  <a:pt x="5523" y="2762"/>
                </a:cubicBezTo>
                <a:cubicBezTo>
                  <a:pt x="5523" y="1252"/>
                  <a:pt x="4292" y="0"/>
                  <a:pt x="2761" y="0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30"/>
          <p:cNvSpPr/>
          <p:nvPr/>
        </p:nvSpPr>
        <p:spPr>
          <a:xfrm>
            <a:off x="5212474" y="2185245"/>
            <a:ext cx="1080645" cy="1084088"/>
          </a:xfrm>
          <a:custGeom>
            <a:rect b="b" l="l" r="r" t="t"/>
            <a:pathLst>
              <a:path extrusionOk="0" h="4708" w="4693">
                <a:moveTo>
                  <a:pt x="2346" y="0"/>
                </a:moveTo>
                <a:cubicBezTo>
                  <a:pt x="1053" y="0"/>
                  <a:pt x="1" y="1052"/>
                  <a:pt x="1" y="2341"/>
                </a:cubicBezTo>
                <a:cubicBezTo>
                  <a:pt x="1" y="3656"/>
                  <a:pt x="1053" y="4707"/>
                  <a:pt x="2346" y="4707"/>
                </a:cubicBezTo>
                <a:cubicBezTo>
                  <a:pt x="3640" y="4707"/>
                  <a:pt x="4692" y="3656"/>
                  <a:pt x="4692" y="2341"/>
                </a:cubicBezTo>
                <a:cubicBezTo>
                  <a:pt x="4692" y="1052"/>
                  <a:pt x="3640" y="0"/>
                  <a:pt x="2346" y="0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30"/>
          <p:cNvSpPr/>
          <p:nvPr/>
        </p:nvSpPr>
        <p:spPr>
          <a:xfrm>
            <a:off x="5191980" y="2164521"/>
            <a:ext cx="1120482" cy="1125305"/>
          </a:xfrm>
          <a:custGeom>
            <a:rect b="b" l="l" r="r" t="t"/>
            <a:pathLst>
              <a:path extrusionOk="0" h="4887" w="4866">
                <a:moveTo>
                  <a:pt x="2435" y="174"/>
                </a:moveTo>
                <a:cubicBezTo>
                  <a:pt x="3072" y="174"/>
                  <a:pt x="3619" y="437"/>
                  <a:pt x="4034" y="832"/>
                </a:cubicBezTo>
                <a:cubicBezTo>
                  <a:pt x="4450" y="1247"/>
                  <a:pt x="4692" y="1821"/>
                  <a:pt x="4692" y="2431"/>
                </a:cubicBezTo>
                <a:cubicBezTo>
                  <a:pt x="4692" y="3067"/>
                  <a:pt x="4450" y="3640"/>
                  <a:pt x="4034" y="4035"/>
                </a:cubicBezTo>
                <a:cubicBezTo>
                  <a:pt x="3619" y="4450"/>
                  <a:pt x="3072" y="4713"/>
                  <a:pt x="2435" y="4713"/>
                </a:cubicBezTo>
                <a:cubicBezTo>
                  <a:pt x="1820" y="4713"/>
                  <a:pt x="1252" y="4450"/>
                  <a:pt x="837" y="4035"/>
                </a:cubicBezTo>
                <a:cubicBezTo>
                  <a:pt x="416" y="3640"/>
                  <a:pt x="179" y="3067"/>
                  <a:pt x="179" y="2431"/>
                </a:cubicBezTo>
                <a:cubicBezTo>
                  <a:pt x="179" y="1821"/>
                  <a:pt x="416" y="1247"/>
                  <a:pt x="837" y="832"/>
                </a:cubicBezTo>
                <a:cubicBezTo>
                  <a:pt x="1252" y="437"/>
                  <a:pt x="1820" y="174"/>
                  <a:pt x="2435" y="174"/>
                </a:cubicBezTo>
                <a:close/>
                <a:moveTo>
                  <a:pt x="2435" y="1"/>
                </a:moveTo>
                <a:cubicBezTo>
                  <a:pt x="1100" y="1"/>
                  <a:pt x="0" y="1095"/>
                  <a:pt x="0" y="2431"/>
                </a:cubicBezTo>
                <a:cubicBezTo>
                  <a:pt x="0" y="3793"/>
                  <a:pt x="1100" y="4887"/>
                  <a:pt x="2435" y="4887"/>
                </a:cubicBezTo>
                <a:cubicBezTo>
                  <a:pt x="3792" y="4887"/>
                  <a:pt x="4865" y="3793"/>
                  <a:pt x="4865" y="2431"/>
                </a:cubicBezTo>
                <a:cubicBezTo>
                  <a:pt x="4865" y="1095"/>
                  <a:pt x="3792" y="1"/>
                  <a:pt x="2435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0"/>
          <p:cNvSpPr/>
          <p:nvPr/>
        </p:nvSpPr>
        <p:spPr>
          <a:xfrm>
            <a:off x="2755300" y="2088303"/>
            <a:ext cx="1266932" cy="1271754"/>
          </a:xfrm>
          <a:custGeom>
            <a:rect b="b" l="l" r="r" t="t"/>
            <a:pathLst>
              <a:path extrusionOk="0" h="5523" w="5502">
                <a:moveTo>
                  <a:pt x="2762" y="0"/>
                </a:moveTo>
                <a:cubicBezTo>
                  <a:pt x="1226" y="0"/>
                  <a:pt x="0" y="1252"/>
                  <a:pt x="0" y="2762"/>
                </a:cubicBezTo>
                <a:cubicBezTo>
                  <a:pt x="0" y="4297"/>
                  <a:pt x="1226" y="5523"/>
                  <a:pt x="2762" y="5523"/>
                </a:cubicBezTo>
                <a:cubicBezTo>
                  <a:pt x="4271" y="5523"/>
                  <a:pt x="5502" y="4297"/>
                  <a:pt x="5502" y="2762"/>
                </a:cubicBezTo>
                <a:cubicBezTo>
                  <a:pt x="5502" y="1252"/>
                  <a:pt x="4271" y="0"/>
                  <a:pt x="27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0"/>
          <p:cNvSpPr/>
          <p:nvPr/>
        </p:nvSpPr>
        <p:spPr>
          <a:xfrm>
            <a:off x="2825531" y="2164521"/>
            <a:ext cx="1125317" cy="1125305"/>
          </a:xfrm>
          <a:custGeom>
            <a:rect b="b" l="l" r="r" t="t"/>
            <a:pathLst>
              <a:path extrusionOk="0" h="4887" w="4887">
                <a:moveTo>
                  <a:pt x="2457" y="174"/>
                </a:moveTo>
                <a:cubicBezTo>
                  <a:pt x="3067" y="174"/>
                  <a:pt x="3640" y="437"/>
                  <a:pt x="4055" y="832"/>
                </a:cubicBezTo>
                <a:cubicBezTo>
                  <a:pt x="4450" y="1247"/>
                  <a:pt x="4713" y="1821"/>
                  <a:pt x="4713" y="2431"/>
                </a:cubicBezTo>
                <a:cubicBezTo>
                  <a:pt x="4713" y="3067"/>
                  <a:pt x="4450" y="3640"/>
                  <a:pt x="4055" y="4035"/>
                </a:cubicBezTo>
                <a:cubicBezTo>
                  <a:pt x="3640" y="4450"/>
                  <a:pt x="3067" y="4713"/>
                  <a:pt x="2457" y="4713"/>
                </a:cubicBezTo>
                <a:cubicBezTo>
                  <a:pt x="1820" y="4713"/>
                  <a:pt x="1252" y="4450"/>
                  <a:pt x="858" y="4035"/>
                </a:cubicBezTo>
                <a:cubicBezTo>
                  <a:pt x="437" y="3640"/>
                  <a:pt x="174" y="3067"/>
                  <a:pt x="174" y="2431"/>
                </a:cubicBezTo>
                <a:cubicBezTo>
                  <a:pt x="174" y="1821"/>
                  <a:pt x="437" y="1247"/>
                  <a:pt x="858" y="832"/>
                </a:cubicBezTo>
                <a:cubicBezTo>
                  <a:pt x="1252" y="437"/>
                  <a:pt x="1820" y="174"/>
                  <a:pt x="2457" y="174"/>
                </a:cubicBezTo>
                <a:close/>
                <a:moveTo>
                  <a:pt x="2457" y="1"/>
                </a:moveTo>
                <a:cubicBezTo>
                  <a:pt x="1094" y="1"/>
                  <a:pt x="0" y="1095"/>
                  <a:pt x="0" y="2431"/>
                </a:cubicBezTo>
                <a:cubicBezTo>
                  <a:pt x="0" y="3793"/>
                  <a:pt x="1094" y="4887"/>
                  <a:pt x="2457" y="4887"/>
                </a:cubicBezTo>
                <a:cubicBezTo>
                  <a:pt x="3793" y="4887"/>
                  <a:pt x="4886" y="3793"/>
                  <a:pt x="4886" y="2431"/>
                </a:cubicBezTo>
                <a:cubicBezTo>
                  <a:pt x="4886" y="1095"/>
                  <a:pt x="3793" y="1"/>
                  <a:pt x="24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30"/>
          <p:cNvSpPr/>
          <p:nvPr/>
        </p:nvSpPr>
        <p:spPr>
          <a:xfrm>
            <a:off x="5556864" y="2529817"/>
            <a:ext cx="390675" cy="388732"/>
          </a:xfrm>
          <a:custGeom>
            <a:rect b="b" l="l" r="r" t="t"/>
            <a:pathLst>
              <a:path extrusionOk="0" h="2601" w="2614">
                <a:moveTo>
                  <a:pt x="1307" y="0"/>
                </a:moveTo>
                <a:cubicBezTo>
                  <a:pt x="585" y="0"/>
                  <a:pt x="1" y="572"/>
                  <a:pt x="1" y="1294"/>
                </a:cubicBezTo>
                <a:cubicBezTo>
                  <a:pt x="1" y="2015"/>
                  <a:pt x="585" y="2600"/>
                  <a:pt x="1307" y="2600"/>
                </a:cubicBezTo>
                <a:cubicBezTo>
                  <a:pt x="2025" y="2600"/>
                  <a:pt x="2613" y="2015"/>
                  <a:pt x="2613" y="1294"/>
                </a:cubicBezTo>
                <a:cubicBezTo>
                  <a:pt x="2613" y="572"/>
                  <a:pt x="2025" y="0"/>
                  <a:pt x="1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3" name="Google Shape;823;p30"/>
          <p:cNvSpPr/>
          <p:nvPr/>
        </p:nvSpPr>
        <p:spPr>
          <a:xfrm>
            <a:off x="3612019" y="3927193"/>
            <a:ext cx="390526" cy="390526"/>
          </a:xfrm>
          <a:custGeom>
            <a:rect b="b" l="l" r="r" t="t"/>
            <a:pathLst>
              <a:path extrusionOk="0" h="2613" w="2613">
                <a:moveTo>
                  <a:pt x="1307" y="0"/>
                </a:moveTo>
                <a:cubicBezTo>
                  <a:pt x="585" y="0"/>
                  <a:pt x="0" y="588"/>
                  <a:pt x="0" y="1306"/>
                </a:cubicBezTo>
                <a:cubicBezTo>
                  <a:pt x="0" y="2028"/>
                  <a:pt x="585" y="2613"/>
                  <a:pt x="1307" y="2613"/>
                </a:cubicBezTo>
                <a:cubicBezTo>
                  <a:pt x="2028" y="2613"/>
                  <a:pt x="2613" y="2028"/>
                  <a:pt x="2613" y="1306"/>
                </a:cubicBezTo>
                <a:cubicBezTo>
                  <a:pt x="2613" y="588"/>
                  <a:pt x="2028" y="0"/>
                  <a:pt x="1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3"/>
                </a:solidFill>
              </a:rPr>
              <a:t>04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824" name="Google Shape;824;p30"/>
          <p:cNvSpPr/>
          <p:nvPr/>
        </p:nvSpPr>
        <p:spPr>
          <a:xfrm flipH="1">
            <a:off x="4376671" y="1654817"/>
            <a:ext cx="390675" cy="388732"/>
          </a:xfrm>
          <a:custGeom>
            <a:rect b="b" l="l" r="r" t="t"/>
            <a:pathLst>
              <a:path extrusionOk="0" h="2601" w="2614">
                <a:moveTo>
                  <a:pt x="1307" y="0"/>
                </a:moveTo>
                <a:cubicBezTo>
                  <a:pt x="585" y="0"/>
                  <a:pt x="1" y="572"/>
                  <a:pt x="1" y="1294"/>
                </a:cubicBezTo>
                <a:cubicBezTo>
                  <a:pt x="1" y="2015"/>
                  <a:pt x="585" y="2600"/>
                  <a:pt x="1307" y="2600"/>
                </a:cubicBezTo>
                <a:cubicBezTo>
                  <a:pt x="2025" y="2600"/>
                  <a:pt x="2613" y="2015"/>
                  <a:pt x="2613" y="1294"/>
                </a:cubicBezTo>
                <a:cubicBezTo>
                  <a:pt x="2613" y="572"/>
                  <a:pt x="2025" y="0"/>
                  <a:pt x="1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b="1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5" name="Google Shape;825;p30"/>
          <p:cNvSpPr/>
          <p:nvPr/>
        </p:nvSpPr>
        <p:spPr>
          <a:xfrm flipH="1">
            <a:off x="5148122" y="3927193"/>
            <a:ext cx="390526" cy="390526"/>
          </a:xfrm>
          <a:custGeom>
            <a:rect b="b" l="l" r="r" t="t"/>
            <a:pathLst>
              <a:path extrusionOk="0" h="2613" w="2613">
                <a:moveTo>
                  <a:pt x="1307" y="0"/>
                </a:moveTo>
                <a:cubicBezTo>
                  <a:pt x="585" y="0"/>
                  <a:pt x="0" y="588"/>
                  <a:pt x="0" y="1306"/>
                </a:cubicBezTo>
                <a:cubicBezTo>
                  <a:pt x="0" y="2028"/>
                  <a:pt x="585" y="2613"/>
                  <a:pt x="1307" y="2613"/>
                </a:cubicBezTo>
                <a:cubicBezTo>
                  <a:pt x="2028" y="2613"/>
                  <a:pt x="2613" y="2028"/>
                  <a:pt x="2613" y="1306"/>
                </a:cubicBezTo>
                <a:cubicBezTo>
                  <a:pt x="2613" y="588"/>
                  <a:pt x="2028" y="0"/>
                  <a:pt x="1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b="1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26" name="Google Shape;826;p30"/>
          <p:cNvSpPr/>
          <p:nvPr/>
        </p:nvSpPr>
        <p:spPr>
          <a:xfrm flipH="1">
            <a:off x="3192839" y="2528836"/>
            <a:ext cx="390675" cy="390675"/>
          </a:xfrm>
          <a:custGeom>
            <a:rect b="b" l="l" r="r" t="t"/>
            <a:pathLst>
              <a:path extrusionOk="0" h="2614" w="2614">
                <a:moveTo>
                  <a:pt x="1307" y="1"/>
                </a:moveTo>
                <a:cubicBezTo>
                  <a:pt x="585" y="1"/>
                  <a:pt x="1" y="585"/>
                  <a:pt x="1" y="1307"/>
                </a:cubicBezTo>
                <a:cubicBezTo>
                  <a:pt x="1" y="2029"/>
                  <a:pt x="585" y="2614"/>
                  <a:pt x="1307" y="2614"/>
                </a:cubicBezTo>
                <a:cubicBezTo>
                  <a:pt x="2025" y="2614"/>
                  <a:pt x="2613" y="2029"/>
                  <a:pt x="2613" y="1307"/>
                </a:cubicBezTo>
                <a:cubicBezTo>
                  <a:pt x="2613" y="585"/>
                  <a:pt x="2025" y="1"/>
                  <a:pt x="13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27" name="Google Shape;827;p30"/>
          <p:cNvGrpSpPr/>
          <p:nvPr/>
        </p:nvGrpSpPr>
        <p:grpSpPr>
          <a:xfrm>
            <a:off x="766974" y="1407088"/>
            <a:ext cx="1771200" cy="801175"/>
            <a:chOff x="766974" y="1407088"/>
            <a:chExt cx="1771200" cy="801175"/>
          </a:xfrm>
        </p:grpSpPr>
        <p:sp>
          <p:nvSpPr>
            <p:cNvPr id="828" name="Google Shape;828;p30"/>
            <p:cNvSpPr txBox="1"/>
            <p:nvPr/>
          </p:nvSpPr>
          <p:spPr>
            <a:xfrm>
              <a:off x="766988" y="1407088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29" name="Google Shape;829;p30"/>
            <p:cNvSpPr txBox="1"/>
            <p:nvPr/>
          </p:nvSpPr>
          <p:spPr>
            <a:xfrm>
              <a:off x="766974" y="1673363"/>
              <a:ext cx="1771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Earth is the third planet from the Sun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30" name="Google Shape;830;p30"/>
          <p:cNvGrpSpPr/>
          <p:nvPr/>
        </p:nvGrpSpPr>
        <p:grpSpPr>
          <a:xfrm>
            <a:off x="6615475" y="1909900"/>
            <a:ext cx="1762072" cy="796913"/>
            <a:chOff x="6610325" y="1902513"/>
            <a:chExt cx="1762072" cy="796913"/>
          </a:xfrm>
        </p:grpSpPr>
        <p:sp>
          <p:nvSpPr>
            <p:cNvPr id="831" name="Google Shape;831;p30"/>
            <p:cNvSpPr txBox="1"/>
            <p:nvPr/>
          </p:nvSpPr>
          <p:spPr>
            <a:xfrm>
              <a:off x="6767998" y="1902513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2" name="Google Shape;832;p30"/>
            <p:cNvSpPr txBox="1"/>
            <p:nvPr/>
          </p:nvSpPr>
          <p:spPr>
            <a:xfrm>
              <a:off x="6610325" y="2164525"/>
              <a:ext cx="176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Despite being red,</a:t>
              </a:r>
              <a:br>
                <a:rPr lang="es" sz="1200"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Mars is a cold place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33" name="Google Shape;833;p30"/>
          <p:cNvGrpSpPr/>
          <p:nvPr/>
        </p:nvGrpSpPr>
        <p:grpSpPr>
          <a:xfrm>
            <a:off x="766982" y="2494544"/>
            <a:ext cx="1771200" cy="797888"/>
            <a:chOff x="766982" y="2461013"/>
            <a:chExt cx="1771200" cy="797888"/>
          </a:xfrm>
        </p:grpSpPr>
        <p:sp>
          <p:nvSpPr>
            <p:cNvPr id="834" name="Google Shape;834;p30"/>
            <p:cNvSpPr txBox="1"/>
            <p:nvPr/>
          </p:nvSpPr>
          <p:spPr>
            <a:xfrm>
              <a:off x="766982" y="2724000"/>
              <a:ext cx="1771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It’s the closest object to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35" name="Google Shape;835;p30"/>
            <p:cNvSpPr txBox="1"/>
            <p:nvPr/>
          </p:nvSpPr>
          <p:spPr>
            <a:xfrm>
              <a:off x="766988" y="2461013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6620287" y="3076463"/>
            <a:ext cx="1761300" cy="797838"/>
            <a:chOff x="6620287" y="2924763"/>
            <a:chExt cx="1761300" cy="797838"/>
          </a:xfrm>
        </p:grpSpPr>
        <p:sp>
          <p:nvSpPr>
            <p:cNvPr id="837" name="Google Shape;837;p30"/>
            <p:cNvSpPr txBox="1"/>
            <p:nvPr/>
          </p:nvSpPr>
          <p:spPr>
            <a:xfrm>
              <a:off x="6620287" y="3187700"/>
              <a:ext cx="176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It’s the farthest planet from the Sun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38" name="Google Shape;838;p30"/>
            <p:cNvSpPr txBox="1"/>
            <p:nvPr/>
          </p:nvSpPr>
          <p:spPr>
            <a:xfrm>
              <a:off x="6777097" y="2924763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39" name="Google Shape;839;p30"/>
          <p:cNvGrpSpPr/>
          <p:nvPr/>
        </p:nvGrpSpPr>
        <p:grpSpPr>
          <a:xfrm>
            <a:off x="766982" y="3578713"/>
            <a:ext cx="1771200" cy="795213"/>
            <a:chOff x="766982" y="3578713"/>
            <a:chExt cx="1771200" cy="795213"/>
          </a:xfrm>
        </p:grpSpPr>
        <p:sp>
          <p:nvSpPr>
            <p:cNvPr id="840" name="Google Shape;840;p30"/>
            <p:cNvSpPr txBox="1"/>
            <p:nvPr/>
          </p:nvSpPr>
          <p:spPr>
            <a:xfrm>
              <a:off x="766982" y="3839025"/>
              <a:ext cx="1771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composed of hydrogen and helium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1" name="Google Shape;841;p30"/>
            <p:cNvSpPr txBox="1"/>
            <p:nvPr/>
          </p:nvSpPr>
          <p:spPr>
            <a:xfrm>
              <a:off x="766988" y="3578713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31"/>
          <p:cNvGrpSpPr/>
          <p:nvPr/>
        </p:nvGrpSpPr>
        <p:grpSpPr>
          <a:xfrm>
            <a:off x="5826025" y="3189813"/>
            <a:ext cx="2555562" cy="935013"/>
            <a:chOff x="5826025" y="3189813"/>
            <a:chExt cx="2555562" cy="935013"/>
          </a:xfrm>
        </p:grpSpPr>
        <p:sp>
          <p:nvSpPr>
            <p:cNvPr id="847" name="Google Shape;847;p31"/>
            <p:cNvSpPr txBox="1"/>
            <p:nvPr/>
          </p:nvSpPr>
          <p:spPr>
            <a:xfrm>
              <a:off x="6777097" y="3189813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48" name="Google Shape;848;p31"/>
            <p:cNvSpPr txBox="1"/>
            <p:nvPr/>
          </p:nvSpPr>
          <p:spPr>
            <a:xfrm>
              <a:off x="6620287" y="3589925"/>
              <a:ext cx="176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It’s the farthest planet from the Sun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849" name="Google Shape;849;p31"/>
            <p:cNvCxnSpPr/>
            <p:nvPr/>
          </p:nvCxnSpPr>
          <p:spPr>
            <a:xfrm rot="10800000">
              <a:off x="5826025" y="3586350"/>
              <a:ext cx="24669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850" name="Google Shape;850;p31"/>
          <p:cNvGrpSpPr/>
          <p:nvPr/>
        </p:nvGrpSpPr>
        <p:grpSpPr>
          <a:xfrm>
            <a:off x="5595325" y="2155213"/>
            <a:ext cx="2777073" cy="935013"/>
            <a:chOff x="5595325" y="2155213"/>
            <a:chExt cx="2777073" cy="935013"/>
          </a:xfrm>
        </p:grpSpPr>
        <p:cxnSp>
          <p:nvCxnSpPr>
            <p:cNvPr id="851" name="Google Shape;851;p31"/>
            <p:cNvCxnSpPr/>
            <p:nvPr/>
          </p:nvCxnSpPr>
          <p:spPr>
            <a:xfrm rot="10800000">
              <a:off x="5595325" y="2554225"/>
              <a:ext cx="26976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oval"/>
              <a:tailEnd len="med" w="med" type="none"/>
            </a:ln>
          </p:spPr>
        </p:cxnSp>
        <p:sp>
          <p:nvSpPr>
            <p:cNvPr id="852" name="Google Shape;852;p31"/>
            <p:cNvSpPr txBox="1"/>
            <p:nvPr/>
          </p:nvSpPr>
          <p:spPr>
            <a:xfrm>
              <a:off x="6767998" y="2155213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53" name="Google Shape;853;p31"/>
            <p:cNvSpPr txBox="1"/>
            <p:nvPr/>
          </p:nvSpPr>
          <p:spPr>
            <a:xfrm>
              <a:off x="6610325" y="2555325"/>
              <a:ext cx="17613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Despite being red,</a:t>
              </a:r>
              <a:br>
                <a:rPr lang="es" sz="1200">
                  <a:latin typeface="Fira Sans"/>
                  <a:ea typeface="Fira Sans"/>
                  <a:cs typeface="Fira Sans"/>
                  <a:sym typeface="Fira Sans"/>
                </a:rPr>
              </a:b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Mars is a cold place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54" name="Google Shape;854;p31"/>
          <p:cNvGrpSpPr/>
          <p:nvPr/>
        </p:nvGrpSpPr>
        <p:grpSpPr>
          <a:xfrm>
            <a:off x="766982" y="3736463"/>
            <a:ext cx="3665093" cy="926863"/>
            <a:chOff x="766982" y="3736463"/>
            <a:chExt cx="3665093" cy="926863"/>
          </a:xfrm>
        </p:grpSpPr>
        <p:sp>
          <p:nvSpPr>
            <p:cNvPr id="855" name="Google Shape;855;p31"/>
            <p:cNvSpPr txBox="1"/>
            <p:nvPr/>
          </p:nvSpPr>
          <p:spPr>
            <a:xfrm>
              <a:off x="766982" y="4128425"/>
              <a:ext cx="1771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</a:t>
              </a:r>
              <a:r>
                <a:rPr lang="es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s composed of hydrogen and helium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6" name="Google Shape;856;p31"/>
            <p:cNvSpPr txBox="1"/>
            <p:nvPr/>
          </p:nvSpPr>
          <p:spPr>
            <a:xfrm>
              <a:off x="766988" y="3736463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857" name="Google Shape;857;p31"/>
            <p:cNvCxnSpPr/>
            <p:nvPr/>
          </p:nvCxnSpPr>
          <p:spPr>
            <a:xfrm rot="10800000">
              <a:off x="846475" y="4133325"/>
              <a:ext cx="3585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58" name="Google Shape;858;p31"/>
          <p:cNvGrpSpPr/>
          <p:nvPr/>
        </p:nvGrpSpPr>
        <p:grpSpPr>
          <a:xfrm>
            <a:off x="766982" y="2676588"/>
            <a:ext cx="2617143" cy="935013"/>
            <a:chOff x="766982" y="2672513"/>
            <a:chExt cx="2617143" cy="935013"/>
          </a:xfrm>
        </p:grpSpPr>
        <p:sp>
          <p:nvSpPr>
            <p:cNvPr id="859" name="Google Shape;859;p31"/>
            <p:cNvSpPr txBox="1"/>
            <p:nvPr/>
          </p:nvSpPr>
          <p:spPr>
            <a:xfrm>
              <a:off x="766988" y="2672513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0" name="Google Shape;860;p31"/>
            <p:cNvSpPr txBox="1"/>
            <p:nvPr/>
          </p:nvSpPr>
          <p:spPr>
            <a:xfrm>
              <a:off x="766982" y="3072625"/>
              <a:ext cx="1771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It’s the closest object to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cxnSp>
          <p:nvCxnSpPr>
            <p:cNvPr id="861" name="Google Shape;861;p31"/>
            <p:cNvCxnSpPr/>
            <p:nvPr/>
          </p:nvCxnSpPr>
          <p:spPr>
            <a:xfrm rot="10800000">
              <a:off x="846425" y="3072625"/>
              <a:ext cx="2537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862" name="Google Shape;862;p31"/>
          <p:cNvGrpSpPr/>
          <p:nvPr/>
        </p:nvGrpSpPr>
        <p:grpSpPr>
          <a:xfrm>
            <a:off x="766924" y="1616713"/>
            <a:ext cx="2924851" cy="935013"/>
            <a:chOff x="766924" y="1616713"/>
            <a:chExt cx="2924851" cy="935013"/>
          </a:xfrm>
        </p:grpSpPr>
        <p:cxnSp>
          <p:nvCxnSpPr>
            <p:cNvPr id="863" name="Google Shape;863;p31"/>
            <p:cNvCxnSpPr/>
            <p:nvPr/>
          </p:nvCxnSpPr>
          <p:spPr>
            <a:xfrm rot="10800000">
              <a:off x="846575" y="2015725"/>
              <a:ext cx="2845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sp>
          <p:nvSpPr>
            <p:cNvPr id="864" name="Google Shape;864;p31"/>
            <p:cNvSpPr txBox="1"/>
            <p:nvPr/>
          </p:nvSpPr>
          <p:spPr>
            <a:xfrm>
              <a:off x="766988" y="1616713"/>
              <a:ext cx="16044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65" name="Google Shape;865;p31"/>
            <p:cNvSpPr txBox="1"/>
            <p:nvPr/>
          </p:nvSpPr>
          <p:spPr>
            <a:xfrm>
              <a:off x="766924" y="2016825"/>
              <a:ext cx="1771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Earth is the third planet from the Sun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66" name="Google Shape;866;p3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31"/>
          <p:cNvGrpSpPr/>
          <p:nvPr/>
        </p:nvGrpSpPr>
        <p:grpSpPr>
          <a:xfrm>
            <a:off x="2813965" y="1041470"/>
            <a:ext cx="3508126" cy="3501402"/>
            <a:chOff x="2661050" y="961026"/>
            <a:chExt cx="3821904" cy="3814578"/>
          </a:xfrm>
        </p:grpSpPr>
        <p:sp>
          <p:nvSpPr>
            <p:cNvPr id="868" name="Google Shape;868;p31"/>
            <p:cNvSpPr/>
            <p:nvPr/>
          </p:nvSpPr>
          <p:spPr>
            <a:xfrm>
              <a:off x="3448475" y="3677834"/>
              <a:ext cx="2277973" cy="1097771"/>
            </a:xfrm>
            <a:custGeom>
              <a:rect b="b" l="l" r="r" t="t"/>
              <a:pathLst>
                <a:path extrusionOk="0" h="8097" w="16802">
                  <a:moveTo>
                    <a:pt x="6471" y="0"/>
                  </a:moveTo>
                  <a:lnTo>
                    <a:pt x="0" y="927"/>
                  </a:lnTo>
                  <a:lnTo>
                    <a:pt x="1117" y="7379"/>
                  </a:lnTo>
                  <a:lnTo>
                    <a:pt x="1930" y="6262"/>
                  </a:lnTo>
                  <a:cubicBezTo>
                    <a:pt x="3937" y="7434"/>
                    <a:pt x="6262" y="8096"/>
                    <a:pt x="8759" y="8096"/>
                  </a:cubicBezTo>
                  <a:cubicBezTo>
                    <a:pt x="11770" y="8096"/>
                    <a:pt x="14549" y="7129"/>
                    <a:pt x="16801" y="5467"/>
                  </a:cubicBezTo>
                  <a:lnTo>
                    <a:pt x="11902" y="4768"/>
                  </a:lnTo>
                  <a:lnTo>
                    <a:pt x="12619" y="622"/>
                  </a:lnTo>
                  <a:lnTo>
                    <a:pt x="12619" y="622"/>
                  </a:lnTo>
                  <a:cubicBezTo>
                    <a:pt x="11507" y="1322"/>
                    <a:pt x="10181" y="1739"/>
                    <a:pt x="8759" y="1739"/>
                  </a:cubicBezTo>
                  <a:cubicBezTo>
                    <a:pt x="7665" y="1739"/>
                    <a:pt x="6625" y="1494"/>
                    <a:pt x="5694" y="1058"/>
                  </a:cubicBezTo>
                  <a:lnTo>
                    <a:pt x="647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5"/>
                </a:gs>
              </a:gsLst>
              <a:lin ang="13500032" scaled="0"/>
            </a:gradFill>
            <a:ln>
              <a:noFill/>
            </a:ln>
            <a:effectLst>
              <a:outerShdw blurRad="342900" rotWithShape="0" algn="bl" dir="5400000" dist="11430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5061966" y="2302551"/>
              <a:ext cx="1420988" cy="2147412"/>
            </a:xfrm>
            <a:custGeom>
              <a:rect b="b" l="l" r="r" t="t"/>
              <a:pathLst>
                <a:path extrusionOk="0" h="15839" w="10481">
                  <a:moveTo>
                    <a:pt x="9686" y="0"/>
                  </a:moveTo>
                  <a:lnTo>
                    <a:pt x="7343" y="4768"/>
                  </a:lnTo>
                  <a:lnTo>
                    <a:pt x="3937" y="2970"/>
                  </a:lnTo>
                  <a:lnTo>
                    <a:pt x="3937" y="2970"/>
                  </a:lnTo>
                  <a:cubicBezTo>
                    <a:pt x="4051" y="3501"/>
                    <a:pt x="4124" y="4051"/>
                    <a:pt x="4124" y="4618"/>
                  </a:cubicBezTo>
                  <a:cubicBezTo>
                    <a:pt x="4124" y="6603"/>
                    <a:pt x="3329" y="8401"/>
                    <a:pt x="2026" y="9708"/>
                  </a:cubicBezTo>
                  <a:lnTo>
                    <a:pt x="1118" y="8478"/>
                  </a:lnTo>
                  <a:lnTo>
                    <a:pt x="1" y="14912"/>
                  </a:lnTo>
                  <a:lnTo>
                    <a:pt x="6471" y="15838"/>
                  </a:lnTo>
                  <a:lnTo>
                    <a:pt x="5790" y="14889"/>
                  </a:lnTo>
                  <a:cubicBezTo>
                    <a:pt x="8664" y="12392"/>
                    <a:pt x="10481" y="8723"/>
                    <a:pt x="10481" y="4618"/>
                  </a:cubicBezTo>
                  <a:cubicBezTo>
                    <a:pt x="10481" y="2993"/>
                    <a:pt x="10199" y="1440"/>
                    <a:pt x="968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8100019" scaled="0"/>
            </a:gradFill>
            <a:ln>
              <a:noFill/>
            </a:ln>
            <a:effectLst>
              <a:outerShdw blurRad="342900" rotWithShape="0" algn="bl" dir="5400000" dist="11430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4543659" y="1079248"/>
              <a:ext cx="1903644" cy="1869885"/>
            </a:xfrm>
            <a:custGeom>
              <a:rect b="b" l="l" r="r" t="t"/>
              <a:pathLst>
                <a:path extrusionOk="0" h="13792" w="14041">
                  <a:moveTo>
                    <a:pt x="681" y="1"/>
                  </a:moveTo>
                  <a:cubicBezTo>
                    <a:pt x="454" y="1"/>
                    <a:pt x="227" y="19"/>
                    <a:pt x="0" y="19"/>
                  </a:cubicBezTo>
                  <a:lnTo>
                    <a:pt x="1004" y="6376"/>
                  </a:lnTo>
                  <a:cubicBezTo>
                    <a:pt x="3633" y="6490"/>
                    <a:pt x="5885" y="8002"/>
                    <a:pt x="7079" y="10199"/>
                  </a:cubicBezTo>
                  <a:lnTo>
                    <a:pt x="5377" y="10744"/>
                  </a:lnTo>
                  <a:lnTo>
                    <a:pt x="11166" y="13791"/>
                  </a:lnTo>
                  <a:lnTo>
                    <a:pt x="14040" y="7929"/>
                  </a:lnTo>
                  <a:lnTo>
                    <a:pt x="13191" y="8210"/>
                  </a:lnTo>
                  <a:cubicBezTo>
                    <a:pt x="11071" y="3388"/>
                    <a:pt x="6267" y="1"/>
                    <a:pt x="6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3500032" scaled="0"/>
            </a:gradFill>
            <a:ln>
              <a:noFill/>
            </a:ln>
            <a:effectLst>
              <a:outerShdw blurRad="342900" rotWithShape="0" algn="bl" dir="5400000" dist="11430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2861160" y="961026"/>
              <a:ext cx="2196084" cy="1664892"/>
            </a:xfrm>
            <a:custGeom>
              <a:rect b="b" l="l" r="r" t="t"/>
              <a:pathLst>
                <a:path extrusionOk="0" h="12280" w="16198">
                  <a:moveTo>
                    <a:pt x="11502" y="1"/>
                  </a:moveTo>
                  <a:lnTo>
                    <a:pt x="11502" y="968"/>
                  </a:lnTo>
                  <a:cubicBezTo>
                    <a:pt x="5999" y="1608"/>
                    <a:pt x="1494" y="5545"/>
                    <a:pt x="0" y="10731"/>
                  </a:cubicBezTo>
                  <a:lnTo>
                    <a:pt x="4296" y="8460"/>
                  </a:lnTo>
                  <a:lnTo>
                    <a:pt x="6167" y="12279"/>
                  </a:lnTo>
                  <a:cubicBezTo>
                    <a:pt x="6961" y="9859"/>
                    <a:pt x="8987" y="7984"/>
                    <a:pt x="11502" y="7416"/>
                  </a:cubicBezTo>
                  <a:lnTo>
                    <a:pt x="11502" y="9119"/>
                  </a:lnTo>
                  <a:lnTo>
                    <a:pt x="16197" y="4560"/>
                  </a:lnTo>
                  <a:lnTo>
                    <a:pt x="11502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3500032" scaled="0"/>
            </a:gradFill>
            <a:ln>
              <a:noFill/>
            </a:ln>
            <a:effectLst>
              <a:outerShdw blurRad="342900" rotWithShape="0" algn="bl" dir="5400000" dist="11430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2661050" y="2107999"/>
              <a:ext cx="1387771" cy="2318511"/>
            </a:xfrm>
            <a:custGeom>
              <a:rect b="b" l="l" r="r" t="t"/>
              <a:pathLst>
                <a:path extrusionOk="0" h="17101" w="10236">
                  <a:moveTo>
                    <a:pt x="5772" y="0"/>
                  </a:moveTo>
                  <a:lnTo>
                    <a:pt x="1" y="3043"/>
                  </a:lnTo>
                  <a:lnTo>
                    <a:pt x="1195" y="3442"/>
                  </a:lnTo>
                  <a:cubicBezTo>
                    <a:pt x="1022" y="4273"/>
                    <a:pt x="945" y="5163"/>
                    <a:pt x="945" y="6053"/>
                  </a:cubicBezTo>
                  <a:cubicBezTo>
                    <a:pt x="945" y="10594"/>
                    <a:pt x="3179" y="14622"/>
                    <a:pt x="6603" y="17101"/>
                  </a:cubicBezTo>
                  <a:lnTo>
                    <a:pt x="5808" y="12506"/>
                  </a:lnTo>
                  <a:lnTo>
                    <a:pt x="10236" y="11879"/>
                  </a:lnTo>
                  <a:cubicBezTo>
                    <a:pt x="8460" y="10558"/>
                    <a:pt x="7302" y="8437"/>
                    <a:pt x="7302" y="6053"/>
                  </a:cubicBezTo>
                  <a:cubicBezTo>
                    <a:pt x="7302" y="5844"/>
                    <a:pt x="7302" y="5635"/>
                    <a:pt x="7325" y="5427"/>
                  </a:cubicBezTo>
                  <a:lnTo>
                    <a:pt x="8646" y="5863"/>
                  </a:lnTo>
                  <a:lnTo>
                    <a:pt x="8646" y="5863"/>
                  </a:lnTo>
                  <a:lnTo>
                    <a:pt x="577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  <a:effectLst>
              <a:outerShdw blurRad="342900" rotWithShape="0" algn="bl" dir="5400000" dist="11430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31"/>
            <p:cNvGrpSpPr/>
            <p:nvPr/>
          </p:nvGrpSpPr>
          <p:grpSpPr>
            <a:xfrm>
              <a:off x="3238124" y="1647803"/>
              <a:ext cx="2891656" cy="2856344"/>
              <a:chOff x="3238124" y="1647803"/>
              <a:chExt cx="2891656" cy="2856344"/>
            </a:xfrm>
          </p:grpSpPr>
          <p:sp>
            <p:nvSpPr>
              <p:cNvPr id="874" name="Google Shape;874;p31"/>
              <p:cNvSpPr/>
              <p:nvPr/>
            </p:nvSpPr>
            <p:spPr>
              <a:xfrm>
                <a:off x="3612959" y="1665480"/>
                <a:ext cx="187021" cy="256002"/>
              </a:xfrm>
              <a:custGeom>
                <a:rect b="b" l="l" r="r" t="t"/>
                <a:pathLst>
                  <a:path extrusionOk="0" h="1195" w="873">
                    <a:moveTo>
                      <a:pt x="437" y="0"/>
                    </a:moveTo>
                    <a:cubicBezTo>
                      <a:pt x="287" y="0"/>
                      <a:pt x="133" y="132"/>
                      <a:pt x="133" y="286"/>
                    </a:cubicBezTo>
                    <a:cubicBezTo>
                      <a:pt x="133" y="454"/>
                      <a:pt x="287" y="586"/>
                      <a:pt x="437" y="586"/>
                    </a:cubicBezTo>
                    <a:cubicBezTo>
                      <a:pt x="609" y="586"/>
                      <a:pt x="741" y="454"/>
                      <a:pt x="741" y="286"/>
                    </a:cubicBezTo>
                    <a:cubicBezTo>
                      <a:pt x="741" y="132"/>
                      <a:pt x="609" y="0"/>
                      <a:pt x="437" y="0"/>
                    </a:cubicBezTo>
                    <a:close/>
                    <a:moveTo>
                      <a:pt x="173" y="586"/>
                    </a:moveTo>
                    <a:cubicBezTo>
                      <a:pt x="78" y="609"/>
                      <a:pt x="1" y="700"/>
                      <a:pt x="1" y="813"/>
                    </a:cubicBezTo>
                    <a:lnTo>
                      <a:pt x="1" y="1194"/>
                    </a:lnTo>
                    <a:lnTo>
                      <a:pt x="873" y="1194"/>
                    </a:lnTo>
                    <a:lnTo>
                      <a:pt x="873" y="813"/>
                    </a:lnTo>
                    <a:cubicBezTo>
                      <a:pt x="873" y="700"/>
                      <a:pt x="795" y="609"/>
                      <a:pt x="700" y="586"/>
                    </a:cubicBezTo>
                    <a:cubicBezTo>
                      <a:pt x="646" y="663"/>
                      <a:pt x="550" y="722"/>
                      <a:pt x="437" y="722"/>
                    </a:cubicBezTo>
                    <a:cubicBezTo>
                      <a:pt x="341" y="722"/>
                      <a:pt x="246" y="663"/>
                      <a:pt x="173" y="5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3238124" y="3268671"/>
                <a:ext cx="210371" cy="223011"/>
              </a:xfrm>
              <a:custGeom>
                <a:rect b="b" l="l" r="r" t="t"/>
                <a:pathLst>
                  <a:path extrusionOk="0" h="1041" w="982">
                    <a:moveTo>
                      <a:pt x="1" y="455"/>
                    </a:moveTo>
                    <a:lnTo>
                      <a:pt x="1" y="1040"/>
                    </a:lnTo>
                    <a:lnTo>
                      <a:pt x="210" y="1040"/>
                    </a:lnTo>
                    <a:lnTo>
                      <a:pt x="210" y="455"/>
                    </a:lnTo>
                    <a:close/>
                    <a:moveTo>
                      <a:pt x="264" y="645"/>
                    </a:moveTo>
                    <a:lnTo>
                      <a:pt x="264" y="1040"/>
                    </a:lnTo>
                    <a:lnTo>
                      <a:pt x="455" y="1040"/>
                    </a:lnTo>
                    <a:lnTo>
                      <a:pt x="455" y="645"/>
                    </a:lnTo>
                    <a:close/>
                    <a:moveTo>
                      <a:pt x="510" y="246"/>
                    </a:moveTo>
                    <a:lnTo>
                      <a:pt x="510" y="1040"/>
                    </a:lnTo>
                    <a:lnTo>
                      <a:pt x="718" y="1040"/>
                    </a:lnTo>
                    <a:lnTo>
                      <a:pt x="718" y="246"/>
                    </a:lnTo>
                    <a:close/>
                    <a:moveTo>
                      <a:pt x="777" y="0"/>
                    </a:moveTo>
                    <a:lnTo>
                      <a:pt x="777" y="1040"/>
                    </a:lnTo>
                    <a:lnTo>
                      <a:pt x="982" y="1040"/>
                    </a:lnTo>
                    <a:lnTo>
                      <a:pt x="9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796871" y="3328868"/>
                <a:ext cx="332910" cy="199660"/>
              </a:xfrm>
              <a:custGeom>
                <a:rect b="b" l="l" r="r" t="t"/>
                <a:pathLst>
                  <a:path extrusionOk="0" h="932" w="1554">
                    <a:moveTo>
                      <a:pt x="1004" y="1"/>
                    </a:moveTo>
                    <a:cubicBezTo>
                      <a:pt x="850" y="1"/>
                      <a:pt x="736" y="78"/>
                      <a:pt x="682" y="192"/>
                    </a:cubicBezTo>
                    <a:cubicBezTo>
                      <a:pt x="623" y="155"/>
                      <a:pt x="568" y="137"/>
                      <a:pt x="491" y="137"/>
                    </a:cubicBezTo>
                    <a:cubicBezTo>
                      <a:pt x="323" y="137"/>
                      <a:pt x="191" y="269"/>
                      <a:pt x="191" y="437"/>
                    </a:cubicBezTo>
                    <a:cubicBezTo>
                      <a:pt x="191" y="455"/>
                      <a:pt x="191" y="478"/>
                      <a:pt x="209" y="514"/>
                    </a:cubicBezTo>
                    <a:cubicBezTo>
                      <a:pt x="96" y="514"/>
                      <a:pt x="0" y="609"/>
                      <a:pt x="0" y="723"/>
                    </a:cubicBezTo>
                    <a:cubicBezTo>
                      <a:pt x="0" y="836"/>
                      <a:pt x="96" y="932"/>
                      <a:pt x="209" y="932"/>
                    </a:cubicBezTo>
                    <a:lnTo>
                      <a:pt x="1267" y="932"/>
                    </a:lnTo>
                    <a:cubicBezTo>
                      <a:pt x="1417" y="932"/>
                      <a:pt x="1553" y="796"/>
                      <a:pt x="1553" y="628"/>
                    </a:cubicBezTo>
                    <a:cubicBezTo>
                      <a:pt x="1553" y="514"/>
                      <a:pt x="1476" y="401"/>
                      <a:pt x="1381" y="364"/>
                    </a:cubicBezTo>
                    <a:cubicBezTo>
                      <a:pt x="1363" y="155"/>
                      <a:pt x="1190" y="1"/>
                      <a:pt x="10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4491160" y="4208299"/>
                <a:ext cx="295848" cy="295848"/>
              </a:xfrm>
              <a:custGeom>
                <a:rect b="b" l="l" r="r" t="t"/>
                <a:pathLst>
                  <a:path extrusionOk="0" h="1381" w="1381">
                    <a:moveTo>
                      <a:pt x="532" y="114"/>
                    </a:moveTo>
                    <a:lnTo>
                      <a:pt x="491" y="191"/>
                    </a:lnTo>
                    <a:cubicBezTo>
                      <a:pt x="455" y="305"/>
                      <a:pt x="436" y="437"/>
                      <a:pt x="436" y="605"/>
                    </a:cubicBezTo>
                    <a:lnTo>
                      <a:pt x="436" y="623"/>
                    </a:lnTo>
                    <a:lnTo>
                      <a:pt x="96" y="623"/>
                    </a:lnTo>
                    <a:lnTo>
                      <a:pt x="114" y="586"/>
                    </a:lnTo>
                    <a:cubicBezTo>
                      <a:pt x="132" y="396"/>
                      <a:pt x="264" y="228"/>
                      <a:pt x="455" y="150"/>
                    </a:cubicBezTo>
                    <a:lnTo>
                      <a:pt x="532" y="114"/>
                    </a:lnTo>
                    <a:close/>
                    <a:moveTo>
                      <a:pt x="682" y="78"/>
                    </a:moveTo>
                    <a:lnTo>
                      <a:pt x="718" y="114"/>
                    </a:lnTo>
                    <a:cubicBezTo>
                      <a:pt x="759" y="150"/>
                      <a:pt x="831" y="305"/>
                      <a:pt x="831" y="586"/>
                    </a:cubicBezTo>
                    <a:lnTo>
                      <a:pt x="854" y="623"/>
                    </a:lnTo>
                    <a:lnTo>
                      <a:pt x="532" y="623"/>
                    </a:lnTo>
                    <a:lnTo>
                      <a:pt x="532" y="586"/>
                    </a:lnTo>
                    <a:cubicBezTo>
                      <a:pt x="550" y="305"/>
                      <a:pt x="627" y="150"/>
                      <a:pt x="663" y="114"/>
                    </a:cubicBezTo>
                    <a:lnTo>
                      <a:pt x="682" y="78"/>
                    </a:lnTo>
                    <a:close/>
                    <a:moveTo>
                      <a:pt x="854" y="114"/>
                    </a:moveTo>
                    <a:lnTo>
                      <a:pt x="927" y="150"/>
                    </a:lnTo>
                    <a:cubicBezTo>
                      <a:pt x="1118" y="228"/>
                      <a:pt x="1231" y="396"/>
                      <a:pt x="1267" y="586"/>
                    </a:cubicBezTo>
                    <a:lnTo>
                      <a:pt x="1267" y="623"/>
                    </a:lnTo>
                    <a:lnTo>
                      <a:pt x="945" y="623"/>
                    </a:lnTo>
                    <a:lnTo>
                      <a:pt x="945" y="605"/>
                    </a:lnTo>
                    <a:cubicBezTo>
                      <a:pt x="927" y="437"/>
                      <a:pt x="909" y="305"/>
                      <a:pt x="872" y="191"/>
                    </a:cubicBezTo>
                    <a:lnTo>
                      <a:pt x="854" y="114"/>
                    </a:lnTo>
                    <a:close/>
                    <a:moveTo>
                      <a:pt x="436" y="736"/>
                    </a:moveTo>
                    <a:lnTo>
                      <a:pt x="436" y="777"/>
                    </a:lnTo>
                    <a:cubicBezTo>
                      <a:pt x="436" y="927"/>
                      <a:pt x="455" y="1059"/>
                      <a:pt x="491" y="1172"/>
                    </a:cubicBezTo>
                    <a:lnTo>
                      <a:pt x="532" y="1249"/>
                    </a:lnTo>
                    <a:lnTo>
                      <a:pt x="455" y="1231"/>
                    </a:lnTo>
                    <a:cubicBezTo>
                      <a:pt x="264" y="1136"/>
                      <a:pt x="132" y="963"/>
                      <a:pt x="114" y="777"/>
                    </a:cubicBezTo>
                    <a:lnTo>
                      <a:pt x="96" y="736"/>
                    </a:lnTo>
                    <a:close/>
                    <a:moveTo>
                      <a:pt x="1267" y="736"/>
                    </a:moveTo>
                    <a:lnTo>
                      <a:pt x="1267" y="777"/>
                    </a:lnTo>
                    <a:cubicBezTo>
                      <a:pt x="1231" y="963"/>
                      <a:pt x="1118" y="1136"/>
                      <a:pt x="927" y="1231"/>
                    </a:cubicBezTo>
                    <a:lnTo>
                      <a:pt x="854" y="1249"/>
                    </a:lnTo>
                    <a:lnTo>
                      <a:pt x="872" y="1172"/>
                    </a:lnTo>
                    <a:cubicBezTo>
                      <a:pt x="909" y="1059"/>
                      <a:pt x="927" y="927"/>
                      <a:pt x="945" y="777"/>
                    </a:cubicBezTo>
                    <a:lnTo>
                      <a:pt x="945" y="736"/>
                    </a:lnTo>
                    <a:close/>
                    <a:moveTo>
                      <a:pt x="854" y="736"/>
                    </a:moveTo>
                    <a:lnTo>
                      <a:pt x="831" y="777"/>
                    </a:lnTo>
                    <a:cubicBezTo>
                      <a:pt x="831" y="1059"/>
                      <a:pt x="759" y="1231"/>
                      <a:pt x="718" y="1267"/>
                    </a:cubicBezTo>
                    <a:lnTo>
                      <a:pt x="682" y="1286"/>
                    </a:lnTo>
                    <a:lnTo>
                      <a:pt x="663" y="1267"/>
                    </a:lnTo>
                    <a:cubicBezTo>
                      <a:pt x="627" y="1231"/>
                      <a:pt x="550" y="1059"/>
                      <a:pt x="532" y="777"/>
                    </a:cubicBezTo>
                    <a:lnTo>
                      <a:pt x="532" y="736"/>
                    </a:lnTo>
                    <a:close/>
                    <a:moveTo>
                      <a:pt x="682" y="1"/>
                    </a:moveTo>
                    <a:cubicBezTo>
                      <a:pt x="305" y="1"/>
                      <a:pt x="0" y="305"/>
                      <a:pt x="0" y="682"/>
                    </a:cubicBezTo>
                    <a:cubicBezTo>
                      <a:pt x="0" y="1059"/>
                      <a:pt x="305" y="1381"/>
                      <a:pt x="682" y="1381"/>
                    </a:cubicBezTo>
                    <a:cubicBezTo>
                      <a:pt x="1058" y="1381"/>
                      <a:pt x="1381" y="1059"/>
                      <a:pt x="1381" y="682"/>
                    </a:cubicBezTo>
                    <a:cubicBezTo>
                      <a:pt x="1381" y="305"/>
                      <a:pt x="1058" y="1"/>
                      <a:pt x="6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8" name="Google Shape;878;p31"/>
              <p:cNvGrpSpPr/>
              <p:nvPr/>
            </p:nvGrpSpPr>
            <p:grpSpPr>
              <a:xfrm>
                <a:off x="5341660" y="1647803"/>
                <a:ext cx="307631" cy="291348"/>
                <a:chOff x="5341660" y="1647803"/>
                <a:chExt cx="307631" cy="291348"/>
              </a:xfrm>
            </p:grpSpPr>
            <p:sp>
              <p:nvSpPr>
                <p:cNvPr id="879" name="Google Shape;879;p31"/>
                <p:cNvSpPr/>
                <p:nvPr/>
              </p:nvSpPr>
              <p:spPr>
                <a:xfrm>
                  <a:off x="5398215" y="1696861"/>
                  <a:ext cx="198589" cy="185735"/>
                </a:xfrm>
                <a:custGeom>
                  <a:rect b="b" l="l" r="r" t="t"/>
                  <a:pathLst>
                    <a:path extrusionOk="0" h="867" w="927">
                      <a:moveTo>
                        <a:pt x="463" y="1"/>
                      </a:moveTo>
                      <a:cubicBezTo>
                        <a:pt x="350" y="1"/>
                        <a:pt x="236" y="43"/>
                        <a:pt x="150" y="127"/>
                      </a:cubicBezTo>
                      <a:cubicBezTo>
                        <a:pt x="0" y="299"/>
                        <a:pt x="0" y="563"/>
                        <a:pt x="150" y="731"/>
                      </a:cubicBezTo>
                      <a:cubicBezTo>
                        <a:pt x="242" y="823"/>
                        <a:pt x="352" y="866"/>
                        <a:pt x="462" y="866"/>
                      </a:cubicBezTo>
                      <a:cubicBezTo>
                        <a:pt x="537" y="866"/>
                        <a:pt x="612" y="846"/>
                        <a:pt x="681" y="808"/>
                      </a:cubicBezTo>
                      <a:lnTo>
                        <a:pt x="622" y="753"/>
                      </a:lnTo>
                      <a:cubicBezTo>
                        <a:pt x="576" y="773"/>
                        <a:pt x="524" y="783"/>
                        <a:pt x="472" y="783"/>
                      </a:cubicBezTo>
                      <a:cubicBezTo>
                        <a:pt x="378" y="783"/>
                        <a:pt x="282" y="749"/>
                        <a:pt x="209" y="676"/>
                      </a:cubicBezTo>
                      <a:cubicBezTo>
                        <a:pt x="77" y="544"/>
                        <a:pt x="77" y="317"/>
                        <a:pt x="209" y="186"/>
                      </a:cubicBezTo>
                      <a:cubicBezTo>
                        <a:pt x="284" y="118"/>
                        <a:pt x="374" y="83"/>
                        <a:pt x="463" y="83"/>
                      </a:cubicBezTo>
                      <a:cubicBezTo>
                        <a:pt x="553" y="83"/>
                        <a:pt x="643" y="118"/>
                        <a:pt x="718" y="186"/>
                      </a:cubicBezTo>
                      <a:cubicBezTo>
                        <a:pt x="813" y="299"/>
                        <a:pt x="849" y="449"/>
                        <a:pt x="777" y="581"/>
                      </a:cubicBezTo>
                      <a:lnTo>
                        <a:pt x="831" y="640"/>
                      </a:lnTo>
                      <a:cubicBezTo>
                        <a:pt x="927" y="485"/>
                        <a:pt x="908" y="258"/>
                        <a:pt x="777" y="127"/>
                      </a:cubicBezTo>
                      <a:cubicBezTo>
                        <a:pt x="690" y="43"/>
                        <a:pt x="577" y="1"/>
                        <a:pt x="46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31"/>
                <p:cNvSpPr/>
                <p:nvPr/>
              </p:nvSpPr>
              <p:spPr>
                <a:xfrm>
                  <a:off x="5341660" y="1647803"/>
                  <a:ext cx="307631" cy="284494"/>
                </a:xfrm>
                <a:custGeom>
                  <a:rect b="b" l="l" r="r" t="t"/>
                  <a:pathLst>
                    <a:path extrusionOk="0" h="1328" w="1436">
                      <a:moveTo>
                        <a:pt x="727" y="0"/>
                      </a:moveTo>
                      <a:cubicBezTo>
                        <a:pt x="557" y="0"/>
                        <a:pt x="387" y="63"/>
                        <a:pt x="264" y="188"/>
                      </a:cubicBezTo>
                      <a:cubicBezTo>
                        <a:pt x="1" y="451"/>
                        <a:pt x="1" y="869"/>
                        <a:pt x="264" y="1132"/>
                      </a:cubicBezTo>
                      <a:cubicBezTo>
                        <a:pt x="385" y="1264"/>
                        <a:pt x="549" y="1327"/>
                        <a:pt x="715" y="1327"/>
                      </a:cubicBezTo>
                      <a:cubicBezTo>
                        <a:pt x="812" y="1327"/>
                        <a:pt x="909" y="1306"/>
                        <a:pt x="1000" y="1264"/>
                      </a:cubicBezTo>
                      <a:lnTo>
                        <a:pt x="964" y="1227"/>
                      </a:lnTo>
                      <a:lnTo>
                        <a:pt x="945" y="1209"/>
                      </a:lnTo>
                      <a:cubicBezTo>
                        <a:pt x="878" y="1239"/>
                        <a:pt x="807" y="1253"/>
                        <a:pt x="736" y="1253"/>
                      </a:cubicBezTo>
                      <a:cubicBezTo>
                        <a:pt x="586" y="1253"/>
                        <a:pt x="436" y="1190"/>
                        <a:pt x="319" y="1073"/>
                      </a:cubicBezTo>
                      <a:cubicBezTo>
                        <a:pt x="92" y="846"/>
                        <a:pt x="92" y="469"/>
                        <a:pt x="319" y="242"/>
                      </a:cubicBezTo>
                      <a:cubicBezTo>
                        <a:pt x="432" y="129"/>
                        <a:pt x="580" y="72"/>
                        <a:pt x="727" y="72"/>
                      </a:cubicBezTo>
                      <a:cubicBezTo>
                        <a:pt x="875" y="72"/>
                        <a:pt x="1023" y="129"/>
                        <a:pt x="1136" y="242"/>
                      </a:cubicBezTo>
                      <a:cubicBezTo>
                        <a:pt x="1322" y="415"/>
                        <a:pt x="1363" y="678"/>
                        <a:pt x="1268" y="887"/>
                      </a:cubicBezTo>
                      <a:lnTo>
                        <a:pt x="1286" y="887"/>
                      </a:lnTo>
                      <a:lnTo>
                        <a:pt x="1322" y="941"/>
                      </a:lnTo>
                      <a:cubicBezTo>
                        <a:pt x="1436" y="696"/>
                        <a:pt x="1399" y="392"/>
                        <a:pt x="1191" y="188"/>
                      </a:cubicBezTo>
                      <a:cubicBezTo>
                        <a:pt x="1068" y="63"/>
                        <a:pt x="898" y="0"/>
                        <a:pt x="72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31"/>
                <p:cNvSpPr/>
                <p:nvPr/>
              </p:nvSpPr>
              <p:spPr>
                <a:xfrm>
                  <a:off x="5450701" y="1748489"/>
                  <a:ext cx="89761" cy="82692"/>
                </a:xfrm>
                <a:custGeom>
                  <a:rect b="b" l="l" r="r" t="t"/>
                  <a:pathLst>
                    <a:path extrusionOk="0" h="386" w="419">
                      <a:moveTo>
                        <a:pt x="218" y="0"/>
                      </a:moveTo>
                      <a:cubicBezTo>
                        <a:pt x="166" y="0"/>
                        <a:pt x="114" y="20"/>
                        <a:pt x="78" y="58"/>
                      </a:cubicBezTo>
                      <a:cubicBezTo>
                        <a:pt x="0" y="131"/>
                        <a:pt x="0" y="262"/>
                        <a:pt x="78" y="340"/>
                      </a:cubicBezTo>
                      <a:cubicBezTo>
                        <a:pt x="117" y="366"/>
                        <a:pt x="159" y="385"/>
                        <a:pt x="200" y="385"/>
                      </a:cubicBezTo>
                      <a:cubicBezTo>
                        <a:pt x="215" y="385"/>
                        <a:pt x="231" y="382"/>
                        <a:pt x="246" y="376"/>
                      </a:cubicBezTo>
                      <a:lnTo>
                        <a:pt x="150" y="285"/>
                      </a:lnTo>
                      <a:lnTo>
                        <a:pt x="132" y="285"/>
                      </a:lnTo>
                      <a:cubicBezTo>
                        <a:pt x="96" y="226"/>
                        <a:pt x="96" y="149"/>
                        <a:pt x="132" y="113"/>
                      </a:cubicBezTo>
                      <a:cubicBezTo>
                        <a:pt x="162" y="85"/>
                        <a:pt x="195" y="72"/>
                        <a:pt x="225" y="72"/>
                      </a:cubicBezTo>
                      <a:cubicBezTo>
                        <a:pt x="256" y="72"/>
                        <a:pt x="284" y="85"/>
                        <a:pt x="305" y="113"/>
                      </a:cubicBezTo>
                      <a:lnTo>
                        <a:pt x="323" y="131"/>
                      </a:lnTo>
                      <a:lnTo>
                        <a:pt x="418" y="226"/>
                      </a:lnTo>
                      <a:cubicBezTo>
                        <a:pt x="418" y="172"/>
                        <a:pt x="400" y="94"/>
                        <a:pt x="359" y="58"/>
                      </a:cubicBezTo>
                      <a:cubicBezTo>
                        <a:pt x="323" y="20"/>
                        <a:pt x="271" y="0"/>
                        <a:pt x="2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31"/>
                <p:cNvSpPr/>
                <p:nvPr/>
              </p:nvSpPr>
              <p:spPr>
                <a:xfrm>
                  <a:off x="5491618" y="1786193"/>
                  <a:ext cx="157671" cy="152958"/>
                </a:xfrm>
                <a:custGeom>
                  <a:rect b="b" l="l" r="r" t="t"/>
                  <a:pathLst>
                    <a:path extrusionOk="0" h="714" w="736">
                      <a:moveTo>
                        <a:pt x="46" y="0"/>
                      </a:moveTo>
                      <a:cubicBezTo>
                        <a:pt x="36" y="0"/>
                        <a:pt x="27" y="5"/>
                        <a:pt x="18" y="14"/>
                      </a:cubicBezTo>
                      <a:cubicBezTo>
                        <a:pt x="0" y="14"/>
                        <a:pt x="0" y="50"/>
                        <a:pt x="18" y="68"/>
                      </a:cubicBezTo>
                      <a:lnTo>
                        <a:pt x="341" y="373"/>
                      </a:lnTo>
                      <a:lnTo>
                        <a:pt x="300" y="486"/>
                      </a:lnTo>
                      <a:cubicBezTo>
                        <a:pt x="300" y="486"/>
                        <a:pt x="300" y="504"/>
                        <a:pt x="323" y="522"/>
                      </a:cubicBezTo>
                      <a:lnTo>
                        <a:pt x="509" y="713"/>
                      </a:lnTo>
                      <a:lnTo>
                        <a:pt x="568" y="713"/>
                      </a:lnTo>
                      <a:lnTo>
                        <a:pt x="568" y="695"/>
                      </a:lnTo>
                      <a:lnTo>
                        <a:pt x="604" y="581"/>
                      </a:lnTo>
                      <a:lnTo>
                        <a:pt x="699" y="563"/>
                      </a:lnTo>
                      <a:lnTo>
                        <a:pt x="718" y="541"/>
                      </a:lnTo>
                      <a:lnTo>
                        <a:pt x="718" y="522"/>
                      </a:lnTo>
                      <a:cubicBezTo>
                        <a:pt x="736" y="522"/>
                        <a:pt x="718" y="504"/>
                        <a:pt x="718" y="486"/>
                      </a:cubicBezTo>
                      <a:lnTo>
                        <a:pt x="527" y="295"/>
                      </a:lnTo>
                      <a:lnTo>
                        <a:pt x="491" y="295"/>
                      </a:lnTo>
                      <a:lnTo>
                        <a:pt x="395" y="314"/>
                      </a:lnTo>
                      <a:lnTo>
                        <a:pt x="73" y="14"/>
                      </a:lnTo>
                      <a:cubicBezTo>
                        <a:pt x="64" y="5"/>
                        <a:pt x="55" y="0"/>
                        <a:pt x="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8" name="Google Shape;888;p32"/>
          <p:cNvGrpSpPr/>
          <p:nvPr/>
        </p:nvGrpSpPr>
        <p:grpSpPr>
          <a:xfrm>
            <a:off x="2822488" y="1214496"/>
            <a:ext cx="3499025" cy="3419529"/>
            <a:chOff x="2822488" y="1214496"/>
            <a:chExt cx="3499025" cy="3419529"/>
          </a:xfrm>
        </p:grpSpPr>
        <p:sp>
          <p:nvSpPr>
            <p:cNvPr id="889" name="Google Shape;889;p32"/>
            <p:cNvSpPr/>
            <p:nvPr/>
          </p:nvSpPr>
          <p:spPr>
            <a:xfrm>
              <a:off x="4138063" y="2513338"/>
              <a:ext cx="867900" cy="8679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3333750" y="1709058"/>
              <a:ext cx="2476500" cy="24765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3810000" y="2185288"/>
              <a:ext cx="1524000" cy="1524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 rot="5400000">
              <a:off x="5523813" y="2532031"/>
              <a:ext cx="797700" cy="79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893" name="Google Shape;893;p32"/>
            <p:cNvSpPr/>
            <p:nvPr/>
          </p:nvSpPr>
          <p:spPr>
            <a:xfrm rot="5400000">
              <a:off x="2822488" y="2532031"/>
              <a:ext cx="797700" cy="79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 rot="-8100000">
              <a:off x="4863595" y="1379688"/>
              <a:ext cx="797616" cy="7976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2"/>
            <p:cNvSpPr/>
            <p:nvPr/>
          </p:nvSpPr>
          <p:spPr>
            <a:xfrm rot="8100000">
              <a:off x="3482438" y="1379688"/>
              <a:ext cx="797616" cy="797616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 rot="-8100000">
              <a:off x="3482432" y="3671210"/>
              <a:ext cx="797616" cy="7976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 rot="8100000">
              <a:off x="4863601" y="3671217"/>
              <a:ext cx="797616" cy="7976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5067064" y="1584130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720056" y="2735618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2"/>
                  </a:solidFill>
                </a:rPr>
                <a:t>03</a:t>
              </a:r>
              <a:endParaRPr b="1">
                <a:solidFill>
                  <a:schemeClr val="lt2"/>
                </a:solidFill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067064" y="3874698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 flipH="1">
              <a:off x="3685909" y="1584130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 flipH="1">
              <a:off x="3029647" y="2735618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6"/>
                  </a:solidFill>
                  <a:latin typeface="Fira Sans"/>
                  <a:ea typeface="Fira Sans"/>
                  <a:cs typeface="Fira Sans"/>
                  <a:sym typeface="Fira Sans"/>
                </a:rPr>
                <a:t>06</a:t>
              </a:r>
              <a:endParaRPr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 flipH="1">
              <a:off x="3685889" y="3874698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05</a:t>
              </a:r>
              <a:endParaRPr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04" name="Google Shape;904;p32"/>
          <p:cNvSpPr txBox="1"/>
          <p:nvPr/>
        </p:nvSpPr>
        <p:spPr>
          <a:xfrm>
            <a:off x="1044025" y="366812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5" name="Google Shape;905;p32"/>
          <p:cNvSpPr txBox="1"/>
          <p:nvPr/>
        </p:nvSpPr>
        <p:spPr>
          <a:xfrm>
            <a:off x="1044025" y="3938772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6" name="Google Shape;906;p32"/>
          <p:cNvSpPr txBox="1"/>
          <p:nvPr/>
        </p:nvSpPr>
        <p:spPr>
          <a:xfrm>
            <a:off x="1044025" y="137482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7" name="Google Shape;907;p32"/>
          <p:cNvSpPr txBox="1"/>
          <p:nvPr/>
        </p:nvSpPr>
        <p:spPr>
          <a:xfrm>
            <a:off x="1044025" y="16454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08" name="Google Shape;908;p32"/>
          <p:cNvSpPr txBox="1"/>
          <p:nvPr/>
        </p:nvSpPr>
        <p:spPr>
          <a:xfrm>
            <a:off x="586838" y="252147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09" name="Google Shape;909;p32"/>
          <p:cNvSpPr txBox="1"/>
          <p:nvPr/>
        </p:nvSpPr>
        <p:spPr>
          <a:xfrm>
            <a:off x="586838" y="279213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0" name="Google Shape;910;p32"/>
          <p:cNvSpPr txBox="1"/>
          <p:nvPr/>
        </p:nvSpPr>
        <p:spPr>
          <a:xfrm>
            <a:off x="6059663" y="1645477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1" name="Google Shape;911;p32"/>
          <p:cNvSpPr txBox="1"/>
          <p:nvPr/>
        </p:nvSpPr>
        <p:spPr>
          <a:xfrm>
            <a:off x="6059663" y="1374825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2" name="Google Shape;912;p32"/>
          <p:cNvSpPr txBox="1"/>
          <p:nvPr/>
        </p:nvSpPr>
        <p:spPr>
          <a:xfrm>
            <a:off x="6516875" y="252147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3" name="Google Shape;913;p32"/>
          <p:cNvSpPr txBox="1"/>
          <p:nvPr/>
        </p:nvSpPr>
        <p:spPr>
          <a:xfrm>
            <a:off x="6516875" y="279213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14" name="Google Shape;914;p32"/>
          <p:cNvSpPr txBox="1"/>
          <p:nvPr/>
        </p:nvSpPr>
        <p:spPr>
          <a:xfrm>
            <a:off x="6059663" y="3668120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15" name="Google Shape;915;p32"/>
          <p:cNvSpPr txBox="1"/>
          <p:nvPr/>
        </p:nvSpPr>
        <p:spPr>
          <a:xfrm>
            <a:off x="6059663" y="3938772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3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3"/>
          <p:cNvSpPr/>
          <p:nvPr/>
        </p:nvSpPr>
        <p:spPr>
          <a:xfrm>
            <a:off x="609825" y="16348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2" name="Google Shape;922;p33"/>
          <p:cNvSpPr/>
          <p:nvPr/>
        </p:nvSpPr>
        <p:spPr>
          <a:xfrm>
            <a:off x="609825" y="369762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3" name="Google Shape;923;p33"/>
          <p:cNvSpPr/>
          <p:nvPr/>
        </p:nvSpPr>
        <p:spPr>
          <a:xfrm>
            <a:off x="6618000" y="16348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4" name="Google Shape;924;p33"/>
          <p:cNvSpPr/>
          <p:nvPr/>
        </p:nvSpPr>
        <p:spPr>
          <a:xfrm>
            <a:off x="6618000" y="36976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5" name="Google Shape;925;p33"/>
          <p:cNvSpPr txBox="1"/>
          <p:nvPr/>
        </p:nvSpPr>
        <p:spPr>
          <a:xfrm>
            <a:off x="6618000" y="1205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6" name="Google Shape;926;p33"/>
          <p:cNvSpPr txBox="1"/>
          <p:nvPr/>
        </p:nvSpPr>
        <p:spPr>
          <a:xfrm>
            <a:off x="609825" y="1205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7" name="Google Shape;927;p33"/>
          <p:cNvSpPr txBox="1"/>
          <p:nvPr/>
        </p:nvSpPr>
        <p:spPr>
          <a:xfrm>
            <a:off x="6618000" y="326802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28" name="Google Shape;928;p33"/>
          <p:cNvSpPr txBox="1"/>
          <p:nvPr/>
        </p:nvSpPr>
        <p:spPr>
          <a:xfrm>
            <a:off x="609825" y="32680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29" name="Google Shape;929;p33"/>
          <p:cNvGrpSpPr/>
          <p:nvPr/>
        </p:nvGrpSpPr>
        <p:grpSpPr>
          <a:xfrm>
            <a:off x="2706288" y="1109675"/>
            <a:ext cx="3792175" cy="3792175"/>
            <a:chOff x="2706288" y="1109675"/>
            <a:chExt cx="3792175" cy="3792175"/>
          </a:xfrm>
        </p:grpSpPr>
        <p:sp>
          <p:nvSpPr>
            <p:cNvPr id="930" name="Google Shape;930;p33"/>
            <p:cNvSpPr/>
            <p:nvPr/>
          </p:nvSpPr>
          <p:spPr>
            <a:xfrm>
              <a:off x="2955132" y="1386545"/>
              <a:ext cx="3238500" cy="3238500"/>
            </a:xfrm>
            <a:prstGeom prst="ellipse">
              <a:avLst/>
            </a:prstGeom>
            <a:solidFill>
              <a:srgbClr val="EFEFEF"/>
            </a:solidFill>
            <a:ln cap="flat" cmpd="sng" w="19050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 rot="5400000">
              <a:off x="2706288" y="1993113"/>
              <a:ext cx="2025300" cy="2025300"/>
            </a:xfrm>
            <a:prstGeom prst="ellipse">
              <a:avLst/>
            </a:prstGeom>
            <a:solidFill>
              <a:srgbClr val="C84F5B">
                <a:alpha val="8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3589725" y="2876550"/>
              <a:ext cx="2025300" cy="2025300"/>
            </a:xfrm>
            <a:prstGeom prst="ellipse">
              <a:avLst/>
            </a:prstGeom>
            <a:solidFill>
              <a:srgbClr val="256F68">
                <a:alpha val="8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 rot="5400000">
              <a:off x="4473163" y="1993113"/>
              <a:ext cx="2025300" cy="2025300"/>
            </a:xfrm>
            <a:prstGeom prst="ellipse">
              <a:avLst/>
            </a:prstGeom>
            <a:solidFill>
              <a:srgbClr val="52BAB0">
                <a:alpha val="87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3589725" y="1109675"/>
              <a:ext cx="2025300" cy="2025300"/>
            </a:xfrm>
            <a:prstGeom prst="ellipse">
              <a:avLst/>
            </a:prstGeom>
            <a:solidFill>
              <a:srgbClr val="A5DACF">
                <a:alpha val="85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5290475" y="2811396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4407037" y="3693862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rPr>
                <a:t>03</a:t>
              </a:r>
              <a:endParaRPr b="1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37" name="Google Shape;937;p33"/>
            <p:cNvSpPr/>
            <p:nvPr/>
          </p:nvSpPr>
          <p:spPr>
            <a:xfrm flipH="1">
              <a:off x="4407037" y="1927959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b="1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38" name="Google Shape;938;p33"/>
            <p:cNvSpPr/>
            <p:nvPr/>
          </p:nvSpPr>
          <p:spPr>
            <a:xfrm flipH="1">
              <a:off x="3523600" y="2810425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742502" y="2123268"/>
            <a:ext cx="2762867" cy="2517934"/>
          </a:xfrm>
          <a:custGeom>
            <a:rect b="b" l="l" r="r" t="t"/>
            <a:pathLst>
              <a:path extrusionOk="0" h="11145" w="12229">
                <a:moveTo>
                  <a:pt x="6106" y="1"/>
                </a:moveTo>
                <a:cubicBezTo>
                  <a:pt x="4679" y="1"/>
                  <a:pt x="3253" y="542"/>
                  <a:pt x="2167" y="1626"/>
                </a:cubicBezTo>
                <a:cubicBezTo>
                  <a:pt x="0" y="3798"/>
                  <a:pt x="0" y="7327"/>
                  <a:pt x="2167" y="9515"/>
                </a:cubicBezTo>
                <a:cubicBezTo>
                  <a:pt x="3253" y="10601"/>
                  <a:pt x="4679" y="11144"/>
                  <a:pt x="6106" y="11144"/>
                </a:cubicBezTo>
                <a:cubicBezTo>
                  <a:pt x="7533" y="11144"/>
                  <a:pt x="8962" y="10601"/>
                  <a:pt x="10056" y="9515"/>
                </a:cubicBezTo>
                <a:cubicBezTo>
                  <a:pt x="12228" y="7327"/>
                  <a:pt x="12228" y="3798"/>
                  <a:pt x="10056" y="1626"/>
                </a:cubicBezTo>
                <a:cubicBezTo>
                  <a:pt x="8962" y="542"/>
                  <a:pt x="7533" y="1"/>
                  <a:pt x="6106" y="1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638625" y="2123268"/>
            <a:ext cx="2767612" cy="2517934"/>
          </a:xfrm>
          <a:custGeom>
            <a:rect b="b" l="l" r="r" t="t"/>
            <a:pathLst>
              <a:path extrusionOk="0" h="11145" w="12250">
                <a:moveTo>
                  <a:pt x="6127" y="1"/>
                </a:moveTo>
                <a:cubicBezTo>
                  <a:pt x="4700" y="1"/>
                  <a:pt x="3274" y="542"/>
                  <a:pt x="2188" y="1626"/>
                </a:cubicBezTo>
                <a:cubicBezTo>
                  <a:pt x="0" y="3798"/>
                  <a:pt x="0" y="7327"/>
                  <a:pt x="2188" y="9515"/>
                </a:cubicBezTo>
                <a:cubicBezTo>
                  <a:pt x="3274" y="10601"/>
                  <a:pt x="4700" y="11144"/>
                  <a:pt x="6127" y="11144"/>
                </a:cubicBezTo>
                <a:cubicBezTo>
                  <a:pt x="7554" y="11144"/>
                  <a:pt x="8983" y="10601"/>
                  <a:pt x="10077" y="9515"/>
                </a:cubicBezTo>
                <a:cubicBezTo>
                  <a:pt x="12249" y="7327"/>
                  <a:pt x="12249" y="3798"/>
                  <a:pt x="10077" y="1626"/>
                </a:cubicBezTo>
                <a:cubicBezTo>
                  <a:pt x="8983" y="542"/>
                  <a:pt x="7554" y="1"/>
                  <a:pt x="61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2638625" y="1020526"/>
            <a:ext cx="2767612" cy="2521549"/>
          </a:xfrm>
          <a:custGeom>
            <a:rect b="b" l="l" r="r" t="t"/>
            <a:pathLst>
              <a:path extrusionOk="0" h="11161" w="12250">
                <a:moveTo>
                  <a:pt x="6127" y="1"/>
                </a:moveTo>
                <a:cubicBezTo>
                  <a:pt x="4700" y="1"/>
                  <a:pt x="3274" y="548"/>
                  <a:pt x="2188" y="1642"/>
                </a:cubicBezTo>
                <a:cubicBezTo>
                  <a:pt x="0" y="3814"/>
                  <a:pt x="0" y="7343"/>
                  <a:pt x="2188" y="9531"/>
                </a:cubicBezTo>
                <a:cubicBezTo>
                  <a:pt x="3274" y="10617"/>
                  <a:pt x="4700" y="11160"/>
                  <a:pt x="6127" y="11160"/>
                </a:cubicBezTo>
                <a:cubicBezTo>
                  <a:pt x="7554" y="11160"/>
                  <a:pt x="8983" y="10617"/>
                  <a:pt x="10077" y="9531"/>
                </a:cubicBezTo>
                <a:cubicBezTo>
                  <a:pt x="12249" y="7343"/>
                  <a:pt x="12249" y="3814"/>
                  <a:pt x="10077" y="1642"/>
                </a:cubicBezTo>
                <a:cubicBezTo>
                  <a:pt x="8983" y="548"/>
                  <a:pt x="7554" y="1"/>
                  <a:pt x="6127" y="1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742502" y="1020526"/>
            <a:ext cx="2762867" cy="2521549"/>
          </a:xfrm>
          <a:custGeom>
            <a:rect b="b" l="l" r="r" t="t"/>
            <a:pathLst>
              <a:path extrusionOk="0" h="11161" w="12229">
                <a:moveTo>
                  <a:pt x="6106" y="1"/>
                </a:moveTo>
                <a:cubicBezTo>
                  <a:pt x="4679" y="1"/>
                  <a:pt x="3253" y="548"/>
                  <a:pt x="2167" y="1642"/>
                </a:cubicBezTo>
                <a:cubicBezTo>
                  <a:pt x="0" y="3814"/>
                  <a:pt x="0" y="7343"/>
                  <a:pt x="2167" y="9531"/>
                </a:cubicBezTo>
                <a:cubicBezTo>
                  <a:pt x="3253" y="10617"/>
                  <a:pt x="4679" y="11160"/>
                  <a:pt x="6106" y="11160"/>
                </a:cubicBezTo>
                <a:cubicBezTo>
                  <a:pt x="7533" y="11160"/>
                  <a:pt x="8962" y="10617"/>
                  <a:pt x="10056" y="9531"/>
                </a:cubicBezTo>
                <a:cubicBezTo>
                  <a:pt x="12228" y="7343"/>
                  <a:pt x="12228" y="3814"/>
                  <a:pt x="10056" y="1642"/>
                </a:cubicBezTo>
                <a:cubicBezTo>
                  <a:pt x="8962" y="548"/>
                  <a:pt x="7533" y="1"/>
                  <a:pt x="6106" y="1"/>
                </a:cubicBez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6"/>
          <p:cNvGrpSpPr/>
          <p:nvPr/>
        </p:nvGrpSpPr>
        <p:grpSpPr>
          <a:xfrm>
            <a:off x="8082295" y="1494850"/>
            <a:ext cx="358977" cy="358973"/>
            <a:chOff x="5396511" y="1505362"/>
            <a:chExt cx="505174" cy="505168"/>
          </a:xfrm>
        </p:grpSpPr>
        <p:sp>
          <p:nvSpPr>
            <p:cNvPr id="101" name="Google Shape;101;p16"/>
            <p:cNvSpPr/>
            <p:nvPr/>
          </p:nvSpPr>
          <p:spPr>
            <a:xfrm>
              <a:off x="5396511" y="1505362"/>
              <a:ext cx="505174" cy="505168"/>
            </a:xfrm>
            <a:custGeom>
              <a:rect b="b" l="l" r="r" t="t"/>
              <a:pathLst>
                <a:path extrusionOk="0" h="2236" w="2236">
                  <a:moveTo>
                    <a:pt x="1130" y="89"/>
                  </a:moveTo>
                  <a:cubicBezTo>
                    <a:pt x="1683" y="89"/>
                    <a:pt x="2146" y="560"/>
                    <a:pt x="2146" y="1121"/>
                  </a:cubicBezTo>
                  <a:cubicBezTo>
                    <a:pt x="2146" y="1689"/>
                    <a:pt x="1683" y="2147"/>
                    <a:pt x="1115" y="2147"/>
                  </a:cubicBezTo>
                  <a:cubicBezTo>
                    <a:pt x="1100" y="2147"/>
                    <a:pt x="1085" y="2148"/>
                    <a:pt x="1069" y="2148"/>
                  </a:cubicBezTo>
                  <a:cubicBezTo>
                    <a:pt x="521" y="2148"/>
                    <a:pt x="64" y="1694"/>
                    <a:pt x="64" y="1121"/>
                  </a:cubicBezTo>
                  <a:cubicBezTo>
                    <a:pt x="64" y="548"/>
                    <a:pt x="526" y="90"/>
                    <a:pt x="1094" y="90"/>
                  </a:cubicBezTo>
                  <a:cubicBezTo>
                    <a:pt x="1106" y="90"/>
                    <a:pt x="1118" y="89"/>
                    <a:pt x="1130" y="89"/>
                  </a:cubicBezTo>
                  <a:close/>
                  <a:moveTo>
                    <a:pt x="1094" y="1"/>
                  </a:moveTo>
                  <a:cubicBezTo>
                    <a:pt x="479" y="1"/>
                    <a:pt x="0" y="506"/>
                    <a:pt x="0" y="1121"/>
                  </a:cubicBezTo>
                  <a:cubicBezTo>
                    <a:pt x="0" y="1731"/>
                    <a:pt x="500" y="2236"/>
                    <a:pt x="1115" y="2236"/>
                  </a:cubicBezTo>
                  <a:cubicBezTo>
                    <a:pt x="1731" y="2236"/>
                    <a:pt x="2236" y="1731"/>
                    <a:pt x="2209" y="1121"/>
                  </a:cubicBezTo>
                  <a:cubicBezTo>
                    <a:pt x="2209" y="506"/>
                    <a:pt x="1710" y="1"/>
                    <a:pt x="1094" y="1"/>
                  </a:cubicBez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5609108" y="1669384"/>
              <a:ext cx="98956" cy="186840"/>
            </a:xfrm>
            <a:custGeom>
              <a:rect b="b" l="l" r="r" t="t"/>
              <a:pathLst>
                <a:path extrusionOk="0" h="827" w="438">
                  <a:moveTo>
                    <a:pt x="43" y="1"/>
                  </a:moveTo>
                  <a:cubicBezTo>
                    <a:pt x="22" y="1"/>
                    <a:pt x="22" y="1"/>
                    <a:pt x="1" y="22"/>
                  </a:cubicBezTo>
                  <a:lnTo>
                    <a:pt x="1" y="64"/>
                  </a:lnTo>
                  <a:lnTo>
                    <a:pt x="348" y="416"/>
                  </a:lnTo>
                  <a:lnTo>
                    <a:pt x="22" y="742"/>
                  </a:lnTo>
                  <a:cubicBezTo>
                    <a:pt x="1" y="763"/>
                    <a:pt x="1" y="789"/>
                    <a:pt x="22" y="810"/>
                  </a:cubicBezTo>
                  <a:cubicBezTo>
                    <a:pt x="22" y="821"/>
                    <a:pt x="27" y="826"/>
                    <a:pt x="35" y="826"/>
                  </a:cubicBezTo>
                  <a:cubicBezTo>
                    <a:pt x="43" y="826"/>
                    <a:pt x="53" y="821"/>
                    <a:pt x="64" y="810"/>
                  </a:cubicBezTo>
                  <a:lnTo>
                    <a:pt x="437" y="437"/>
                  </a:lnTo>
                  <a:lnTo>
                    <a:pt x="437" y="369"/>
                  </a:lnTo>
                  <a:lnTo>
                    <a:pt x="64" y="22"/>
                  </a:lnTo>
                  <a:lnTo>
                    <a:pt x="43" y="1"/>
                  </a:ln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16"/>
          <p:cNvGrpSpPr/>
          <p:nvPr/>
        </p:nvGrpSpPr>
        <p:grpSpPr>
          <a:xfrm>
            <a:off x="707446" y="2963150"/>
            <a:ext cx="358977" cy="358973"/>
            <a:chOff x="5415489" y="3674021"/>
            <a:chExt cx="505174" cy="505168"/>
          </a:xfrm>
        </p:grpSpPr>
        <p:sp>
          <p:nvSpPr>
            <p:cNvPr id="104" name="Google Shape;104;p16"/>
            <p:cNvSpPr/>
            <p:nvPr/>
          </p:nvSpPr>
          <p:spPr>
            <a:xfrm>
              <a:off x="5415489" y="3674021"/>
              <a:ext cx="505174" cy="505168"/>
            </a:xfrm>
            <a:custGeom>
              <a:rect b="b" l="l" r="r" t="t"/>
              <a:pathLst>
                <a:path extrusionOk="0" h="2236" w="2236">
                  <a:moveTo>
                    <a:pt x="1121" y="90"/>
                  </a:moveTo>
                  <a:cubicBezTo>
                    <a:pt x="1689" y="90"/>
                    <a:pt x="2152" y="547"/>
                    <a:pt x="2152" y="1120"/>
                  </a:cubicBezTo>
                  <a:cubicBezTo>
                    <a:pt x="2152" y="1688"/>
                    <a:pt x="1689" y="2146"/>
                    <a:pt x="1121" y="2146"/>
                  </a:cubicBezTo>
                  <a:cubicBezTo>
                    <a:pt x="548" y="2146"/>
                    <a:pt x="90" y="1688"/>
                    <a:pt x="90" y="1120"/>
                  </a:cubicBezTo>
                  <a:cubicBezTo>
                    <a:pt x="90" y="547"/>
                    <a:pt x="548" y="90"/>
                    <a:pt x="1121" y="90"/>
                  </a:cubicBezTo>
                  <a:close/>
                  <a:moveTo>
                    <a:pt x="1121" y="0"/>
                  </a:moveTo>
                  <a:cubicBezTo>
                    <a:pt x="505" y="0"/>
                    <a:pt x="1" y="505"/>
                    <a:pt x="1" y="1120"/>
                  </a:cubicBezTo>
                  <a:cubicBezTo>
                    <a:pt x="1" y="1731"/>
                    <a:pt x="505" y="2235"/>
                    <a:pt x="1121" y="2235"/>
                  </a:cubicBezTo>
                  <a:cubicBezTo>
                    <a:pt x="1731" y="2235"/>
                    <a:pt x="2236" y="1731"/>
                    <a:pt x="2236" y="1120"/>
                  </a:cubicBezTo>
                  <a:cubicBezTo>
                    <a:pt x="2236" y="505"/>
                    <a:pt x="1731" y="0"/>
                    <a:pt x="1121" y="0"/>
                  </a:cubicBez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9689" y="3842787"/>
              <a:ext cx="237902" cy="167636"/>
            </a:xfrm>
            <a:custGeom>
              <a:rect b="b" l="l" r="r" t="t"/>
              <a:pathLst>
                <a:path extrusionOk="0" h="742" w="1053">
                  <a:moveTo>
                    <a:pt x="437" y="63"/>
                  </a:moveTo>
                  <a:cubicBezTo>
                    <a:pt x="548" y="63"/>
                    <a:pt x="637" y="132"/>
                    <a:pt x="679" y="216"/>
                  </a:cubicBezTo>
                  <a:lnTo>
                    <a:pt x="700" y="242"/>
                  </a:lnTo>
                  <a:cubicBezTo>
                    <a:pt x="721" y="242"/>
                    <a:pt x="721" y="242"/>
                    <a:pt x="721" y="216"/>
                  </a:cubicBezTo>
                  <a:cubicBezTo>
                    <a:pt x="742" y="216"/>
                    <a:pt x="769" y="195"/>
                    <a:pt x="790" y="195"/>
                  </a:cubicBezTo>
                  <a:cubicBezTo>
                    <a:pt x="853" y="195"/>
                    <a:pt x="900" y="242"/>
                    <a:pt x="900" y="305"/>
                  </a:cubicBezTo>
                  <a:cubicBezTo>
                    <a:pt x="900" y="305"/>
                    <a:pt x="900" y="326"/>
                    <a:pt x="874" y="326"/>
                  </a:cubicBezTo>
                  <a:cubicBezTo>
                    <a:pt x="874" y="347"/>
                    <a:pt x="900" y="373"/>
                    <a:pt x="900" y="373"/>
                  </a:cubicBezTo>
                  <a:cubicBezTo>
                    <a:pt x="942" y="416"/>
                    <a:pt x="984" y="458"/>
                    <a:pt x="984" y="526"/>
                  </a:cubicBezTo>
                  <a:cubicBezTo>
                    <a:pt x="984" y="610"/>
                    <a:pt x="921" y="679"/>
                    <a:pt x="811" y="679"/>
                  </a:cubicBezTo>
                  <a:lnTo>
                    <a:pt x="217" y="679"/>
                  </a:lnTo>
                  <a:cubicBezTo>
                    <a:pt x="153" y="679"/>
                    <a:pt x="64" y="610"/>
                    <a:pt x="64" y="526"/>
                  </a:cubicBezTo>
                  <a:cubicBezTo>
                    <a:pt x="64" y="458"/>
                    <a:pt x="111" y="394"/>
                    <a:pt x="174" y="373"/>
                  </a:cubicBezTo>
                  <a:lnTo>
                    <a:pt x="195" y="347"/>
                  </a:lnTo>
                  <a:lnTo>
                    <a:pt x="195" y="326"/>
                  </a:lnTo>
                  <a:cubicBezTo>
                    <a:pt x="195" y="174"/>
                    <a:pt x="306" y="63"/>
                    <a:pt x="437" y="63"/>
                  </a:cubicBezTo>
                  <a:close/>
                  <a:moveTo>
                    <a:pt x="437" y="0"/>
                  </a:moveTo>
                  <a:cubicBezTo>
                    <a:pt x="264" y="0"/>
                    <a:pt x="111" y="132"/>
                    <a:pt x="111" y="326"/>
                  </a:cubicBezTo>
                  <a:cubicBezTo>
                    <a:pt x="43" y="347"/>
                    <a:pt x="1" y="437"/>
                    <a:pt x="1" y="526"/>
                  </a:cubicBezTo>
                  <a:cubicBezTo>
                    <a:pt x="1" y="657"/>
                    <a:pt x="111" y="742"/>
                    <a:pt x="217" y="742"/>
                  </a:cubicBezTo>
                  <a:lnTo>
                    <a:pt x="832" y="742"/>
                  </a:lnTo>
                  <a:cubicBezTo>
                    <a:pt x="942" y="742"/>
                    <a:pt x="1053" y="636"/>
                    <a:pt x="1053" y="526"/>
                  </a:cubicBezTo>
                  <a:cubicBezTo>
                    <a:pt x="1053" y="437"/>
                    <a:pt x="1032" y="373"/>
                    <a:pt x="963" y="326"/>
                  </a:cubicBezTo>
                  <a:lnTo>
                    <a:pt x="963" y="305"/>
                  </a:lnTo>
                  <a:cubicBezTo>
                    <a:pt x="963" y="216"/>
                    <a:pt x="900" y="132"/>
                    <a:pt x="790" y="132"/>
                  </a:cubicBezTo>
                  <a:cubicBezTo>
                    <a:pt x="769" y="132"/>
                    <a:pt x="742" y="132"/>
                    <a:pt x="721" y="153"/>
                  </a:cubicBezTo>
                  <a:cubicBezTo>
                    <a:pt x="658" y="42"/>
                    <a:pt x="548" y="0"/>
                    <a:pt x="437" y="0"/>
                  </a:cubicBez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8082291" y="2964756"/>
            <a:ext cx="358977" cy="355762"/>
            <a:chOff x="3202990" y="3698872"/>
            <a:chExt cx="505174" cy="500650"/>
          </a:xfrm>
        </p:grpSpPr>
        <p:sp>
          <p:nvSpPr>
            <p:cNvPr id="107" name="Google Shape;107;p16"/>
            <p:cNvSpPr/>
            <p:nvPr/>
          </p:nvSpPr>
          <p:spPr>
            <a:xfrm>
              <a:off x="3202990" y="3698872"/>
              <a:ext cx="505174" cy="500650"/>
            </a:xfrm>
            <a:custGeom>
              <a:rect b="b" l="l" r="r" t="t"/>
              <a:pathLst>
                <a:path extrusionOk="0" h="2216" w="2236">
                  <a:moveTo>
                    <a:pt x="1115" y="64"/>
                  </a:moveTo>
                  <a:cubicBezTo>
                    <a:pt x="1689" y="64"/>
                    <a:pt x="2146" y="527"/>
                    <a:pt x="2167" y="1095"/>
                  </a:cubicBezTo>
                  <a:cubicBezTo>
                    <a:pt x="2167" y="1668"/>
                    <a:pt x="1710" y="2146"/>
                    <a:pt x="1137" y="2146"/>
                  </a:cubicBezTo>
                  <a:cubicBezTo>
                    <a:pt x="569" y="2146"/>
                    <a:pt x="85" y="1689"/>
                    <a:pt x="85" y="1116"/>
                  </a:cubicBezTo>
                  <a:cubicBezTo>
                    <a:pt x="64" y="548"/>
                    <a:pt x="526" y="64"/>
                    <a:pt x="1115" y="64"/>
                  </a:cubicBezTo>
                  <a:close/>
                  <a:moveTo>
                    <a:pt x="1153" y="0"/>
                  </a:moveTo>
                  <a:cubicBezTo>
                    <a:pt x="1140" y="0"/>
                    <a:pt x="1128" y="0"/>
                    <a:pt x="1115" y="1"/>
                  </a:cubicBezTo>
                  <a:cubicBezTo>
                    <a:pt x="505" y="1"/>
                    <a:pt x="0" y="506"/>
                    <a:pt x="0" y="1116"/>
                  </a:cubicBezTo>
                  <a:cubicBezTo>
                    <a:pt x="21" y="1719"/>
                    <a:pt x="506" y="2216"/>
                    <a:pt x="1100" y="2216"/>
                  </a:cubicBezTo>
                  <a:cubicBezTo>
                    <a:pt x="1112" y="2216"/>
                    <a:pt x="1124" y="2215"/>
                    <a:pt x="1137" y="2215"/>
                  </a:cubicBezTo>
                  <a:cubicBezTo>
                    <a:pt x="1752" y="2215"/>
                    <a:pt x="2236" y="1710"/>
                    <a:pt x="2236" y="1095"/>
                  </a:cubicBezTo>
                  <a:cubicBezTo>
                    <a:pt x="2236" y="497"/>
                    <a:pt x="1751" y="0"/>
                    <a:pt x="1153" y="0"/>
                  </a:cubicBez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346679" y="3867639"/>
              <a:ext cx="217794" cy="192714"/>
            </a:xfrm>
            <a:custGeom>
              <a:rect b="b" l="l" r="r" t="t"/>
              <a:pathLst>
                <a:path extrusionOk="0" h="853" w="964">
                  <a:moveTo>
                    <a:pt x="700" y="85"/>
                  </a:moveTo>
                  <a:cubicBezTo>
                    <a:pt x="790" y="85"/>
                    <a:pt x="874" y="106"/>
                    <a:pt x="874" y="263"/>
                  </a:cubicBezTo>
                  <a:cubicBezTo>
                    <a:pt x="874" y="369"/>
                    <a:pt x="790" y="458"/>
                    <a:pt x="790" y="458"/>
                  </a:cubicBezTo>
                  <a:lnTo>
                    <a:pt x="479" y="763"/>
                  </a:lnTo>
                  <a:lnTo>
                    <a:pt x="174" y="458"/>
                  </a:lnTo>
                  <a:cubicBezTo>
                    <a:pt x="174" y="458"/>
                    <a:pt x="85" y="369"/>
                    <a:pt x="85" y="263"/>
                  </a:cubicBezTo>
                  <a:cubicBezTo>
                    <a:pt x="85" y="132"/>
                    <a:pt x="174" y="85"/>
                    <a:pt x="264" y="85"/>
                  </a:cubicBezTo>
                  <a:cubicBezTo>
                    <a:pt x="327" y="85"/>
                    <a:pt x="416" y="174"/>
                    <a:pt x="458" y="195"/>
                  </a:cubicBezTo>
                  <a:cubicBezTo>
                    <a:pt x="458" y="206"/>
                    <a:pt x="469" y="211"/>
                    <a:pt x="479" y="211"/>
                  </a:cubicBezTo>
                  <a:cubicBezTo>
                    <a:pt x="490" y="211"/>
                    <a:pt x="501" y="206"/>
                    <a:pt x="501" y="195"/>
                  </a:cubicBezTo>
                  <a:cubicBezTo>
                    <a:pt x="548" y="174"/>
                    <a:pt x="632" y="85"/>
                    <a:pt x="700" y="85"/>
                  </a:cubicBezTo>
                  <a:close/>
                  <a:moveTo>
                    <a:pt x="700" y="0"/>
                  </a:moveTo>
                  <a:cubicBezTo>
                    <a:pt x="611" y="0"/>
                    <a:pt x="527" y="85"/>
                    <a:pt x="479" y="132"/>
                  </a:cubicBezTo>
                  <a:cubicBezTo>
                    <a:pt x="437" y="85"/>
                    <a:pt x="348" y="22"/>
                    <a:pt x="264" y="22"/>
                  </a:cubicBezTo>
                  <a:cubicBezTo>
                    <a:pt x="106" y="22"/>
                    <a:pt x="1" y="106"/>
                    <a:pt x="1" y="284"/>
                  </a:cubicBezTo>
                  <a:cubicBezTo>
                    <a:pt x="1" y="416"/>
                    <a:pt x="132" y="526"/>
                    <a:pt x="132" y="526"/>
                  </a:cubicBezTo>
                  <a:lnTo>
                    <a:pt x="458" y="853"/>
                  </a:lnTo>
                  <a:lnTo>
                    <a:pt x="479" y="853"/>
                  </a:lnTo>
                  <a:cubicBezTo>
                    <a:pt x="501" y="853"/>
                    <a:pt x="501" y="853"/>
                    <a:pt x="527" y="831"/>
                  </a:cubicBezTo>
                  <a:lnTo>
                    <a:pt x="832" y="500"/>
                  </a:lnTo>
                  <a:cubicBezTo>
                    <a:pt x="853" y="500"/>
                    <a:pt x="963" y="395"/>
                    <a:pt x="963" y="263"/>
                  </a:cubicBezTo>
                  <a:cubicBezTo>
                    <a:pt x="963" y="106"/>
                    <a:pt x="853" y="0"/>
                    <a:pt x="700" y="0"/>
                  </a:cubicBez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707441" y="1494850"/>
            <a:ext cx="354802" cy="355601"/>
            <a:chOff x="3227842" y="1485254"/>
            <a:chExt cx="499300" cy="500424"/>
          </a:xfrm>
        </p:grpSpPr>
        <p:sp>
          <p:nvSpPr>
            <p:cNvPr id="110" name="Google Shape;110;p16"/>
            <p:cNvSpPr/>
            <p:nvPr/>
          </p:nvSpPr>
          <p:spPr>
            <a:xfrm>
              <a:off x="3227842" y="1485254"/>
              <a:ext cx="499300" cy="500424"/>
            </a:xfrm>
            <a:custGeom>
              <a:rect b="b" l="l" r="r" t="t"/>
              <a:pathLst>
                <a:path extrusionOk="0" h="2215" w="2210">
                  <a:moveTo>
                    <a:pt x="1116" y="69"/>
                  </a:moveTo>
                  <a:cubicBezTo>
                    <a:pt x="1684" y="69"/>
                    <a:pt x="2147" y="526"/>
                    <a:pt x="2147" y="1121"/>
                  </a:cubicBezTo>
                  <a:cubicBezTo>
                    <a:pt x="2147" y="1689"/>
                    <a:pt x="1684" y="2151"/>
                    <a:pt x="1116" y="2151"/>
                  </a:cubicBezTo>
                  <a:cubicBezTo>
                    <a:pt x="527" y="2151"/>
                    <a:pt x="64" y="1689"/>
                    <a:pt x="64" y="1121"/>
                  </a:cubicBezTo>
                  <a:cubicBezTo>
                    <a:pt x="64" y="526"/>
                    <a:pt x="527" y="69"/>
                    <a:pt x="1116" y="69"/>
                  </a:cubicBezTo>
                  <a:close/>
                  <a:moveTo>
                    <a:pt x="1116" y="0"/>
                  </a:moveTo>
                  <a:cubicBezTo>
                    <a:pt x="480" y="0"/>
                    <a:pt x="1" y="505"/>
                    <a:pt x="1" y="1121"/>
                  </a:cubicBezTo>
                  <a:cubicBezTo>
                    <a:pt x="1" y="1736"/>
                    <a:pt x="501" y="2215"/>
                    <a:pt x="1116" y="2215"/>
                  </a:cubicBezTo>
                  <a:cubicBezTo>
                    <a:pt x="1731" y="2215"/>
                    <a:pt x="2210" y="1736"/>
                    <a:pt x="2210" y="1121"/>
                  </a:cubicBezTo>
                  <a:cubicBezTo>
                    <a:pt x="2210" y="484"/>
                    <a:pt x="1731" y="0"/>
                    <a:pt x="1116" y="0"/>
                  </a:cubicBez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3370627" y="1738291"/>
              <a:ext cx="213953" cy="226"/>
            </a:xfrm>
            <a:custGeom>
              <a:rect b="b" l="l" r="r" t="t"/>
              <a:pathLst>
                <a:path extrusionOk="0" h="1" w="947">
                  <a:moveTo>
                    <a:pt x="94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3360912" y="1733547"/>
              <a:ext cx="233157" cy="14459"/>
            </a:xfrm>
            <a:custGeom>
              <a:rect b="b" l="l" r="r" t="t"/>
              <a:pathLst>
                <a:path extrusionOk="0" h="64" w="1032">
                  <a:moveTo>
                    <a:pt x="43" y="1"/>
                  </a:moveTo>
                  <a:cubicBezTo>
                    <a:pt x="22" y="1"/>
                    <a:pt x="1" y="1"/>
                    <a:pt x="1" y="22"/>
                  </a:cubicBezTo>
                  <a:cubicBezTo>
                    <a:pt x="1" y="43"/>
                    <a:pt x="22" y="64"/>
                    <a:pt x="43" y="64"/>
                  </a:cubicBezTo>
                  <a:lnTo>
                    <a:pt x="990" y="64"/>
                  </a:lnTo>
                  <a:cubicBezTo>
                    <a:pt x="1011" y="64"/>
                    <a:pt x="1032" y="43"/>
                    <a:pt x="1032" y="22"/>
                  </a:cubicBezTo>
                  <a:cubicBezTo>
                    <a:pt x="1032" y="1"/>
                    <a:pt x="1011" y="1"/>
                    <a:pt x="990" y="1"/>
                  </a:cubicBez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3370627" y="1669384"/>
              <a:ext cx="213953" cy="226"/>
            </a:xfrm>
            <a:custGeom>
              <a:rect b="b" l="l" r="r" t="t"/>
              <a:pathLst>
                <a:path extrusionOk="0" h="1" w="947">
                  <a:moveTo>
                    <a:pt x="94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360912" y="1663510"/>
              <a:ext cx="233157" cy="15589"/>
            </a:xfrm>
            <a:custGeom>
              <a:rect b="b" l="l" r="r" t="t"/>
              <a:pathLst>
                <a:path extrusionOk="0" h="69" w="1032">
                  <a:moveTo>
                    <a:pt x="43" y="0"/>
                  </a:moveTo>
                  <a:cubicBezTo>
                    <a:pt x="22" y="0"/>
                    <a:pt x="1" y="27"/>
                    <a:pt x="1" y="27"/>
                  </a:cubicBezTo>
                  <a:cubicBezTo>
                    <a:pt x="1" y="48"/>
                    <a:pt x="22" y="69"/>
                    <a:pt x="43" y="69"/>
                  </a:cubicBezTo>
                  <a:lnTo>
                    <a:pt x="990" y="69"/>
                  </a:lnTo>
                  <a:cubicBezTo>
                    <a:pt x="1011" y="69"/>
                    <a:pt x="1032" y="48"/>
                    <a:pt x="1032" y="27"/>
                  </a:cubicBezTo>
                  <a:cubicBezTo>
                    <a:pt x="1032" y="0"/>
                    <a:pt x="1011" y="0"/>
                    <a:pt x="990" y="0"/>
                  </a:cubicBez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370627" y="1807198"/>
              <a:ext cx="213953" cy="226"/>
            </a:xfrm>
            <a:custGeom>
              <a:rect b="b" l="l" r="r" t="t"/>
              <a:pathLst>
                <a:path extrusionOk="0" h="1" w="947">
                  <a:moveTo>
                    <a:pt x="0" y="1"/>
                  </a:moveTo>
                  <a:lnTo>
                    <a:pt x="947" y="1"/>
                  </a:ln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360912" y="1802454"/>
              <a:ext cx="233157" cy="15589"/>
            </a:xfrm>
            <a:custGeom>
              <a:rect b="b" l="l" r="r" t="t"/>
              <a:pathLst>
                <a:path extrusionOk="0" h="69" w="1032">
                  <a:moveTo>
                    <a:pt x="43" y="1"/>
                  </a:moveTo>
                  <a:cubicBezTo>
                    <a:pt x="22" y="1"/>
                    <a:pt x="1" y="1"/>
                    <a:pt x="1" y="22"/>
                  </a:cubicBezTo>
                  <a:cubicBezTo>
                    <a:pt x="1" y="43"/>
                    <a:pt x="22" y="69"/>
                    <a:pt x="43" y="69"/>
                  </a:cubicBezTo>
                  <a:lnTo>
                    <a:pt x="990" y="69"/>
                  </a:lnTo>
                  <a:cubicBezTo>
                    <a:pt x="1011" y="69"/>
                    <a:pt x="1032" y="43"/>
                    <a:pt x="1032" y="22"/>
                  </a:cubicBezTo>
                  <a:cubicBezTo>
                    <a:pt x="1032" y="1"/>
                    <a:pt x="1011" y="1"/>
                    <a:pt x="990" y="1"/>
                  </a:cubicBezTo>
                  <a:close/>
                </a:path>
              </a:pathLst>
            </a:custGeom>
            <a:solidFill>
              <a:srgbClr val="E9E9E9"/>
            </a:solidFill>
            <a:ln cap="flat" cmpd="sng" w="285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/>
          <p:nvPr/>
        </p:nvSpPr>
        <p:spPr>
          <a:xfrm>
            <a:off x="3614176" y="1871361"/>
            <a:ext cx="1920384" cy="1921718"/>
          </a:xfrm>
          <a:custGeom>
            <a:rect b="b" l="l" r="r" t="t"/>
            <a:pathLst>
              <a:path extrusionOk="0" h="8506" w="8500">
                <a:moveTo>
                  <a:pt x="4250" y="1"/>
                </a:moveTo>
                <a:cubicBezTo>
                  <a:pt x="1904" y="1"/>
                  <a:pt x="0" y="1910"/>
                  <a:pt x="0" y="4256"/>
                </a:cubicBezTo>
                <a:cubicBezTo>
                  <a:pt x="0" y="6601"/>
                  <a:pt x="1904" y="8505"/>
                  <a:pt x="4250" y="8505"/>
                </a:cubicBezTo>
                <a:cubicBezTo>
                  <a:pt x="6596" y="8505"/>
                  <a:pt x="8499" y="6601"/>
                  <a:pt x="8499" y="4256"/>
                </a:cubicBezTo>
                <a:cubicBezTo>
                  <a:pt x="8499" y="1910"/>
                  <a:pt x="6596" y="1"/>
                  <a:pt x="42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609825" y="22409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09825" y="369762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6618000" y="224092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6618000" y="36976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618000" y="18113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09825" y="18113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6618000" y="326802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609825" y="32680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3206736" y="1840642"/>
            <a:ext cx="2749916" cy="1976666"/>
            <a:chOff x="4928450" y="2383550"/>
            <a:chExt cx="485525" cy="349000"/>
          </a:xfrm>
        </p:grpSpPr>
        <p:sp>
          <p:nvSpPr>
            <p:cNvPr id="127" name="Google Shape;127;p16"/>
            <p:cNvSpPr/>
            <p:nvPr/>
          </p:nvSpPr>
          <p:spPr>
            <a:xfrm>
              <a:off x="4928450" y="2457900"/>
              <a:ext cx="365550" cy="274650"/>
            </a:xfrm>
            <a:custGeom>
              <a:rect b="b" l="l" r="r" t="t"/>
              <a:pathLst>
                <a:path extrusionOk="0" h="10986" w="14622">
                  <a:moveTo>
                    <a:pt x="3949" y="1"/>
                  </a:moveTo>
                  <a:lnTo>
                    <a:pt x="2750" y="1188"/>
                  </a:lnTo>
                  <a:lnTo>
                    <a:pt x="0" y="4162"/>
                  </a:lnTo>
                  <a:lnTo>
                    <a:pt x="2750" y="4162"/>
                  </a:lnTo>
                  <a:cubicBezTo>
                    <a:pt x="2862" y="7961"/>
                    <a:pt x="5936" y="10985"/>
                    <a:pt x="9735" y="10985"/>
                  </a:cubicBezTo>
                  <a:cubicBezTo>
                    <a:pt x="10872" y="10985"/>
                    <a:pt x="11922" y="10723"/>
                    <a:pt x="12859" y="10248"/>
                  </a:cubicBezTo>
                  <a:cubicBezTo>
                    <a:pt x="13484" y="9936"/>
                    <a:pt x="14109" y="9523"/>
                    <a:pt x="14621" y="9061"/>
                  </a:cubicBezTo>
                  <a:lnTo>
                    <a:pt x="13009" y="7386"/>
                  </a:lnTo>
                  <a:cubicBezTo>
                    <a:pt x="12235" y="8124"/>
                    <a:pt x="11185" y="8636"/>
                    <a:pt x="10098" y="8686"/>
                  </a:cubicBezTo>
                  <a:lnTo>
                    <a:pt x="9735" y="8686"/>
                  </a:lnTo>
                  <a:cubicBezTo>
                    <a:pt x="7236" y="8686"/>
                    <a:pt x="5149" y="6711"/>
                    <a:pt x="5049" y="4162"/>
                  </a:cubicBezTo>
                  <a:lnTo>
                    <a:pt x="7911" y="4162"/>
                  </a:lnTo>
                  <a:lnTo>
                    <a:pt x="5936" y="2075"/>
                  </a:lnTo>
                  <a:lnTo>
                    <a:pt x="5624" y="1763"/>
                  </a:lnTo>
                  <a:lnTo>
                    <a:pt x="3999" y="51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049350" y="2383550"/>
              <a:ext cx="364625" cy="270900"/>
            </a:xfrm>
            <a:custGeom>
              <a:rect b="b" l="l" r="r" t="t"/>
              <a:pathLst>
                <a:path extrusionOk="0" h="10836" w="14585">
                  <a:moveTo>
                    <a:pt x="4899" y="1"/>
                  </a:moveTo>
                  <a:cubicBezTo>
                    <a:pt x="4324" y="1"/>
                    <a:pt x="3750" y="101"/>
                    <a:pt x="3175" y="213"/>
                  </a:cubicBezTo>
                  <a:cubicBezTo>
                    <a:pt x="1975" y="525"/>
                    <a:pt x="888" y="1200"/>
                    <a:pt x="0" y="2038"/>
                  </a:cubicBezTo>
                  <a:lnTo>
                    <a:pt x="1613" y="3700"/>
                  </a:lnTo>
                  <a:cubicBezTo>
                    <a:pt x="2237" y="3025"/>
                    <a:pt x="3075" y="2600"/>
                    <a:pt x="4012" y="2400"/>
                  </a:cubicBezTo>
                  <a:cubicBezTo>
                    <a:pt x="4324" y="2350"/>
                    <a:pt x="4587" y="2287"/>
                    <a:pt x="4899" y="2287"/>
                  </a:cubicBezTo>
                  <a:cubicBezTo>
                    <a:pt x="7399" y="2287"/>
                    <a:pt x="9423" y="4224"/>
                    <a:pt x="9585" y="6611"/>
                  </a:cubicBezTo>
                  <a:lnTo>
                    <a:pt x="6661" y="6611"/>
                  </a:lnTo>
                  <a:lnTo>
                    <a:pt x="8598" y="8698"/>
                  </a:lnTo>
                  <a:lnTo>
                    <a:pt x="9061" y="9161"/>
                  </a:lnTo>
                  <a:lnTo>
                    <a:pt x="10623" y="10835"/>
                  </a:lnTo>
                  <a:lnTo>
                    <a:pt x="10985" y="10410"/>
                  </a:lnTo>
                  <a:lnTo>
                    <a:pt x="11772" y="9585"/>
                  </a:lnTo>
                  <a:lnTo>
                    <a:pt x="14584" y="6611"/>
                  </a:lnTo>
                  <a:lnTo>
                    <a:pt x="11872" y="6611"/>
                  </a:lnTo>
                  <a:cubicBezTo>
                    <a:pt x="11722" y="2975"/>
                    <a:pt x="8648" y="1"/>
                    <a:pt x="48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34"/>
          <p:cNvSpPr/>
          <p:nvPr/>
        </p:nvSpPr>
        <p:spPr>
          <a:xfrm>
            <a:off x="3089675" y="1346600"/>
            <a:ext cx="2964600" cy="2964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3421850" y="1678775"/>
            <a:ext cx="2300400" cy="230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3764850" y="2021775"/>
            <a:ext cx="1614300" cy="16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2165400" y="1599625"/>
            <a:ext cx="1186500" cy="444600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7" name="Google Shape;947;p34"/>
          <p:cNvSpPr/>
          <p:nvPr/>
        </p:nvSpPr>
        <p:spPr>
          <a:xfrm>
            <a:off x="2165400" y="3657025"/>
            <a:ext cx="1186500" cy="4446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8" name="Google Shape;948;p34"/>
          <p:cNvSpPr/>
          <p:nvPr/>
        </p:nvSpPr>
        <p:spPr>
          <a:xfrm>
            <a:off x="5797225" y="1599625"/>
            <a:ext cx="1186500" cy="44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4"/>
          <p:cNvSpPr/>
          <p:nvPr/>
        </p:nvSpPr>
        <p:spPr>
          <a:xfrm>
            <a:off x="5797225" y="3657025"/>
            <a:ext cx="1186500" cy="444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16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34"/>
          <p:cNvSpPr/>
          <p:nvPr/>
        </p:nvSpPr>
        <p:spPr>
          <a:xfrm>
            <a:off x="6700278" y="2311727"/>
            <a:ext cx="2714" cy="24140"/>
          </a:xfrm>
          <a:custGeom>
            <a:rect b="b" l="l" r="r" t="t"/>
            <a:pathLst>
              <a:path extrusionOk="0" h="169" w="19">
                <a:moveTo>
                  <a:pt x="1" y="1"/>
                </a:moveTo>
                <a:cubicBezTo>
                  <a:pt x="19" y="55"/>
                  <a:pt x="19" y="114"/>
                  <a:pt x="19" y="169"/>
                </a:cubicBezTo>
                <a:lnTo>
                  <a:pt x="19" y="1"/>
                </a:lnTo>
                <a:close/>
              </a:path>
            </a:pathLst>
          </a:custGeom>
          <a:solidFill>
            <a:srgbClr val="04B4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2" name="Google Shape;952;p34"/>
          <p:cNvGrpSpPr/>
          <p:nvPr/>
        </p:nvGrpSpPr>
        <p:grpSpPr>
          <a:xfrm>
            <a:off x="6924100" y="1294418"/>
            <a:ext cx="1884600" cy="957950"/>
            <a:chOff x="6924100" y="1294418"/>
            <a:chExt cx="1884600" cy="957950"/>
          </a:xfrm>
        </p:grpSpPr>
        <p:sp>
          <p:nvSpPr>
            <p:cNvPr id="953" name="Google Shape;953;p34"/>
            <p:cNvSpPr txBox="1"/>
            <p:nvPr/>
          </p:nvSpPr>
          <p:spPr>
            <a:xfrm>
              <a:off x="6924100" y="1717468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54" name="Google Shape;954;p34"/>
            <p:cNvSpPr txBox="1"/>
            <p:nvPr/>
          </p:nvSpPr>
          <p:spPr>
            <a:xfrm>
              <a:off x="6924100" y="129441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55" name="Google Shape;955;p34"/>
          <p:cNvGrpSpPr/>
          <p:nvPr/>
        </p:nvGrpSpPr>
        <p:grpSpPr>
          <a:xfrm>
            <a:off x="6924100" y="3274459"/>
            <a:ext cx="1884600" cy="957950"/>
            <a:chOff x="6924100" y="3274459"/>
            <a:chExt cx="1884600" cy="957950"/>
          </a:xfrm>
        </p:grpSpPr>
        <p:sp>
          <p:nvSpPr>
            <p:cNvPr id="956" name="Google Shape;956;p34"/>
            <p:cNvSpPr txBox="1"/>
            <p:nvPr/>
          </p:nvSpPr>
          <p:spPr>
            <a:xfrm>
              <a:off x="6924100" y="327445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57" name="Google Shape;957;p34"/>
            <p:cNvSpPr txBox="1"/>
            <p:nvPr/>
          </p:nvSpPr>
          <p:spPr>
            <a:xfrm>
              <a:off x="6924100" y="369750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9999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 is a gas giant and the biggest object in the Solar System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58" name="Google Shape;958;p34"/>
          <p:cNvGrpSpPr/>
          <p:nvPr/>
        </p:nvGrpSpPr>
        <p:grpSpPr>
          <a:xfrm>
            <a:off x="335298" y="3274474"/>
            <a:ext cx="1884600" cy="957950"/>
            <a:chOff x="335298" y="3274474"/>
            <a:chExt cx="1884600" cy="957950"/>
          </a:xfrm>
        </p:grpSpPr>
        <p:sp>
          <p:nvSpPr>
            <p:cNvPr id="959" name="Google Shape;959;p34"/>
            <p:cNvSpPr txBox="1"/>
            <p:nvPr/>
          </p:nvSpPr>
          <p:spPr>
            <a:xfrm>
              <a:off x="335298" y="3274474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dk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0" name="Google Shape;960;p34"/>
            <p:cNvSpPr txBox="1"/>
            <p:nvPr/>
          </p:nvSpPr>
          <p:spPr>
            <a:xfrm>
              <a:off x="335298" y="3697524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83784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It is the ringed planet. It is composed of hydrogen and helium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61" name="Google Shape;961;p34"/>
          <p:cNvGrpSpPr/>
          <p:nvPr/>
        </p:nvGrpSpPr>
        <p:grpSpPr>
          <a:xfrm>
            <a:off x="335298" y="1294433"/>
            <a:ext cx="1884600" cy="957950"/>
            <a:chOff x="335298" y="1294433"/>
            <a:chExt cx="1884600" cy="957950"/>
          </a:xfrm>
        </p:grpSpPr>
        <p:sp>
          <p:nvSpPr>
            <p:cNvPr id="962" name="Google Shape;962;p34"/>
            <p:cNvSpPr txBox="1"/>
            <p:nvPr/>
          </p:nvSpPr>
          <p:spPr>
            <a:xfrm>
              <a:off x="335298" y="129443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63" name="Google Shape;963;p34"/>
            <p:cNvSpPr txBox="1"/>
            <p:nvPr/>
          </p:nvSpPr>
          <p:spPr>
            <a:xfrm>
              <a:off x="335298" y="1717483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Planet Mars is a very cold place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64" name="Google Shape;964;p34"/>
          <p:cNvSpPr/>
          <p:nvPr/>
        </p:nvSpPr>
        <p:spPr>
          <a:xfrm>
            <a:off x="4123650" y="2380575"/>
            <a:ext cx="896700" cy="8967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5"/>
          <p:cNvSpPr/>
          <p:nvPr/>
        </p:nvSpPr>
        <p:spPr>
          <a:xfrm>
            <a:off x="6671600" y="2393700"/>
            <a:ext cx="1947900" cy="942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35"/>
          <p:cNvSpPr/>
          <p:nvPr/>
        </p:nvSpPr>
        <p:spPr>
          <a:xfrm>
            <a:off x="6671600" y="274224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2" name="Google Shape;972;p35"/>
          <p:cNvSpPr/>
          <p:nvPr/>
        </p:nvSpPr>
        <p:spPr>
          <a:xfrm>
            <a:off x="546000" y="3265300"/>
            <a:ext cx="1947900" cy="942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546000" y="1450788"/>
            <a:ext cx="1947900" cy="9429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5"/>
          <p:cNvSpPr/>
          <p:nvPr/>
        </p:nvSpPr>
        <p:spPr>
          <a:xfrm>
            <a:off x="570575" y="364255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5" name="Google Shape;975;p35"/>
          <p:cNvSpPr/>
          <p:nvPr/>
        </p:nvSpPr>
        <p:spPr>
          <a:xfrm>
            <a:off x="570582" y="180778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76" name="Google Shape;976;p35"/>
          <p:cNvSpPr txBox="1"/>
          <p:nvPr/>
        </p:nvSpPr>
        <p:spPr>
          <a:xfrm>
            <a:off x="570582" y="139188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7" name="Google Shape;977;p35"/>
          <p:cNvSpPr txBox="1"/>
          <p:nvPr/>
        </p:nvSpPr>
        <p:spPr>
          <a:xfrm>
            <a:off x="6671600" y="2326344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8" name="Google Shape;978;p35"/>
          <p:cNvSpPr txBox="1"/>
          <p:nvPr/>
        </p:nvSpPr>
        <p:spPr>
          <a:xfrm>
            <a:off x="570575" y="32266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79" name="Google Shape;979;p35"/>
          <p:cNvGrpSpPr/>
          <p:nvPr/>
        </p:nvGrpSpPr>
        <p:grpSpPr>
          <a:xfrm>
            <a:off x="2819131" y="1016095"/>
            <a:ext cx="3527233" cy="3589905"/>
            <a:chOff x="2819131" y="1016095"/>
            <a:chExt cx="3527233" cy="3589905"/>
          </a:xfrm>
        </p:grpSpPr>
        <p:sp>
          <p:nvSpPr>
            <p:cNvPr id="980" name="Google Shape;980;p35"/>
            <p:cNvSpPr/>
            <p:nvPr/>
          </p:nvSpPr>
          <p:spPr>
            <a:xfrm>
              <a:off x="2957350" y="1380400"/>
              <a:ext cx="3225600" cy="3225600"/>
            </a:xfrm>
            <a:prstGeom prst="ellipse">
              <a:avLst/>
            </a:prstGeom>
            <a:solidFill>
              <a:srgbClr val="F3F3F3"/>
            </a:solidFill>
            <a:ln cap="flat" cmpd="sng" w="2857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4242078" y="1836905"/>
              <a:ext cx="922929" cy="1082540"/>
            </a:xfrm>
            <a:custGeom>
              <a:rect b="b" l="l" r="r" t="t"/>
              <a:pathLst>
                <a:path extrusionOk="0" h="13619" w="11611">
                  <a:moveTo>
                    <a:pt x="4162" y="1"/>
                  </a:moveTo>
                  <a:cubicBezTo>
                    <a:pt x="3850" y="1"/>
                    <a:pt x="3537" y="163"/>
                    <a:pt x="3387" y="413"/>
                  </a:cubicBezTo>
                  <a:lnTo>
                    <a:pt x="263" y="5937"/>
                  </a:lnTo>
                  <a:cubicBezTo>
                    <a:pt x="1" y="6349"/>
                    <a:pt x="151" y="6924"/>
                    <a:pt x="625" y="7187"/>
                  </a:cubicBezTo>
                  <a:cubicBezTo>
                    <a:pt x="748" y="7250"/>
                    <a:pt x="886" y="7280"/>
                    <a:pt x="1024" y="7280"/>
                  </a:cubicBezTo>
                  <a:cubicBezTo>
                    <a:pt x="1348" y="7280"/>
                    <a:pt x="1676" y="7114"/>
                    <a:pt x="1825" y="6824"/>
                  </a:cubicBezTo>
                  <a:lnTo>
                    <a:pt x="4162" y="2713"/>
                  </a:lnTo>
                  <a:lnTo>
                    <a:pt x="8273" y="9786"/>
                  </a:lnTo>
                  <a:lnTo>
                    <a:pt x="7086" y="10523"/>
                  </a:lnTo>
                  <a:cubicBezTo>
                    <a:pt x="6711" y="10723"/>
                    <a:pt x="6711" y="11198"/>
                    <a:pt x="7086" y="11348"/>
                  </a:cubicBezTo>
                  <a:lnTo>
                    <a:pt x="10885" y="13535"/>
                  </a:lnTo>
                  <a:cubicBezTo>
                    <a:pt x="10969" y="13592"/>
                    <a:pt x="11061" y="13618"/>
                    <a:pt x="11149" y="13618"/>
                  </a:cubicBezTo>
                  <a:cubicBezTo>
                    <a:pt x="11390" y="13618"/>
                    <a:pt x="11610" y="13424"/>
                    <a:pt x="11610" y="13122"/>
                  </a:cubicBezTo>
                  <a:lnTo>
                    <a:pt x="11610" y="8749"/>
                  </a:lnTo>
                  <a:cubicBezTo>
                    <a:pt x="11610" y="8476"/>
                    <a:pt x="11377" y="8260"/>
                    <a:pt x="11128" y="8260"/>
                  </a:cubicBezTo>
                  <a:cubicBezTo>
                    <a:pt x="11046" y="8260"/>
                    <a:pt x="10963" y="8284"/>
                    <a:pt x="10885" y="8336"/>
                  </a:cubicBezTo>
                  <a:lnTo>
                    <a:pt x="9836" y="8911"/>
                  </a:lnTo>
                  <a:lnTo>
                    <a:pt x="4949" y="413"/>
                  </a:lnTo>
                  <a:cubicBezTo>
                    <a:pt x="4787" y="163"/>
                    <a:pt x="4474" y="1"/>
                    <a:pt x="4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395090" y="3145666"/>
              <a:ext cx="1262579" cy="721985"/>
            </a:xfrm>
            <a:custGeom>
              <a:rect b="b" l="l" r="r" t="t"/>
              <a:pathLst>
                <a:path extrusionOk="0" h="9083" w="15884">
                  <a:moveTo>
                    <a:pt x="11724" y="1"/>
                  </a:moveTo>
                  <a:cubicBezTo>
                    <a:pt x="11584" y="1"/>
                    <a:pt x="11439" y="31"/>
                    <a:pt x="11297" y="94"/>
                  </a:cubicBezTo>
                  <a:cubicBezTo>
                    <a:pt x="10885" y="356"/>
                    <a:pt x="10722" y="931"/>
                    <a:pt x="10985" y="1344"/>
                  </a:cubicBezTo>
                  <a:lnTo>
                    <a:pt x="13384" y="5505"/>
                  </a:lnTo>
                  <a:lnTo>
                    <a:pt x="4899" y="5505"/>
                  </a:lnTo>
                  <a:lnTo>
                    <a:pt x="4899" y="4205"/>
                  </a:lnTo>
                  <a:cubicBezTo>
                    <a:pt x="4899" y="3904"/>
                    <a:pt x="4672" y="3709"/>
                    <a:pt x="4428" y="3709"/>
                  </a:cubicBezTo>
                  <a:cubicBezTo>
                    <a:pt x="4338" y="3709"/>
                    <a:pt x="4246" y="3736"/>
                    <a:pt x="4162" y="3793"/>
                  </a:cubicBezTo>
                  <a:lnTo>
                    <a:pt x="363" y="5980"/>
                  </a:lnTo>
                  <a:cubicBezTo>
                    <a:pt x="0" y="6130"/>
                    <a:pt x="0" y="6655"/>
                    <a:pt x="363" y="6817"/>
                  </a:cubicBezTo>
                  <a:lnTo>
                    <a:pt x="4162" y="9004"/>
                  </a:lnTo>
                  <a:cubicBezTo>
                    <a:pt x="4244" y="9057"/>
                    <a:pt x="4335" y="9082"/>
                    <a:pt x="4424" y="9082"/>
                  </a:cubicBezTo>
                  <a:cubicBezTo>
                    <a:pt x="4670" y="9082"/>
                    <a:pt x="4899" y="8891"/>
                    <a:pt x="4899" y="8579"/>
                  </a:cubicBezTo>
                  <a:lnTo>
                    <a:pt x="4899" y="7280"/>
                  </a:lnTo>
                  <a:lnTo>
                    <a:pt x="14946" y="7280"/>
                  </a:lnTo>
                  <a:cubicBezTo>
                    <a:pt x="15259" y="7280"/>
                    <a:pt x="15571" y="7130"/>
                    <a:pt x="15721" y="6867"/>
                  </a:cubicBezTo>
                  <a:cubicBezTo>
                    <a:pt x="15883" y="6555"/>
                    <a:pt x="15883" y="6242"/>
                    <a:pt x="15721" y="5930"/>
                  </a:cubicBezTo>
                  <a:lnTo>
                    <a:pt x="12547" y="456"/>
                  </a:lnTo>
                  <a:cubicBezTo>
                    <a:pt x="12363" y="167"/>
                    <a:pt x="12055" y="1"/>
                    <a:pt x="1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3493151" y="2621605"/>
              <a:ext cx="682480" cy="1102730"/>
            </a:xfrm>
            <a:custGeom>
              <a:rect b="b" l="l" r="r" t="t"/>
              <a:pathLst>
                <a:path extrusionOk="0" h="13873" w="8586">
                  <a:moveTo>
                    <a:pt x="8104" y="0"/>
                  </a:moveTo>
                  <a:cubicBezTo>
                    <a:pt x="8022" y="0"/>
                    <a:pt x="7938" y="24"/>
                    <a:pt x="7861" y="76"/>
                  </a:cubicBezTo>
                  <a:lnTo>
                    <a:pt x="4062" y="2263"/>
                  </a:lnTo>
                  <a:cubicBezTo>
                    <a:pt x="3699" y="2476"/>
                    <a:pt x="3699" y="2938"/>
                    <a:pt x="4062" y="3100"/>
                  </a:cubicBezTo>
                  <a:lnTo>
                    <a:pt x="5199" y="3775"/>
                  </a:lnTo>
                  <a:lnTo>
                    <a:pt x="3324" y="7049"/>
                  </a:lnTo>
                  <a:lnTo>
                    <a:pt x="150" y="12523"/>
                  </a:lnTo>
                  <a:cubicBezTo>
                    <a:pt x="0" y="12835"/>
                    <a:pt x="0" y="13148"/>
                    <a:pt x="150" y="13460"/>
                  </a:cubicBezTo>
                  <a:cubicBezTo>
                    <a:pt x="313" y="13723"/>
                    <a:pt x="575" y="13873"/>
                    <a:pt x="937" y="13873"/>
                  </a:cubicBezTo>
                  <a:lnTo>
                    <a:pt x="7236" y="13873"/>
                  </a:lnTo>
                  <a:cubicBezTo>
                    <a:pt x="7761" y="13873"/>
                    <a:pt x="8173" y="13510"/>
                    <a:pt x="8173" y="12985"/>
                  </a:cubicBezTo>
                  <a:cubicBezTo>
                    <a:pt x="8173" y="12473"/>
                    <a:pt x="7761" y="12098"/>
                    <a:pt x="7236" y="12098"/>
                  </a:cubicBezTo>
                  <a:lnTo>
                    <a:pt x="2499" y="12098"/>
                  </a:lnTo>
                  <a:lnTo>
                    <a:pt x="4836" y="7937"/>
                  </a:lnTo>
                  <a:lnTo>
                    <a:pt x="6761" y="4713"/>
                  </a:lnTo>
                  <a:lnTo>
                    <a:pt x="7861" y="5337"/>
                  </a:lnTo>
                  <a:cubicBezTo>
                    <a:pt x="7930" y="5371"/>
                    <a:pt x="8005" y="5387"/>
                    <a:pt x="8079" y="5387"/>
                  </a:cubicBezTo>
                  <a:cubicBezTo>
                    <a:pt x="8336" y="5387"/>
                    <a:pt x="8585" y="5193"/>
                    <a:pt x="8585" y="4863"/>
                  </a:cubicBezTo>
                  <a:lnTo>
                    <a:pt x="8585" y="489"/>
                  </a:lnTo>
                  <a:cubicBezTo>
                    <a:pt x="8585" y="216"/>
                    <a:pt x="8352" y="0"/>
                    <a:pt x="8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5719964" y="3699126"/>
              <a:ext cx="626399" cy="626399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 sz="17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2819131" y="3699116"/>
              <a:ext cx="626401" cy="626401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1"/>
                  </a:solidFill>
                </a:rPr>
                <a:t>03</a:t>
              </a:r>
              <a:endParaRPr sz="1700">
                <a:solidFill>
                  <a:schemeClr val="lt1"/>
                </a:solidFill>
              </a:endParaRPr>
            </a:p>
          </p:txBody>
        </p:sp>
        <p:sp>
          <p:nvSpPr>
            <p:cNvPr id="986" name="Google Shape;986;p35"/>
            <p:cNvSpPr/>
            <p:nvPr/>
          </p:nvSpPr>
          <p:spPr>
            <a:xfrm flipH="1">
              <a:off x="4258595" y="1016095"/>
              <a:ext cx="626824" cy="626399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 sz="17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6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36"/>
          <p:cNvSpPr/>
          <p:nvPr/>
        </p:nvSpPr>
        <p:spPr>
          <a:xfrm>
            <a:off x="609825" y="171375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3" name="Google Shape;993;p36"/>
          <p:cNvSpPr/>
          <p:nvPr/>
        </p:nvSpPr>
        <p:spPr>
          <a:xfrm>
            <a:off x="609825" y="3981112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4" name="Google Shape;994;p36"/>
          <p:cNvSpPr/>
          <p:nvPr/>
        </p:nvSpPr>
        <p:spPr>
          <a:xfrm>
            <a:off x="6618000" y="1713749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5" name="Google Shape;995;p36"/>
          <p:cNvSpPr/>
          <p:nvPr/>
        </p:nvSpPr>
        <p:spPr>
          <a:xfrm>
            <a:off x="6618000" y="3981113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96" name="Google Shape;996;p36"/>
          <p:cNvSpPr txBox="1"/>
          <p:nvPr/>
        </p:nvSpPr>
        <p:spPr>
          <a:xfrm>
            <a:off x="6618000" y="128416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7" name="Google Shape;997;p36"/>
          <p:cNvSpPr txBox="1"/>
          <p:nvPr/>
        </p:nvSpPr>
        <p:spPr>
          <a:xfrm>
            <a:off x="609825" y="128416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8" name="Google Shape;998;p36"/>
          <p:cNvSpPr txBox="1"/>
          <p:nvPr/>
        </p:nvSpPr>
        <p:spPr>
          <a:xfrm>
            <a:off x="6618000" y="355151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9" name="Google Shape;999;p36"/>
          <p:cNvSpPr txBox="1"/>
          <p:nvPr/>
        </p:nvSpPr>
        <p:spPr>
          <a:xfrm>
            <a:off x="609825" y="355151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000" name="Google Shape;1000;p36"/>
          <p:cNvGrpSpPr/>
          <p:nvPr/>
        </p:nvGrpSpPr>
        <p:grpSpPr>
          <a:xfrm>
            <a:off x="2888625" y="1284187"/>
            <a:ext cx="3366749" cy="3366500"/>
            <a:chOff x="2888625" y="1284187"/>
            <a:chExt cx="3366749" cy="3366500"/>
          </a:xfrm>
        </p:grpSpPr>
        <p:sp>
          <p:nvSpPr>
            <p:cNvPr id="1001" name="Google Shape;1001;p36"/>
            <p:cNvSpPr/>
            <p:nvPr/>
          </p:nvSpPr>
          <p:spPr>
            <a:xfrm>
              <a:off x="5313641" y="1284187"/>
              <a:ext cx="941734" cy="941485"/>
            </a:xfrm>
            <a:custGeom>
              <a:rect b="b" l="l" r="r" t="t"/>
              <a:pathLst>
                <a:path extrusionOk="0" h="3783" w="3784">
                  <a:moveTo>
                    <a:pt x="1" y="0"/>
                  </a:moveTo>
                  <a:lnTo>
                    <a:pt x="3783" y="3783"/>
                  </a:lnTo>
                  <a:lnTo>
                    <a:pt x="3783" y="1453"/>
                  </a:lnTo>
                  <a:cubicBezTo>
                    <a:pt x="3783" y="640"/>
                    <a:pt x="3143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813128" y="1471588"/>
              <a:ext cx="282719" cy="278239"/>
            </a:xfrm>
            <a:custGeom>
              <a:rect b="b" l="l" r="r" t="t"/>
              <a:pathLst>
                <a:path extrusionOk="0" h="1118" w="1136">
                  <a:moveTo>
                    <a:pt x="568" y="133"/>
                  </a:moveTo>
                  <a:cubicBezTo>
                    <a:pt x="795" y="133"/>
                    <a:pt x="981" y="323"/>
                    <a:pt x="981" y="550"/>
                  </a:cubicBezTo>
                  <a:cubicBezTo>
                    <a:pt x="981" y="795"/>
                    <a:pt x="795" y="986"/>
                    <a:pt x="568" y="986"/>
                  </a:cubicBezTo>
                  <a:cubicBezTo>
                    <a:pt x="341" y="986"/>
                    <a:pt x="150" y="795"/>
                    <a:pt x="150" y="550"/>
                  </a:cubicBezTo>
                  <a:cubicBezTo>
                    <a:pt x="150" y="323"/>
                    <a:pt x="341" y="133"/>
                    <a:pt x="568" y="133"/>
                  </a:cubicBezTo>
                  <a:close/>
                  <a:moveTo>
                    <a:pt x="568" y="1"/>
                  </a:moveTo>
                  <a:cubicBezTo>
                    <a:pt x="246" y="1"/>
                    <a:pt x="1" y="246"/>
                    <a:pt x="1" y="550"/>
                  </a:cubicBezTo>
                  <a:cubicBezTo>
                    <a:pt x="1" y="873"/>
                    <a:pt x="246" y="1118"/>
                    <a:pt x="568" y="1118"/>
                  </a:cubicBezTo>
                  <a:cubicBezTo>
                    <a:pt x="868" y="1118"/>
                    <a:pt x="1136" y="873"/>
                    <a:pt x="1136" y="550"/>
                  </a:cubicBezTo>
                  <a:cubicBezTo>
                    <a:pt x="1136" y="246"/>
                    <a:pt x="868" y="1"/>
                    <a:pt x="5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915913" y="1542766"/>
              <a:ext cx="47784" cy="107513"/>
            </a:xfrm>
            <a:custGeom>
              <a:rect b="b" l="l" r="r" t="t"/>
              <a:pathLst>
                <a:path extrusionOk="0" h="432" w="192">
                  <a:moveTo>
                    <a:pt x="155" y="1"/>
                  </a:moveTo>
                  <a:cubicBezTo>
                    <a:pt x="132" y="1"/>
                    <a:pt x="132" y="1"/>
                    <a:pt x="132" y="19"/>
                  </a:cubicBezTo>
                  <a:lnTo>
                    <a:pt x="132" y="264"/>
                  </a:lnTo>
                  <a:lnTo>
                    <a:pt x="19" y="360"/>
                  </a:lnTo>
                  <a:cubicBezTo>
                    <a:pt x="1" y="378"/>
                    <a:pt x="1" y="396"/>
                    <a:pt x="19" y="414"/>
                  </a:cubicBezTo>
                  <a:cubicBezTo>
                    <a:pt x="30" y="425"/>
                    <a:pt x="41" y="431"/>
                    <a:pt x="50" y="431"/>
                  </a:cubicBezTo>
                  <a:cubicBezTo>
                    <a:pt x="60" y="431"/>
                    <a:pt x="69" y="425"/>
                    <a:pt x="78" y="414"/>
                  </a:cubicBezTo>
                  <a:lnTo>
                    <a:pt x="192" y="301"/>
                  </a:lnTo>
                  <a:lnTo>
                    <a:pt x="192" y="264"/>
                  </a:lnTo>
                  <a:lnTo>
                    <a:pt x="192" y="19"/>
                  </a:lnTo>
                  <a:cubicBezTo>
                    <a:pt x="192" y="1"/>
                    <a:pt x="173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2888625" y="1284187"/>
              <a:ext cx="947209" cy="941485"/>
            </a:xfrm>
            <a:custGeom>
              <a:rect b="b" l="l" r="r" t="t"/>
              <a:pathLst>
                <a:path extrusionOk="0" h="3783" w="3806">
                  <a:moveTo>
                    <a:pt x="1458" y="0"/>
                  </a:moveTo>
                  <a:cubicBezTo>
                    <a:pt x="663" y="0"/>
                    <a:pt x="0" y="640"/>
                    <a:pt x="0" y="1453"/>
                  </a:cubicBezTo>
                  <a:lnTo>
                    <a:pt x="0" y="3783"/>
                  </a:lnTo>
                  <a:lnTo>
                    <a:pt x="3805" y="0"/>
                  </a:ln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3038944" y="1457153"/>
              <a:ext cx="240909" cy="260072"/>
            </a:xfrm>
            <a:custGeom>
              <a:rect b="b" l="l" r="r" t="t"/>
              <a:pathLst>
                <a:path extrusionOk="0" h="1045" w="968">
                  <a:moveTo>
                    <a:pt x="304" y="191"/>
                  </a:moveTo>
                  <a:cubicBezTo>
                    <a:pt x="322" y="191"/>
                    <a:pt x="341" y="191"/>
                    <a:pt x="363" y="213"/>
                  </a:cubicBezTo>
                  <a:cubicBezTo>
                    <a:pt x="363" y="231"/>
                    <a:pt x="363" y="250"/>
                    <a:pt x="341" y="250"/>
                  </a:cubicBezTo>
                  <a:cubicBezTo>
                    <a:pt x="268" y="304"/>
                    <a:pt x="209" y="399"/>
                    <a:pt x="227" y="495"/>
                  </a:cubicBezTo>
                  <a:cubicBezTo>
                    <a:pt x="227" y="513"/>
                    <a:pt x="209" y="531"/>
                    <a:pt x="191" y="531"/>
                  </a:cubicBezTo>
                  <a:cubicBezTo>
                    <a:pt x="173" y="531"/>
                    <a:pt x="154" y="513"/>
                    <a:pt x="154" y="495"/>
                  </a:cubicBezTo>
                  <a:cubicBezTo>
                    <a:pt x="136" y="381"/>
                    <a:pt x="209" y="268"/>
                    <a:pt x="304" y="191"/>
                  </a:cubicBezTo>
                  <a:close/>
                  <a:moveTo>
                    <a:pt x="487" y="1"/>
                  </a:moveTo>
                  <a:cubicBezTo>
                    <a:pt x="470" y="1"/>
                    <a:pt x="453" y="2"/>
                    <a:pt x="436" y="4"/>
                  </a:cubicBezTo>
                  <a:cubicBezTo>
                    <a:pt x="209" y="41"/>
                    <a:pt x="41" y="213"/>
                    <a:pt x="23" y="418"/>
                  </a:cubicBezTo>
                  <a:cubicBezTo>
                    <a:pt x="0" y="572"/>
                    <a:pt x="41" y="722"/>
                    <a:pt x="173" y="835"/>
                  </a:cubicBezTo>
                  <a:cubicBezTo>
                    <a:pt x="227" y="894"/>
                    <a:pt x="250" y="931"/>
                    <a:pt x="250" y="1008"/>
                  </a:cubicBezTo>
                  <a:cubicBezTo>
                    <a:pt x="250" y="1044"/>
                    <a:pt x="268" y="1044"/>
                    <a:pt x="286" y="1044"/>
                  </a:cubicBezTo>
                  <a:lnTo>
                    <a:pt x="681" y="1044"/>
                  </a:lnTo>
                  <a:cubicBezTo>
                    <a:pt x="704" y="1044"/>
                    <a:pt x="722" y="1044"/>
                    <a:pt x="722" y="1008"/>
                  </a:cubicBezTo>
                  <a:cubicBezTo>
                    <a:pt x="722" y="931"/>
                    <a:pt x="758" y="894"/>
                    <a:pt x="817" y="835"/>
                  </a:cubicBezTo>
                  <a:cubicBezTo>
                    <a:pt x="908" y="740"/>
                    <a:pt x="967" y="608"/>
                    <a:pt x="967" y="477"/>
                  </a:cubicBezTo>
                  <a:cubicBezTo>
                    <a:pt x="967" y="345"/>
                    <a:pt x="908" y="213"/>
                    <a:pt x="795" y="136"/>
                  </a:cubicBezTo>
                  <a:cubicBezTo>
                    <a:pt x="716" y="53"/>
                    <a:pt x="602" y="1"/>
                    <a:pt x="4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3095438" y="1736140"/>
              <a:ext cx="123441" cy="18417"/>
            </a:xfrm>
            <a:custGeom>
              <a:rect b="b" l="l" r="r" t="t"/>
              <a:pathLst>
                <a:path extrusionOk="0" h="74" w="496">
                  <a:moveTo>
                    <a:pt x="41" y="0"/>
                  </a:moveTo>
                  <a:cubicBezTo>
                    <a:pt x="23" y="0"/>
                    <a:pt x="0" y="19"/>
                    <a:pt x="0" y="37"/>
                  </a:cubicBezTo>
                  <a:cubicBezTo>
                    <a:pt x="0" y="55"/>
                    <a:pt x="23" y="73"/>
                    <a:pt x="41" y="73"/>
                  </a:cubicBezTo>
                  <a:lnTo>
                    <a:pt x="454" y="73"/>
                  </a:lnTo>
                  <a:cubicBezTo>
                    <a:pt x="477" y="73"/>
                    <a:pt x="495" y="55"/>
                    <a:pt x="495" y="37"/>
                  </a:cubicBezTo>
                  <a:cubicBezTo>
                    <a:pt x="495" y="19"/>
                    <a:pt x="477" y="0"/>
                    <a:pt x="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3110122" y="1764262"/>
              <a:ext cx="93825" cy="18417"/>
            </a:xfrm>
            <a:custGeom>
              <a:rect b="b" l="l" r="r" t="t"/>
              <a:pathLst>
                <a:path extrusionOk="0" h="74" w="377">
                  <a:moveTo>
                    <a:pt x="36" y="1"/>
                  </a:moveTo>
                  <a:cubicBezTo>
                    <a:pt x="18" y="1"/>
                    <a:pt x="0" y="19"/>
                    <a:pt x="0" y="37"/>
                  </a:cubicBezTo>
                  <a:cubicBezTo>
                    <a:pt x="0" y="55"/>
                    <a:pt x="18" y="74"/>
                    <a:pt x="36" y="74"/>
                  </a:cubicBezTo>
                  <a:lnTo>
                    <a:pt x="341" y="74"/>
                  </a:lnTo>
                  <a:cubicBezTo>
                    <a:pt x="359" y="74"/>
                    <a:pt x="377" y="55"/>
                    <a:pt x="377" y="37"/>
                  </a:cubicBezTo>
                  <a:cubicBezTo>
                    <a:pt x="377" y="19"/>
                    <a:pt x="359" y="1"/>
                    <a:pt x="3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2888625" y="3703478"/>
              <a:ext cx="947209" cy="947209"/>
            </a:xfrm>
            <a:custGeom>
              <a:rect b="b" l="l" r="r" t="t"/>
              <a:pathLst>
                <a:path extrusionOk="0" h="3806" w="3806">
                  <a:moveTo>
                    <a:pt x="0" y="1"/>
                  </a:moveTo>
                  <a:lnTo>
                    <a:pt x="0" y="2348"/>
                  </a:lnTo>
                  <a:cubicBezTo>
                    <a:pt x="0" y="3143"/>
                    <a:pt x="663" y="3806"/>
                    <a:pt x="1458" y="3806"/>
                  </a:cubicBezTo>
                  <a:lnTo>
                    <a:pt x="3805" y="380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3038944" y="4207694"/>
              <a:ext cx="269031" cy="269031"/>
            </a:xfrm>
            <a:custGeom>
              <a:rect b="b" l="l" r="r" t="t"/>
              <a:pathLst>
                <a:path extrusionOk="0" h="1081" w="1081">
                  <a:moveTo>
                    <a:pt x="513" y="191"/>
                  </a:moveTo>
                  <a:lnTo>
                    <a:pt x="513" y="359"/>
                  </a:lnTo>
                  <a:cubicBezTo>
                    <a:pt x="477" y="377"/>
                    <a:pt x="454" y="377"/>
                    <a:pt x="436" y="400"/>
                  </a:cubicBezTo>
                  <a:lnTo>
                    <a:pt x="304" y="286"/>
                  </a:lnTo>
                  <a:cubicBezTo>
                    <a:pt x="363" y="227"/>
                    <a:pt x="436" y="209"/>
                    <a:pt x="513" y="191"/>
                  </a:cubicBezTo>
                  <a:close/>
                  <a:moveTo>
                    <a:pt x="568" y="191"/>
                  </a:moveTo>
                  <a:cubicBezTo>
                    <a:pt x="645" y="209"/>
                    <a:pt x="722" y="227"/>
                    <a:pt x="758" y="286"/>
                  </a:cubicBezTo>
                  <a:lnTo>
                    <a:pt x="645" y="400"/>
                  </a:lnTo>
                  <a:cubicBezTo>
                    <a:pt x="627" y="377"/>
                    <a:pt x="590" y="377"/>
                    <a:pt x="568" y="359"/>
                  </a:cubicBezTo>
                  <a:lnTo>
                    <a:pt x="568" y="191"/>
                  </a:lnTo>
                  <a:close/>
                  <a:moveTo>
                    <a:pt x="268" y="322"/>
                  </a:moveTo>
                  <a:lnTo>
                    <a:pt x="400" y="436"/>
                  </a:lnTo>
                  <a:cubicBezTo>
                    <a:pt x="381" y="472"/>
                    <a:pt x="363" y="490"/>
                    <a:pt x="363" y="531"/>
                  </a:cubicBezTo>
                  <a:lnTo>
                    <a:pt x="191" y="531"/>
                  </a:lnTo>
                  <a:cubicBezTo>
                    <a:pt x="209" y="454"/>
                    <a:pt x="227" y="377"/>
                    <a:pt x="268" y="322"/>
                  </a:cubicBezTo>
                  <a:close/>
                  <a:moveTo>
                    <a:pt x="795" y="322"/>
                  </a:moveTo>
                  <a:cubicBezTo>
                    <a:pt x="854" y="377"/>
                    <a:pt x="872" y="454"/>
                    <a:pt x="872" y="531"/>
                  </a:cubicBezTo>
                  <a:lnTo>
                    <a:pt x="722" y="531"/>
                  </a:lnTo>
                  <a:cubicBezTo>
                    <a:pt x="704" y="490"/>
                    <a:pt x="704" y="472"/>
                    <a:pt x="681" y="436"/>
                  </a:cubicBezTo>
                  <a:lnTo>
                    <a:pt x="795" y="322"/>
                  </a:lnTo>
                  <a:close/>
                  <a:moveTo>
                    <a:pt x="531" y="472"/>
                  </a:moveTo>
                  <a:cubicBezTo>
                    <a:pt x="590" y="472"/>
                    <a:pt x="609" y="490"/>
                    <a:pt x="609" y="531"/>
                  </a:cubicBezTo>
                  <a:cubicBezTo>
                    <a:pt x="609" y="586"/>
                    <a:pt x="590" y="604"/>
                    <a:pt x="531" y="604"/>
                  </a:cubicBezTo>
                  <a:cubicBezTo>
                    <a:pt x="495" y="604"/>
                    <a:pt x="477" y="586"/>
                    <a:pt x="477" y="531"/>
                  </a:cubicBezTo>
                  <a:cubicBezTo>
                    <a:pt x="477" y="490"/>
                    <a:pt x="495" y="472"/>
                    <a:pt x="531" y="472"/>
                  </a:cubicBezTo>
                  <a:close/>
                  <a:moveTo>
                    <a:pt x="363" y="586"/>
                  </a:moveTo>
                  <a:cubicBezTo>
                    <a:pt x="381" y="604"/>
                    <a:pt x="381" y="627"/>
                    <a:pt x="400" y="645"/>
                  </a:cubicBezTo>
                  <a:lnTo>
                    <a:pt x="286" y="758"/>
                  </a:lnTo>
                  <a:cubicBezTo>
                    <a:pt x="227" y="717"/>
                    <a:pt x="209" y="645"/>
                    <a:pt x="191" y="586"/>
                  </a:cubicBezTo>
                  <a:close/>
                  <a:moveTo>
                    <a:pt x="872" y="586"/>
                  </a:moveTo>
                  <a:cubicBezTo>
                    <a:pt x="872" y="645"/>
                    <a:pt x="836" y="717"/>
                    <a:pt x="795" y="758"/>
                  </a:cubicBezTo>
                  <a:lnTo>
                    <a:pt x="681" y="645"/>
                  </a:lnTo>
                  <a:cubicBezTo>
                    <a:pt x="704" y="627"/>
                    <a:pt x="704" y="604"/>
                    <a:pt x="704" y="586"/>
                  </a:cubicBezTo>
                  <a:close/>
                  <a:moveTo>
                    <a:pt x="436" y="681"/>
                  </a:moveTo>
                  <a:cubicBezTo>
                    <a:pt x="454" y="699"/>
                    <a:pt x="495" y="699"/>
                    <a:pt x="513" y="717"/>
                  </a:cubicBezTo>
                  <a:lnTo>
                    <a:pt x="513" y="872"/>
                  </a:lnTo>
                  <a:cubicBezTo>
                    <a:pt x="436" y="872"/>
                    <a:pt x="381" y="854"/>
                    <a:pt x="322" y="813"/>
                  </a:cubicBezTo>
                  <a:lnTo>
                    <a:pt x="436" y="681"/>
                  </a:lnTo>
                  <a:close/>
                  <a:moveTo>
                    <a:pt x="645" y="681"/>
                  </a:moveTo>
                  <a:lnTo>
                    <a:pt x="758" y="813"/>
                  </a:lnTo>
                  <a:cubicBezTo>
                    <a:pt x="704" y="854"/>
                    <a:pt x="645" y="872"/>
                    <a:pt x="568" y="872"/>
                  </a:cubicBezTo>
                  <a:lnTo>
                    <a:pt x="568" y="717"/>
                  </a:lnTo>
                  <a:cubicBezTo>
                    <a:pt x="590" y="699"/>
                    <a:pt x="609" y="699"/>
                    <a:pt x="645" y="681"/>
                  </a:cubicBezTo>
                  <a:close/>
                  <a:moveTo>
                    <a:pt x="454" y="0"/>
                  </a:moveTo>
                  <a:lnTo>
                    <a:pt x="436" y="77"/>
                  </a:lnTo>
                  <a:cubicBezTo>
                    <a:pt x="436" y="95"/>
                    <a:pt x="436" y="114"/>
                    <a:pt x="418" y="132"/>
                  </a:cubicBezTo>
                  <a:cubicBezTo>
                    <a:pt x="381" y="132"/>
                    <a:pt x="363" y="150"/>
                    <a:pt x="341" y="150"/>
                  </a:cubicBezTo>
                  <a:cubicBezTo>
                    <a:pt x="332" y="161"/>
                    <a:pt x="322" y="167"/>
                    <a:pt x="313" y="167"/>
                  </a:cubicBezTo>
                  <a:cubicBezTo>
                    <a:pt x="304" y="167"/>
                    <a:pt x="295" y="161"/>
                    <a:pt x="286" y="150"/>
                  </a:cubicBezTo>
                  <a:lnTo>
                    <a:pt x="209" y="114"/>
                  </a:lnTo>
                  <a:lnTo>
                    <a:pt x="95" y="209"/>
                  </a:lnTo>
                  <a:lnTo>
                    <a:pt x="154" y="286"/>
                  </a:lnTo>
                  <a:cubicBezTo>
                    <a:pt x="173" y="304"/>
                    <a:pt x="173" y="322"/>
                    <a:pt x="154" y="341"/>
                  </a:cubicBezTo>
                  <a:cubicBezTo>
                    <a:pt x="154" y="359"/>
                    <a:pt x="136" y="377"/>
                    <a:pt x="136" y="418"/>
                  </a:cubicBezTo>
                  <a:cubicBezTo>
                    <a:pt x="114" y="436"/>
                    <a:pt x="95" y="436"/>
                    <a:pt x="77" y="454"/>
                  </a:cubicBezTo>
                  <a:lnTo>
                    <a:pt x="0" y="454"/>
                  </a:lnTo>
                  <a:lnTo>
                    <a:pt x="0" y="627"/>
                  </a:lnTo>
                  <a:lnTo>
                    <a:pt x="77" y="627"/>
                  </a:lnTo>
                  <a:cubicBezTo>
                    <a:pt x="95" y="645"/>
                    <a:pt x="114" y="645"/>
                    <a:pt x="136" y="663"/>
                  </a:cubicBezTo>
                  <a:cubicBezTo>
                    <a:pt x="136" y="699"/>
                    <a:pt x="154" y="717"/>
                    <a:pt x="154" y="740"/>
                  </a:cubicBezTo>
                  <a:cubicBezTo>
                    <a:pt x="173" y="758"/>
                    <a:pt x="173" y="776"/>
                    <a:pt x="154" y="795"/>
                  </a:cubicBezTo>
                  <a:lnTo>
                    <a:pt x="95" y="872"/>
                  </a:lnTo>
                  <a:lnTo>
                    <a:pt x="209" y="967"/>
                  </a:lnTo>
                  <a:lnTo>
                    <a:pt x="286" y="926"/>
                  </a:lnTo>
                  <a:cubicBezTo>
                    <a:pt x="295" y="917"/>
                    <a:pt x="304" y="913"/>
                    <a:pt x="313" y="913"/>
                  </a:cubicBezTo>
                  <a:cubicBezTo>
                    <a:pt x="322" y="913"/>
                    <a:pt x="332" y="917"/>
                    <a:pt x="341" y="926"/>
                  </a:cubicBezTo>
                  <a:cubicBezTo>
                    <a:pt x="363" y="926"/>
                    <a:pt x="381" y="944"/>
                    <a:pt x="418" y="944"/>
                  </a:cubicBezTo>
                  <a:cubicBezTo>
                    <a:pt x="436" y="967"/>
                    <a:pt x="436" y="967"/>
                    <a:pt x="436" y="985"/>
                  </a:cubicBezTo>
                  <a:lnTo>
                    <a:pt x="454" y="1081"/>
                  </a:lnTo>
                  <a:lnTo>
                    <a:pt x="627" y="1081"/>
                  </a:lnTo>
                  <a:lnTo>
                    <a:pt x="627" y="985"/>
                  </a:lnTo>
                  <a:lnTo>
                    <a:pt x="663" y="944"/>
                  </a:lnTo>
                  <a:cubicBezTo>
                    <a:pt x="704" y="944"/>
                    <a:pt x="722" y="926"/>
                    <a:pt x="740" y="926"/>
                  </a:cubicBezTo>
                  <a:cubicBezTo>
                    <a:pt x="749" y="917"/>
                    <a:pt x="758" y="913"/>
                    <a:pt x="767" y="913"/>
                  </a:cubicBezTo>
                  <a:cubicBezTo>
                    <a:pt x="777" y="913"/>
                    <a:pt x="786" y="917"/>
                    <a:pt x="795" y="926"/>
                  </a:cubicBezTo>
                  <a:lnTo>
                    <a:pt x="854" y="967"/>
                  </a:lnTo>
                  <a:lnTo>
                    <a:pt x="967" y="872"/>
                  </a:lnTo>
                  <a:lnTo>
                    <a:pt x="931" y="795"/>
                  </a:lnTo>
                  <a:cubicBezTo>
                    <a:pt x="908" y="776"/>
                    <a:pt x="908" y="758"/>
                    <a:pt x="931" y="740"/>
                  </a:cubicBezTo>
                  <a:cubicBezTo>
                    <a:pt x="931" y="717"/>
                    <a:pt x="949" y="699"/>
                    <a:pt x="949" y="663"/>
                  </a:cubicBezTo>
                  <a:cubicBezTo>
                    <a:pt x="967" y="645"/>
                    <a:pt x="967" y="645"/>
                    <a:pt x="985" y="627"/>
                  </a:cubicBezTo>
                  <a:lnTo>
                    <a:pt x="1081" y="627"/>
                  </a:lnTo>
                  <a:lnTo>
                    <a:pt x="1081" y="454"/>
                  </a:lnTo>
                  <a:lnTo>
                    <a:pt x="985" y="454"/>
                  </a:lnTo>
                  <a:cubicBezTo>
                    <a:pt x="967" y="436"/>
                    <a:pt x="967" y="436"/>
                    <a:pt x="949" y="418"/>
                  </a:cubicBezTo>
                  <a:cubicBezTo>
                    <a:pt x="949" y="377"/>
                    <a:pt x="931" y="359"/>
                    <a:pt x="931" y="341"/>
                  </a:cubicBezTo>
                  <a:cubicBezTo>
                    <a:pt x="908" y="322"/>
                    <a:pt x="908" y="304"/>
                    <a:pt x="931" y="286"/>
                  </a:cubicBezTo>
                  <a:lnTo>
                    <a:pt x="967" y="209"/>
                  </a:lnTo>
                  <a:lnTo>
                    <a:pt x="854" y="114"/>
                  </a:lnTo>
                  <a:lnTo>
                    <a:pt x="795" y="150"/>
                  </a:lnTo>
                  <a:cubicBezTo>
                    <a:pt x="786" y="161"/>
                    <a:pt x="777" y="167"/>
                    <a:pt x="767" y="167"/>
                  </a:cubicBezTo>
                  <a:cubicBezTo>
                    <a:pt x="758" y="167"/>
                    <a:pt x="749" y="161"/>
                    <a:pt x="740" y="150"/>
                  </a:cubicBezTo>
                  <a:cubicBezTo>
                    <a:pt x="722" y="150"/>
                    <a:pt x="704" y="132"/>
                    <a:pt x="663" y="132"/>
                  </a:cubicBezTo>
                  <a:cubicBezTo>
                    <a:pt x="645" y="114"/>
                    <a:pt x="645" y="95"/>
                    <a:pt x="627" y="77"/>
                  </a:cubicBezTo>
                  <a:lnTo>
                    <a:pt x="6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5313641" y="3703478"/>
              <a:ext cx="941734" cy="947209"/>
            </a:xfrm>
            <a:custGeom>
              <a:rect b="b" l="l" r="r" t="t"/>
              <a:pathLst>
                <a:path extrusionOk="0" h="3806" w="3784">
                  <a:moveTo>
                    <a:pt x="3783" y="1"/>
                  </a:moveTo>
                  <a:lnTo>
                    <a:pt x="1" y="3806"/>
                  </a:lnTo>
                  <a:lnTo>
                    <a:pt x="2325" y="3806"/>
                  </a:lnTo>
                  <a:cubicBezTo>
                    <a:pt x="3143" y="3806"/>
                    <a:pt x="3783" y="3143"/>
                    <a:pt x="3783" y="2348"/>
                  </a:cubicBezTo>
                  <a:lnTo>
                    <a:pt x="3783" y="1"/>
                  </a:ln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5817608" y="4207694"/>
              <a:ext cx="320050" cy="258827"/>
            </a:xfrm>
            <a:custGeom>
              <a:rect b="b" l="l" r="r" t="t"/>
              <a:pathLst>
                <a:path extrusionOk="0" h="1040" w="1286">
                  <a:moveTo>
                    <a:pt x="641" y="0"/>
                  </a:moveTo>
                  <a:lnTo>
                    <a:pt x="1" y="531"/>
                  </a:lnTo>
                  <a:lnTo>
                    <a:pt x="228" y="531"/>
                  </a:lnTo>
                  <a:lnTo>
                    <a:pt x="228" y="1040"/>
                  </a:lnTo>
                  <a:lnTo>
                    <a:pt x="437" y="1040"/>
                  </a:lnTo>
                  <a:lnTo>
                    <a:pt x="437" y="795"/>
                  </a:lnTo>
                  <a:lnTo>
                    <a:pt x="832" y="795"/>
                  </a:lnTo>
                  <a:lnTo>
                    <a:pt x="832" y="1040"/>
                  </a:lnTo>
                  <a:lnTo>
                    <a:pt x="1041" y="1040"/>
                  </a:lnTo>
                  <a:lnTo>
                    <a:pt x="1041" y="531"/>
                  </a:lnTo>
                  <a:lnTo>
                    <a:pt x="1286" y="53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4574489" y="1584576"/>
              <a:ext cx="1380247" cy="1380247"/>
            </a:xfrm>
            <a:custGeom>
              <a:rect b="b" l="l" r="r" t="t"/>
              <a:pathLst>
                <a:path extrusionOk="0" h="5546" w="5546">
                  <a:moveTo>
                    <a:pt x="1" y="1"/>
                  </a:moveTo>
                  <a:lnTo>
                    <a:pt x="1" y="5545"/>
                  </a:lnTo>
                  <a:lnTo>
                    <a:pt x="5545" y="5545"/>
                  </a:lnTo>
                  <a:cubicBezTo>
                    <a:pt x="5545" y="5127"/>
                    <a:pt x="5373" y="4696"/>
                    <a:pt x="5050" y="4374"/>
                  </a:cubicBezTo>
                  <a:lnTo>
                    <a:pt x="1154" y="496"/>
                  </a:lnTo>
                  <a:cubicBezTo>
                    <a:pt x="832" y="173"/>
                    <a:pt x="414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3190259" y="1584576"/>
              <a:ext cx="1384478" cy="1380247"/>
            </a:xfrm>
            <a:custGeom>
              <a:rect b="b" l="l" r="r" t="t"/>
              <a:pathLst>
                <a:path extrusionOk="0" h="5546" w="5563">
                  <a:moveTo>
                    <a:pt x="5563" y="1"/>
                  </a:moveTo>
                  <a:cubicBezTo>
                    <a:pt x="5127" y="1"/>
                    <a:pt x="4709" y="173"/>
                    <a:pt x="4387" y="496"/>
                  </a:cubicBezTo>
                  <a:lnTo>
                    <a:pt x="491" y="4374"/>
                  </a:lnTo>
                  <a:cubicBezTo>
                    <a:pt x="169" y="4696"/>
                    <a:pt x="1" y="5127"/>
                    <a:pt x="1" y="5545"/>
                  </a:cubicBezTo>
                  <a:lnTo>
                    <a:pt x="5563" y="5545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574489" y="2964575"/>
              <a:ext cx="1380247" cy="1379998"/>
            </a:xfrm>
            <a:custGeom>
              <a:rect b="b" l="l" r="r" t="t"/>
              <a:pathLst>
                <a:path extrusionOk="0" h="5545" w="5546">
                  <a:moveTo>
                    <a:pt x="1" y="0"/>
                  </a:moveTo>
                  <a:lnTo>
                    <a:pt x="1" y="5544"/>
                  </a:lnTo>
                  <a:cubicBezTo>
                    <a:pt x="414" y="5544"/>
                    <a:pt x="832" y="5395"/>
                    <a:pt x="1154" y="5072"/>
                  </a:cubicBezTo>
                  <a:lnTo>
                    <a:pt x="5050" y="1172"/>
                  </a:lnTo>
                  <a:cubicBezTo>
                    <a:pt x="5373" y="854"/>
                    <a:pt x="5545" y="436"/>
                    <a:pt x="5545" y="0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190259" y="2964575"/>
              <a:ext cx="1384478" cy="1379998"/>
            </a:xfrm>
            <a:custGeom>
              <a:rect b="b" l="l" r="r" t="t"/>
              <a:pathLst>
                <a:path extrusionOk="0" h="5545" w="5563">
                  <a:moveTo>
                    <a:pt x="1" y="0"/>
                  </a:moveTo>
                  <a:cubicBezTo>
                    <a:pt x="1" y="436"/>
                    <a:pt x="169" y="854"/>
                    <a:pt x="491" y="1172"/>
                  </a:cubicBezTo>
                  <a:lnTo>
                    <a:pt x="4387" y="5072"/>
                  </a:lnTo>
                  <a:cubicBezTo>
                    <a:pt x="4709" y="5395"/>
                    <a:pt x="5127" y="5544"/>
                    <a:pt x="5563" y="5544"/>
                  </a:cubicBezTo>
                  <a:lnTo>
                    <a:pt x="5563" y="0"/>
                  </a:ln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 rot="2700000">
              <a:off x="3867085" y="2245809"/>
              <a:ext cx="1409830" cy="140983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3388113" y="1777950"/>
              <a:ext cx="1186624" cy="1191353"/>
            </a:xfrm>
            <a:custGeom>
              <a:rect b="b" l="l" r="r" t="t"/>
              <a:pathLst>
                <a:path extrusionOk="0" h="4787" w="4768">
                  <a:moveTo>
                    <a:pt x="1022" y="0"/>
                  </a:moveTo>
                  <a:cubicBezTo>
                    <a:pt x="454" y="0"/>
                    <a:pt x="0" y="454"/>
                    <a:pt x="0" y="1022"/>
                  </a:cubicBezTo>
                  <a:cubicBezTo>
                    <a:pt x="0" y="3102"/>
                    <a:pt x="1662" y="4786"/>
                    <a:pt x="3746" y="4786"/>
                  </a:cubicBezTo>
                  <a:lnTo>
                    <a:pt x="4768" y="4786"/>
                  </a:lnTo>
                  <a:lnTo>
                    <a:pt x="4768" y="3747"/>
                  </a:lnTo>
                  <a:cubicBezTo>
                    <a:pt x="4768" y="1685"/>
                    <a:pt x="3083" y="0"/>
                    <a:pt x="1022" y="0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3388113" y="2964575"/>
              <a:ext cx="1186624" cy="1191353"/>
            </a:xfrm>
            <a:custGeom>
              <a:rect b="b" l="l" r="r" t="t"/>
              <a:pathLst>
                <a:path extrusionOk="0" h="4787" w="4768">
                  <a:moveTo>
                    <a:pt x="3746" y="0"/>
                  </a:moveTo>
                  <a:cubicBezTo>
                    <a:pt x="1662" y="0"/>
                    <a:pt x="0" y="1685"/>
                    <a:pt x="0" y="3746"/>
                  </a:cubicBezTo>
                  <a:cubicBezTo>
                    <a:pt x="0" y="4314"/>
                    <a:pt x="454" y="4786"/>
                    <a:pt x="1022" y="4786"/>
                  </a:cubicBezTo>
                  <a:cubicBezTo>
                    <a:pt x="3083" y="4786"/>
                    <a:pt x="4768" y="3102"/>
                    <a:pt x="4768" y="1022"/>
                  </a:cubicBezTo>
                  <a:lnTo>
                    <a:pt x="4768" y="0"/>
                  </a:ln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4574489" y="1777950"/>
              <a:ext cx="1186873" cy="1191353"/>
            </a:xfrm>
            <a:custGeom>
              <a:rect b="b" l="l" r="r" t="t"/>
              <a:pathLst>
                <a:path extrusionOk="0" h="4787" w="4769">
                  <a:moveTo>
                    <a:pt x="3747" y="0"/>
                  </a:moveTo>
                  <a:cubicBezTo>
                    <a:pt x="1663" y="0"/>
                    <a:pt x="1" y="1685"/>
                    <a:pt x="1" y="3747"/>
                  </a:cubicBezTo>
                  <a:lnTo>
                    <a:pt x="1" y="4786"/>
                  </a:lnTo>
                  <a:lnTo>
                    <a:pt x="1023" y="4786"/>
                  </a:lnTo>
                  <a:cubicBezTo>
                    <a:pt x="3084" y="4786"/>
                    <a:pt x="4769" y="3102"/>
                    <a:pt x="4769" y="1022"/>
                  </a:cubicBezTo>
                  <a:cubicBezTo>
                    <a:pt x="4769" y="454"/>
                    <a:pt x="4315" y="0"/>
                    <a:pt x="3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4574489" y="2964575"/>
              <a:ext cx="1186873" cy="1191353"/>
            </a:xfrm>
            <a:custGeom>
              <a:rect b="b" l="l" r="r" t="t"/>
              <a:pathLst>
                <a:path extrusionOk="0" h="4787" w="4769">
                  <a:moveTo>
                    <a:pt x="1" y="0"/>
                  </a:moveTo>
                  <a:lnTo>
                    <a:pt x="1" y="1022"/>
                  </a:lnTo>
                  <a:cubicBezTo>
                    <a:pt x="1" y="3102"/>
                    <a:pt x="1663" y="4786"/>
                    <a:pt x="3747" y="4786"/>
                  </a:cubicBezTo>
                  <a:cubicBezTo>
                    <a:pt x="4315" y="4786"/>
                    <a:pt x="4769" y="4314"/>
                    <a:pt x="4769" y="3746"/>
                  </a:cubicBezTo>
                  <a:cubicBezTo>
                    <a:pt x="4769" y="1685"/>
                    <a:pt x="3084" y="0"/>
                    <a:pt x="1023" y="0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 rot="2700000">
              <a:off x="4147312" y="2526211"/>
              <a:ext cx="849377" cy="84937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2" name="Google Shape;1022;p36"/>
            <p:cNvGrpSpPr/>
            <p:nvPr/>
          </p:nvGrpSpPr>
          <p:grpSpPr>
            <a:xfrm>
              <a:off x="3685889" y="2080326"/>
              <a:ext cx="1771850" cy="1769598"/>
              <a:chOff x="3685889" y="2080326"/>
              <a:chExt cx="1771850" cy="1769598"/>
            </a:xfrm>
          </p:grpSpPr>
          <p:sp>
            <p:nvSpPr>
              <p:cNvPr id="1023" name="Google Shape;1023;p36"/>
              <p:cNvSpPr/>
              <p:nvPr/>
            </p:nvSpPr>
            <p:spPr>
              <a:xfrm>
                <a:off x="5067064" y="2080326"/>
                <a:ext cx="390675" cy="388732"/>
              </a:xfrm>
              <a:custGeom>
                <a:rect b="b" l="l" r="r" t="t"/>
                <a:pathLst>
                  <a:path extrusionOk="0" h="2601" w="2614">
                    <a:moveTo>
                      <a:pt x="1307" y="0"/>
                    </a:moveTo>
                    <a:cubicBezTo>
                      <a:pt x="585" y="0"/>
                      <a:pt x="1" y="572"/>
                      <a:pt x="1" y="1294"/>
                    </a:cubicBezTo>
                    <a:cubicBezTo>
                      <a:pt x="1" y="2015"/>
                      <a:pt x="585" y="2600"/>
                      <a:pt x="1307" y="2600"/>
                    </a:cubicBezTo>
                    <a:cubicBezTo>
                      <a:pt x="2025" y="2600"/>
                      <a:pt x="2613" y="2015"/>
                      <a:pt x="2613" y="1294"/>
                    </a:cubicBezTo>
                    <a:cubicBezTo>
                      <a:pt x="2613" y="572"/>
                      <a:pt x="2025" y="0"/>
                      <a:pt x="1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>
                    <a:solidFill>
                      <a:schemeClr val="dk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02</a:t>
                </a:r>
                <a:endParaRPr>
                  <a:solidFill>
                    <a:schemeClr val="dk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4" name="Google Shape;1024;p36"/>
              <p:cNvSpPr/>
              <p:nvPr/>
            </p:nvSpPr>
            <p:spPr>
              <a:xfrm>
                <a:off x="5067064" y="3459248"/>
                <a:ext cx="390675" cy="390675"/>
              </a:xfrm>
              <a:custGeom>
                <a:rect b="b" l="l" r="r" t="t"/>
                <a:pathLst>
                  <a:path extrusionOk="0" h="2614" w="2614">
                    <a:moveTo>
                      <a:pt x="1307" y="1"/>
                    </a:moveTo>
                    <a:cubicBezTo>
                      <a:pt x="585" y="1"/>
                      <a:pt x="1" y="585"/>
                      <a:pt x="1" y="1307"/>
                    </a:cubicBezTo>
                    <a:cubicBezTo>
                      <a:pt x="1" y="2029"/>
                      <a:pt x="585" y="2614"/>
                      <a:pt x="1307" y="2614"/>
                    </a:cubicBezTo>
                    <a:cubicBezTo>
                      <a:pt x="2025" y="2614"/>
                      <a:pt x="2613" y="2029"/>
                      <a:pt x="2613" y="1307"/>
                    </a:cubicBezTo>
                    <a:cubicBezTo>
                      <a:pt x="2613" y="585"/>
                      <a:pt x="2025" y="1"/>
                      <a:pt x="1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>
                    <a:solidFill>
                      <a:schemeClr val="lt2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03</a:t>
                </a:r>
                <a:endParaRPr>
                  <a:solidFill>
                    <a:schemeClr val="lt2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5" name="Google Shape;1025;p36"/>
              <p:cNvSpPr/>
              <p:nvPr/>
            </p:nvSpPr>
            <p:spPr>
              <a:xfrm flipH="1">
                <a:off x="3685889" y="2080338"/>
                <a:ext cx="390675" cy="388732"/>
              </a:xfrm>
              <a:custGeom>
                <a:rect b="b" l="l" r="r" t="t"/>
                <a:pathLst>
                  <a:path extrusionOk="0" h="2601" w="2614">
                    <a:moveTo>
                      <a:pt x="1307" y="0"/>
                    </a:moveTo>
                    <a:cubicBezTo>
                      <a:pt x="585" y="0"/>
                      <a:pt x="1" y="572"/>
                      <a:pt x="1" y="1294"/>
                    </a:cubicBezTo>
                    <a:cubicBezTo>
                      <a:pt x="1" y="2015"/>
                      <a:pt x="585" y="2600"/>
                      <a:pt x="1307" y="2600"/>
                    </a:cubicBezTo>
                    <a:cubicBezTo>
                      <a:pt x="2025" y="2600"/>
                      <a:pt x="2613" y="2015"/>
                      <a:pt x="2613" y="1294"/>
                    </a:cubicBezTo>
                    <a:cubicBezTo>
                      <a:pt x="2613" y="572"/>
                      <a:pt x="2025" y="0"/>
                      <a:pt x="1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>
                    <a:solidFill>
                      <a:schemeClr val="accent3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01</a:t>
                </a:r>
                <a:endParaRPr>
                  <a:solidFill>
                    <a:schemeClr val="accent3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026" name="Google Shape;1026;p36"/>
              <p:cNvSpPr/>
              <p:nvPr/>
            </p:nvSpPr>
            <p:spPr>
              <a:xfrm flipH="1">
                <a:off x="3685889" y="3459248"/>
                <a:ext cx="390675" cy="390675"/>
              </a:xfrm>
              <a:custGeom>
                <a:rect b="b" l="l" r="r" t="t"/>
                <a:pathLst>
                  <a:path extrusionOk="0" h="2614" w="2614">
                    <a:moveTo>
                      <a:pt x="1307" y="1"/>
                    </a:moveTo>
                    <a:cubicBezTo>
                      <a:pt x="585" y="1"/>
                      <a:pt x="1" y="585"/>
                      <a:pt x="1" y="1307"/>
                    </a:cubicBezTo>
                    <a:cubicBezTo>
                      <a:pt x="1" y="2029"/>
                      <a:pt x="585" y="2614"/>
                      <a:pt x="1307" y="2614"/>
                    </a:cubicBezTo>
                    <a:cubicBezTo>
                      <a:pt x="2025" y="2614"/>
                      <a:pt x="2613" y="2029"/>
                      <a:pt x="2613" y="1307"/>
                    </a:cubicBezTo>
                    <a:cubicBezTo>
                      <a:pt x="2613" y="585"/>
                      <a:pt x="2025" y="1"/>
                      <a:pt x="13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>
                    <a:solidFill>
                      <a:schemeClr val="accen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04</a:t>
                </a:r>
                <a:endParaRPr>
                  <a:solidFill>
                    <a:schemeClr val="accent1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sp>
        <p:nvSpPr>
          <p:cNvPr id="1027" name="Google Shape;1027;p36"/>
          <p:cNvSpPr/>
          <p:nvPr/>
        </p:nvSpPr>
        <p:spPr>
          <a:xfrm rot="5400000">
            <a:off x="7000375" y="798925"/>
            <a:ext cx="1114500" cy="2085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6"/>
          <p:cNvSpPr/>
          <p:nvPr/>
        </p:nvSpPr>
        <p:spPr>
          <a:xfrm rot="5400000">
            <a:off x="7000375" y="3066250"/>
            <a:ext cx="1114500" cy="2085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6"/>
          <p:cNvSpPr/>
          <p:nvPr/>
        </p:nvSpPr>
        <p:spPr>
          <a:xfrm flipH="1" rot="-5400000">
            <a:off x="1029125" y="798925"/>
            <a:ext cx="1114500" cy="2085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 rot="-5400000">
            <a:off x="1029125" y="3066250"/>
            <a:ext cx="1114500" cy="20850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5" name="Google Shape;1035;p37"/>
          <p:cNvCxnSpPr/>
          <p:nvPr/>
        </p:nvCxnSpPr>
        <p:spPr>
          <a:xfrm>
            <a:off x="5947475" y="2860713"/>
            <a:ext cx="1285800" cy="10800"/>
          </a:xfrm>
          <a:prstGeom prst="straightConnector1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6" name="Google Shape;1036;p37"/>
          <p:cNvCxnSpPr/>
          <p:nvPr/>
        </p:nvCxnSpPr>
        <p:spPr>
          <a:xfrm>
            <a:off x="2261300" y="2860713"/>
            <a:ext cx="1285800" cy="108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7" name="Google Shape;1037;p37"/>
          <p:cNvCxnSpPr/>
          <p:nvPr/>
        </p:nvCxnSpPr>
        <p:spPr>
          <a:xfrm>
            <a:off x="5561400" y="4365375"/>
            <a:ext cx="12858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37"/>
          <p:cNvCxnSpPr/>
          <p:nvPr/>
        </p:nvCxnSpPr>
        <p:spPr>
          <a:xfrm>
            <a:off x="2261300" y="4354650"/>
            <a:ext cx="1285800" cy="108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37"/>
          <p:cNvCxnSpPr/>
          <p:nvPr/>
        </p:nvCxnSpPr>
        <p:spPr>
          <a:xfrm>
            <a:off x="5561400" y="1371600"/>
            <a:ext cx="128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37"/>
          <p:cNvCxnSpPr/>
          <p:nvPr/>
        </p:nvCxnSpPr>
        <p:spPr>
          <a:xfrm>
            <a:off x="2261300" y="1360875"/>
            <a:ext cx="1285800" cy="1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p37"/>
          <p:cNvSpPr/>
          <p:nvPr/>
        </p:nvSpPr>
        <p:spPr>
          <a:xfrm>
            <a:off x="6768001" y="2499505"/>
            <a:ext cx="2112954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7"/>
          <p:cNvSpPr/>
          <p:nvPr/>
        </p:nvSpPr>
        <p:spPr>
          <a:xfrm>
            <a:off x="6768001" y="3974083"/>
            <a:ext cx="2112954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7"/>
          <p:cNvSpPr/>
          <p:nvPr/>
        </p:nvSpPr>
        <p:spPr>
          <a:xfrm>
            <a:off x="6768012" y="986225"/>
            <a:ext cx="2112954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7"/>
          <p:cNvSpPr/>
          <p:nvPr/>
        </p:nvSpPr>
        <p:spPr>
          <a:xfrm>
            <a:off x="260088" y="2499504"/>
            <a:ext cx="2108898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7"/>
          <p:cNvSpPr/>
          <p:nvPr/>
        </p:nvSpPr>
        <p:spPr>
          <a:xfrm>
            <a:off x="258050" y="3974083"/>
            <a:ext cx="2108898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7"/>
          <p:cNvSpPr/>
          <p:nvPr/>
        </p:nvSpPr>
        <p:spPr>
          <a:xfrm>
            <a:off x="262136" y="986225"/>
            <a:ext cx="2108898" cy="771913"/>
          </a:xfrm>
          <a:custGeom>
            <a:rect b="b" l="l" r="r" t="t"/>
            <a:pathLst>
              <a:path extrusionOk="0" h="3388" w="12016">
                <a:moveTo>
                  <a:pt x="1702" y="1"/>
                </a:moveTo>
                <a:cubicBezTo>
                  <a:pt x="761" y="1"/>
                  <a:pt x="0" y="761"/>
                  <a:pt x="0" y="1689"/>
                </a:cubicBezTo>
                <a:cubicBezTo>
                  <a:pt x="0" y="2626"/>
                  <a:pt x="761" y="3387"/>
                  <a:pt x="1702" y="3387"/>
                </a:cubicBezTo>
                <a:lnTo>
                  <a:pt x="10327" y="3387"/>
                </a:lnTo>
                <a:cubicBezTo>
                  <a:pt x="11267" y="3387"/>
                  <a:pt x="12015" y="2626"/>
                  <a:pt x="12015" y="1689"/>
                </a:cubicBezTo>
                <a:cubicBezTo>
                  <a:pt x="12015" y="761"/>
                  <a:pt x="11267" y="1"/>
                  <a:pt x="10327" y="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7"/>
          <p:cNvSpPr txBox="1"/>
          <p:nvPr/>
        </p:nvSpPr>
        <p:spPr>
          <a:xfrm>
            <a:off x="416163" y="39741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48" name="Google Shape;1048;p37"/>
          <p:cNvSpPr txBox="1"/>
          <p:nvPr/>
        </p:nvSpPr>
        <p:spPr>
          <a:xfrm>
            <a:off x="416163" y="42447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49" name="Google Shape;1049;p37"/>
          <p:cNvSpPr txBox="1"/>
          <p:nvPr/>
        </p:nvSpPr>
        <p:spPr>
          <a:xfrm>
            <a:off x="416163" y="952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0" name="Google Shape;1050;p37"/>
          <p:cNvSpPr txBox="1"/>
          <p:nvPr/>
        </p:nvSpPr>
        <p:spPr>
          <a:xfrm>
            <a:off x="416163" y="1223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1" name="Google Shape;1051;p37"/>
          <p:cNvSpPr txBox="1"/>
          <p:nvPr/>
        </p:nvSpPr>
        <p:spPr>
          <a:xfrm>
            <a:off x="416163" y="2482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2" name="Google Shape;1052;p37"/>
          <p:cNvSpPr txBox="1"/>
          <p:nvPr/>
        </p:nvSpPr>
        <p:spPr>
          <a:xfrm>
            <a:off x="416163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3" name="Google Shape;1053;p37"/>
          <p:cNvSpPr txBox="1"/>
          <p:nvPr/>
        </p:nvSpPr>
        <p:spPr>
          <a:xfrm>
            <a:off x="6687522" y="122324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4" name="Google Shape;1054;p37"/>
          <p:cNvSpPr txBox="1"/>
          <p:nvPr/>
        </p:nvSpPr>
        <p:spPr>
          <a:xfrm>
            <a:off x="6687522" y="952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5" name="Google Shape;1055;p37"/>
          <p:cNvSpPr txBox="1"/>
          <p:nvPr/>
        </p:nvSpPr>
        <p:spPr>
          <a:xfrm>
            <a:off x="6687522" y="2482691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6" name="Google Shape;1056;p37"/>
          <p:cNvSpPr txBox="1"/>
          <p:nvPr/>
        </p:nvSpPr>
        <p:spPr>
          <a:xfrm>
            <a:off x="6687522" y="275334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7" name="Google Shape;1057;p37"/>
          <p:cNvSpPr txBox="1"/>
          <p:nvPr/>
        </p:nvSpPr>
        <p:spPr>
          <a:xfrm>
            <a:off x="6687522" y="397410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8" name="Google Shape;1058;p37"/>
          <p:cNvSpPr txBox="1"/>
          <p:nvPr/>
        </p:nvSpPr>
        <p:spPr>
          <a:xfrm>
            <a:off x="6687522" y="4244760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59" name="Google Shape;1059;p3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37"/>
          <p:cNvGrpSpPr/>
          <p:nvPr/>
        </p:nvGrpSpPr>
        <p:grpSpPr>
          <a:xfrm>
            <a:off x="2654550" y="999050"/>
            <a:ext cx="3834894" cy="3828923"/>
            <a:chOff x="2654550" y="999050"/>
            <a:chExt cx="3834894" cy="3828923"/>
          </a:xfrm>
        </p:grpSpPr>
        <p:sp>
          <p:nvSpPr>
            <p:cNvPr id="1061" name="Google Shape;1061;p37"/>
            <p:cNvSpPr/>
            <p:nvPr/>
          </p:nvSpPr>
          <p:spPr>
            <a:xfrm>
              <a:off x="5011080" y="2035994"/>
              <a:ext cx="1478364" cy="1755034"/>
            </a:xfrm>
            <a:custGeom>
              <a:rect b="b" l="l" r="r" t="t"/>
              <a:pathLst>
                <a:path extrusionOk="0" h="12357" w="10409">
                  <a:moveTo>
                    <a:pt x="8914" y="1"/>
                  </a:moveTo>
                  <a:lnTo>
                    <a:pt x="1" y="5145"/>
                  </a:lnTo>
                  <a:cubicBezTo>
                    <a:pt x="114" y="5468"/>
                    <a:pt x="173" y="5808"/>
                    <a:pt x="173" y="6185"/>
                  </a:cubicBezTo>
                  <a:cubicBezTo>
                    <a:pt x="173" y="6548"/>
                    <a:pt x="114" y="6889"/>
                    <a:pt x="1" y="7207"/>
                  </a:cubicBezTo>
                  <a:lnTo>
                    <a:pt x="8914" y="12356"/>
                  </a:lnTo>
                  <a:cubicBezTo>
                    <a:pt x="9859" y="10499"/>
                    <a:pt x="10408" y="8401"/>
                    <a:pt x="10408" y="6185"/>
                  </a:cubicBezTo>
                  <a:cubicBezTo>
                    <a:pt x="10408" y="3956"/>
                    <a:pt x="9859" y="1853"/>
                    <a:pt x="8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2654550" y="2035994"/>
              <a:ext cx="1478364" cy="1755034"/>
            </a:xfrm>
            <a:custGeom>
              <a:rect b="b" l="l" r="r" t="t"/>
              <a:pathLst>
                <a:path extrusionOk="0" h="12357" w="10409">
                  <a:moveTo>
                    <a:pt x="1495" y="1"/>
                  </a:moveTo>
                  <a:cubicBezTo>
                    <a:pt x="550" y="1853"/>
                    <a:pt x="1" y="3956"/>
                    <a:pt x="1" y="6185"/>
                  </a:cubicBezTo>
                  <a:cubicBezTo>
                    <a:pt x="1" y="8401"/>
                    <a:pt x="550" y="10499"/>
                    <a:pt x="1495" y="12356"/>
                  </a:cubicBezTo>
                  <a:lnTo>
                    <a:pt x="10408" y="7207"/>
                  </a:lnTo>
                  <a:cubicBezTo>
                    <a:pt x="10295" y="6889"/>
                    <a:pt x="10236" y="6548"/>
                    <a:pt x="10236" y="6185"/>
                  </a:cubicBezTo>
                  <a:cubicBezTo>
                    <a:pt x="10236" y="5808"/>
                    <a:pt x="10295" y="5468"/>
                    <a:pt x="10408" y="5145"/>
                  </a:cubicBezTo>
                  <a:lnTo>
                    <a:pt x="14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4664815" y="999050"/>
              <a:ext cx="1518274" cy="1606615"/>
            </a:xfrm>
            <a:custGeom>
              <a:rect b="b" l="l" r="r" t="t"/>
              <a:pathLst>
                <a:path extrusionOk="0" h="11312" w="10690">
                  <a:moveTo>
                    <a:pt x="0" y="0"/>
                  </a:moveTo>
                  <a:lnTo>
                    <a:pt x="0" y="10271"/>
                  </a:lnTo>
                  <a:cubicBezTo>
                    <a:pt x="700" y="10421"/>
                    <a:pt x="1322" y="10803"/>
                    <a:pt x="1794" y="11311"/>
                  </a:cubicBezTo>
                  <a:lnTo>
                    <a:pt x="10689" y="6166"/>
                  </a:lnTo>
                  <a:cubicBezTo>
                    <a:pt x="8401" y="2629"/>
                    <a:pt x="4482" y="20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664815" y="3220647"/>
              <a:ext cx="1518274" cy="1607325"/>
            </a:xfrm>
            <a:custGeom>
              <a:rect b="b" l="l" r="r" t="t"/>
              <a:pathLst>
                <a:path extrusionOk="0" h="11317" w="10690">
                  <a:moveTo>
                    <a:pt x="1794" y="1"/>
                  </a:moveTo>
                  <a:cubicBezTo>
                    <a:pt x="1322" y="514"/>
                    <a:pt x="700" y="891"/>
                    <a:pt x="0" y="1045"/>
                  </a:cubicBezTo>
                  <a:lnTo>
                    <a:pt x="0" y="11317"/>
                  </a:lnTo>
                  <a:cubicBezTo>
                    <a:pt x="4482" y="11108"/>
                    <a:pt x="8401" y="8706"/>
                    <a:pt x="10689" y="5150"/>
                  </a:cubicBezTo>
                  <a:lnTo>
                    <a:pt x="17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2960905" y="3220647"/>
              <a:ext cx="1518274" cy="1607325"/>
            </a:xfrm>
            <a:custGeom>
              <a:rect b="b" l="l" r="r" t="t"/>
              <a:pathLst>
                <a:path extrusionOk="0" h="11317" w="10690">
                  <a:moveTo>
                    <a:pt x="8891" y="1"/>
                  </a:moveTo>
                  <a:lnTo>
                    <a:pt x="1" y="5150"/>
                  </a:lnTo>
                  <a:cubicBezTo>
                    <a:pt x="2289" y="8706"/>
                    <a:pt x="6208" y="11108"/>
                    <a:pt x="10690" y="11317"/>
                  </a:cubicBezTo>
                  <a:lnTo>
                    <a:pt x="10690" y="1045"/>
                  </a:lnTo>
                  <a:cubicBezTo>
                    <a:pt x="9990" y="891"/>
                    <a:pt x="9364" y="514"/>
                    <a:pt x="8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2960905" y="999050"/>
              <a:ext cx="1518274" cy="1606615"/>
            </a:xfrm>
            <a:custGeom>
              <a:rect b="b" l="l" r="r" t="t"/>
              <a:pathLst>
                <a:path extrusionOk="0" h="11312" w="10690">
                  <a:moveTo>
                    <a:pt x="10690" y="0"/>
                  </a:moveTo>
                  <a:cubicBezTo>
                    <a:pt x="6208" y="204"/>
                    <a:pt x="2289" y="2629"/>
                    <a:pt x="1" y="6166"/>
                  </a:cubicBezTo>
                  <a:lnTo>
                    <a:pt x="8891" y="11311"/>
                  </a:lnTo>
                  <a:cubicBezTo>
                    <a:pt x="9364" y="10803"/>
                    <a:pt x="9990" y="10421"/>
                    <a:pt x="10690" y="10271"/>
                  </a:cubicBezTo>
                  <a:lnTo>
                    <a:pt x="106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2842879" y="2084426"/>
              <a:ext cx="926871" cy="1658171"/>
            </a:xfrm>
            <a:custGeom>
              <a:rect b="b" l="l" r="r" t="t"/>
              <a:pathLst>
                <a:path extrusionOk="0" h="11675" w="6526">
                  <a:moveTo>
                    <a:pt x="1476" y="0"/>
                  </a:moveTo>
                  <a:cubicBezTo>
                    <a:pt x="527" y="1739"/>
                    <a:pt x="1" y="3728"/>
                    <a:pt x="1" y="5844"/>
                  </a:cubicBezTo>
                  <a:cubicBezTo>
                    <a:pt x="1" y="7946"/>
                    <a:pt x="527" y="9931"/>
                    <a:pt x="1476" y="11674"/>
                  </a:cubicBezTo>
                  <a:lnTo>
                    <a:pt x="6526" y="8759"/>
                  </a:lnTo>
                  <a:cubicBezTo>
                    <a:pt x="6203" y="8137"/>
                    <a:pt x="5994" y="7433"/>
                    <a:pt x="5881" y="6716"/>
                  </a:cubicBezTo>
                  <a:lnTo>
                    <a:pt x="5014" y="5844"/>
                  </a:lnTo>
                  <a:lnTo>
                    <a:pt x="5881" y="4959"/>
                  </a:lnTo>
                  <a:cubicBezTo>
                    <a:pt x="5994" y="4237"/>
                    <a:pt x="6203" y="3556"/>
                    <a:pt x="6526" y="2915"/>
                  </a:cubicBezTo>
                  <a:lnTo>
                    <a:pt x="1476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3095121" y="3401307"/>
              <a:ext cx="1435046" cy="1241604"/>
            </a:xfrm>
            <a:custGeom>
              <a:rect b="b" l="l" r="r" t="t"/>
              <a:pathLst>
                <a:path extrusionOk="0" h="8742" w="10104">
                  <a:moveTo>
                    <a:pt x="5054" y="0"/>
                  </a:moveTo>
                  <a:lnTo>
                    <a:pt x="0" y="2911"/>
                  </a:lnTo>
                  <a:cubicBezTo>
                    <a:pt x="2084" y="6335"/>
                    <a:pt x="5830" y="8646"/>
                    <a:pt x="10103" y="8741"/>
                  </a:cubicBezTo>
                  <a:lnTo>
                    <a:pt x="10103" y="2911"/>
                  </a:lnTo>
                  <a:cubicBezTo>
                    <a:pt x="9368" y="2875"/>
                    <a:pt x="8668" y="2702"/>
                    <a:pt x="8024" y="2457"/>
                  </a:cubicBezTo>
                  <a:lnTo>
                    <a:pt x="6811" y="2779"/>
                  </a:lnTo>
                  <a:lnTo>
                    <a:pt x="6489" y="1567"/>
                  </a:lnTo>
                  <a:cubicBezTo>
                    <a:pt x="5921" y="1136"/>
                    <a:pt x="5449" y="586"/>
                    <a:pt x="5054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4613259" y="1184112"/>
              <a:ext cx="1435046" cy="1244161"/>
            </a:xfrm>
            <a:custGeom>
              <a:rect b="b" l="l" r="r" t="t"/>
              <a:pathLst>
                <a:path extrusionOk="0" h="8760" w="10104">
                  <a:moveTo>
                    <a:pt x="0" y="0"/>
                  </a:moveTo>
                  <a:lnTo>
                    <a:pt x="0" y="5826"/>
                  </a:lnTo>
                  <a:cubicBezTo>
                    <a:pt x="740" y="5867"/>
                    <a:pt x="1439" y="6035"/>
                    <a:pt x="2084" y="6303"/>
                  </a:cubicBezTo>
                  <a:lnTo>
                    <a:pt x="3292" y="5980"/>
                  </a:lnTo>
                  <a:lnTo>
                    <a:pt x="3614" y="7170"/>
                  </a:lnTo>
                  <a:cubicBezTo>
                    <a:pt x="4182" y="7624"/>
                    <a:pt x="4654" y="8155"/>
                    <a:pt x="5054" y="8759"/>
                  </a:cubicBezTo>
                  <a:lnTo>
                    <a:pt x="10103" y="5826"/>
                  </a:lnTo>
                  <a:cubicBezTo>
                    <a:pt x="8024" y="2402"/>
                    <a:pt x="4277" y="96"/>
                    <a:pt x="0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5370979" y="2084426"/>
              <a:ext cx="930138" cy="1658171"/>
            </a:xfrm>
            <a:custGeom>
              <a:rect b="b" l="l" r="r" t="t"/>
              <a:pathLst>
                <a:path extrusionOk="0" h="11675" w="6549">
                  <a:moveTo>
                    <a:pt x="5072" y="0"/>
                  </a:moveTo>
                  <a:lnTo>
                    <a:pt x="0" y="2915"/>
                  </a:lnTo>
                  <a:cubicBezTo>
                    <a:pt x="341" y="3556"/>
                    <a:pt x="550" y="4237"/>
                    <a:pt x="663" y="4959"/>
                  </a:cubicBezTo>
                  <a:lnTo>
                    <a:pt x="1535" y="5844"/>
                  </a:lnTo>
                  <a:lnTo>
                    <a:pt x="663" y="6716"/>
                  </a:lnTo>
                  <a:cubicBezTo>
                    <a:pt x="550" y="7433"/>
                    <a:pt x="341" y="8137"/>
                    <a:pt x="0" y="8759"/>
                  </a:cubicBezTo>
                  <a:lnTo>
                    <a:pt x="5072" y="11674"/>
                  </a:lnTo>
                  <a:cubicBezTo>
                    <a:pt x="6017" y="9931"/>
                    <a:pt x="6548" y="7946"/>
                    <a:pt x="6548" y="5844"/>
                  </a:cubicBezTo>
                  <a:cubicBezTo>
                    <a:pt x="6548" y="3728"/>
                    <a:pt x="6017" y="1739"/>
                    <a:pt x="5072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4613259" y="3401307"/>
              <a:ext cx="1435046" cy="1241604"/>
            </a:xfrm>
            <a:custGeom>
              <a:rect b="b" l="l" r="r" t="t"/>
              <a:pathLst>
                <a:path extrusionOk="0" h="8742" w="10104">
                  <a:moveTo>
                    <a:pt x="5054" y="0"/>
                  </a:moveTo>
                  <a:cubicBezTo>
                    <a:pt x="4654" y="586"/>
                    <a:pt x="4182" y="1136"/>
                    <a:pt x="3614" y="1567"/>
                  </a:cubicBezTo>
                  <a:lnTo>
                    <a:pt x="3292" y="2779"/>
                  </a:lnTo>
                  <a:lnTo>
                    <a:pt x="2084" y="2457"/>
                  </a:lnTo>
                  <a:cubicBezTo>
                    <a:pt x="1439" y="2702"/>
                    <a:pt x="740" y="2875"/>
                    <a:pt x="0" y="2911"/>
                  </a:cubicBezTo>
                  <a:lnTo>
                    <a:pt x="0" y="8741"/>
                  </a:lnTo>
                  <a:cubicBezTo>
                    <a:pt x="4277" y="8646"/>
                    <a:pt x="8024" y="6335"/>
                    <a:pt x="10103" y="2911"/>
                  </a:cubicBezTo>
                  <a:lnTo>
                    <a:pt x="50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3095121" y="1184112"/>
              <a:ext cx="1435046" cy="1244161"/>
            </a:xfrm>
            <a:custGeom>
              <a:rect b="b" l="l" r="r" t="t"/>
              <a:pathLst>
                <a:path extrusionOk="0" h="8760" w="10104">
                  <a:moveTo>
                    <a:pt x="10103" y="0"/>
                  </a:moveTo>
                  <a:cubicBezTo>
                    <a:pt x="5830" y="96"/>
                    <a:pt x="2084" y="2402"/>
                    <a:pt x="0" y="5826"/>
                  </a:cubicBezTo>
                  <a:lnTo>
                    <a:pt x="5054" y="8759"/>
                  </a:lnTo>
                  <a:cubicBezTo>
                    <a:pt x="5449" y="8155"/>
                    <a:pt x="5921" y="7624"/>
                    <a:pt x="6489" y="7170"/>
                  </a:cubicBezTo>
                  <a:lnTo>
                    <a:pt x="6811" y="5980"/>
                  </a:lnTo>
                  <a:lnTo>
                    <a:pt x="8024" y="6303"/>
                  </a:lnTo>
                  <a:cubicBezTo>
                    <a:pt x="8668" y="6035"/>
                    <a:pt x="9368" y="5867"/>
                    <a:pt x="10103" y="5826"/>
                  </a:cubicBezTo>
                  <a:lnTo>
                    <a:pt x="1010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5067064" y="1563588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02</a:t>
              </a:r>
              <a:endPara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5720056" y="2717891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</a:rPr>
                <a:t>03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5067064" y="3874698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04</a:t>
              </a:r>
              <a:endPara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 flipH="1">
              <a:off x="3685889" y="1563601"/>
              <a:ext cx="390675" cy="388732"/>
            </a:xfrm>
            <a:custGeom>
              <a:rect b="b" l="l" r="r" t="t"/>
              <a:pathLst>
                <a:path extrusionOk="0" h="2601" w="2614">
                  <a:moveTo>
                    <a:pt x="1307" y="0"/>
                  </a:moveTo>
                  <a:cubicBezTo>
                    <a:pt x="585" y="0"/>
                    <a:pt x="1" y="572"/>
                    <a:pt x="1" y="1294"/>
                  </a:cubicBezTo>
                  <a:cubicBezTo>
                    <a:pt x="1" y="2015"/>
                    <a:pt x="585" y="2600"/>
                    <a:pt x="1307" y="2600"/>
                  </a:cubicBezTo>
                  <a:cubicBezTo>
                    <a:pt x="2025" y="2600"/>
                    <a:pt x="2613" y="2015"/>
                    <a:pt x="2613" y="1294"/>
                  </a:cubicBezTo>
                  <a:cubicBezTo>
                    <a:pt x="2613" y="572"/>
                    <a:pt x="2025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01</a:t>
              </a:r>
              <a:endPara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 flipH="1">
              <a:off x="3029647" y="2717891"/>
              <a:ext cx="390526" cy="390526"/>
            </a:xfrm>
            <a:custGeom>
              <a:rect b="b" l="l" r="r" t="t"/>
              <a:pathLst>
                <a:path extrusionOk="0" h="2613" w="2613">
                  <a:moveTo>
                    <a:pt x="1307" y="0"/>
                  </a:moveTo>
                  <a:cubicBezTo>
                    <a:pt x="585" y="0"/>
                    <a:pt x="0" y="588"/>
                    <a:pt x="0" y="1306"/>
                  </a:cubicBezTo>
                  <a:cubicBezTo>
                    <a:pt x="0" y="2028"/>
                    <a:pt x="585" y="2613"/>
                    <a:pt x="1307" y="2613"/>
                  </a:cubicBezTo>
                  <a:cubicBezTo>
                    <a:pt x="2028" y="2613"/>
                    <a:pt x="2613" y="2028"/>
                    <a:pt x="2613" y="1306"/>
                  </a:cubicBezTo>
                  <a:cubicBezTo>
                    <a:pt x="2613" y="588"/>
                    <a:pt x="2028" y="0"/>
                    <a:pt x="13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06</a:t>
              </a:r>
              <a:endPara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78" name="Google Shape;1078;p37"/>
            <p:cNvSpPr/>
            <p:nvPr/>
          </p:nvSpPr>
          <p:spPr>
            <a:xfrm flipH="1">
              <a:off x="3685889" y="3874698"/>
              <a:ext cx="390675" cy="390675"/>
            </a:xfrm>
            <a:custGeom>
              <a:rect b="b" l="l" r="r" t="t"/>
              <a:pathLst>
                <a:path extrusionOk="0" h="2614" w="2614">
                  <a:moveTo>
                    <a:pt x="1307" y="1"/>
                  </a:moveTo>
                  <a:cubicBezTo>
                    <a:pt x="585" y="1"/>
                    <a:pt x="1" y="585"/>
                    <a:pt x="1" y="1307"/>
                  </a:cubicBezTo>
                  <a:cubicBezTo>
                    <a:pt x="1" y="2029"/>
                    <a:pt x="585" y="2614"/>
                    <a:pt x="1307" y="2614"/>
                  </a:cubicBezTo>
                  <a:cubicBezTo>
                    <a:pt x="2025" y="2614"/>
                    <a:pt x="2613" y="2029"/>
                    <a:pt x="2613" y="1307"/>
                  </a:cubicBezTo>
                  <a:cubicBezTo>
                    <a:pt x="2613" y="585"/>
                    <a:pt x="2025" y="1"/>
                    <a:pt x="13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Fira Sans"/>
                  <a:ea typeface="Fira Sans"/>
                  <a:cs typeface="Fira Sans"/>
                  <a:sym typeface="Fira Sans"/>
                </a:rPr>
                <a:t>05</a:t>
              </a:r>
              <a:endParaRPr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3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8"/>
          <p:cNvSpPr/>
          <p:nvPr/>
        </p:nvSpPr>
        <p:spPr>
          <a:xfrm>
            <a:off x="5363154" y="1301075"/>
            <a:ext cx="926920" cy="891074"/>
          </a:xfrm>
          <a:custGeom>
            <a:rect b="b" l="l" r="r" t="t"/>
            <a:pathLst>
              <a:path extrusionOk="0" h="2983" w="3103">
                <a:moveTo>
                  <a:pt x="1720" y="1"/>
                </a:moveTo>
                <a:cubicBezTo>
                  <a:pt x="1398" y="1"/>
                  <a:pt x="1077" y="124"/>
                  <a:pt x="832" y="372"/>
                </a:cubicBezTo>
                <a:lnTo>
                  <a:pt x="1" y="1203"/>
                </a:lnTo>
                <a:lnTo>
                  <a:pt x="569" y="1770"/>
                </a:lnTo>
                <a:lnTo>
                  <a:pt x="569" y="2397"/>
                </a:lnTo>
                <a:lnTo>
                  <a:pt x="1191" y="2397"/>
                </a:lnTo>
                <a:lnTo>
                  <a:pt x="1776" y="2983"/>
                </a:lnTo>
                <a:lnTo>
                  <a:pt x="2612" y="2129"/>
                </a:lnTo>
                <a:cubicBezTo>
                  <a:pt x="3102" y="1639"/>
                  <a:pt x="3102" y="862"/>
                  <a:pt x="2612" y="372"/>
                </a:cubicBezTo>
                <a:cubicBezTo>
                  <a:pt x="2364" y="124"/>
                  <a:pt x="2042" y="1"/>
                  <a:pt x="1720" y="1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8"/>
          <p:cNvSpPr/>
          <p:nvPr/>
        </p:nvSpPr>
        <p:spPr>
          <a:xfrm>
            <a:off x="2853925" y="3773554"/>
            <a:ext cx="926622" cy="885697"/>
          </a:xfrm>
          <a:custGeom>
            <a:rect b="b" l="l" r="r" t="t"/>
            <a:pathLst>
              <a:path extrusionOk="0" h="2965" w="3102">
                <a:moveTo>
                  <a:pt x="1322" y="0"/>
                </a:moveTo>
                <a:lnTo>
                  <a:pt x="491" y="836"/>
                </a:lnTo>
                <a:cubicBezTo>
                  <a:pt x="1" y="1326"/>
                  <a:pt x="1" y="2121"/>
                  <a:pt x="491" y="2593"/>
                </a:cubicBezTo>
                <a:cubicBezTo>
                  <a:pt x="736" y="2840"/>
                  <a:pt x="1057" y="2964"/>
                  <a:pt x="1379" y="2964"/>
                </a:cubicBezTo>
                <a:cubicBezTo>
                  <a:pt x="1701" y="2964"/>
                  <a:pt x="2023" y="2840"/>
                  <a:pt x="2271" y="2593"/>
                </a:cubicBezTo>
                <a:lnTo>
                  <a:pt x="3102" y="1762"/>
                </a:lnTo>
                <a:lnTo>
                  <a:pt x="2534" y="1194"/>
                </a:lnTo>
                <a:lnTo>
                  <a:pt x="2534" y="568"/>
                </a:lnTo>
                <a:lnTo>
                  <a:pt x="1889" y="568"/>
                </a:lnTo>
                <a:lnTo>
                  <a:pt x="1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5363154" y="3773554"/>
            <a:ext cx="926920" cy="885697"/>
          </a:xfrm>
          <a:custGeom>
            <a:rect b="b" l="l" r="r" t="t"/>
            <a:pathLst>
              <a:path extrusionOk="0" h="2965" w="3103">
                <a:moveTo>
                  <a:pt x="1776" y="0"/>
                </a:moveTo>
                <a:lnTo>
                  <a:pt x="1191" y="568"/>
                </a:lnTo>
                <a:lnTo>
                  <a:pt x="569" y="568"/>
                </a:lnTo>
                <a:lnTo>
                  <a:pt x="569" y="1194"/>
                </a:lnTo>
                <a:lnTo>
                  <a:pt x="1" y="1762"/>
                </a:lnTo>
                <a:lnTo>
                  <a:pt x="832" y="2593"/>
                </a:lnTo>
                <a:cubicBezTo>
                  <a:pt x="1077" y="2840"/>
                  <a:pt x="1398" y="2964"/>
                  <a:pt x="1720" y="2964"/>
                </a:cubicBezTo>
                <a:cubicBezTo>
                  <a:pt x="2042" y="2964"/>
                  <a:pt x="2364" y="2840"/>
                  <a:pt x="2612" y="2593"/>
                </a:cubicBezTo>
                <a:cubicBezTo>
                  <a:pt x="3102" y="2121"/>
                  <a:pt x="3102" y="1326"/>
                  <a:pt x="2612" y="836"/>
                </a:cubicBezTo>
                <a:lnTo>
                  <a:pt x="1776" y="0"/>
                </a:ln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8"/>
          <p:cNvSpPr/>
          <p:nvPr/>
        </p:nvSpPr>
        <p:spPr>
          <a:xfrm>
            <a:off x="2853925" y="1301075"/>
            <a:ext cx="926622" cy="891074"/>
          </a:xfrm>
          <a:custGeom>
            <a:rect b="b" l="l" r="r" t="t"/>
            <a:pathLst>
              <a:path extrusionOk="0" h="2983" w="3102">
                <a:moveTo>
                  <a:pt x="1379" y="1"/>
                </a:moveTo>
                <a:cubicBezTo>
                  <a:pt x="1057" y="1"/>
                  <a:pt x="736" y="124"/>
                  <a:pt x="491" y="372"/>
                </a:cubicBezTo>
                <a:cubicBezTo>
                  <a:pt x="1" y="862"/>
                  <a:pt x="1" y="1639"/>
                  <a:pt x="491" y="2129"/>
                </a:cubicBezTo>
                <a:lnTo>
                  <a:pt x="1322" y="2983"/>
                </a:lnTo>
                <a:lnTo>
                  <a:pt x="1889" y="2397"/>
                </a:lnTo>
                <a:lnTo>
                  <a:pt x="2534" y="2397"/>
                </a:lnTo>
                <a:lnTo>
                  <a:pt x="2534" y="1770"/>
                </a:lnTo>
                <a:lnTo>
                  <a:pt x="3102" y="1203"/>
                </a:lnTo>
                <a:lnTo>
                  <a:pt x="2271" y="372"/>
                </a:lnTo>
                <a:cubicBezTo>
                  <a:pt x="2023" y="124"/>
                  <a:pt x="1701" y="1"/>
                  <a:pt x="1379" y="1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8"/>
          <p:cNvSpPr/>
          <p:nvPr/>
        </p:nvSpPr>
        <p:spPr>
          <a:xfrm>
            <a:off x="3621630" y="3819557"/>
            <a:ext cx="910491" cy="469584"/>
          </a:xfrm>
          <a:custGeom>
            <a:rect b="b" l="l" r="r" t="t"/>
            <a:pathLst>
              <a:path extrusionOk="0" h="1572" w="3048">
                <a:moveTo>
                  <a:pt x="228" y="1"/>
                </a:moveTo>
                <a:lnTo>
                  <a:pt x="1" y="209"/>
                </a:lnTo>
                <a:cubicBezTo>
                  <a:pt x="382" y="604"/>
                  <a:pt x="836" y="945"/>
                  <a:pt x="1345" y="1172"/>
                </a:cubicBezTo>
                <a:cubicBezTo>
                  <a:pt x="1894" y="1435"/>
                  <a:pt x="2462" y="1549"/>
                  <a:pt x="3029" y="1572"/>
                </a:cubicBezTo>
                <a:lnTo>
                  <a:pt x="3047" y="1249"/>
                </a:lnTo>
                <a:cubicBezTo>
                  <a:pt x="2521" y="1231"/>
                  <a:pt x="1989" y="1118"/>
                  <a:pt x="1499" y="891"/>
                </a:cubicBezTo>
                <a:cubicBezTo>
                  <a:pt x="1004" y="664"/>
                  <a:pt x="591" y="359"/>
                  <a:pt x="2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8"/>
          <p:cNvSpPr/>
          <p:nvPr/>
        </p:nvSpPr>
        <p:spPr>
          <a:xfrm>
            <a:off x="4594254" y="1694186"/>
            <a:ext cx="910491" cy="469584"/>
          </a:xfrm>
          <a:custGeom>
            <a:rect b="b" l="l" r="r" t="t"/>
            <a:pathLst>
              <a:path extrusionOk="0" h="1572" w="3048">
                <a:moveTo>
                  <a:pt x="0" y="0"/>
                </a:moveTo>
                <a:lnTo>
                  <a:pt x="0" y="323"/>
                </a:lnTo>
                <a:cubicBezTo>
                  <a:pt x="513" y="341"/>
                  <a:pt x="1040" y="454"/>
                  <a:pt x="1553" y="681"/>
                </a:cubicBezTo>
                <a:cubicBezTo>
                  <a:pt x="2026" y="908"/>
                  <a:pt x="2461" y="1213"/>
                  <a:pt x="2802" y="1571"/>
                </a:cubicBezTo>
                <a:lnTo>
                  <a:pt x="3047" y="1344"/>
                </a:lnTo>
                <a:cubicBezTo>
                  <a:pt x="2670" y="945"/>
                  <a:pt x="2216" y="627"/>
                  <a:pt x="1685" y="377"/>
                </a:cubicBezTo>
                <a:cubicBezTo>
                  <a:pt x="1136" y="132"/>
                  <a:pt x="568" y="0"/>
                  <a:pt x="0" y="0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8"/>
          <p:cNvSpPr/>
          <p:nvPr/>
        </p:nvSpPr>
        <p:spPr>
          <a:xfrm>
            <a:off x="4526446" y="3858988"/>
            <a:ext cx="926622" cy="430452"/>
          </a:xfrm>
          <a:custGeom>
            <a:rect b="b" l="l" r="r" t="t"/>
            <a:pathLst>
              <a:path extrusionOk="0" h="1441" w="3102">
                <a:moveTo>
                  <a:pt x="2875" y="0"/>
                </a:moveTo>
                <a:cubicBezTo>
                  <a:pt x="2137" y="720"/>
                  <a:pt x="1126" y="1118"/>
                  <a:pt x="88" y="1118"/>
                </a:cubicBezTo>
                <a:cubicBezTo>
                  <a:pt x="65" y="1118"/>
                  <a:pt x="42" y="1118"/>
                  <a:pt x="18" y="1117"/>
                </a:cubicBezTo>
                <a:lnTo>
                  <a:pt x="0" y="1440"/>
                </a:lnTo>
                <a:cubicBezTo>
                  <a:pt x="24" y="1440"/>
                  <a:pt x="48" y="1440"/>
                  <a:pt x="72" y="1440"/>
                </a:cubicBezTo>
                <a:cubicBezTo>
                  <a:pt x="1200" y="1440"/>
                  <a:pt x="2288" y="1024"/>
                  <a:pt x="3102" y="245"/>
                </a:cubicBezTo>
                <a:lnTo>
                  <a:pt x="2875" y="0"/>
                </a:ln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8"/>
          <p:cNvSpPr/>
          <p:nvPr/>
        </p:nvSpPr>
        <p:spPr>
          <a:xfrm>
            <a:off x="3255402" y="2954174"/>
            <a:ext cx="434335" cy="928115"/>
          </a:xfrm>
          <a:custGeom>
            <a:rect b="b" l="l" r="r" t="t"/>
            <a:pathLst>
              <a:path extrusionOk="0" h="3107" w="1454">
                <a:moveTo>
                  <a:pt x="37" y="1"/>
                </a:moveTo>
                <a:cubicBezTo>
                  <a:pt x="1" y="1154"/>
                  <a:pt x="432" y="2271"/>
                  <a:pt x="1227" y="3106"/>
                </a:cubicBezTo>
                <a:lnTo>
                  <a:pt x="1454" y="2898"/>
                </a:lnTo>
                <a:cubicBezTo>
                  <a:pt x="736" y="2121"/>
                  <a:pt x="341" y="1081"/>
                  <a:pt x="359" y="19"/>
                </a:cubicBezTo>
                <a:lnTo>
                  <a:pt x="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8"/>
          <p:cNvSpPr/>
          <p:nvPr/>
        </p:nvSpPr>
        <p:spPr>
          <a:xfrm>
            <a:off x="5430963" y="2095662"/>
            <a:ext cx="435829" cy="926622"/>
          </a:xfrm>
          <a:custGeom>
            <a:rect b="b" l="l" r="r" t="t"/>
            <a:pathLst>
              <a:path extrusionOk="0" h="3102" w="1459">
                <a:moveTo>
                  <a:pt x="246" y="0"/>
                </a:moveTo>
                <a:lnTo>
                  <a:pt x="1" y="227"/>
                </a:lnTo>
                <a:cubicBezTo>
                  <a:pt x="737" y="1004"/>
                  <a:pt x="1136" y="2044"/>
                  <a:pt x="1095" y="3102"/>
                </a:cubicBezTo>
                <a:lnTo>
                  <a:pt x="1436" y="3102"/>
                </a:lnTo>
                <a:cubicBezTo>
                  <a:pt x="1459" y="1948"/>
                  <a:pt x="1023" y="831"/>
                  <a:pt x="246" y="0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8"/>
          <p:cNvSpPr/>
          <p:nvPr/>
        </p:nvSpPr>
        <p:spPr>
          <a:xfrm>
            <a:off x="5384960" y="3021983"/>
            <a:ext cx="474961" cy="910491"/>
          </a:xfrm>
          <a:custGeom>
            <a:rect b="b" l="l" r="r" t="t"/>
            <a:pathLst>
              <a:path extrusionOk="0" h="3048" w="1590">
                <a:moveTo>
                  <a:pt x="1249" y="1"/>
                </a:moveTo>
                <a:cubicBezTo>
                  <a:pt x="1249" y="514"/>
                  <a:pt x="1136" y="1040"/>
                  <a:pt x="909" y="1554"/>
                </a:cubicBezTo>
                <a:cubicBezTo>
                  <a:pt x="682" y="2044"/>
                  <a:pt x="382" y="2462"/>
                  <a:pt x="1" y="2802"/>
                </a:cubicBezTo>
                <a:lnTo>
                  <a:pt x="228" y="3047"/>
                </a:lnTo>
                <a:cubicBezTo>
                  <a:pt x="627" y="2671"/>
                  <a:pt x="968" y="2216"/>
                  <a:pt x="1195" y="1685"/>
                </a:cubicBezTo>
                <a:cubicBezTo>
                  <a:pt x="1440" y="1136"/>
                  <a:pt x="1572" y="568"/>
                  <a:pt x="1590" y="1"/>
                </a:cubicBez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8"/>
          <p:cNvSpPr/>
          <p:nvPr/>
        </p:nvSpPr>
        <p:spPr>
          <a:xfrm>
            <a:off x="3667632" y="1693589"/>
            <a:ext cx="926920" cy="425374"/>
          </a:xfrm>
          <a:custGeom>
            <a:rect b="b" l="l" r="r" t="t"/>
            <a:pathLst>
              <a:path extrusionOk="0" h="1424" w="3103">
                <a:moveTo>
                  <a:pt x="2969" y="0"/>
                </a:moveTo>
                <a:cubicBezTo>
                  <a:pt x="1863" y="0"/>
                  <a:pt x="800" y="432"/>
                  <a:pt x="1" y="1196"/>
                </a:cubicBezTo>
                <a:lnTo>
                  <a:pt x="228" y="1423"/>
                </a:lnTo>
                <a:cubicBezTo>
                  <a:pt x="987" y="717"/>
                  <a:pt x="1981" y="324"/>
                  <a:pt x="3031" y="324"/>
                </a:cubicBezTo>
                <a:cubicBezTo>
                  <a:pt x="3055" y="324"/>
                  <a:pt x="3079" y="324"/>
                  <a:pt x="3102" y="325"/>
                </a:cubicBezTo>
                <a:lnTo>
                  <a:pt x="3102" y="2"/>
                </a:lnTo>
                <a:cubicBezTo>
                  <a:pt x="3058" y="1"/>
                  <a:pt x="3013" y="0"/>
                  <a:pt x="2969" y="0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8"/>
          <p:cNvSpPr/>
          <p:nvPr/>
        </p:nvSpPr>
        <p:spPr>
          <a:xfrm>
            <a:off x="3266155" y="2050854"/>
            <a:ext cx="469883" cy="908997"/>
          </a:xfrm>
          <a:custGeom>
            <a:rect b="b" l="l" r="r" t="t"/>
            <a:pathLst>
              <a:path extrusionOk="0" h="3043" w="1573">
                <a:moveTo>
                  <a:pt x="1345" y="0"/>
                </a:moveTo>
                <a:cubicBezTo>
                  <a:pt x="945" y="377"/>
                  <a:pt x="623" y="831"/>
                  <a:pt x="378" y="1340"/>
                </a:cubicBezTo>
                <a:cubicBezTo>
                  <a:pt x="133" y="1889"/>
                  <a:pt x="1" y="2475"/>
                  <a:pt x="1" y="3025"/>
                </a:cubicBezTo>
                <a:lnTo>
                  <a:pt x="323" y="3043"/>
                </a:lnTo>
                <a:cubicBezTo>
                  <a:pt x="341" y="2516"/>
                  <a:pt x="455" y="1985"/>
                  <a:pt x="682" y="1494"/>
                </a:cubicBezTo>
                <a:cubicBezTo>
                  <a:pt x="891" y="999"/>
                  <a:pt x="1213" y="586"/>
                  <a:pt x="1572" y="227"/>
                </a:cubicBezTo>
                <a:lnTo>
                  <a:pt x="1345" y="0"/>
                </a:ln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8"/>
          <p:cNvSpPr/>
          <p:nvPr/>
        </p:nvSpPr>
        <p:spPr>
          <a:xfrm>
            <a:off x="4571253" y="1942420"/>
            <a:ext cx="1035056" cy="1035056"/>
          </a:xfrm>
          <a:custGeom>
            <a:rect b="b" l="l" r="r" t="t"/>
            <a:pathLst>
              <a:path extrusionOk="0" h="3465" w="3465">
                <a:moveTo>
                  <a:pt x="0" y="0"/>
                </a:moveTo>
                <a:lnTo>
                  <a:pt x="0" y="3465"/>
                </a:lnTo>
                <a:lnTo>
                  <a:pt x="3465" y="3465"/>
                </a:lnTo>
                <a:cubicBezTo>
                  <a:pt x="3465" y="2575"/>
                  <a:pt x="3124" y="1703"/>
                  <a:pt x="2443" y="1022"/>
                </a:cubicBezTo>
                <a:cubicBezTo>
                  <a:pt x="1780" y="341"/>
                  <a:pt x="890" y="0"/>
                  <a:pt x="0" y="0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8"/>
          <p:cNvSpPr/>
          <p:nvPr/>
        </p:nvSpPr>
        <p:spPr>
          <a:xfrm>
            <a:off x="3543067" y="1942420"/>
            <a:ext cx="1028484" cy="1035056"/>
          </a:xfrm>
          <a:custGeom>
            <a:rect b="b" l="l" r="r" t="t"/>
            <a:pathLst>
              <a:path extrusionOk="0" h="3465" w="3443">
                <a:moveTo>
                  <a:pt x="3442" y="0"/>
                </a:moveTo>
                <a:cubicBezTo>
                  <a:pt x="2575" y="0"/>
                  <a:pt x="1685" y="341"/>
                  <a:pt x="1004" y="1022"/>
                </a:cubicBezTo>
                <a:cubicBezTo>
                  <a:pt x="323" y="1703"/>
                  <a:pt x="0" y="2575"/>
                  <a:pt x="0" y="3465"/>
                </a:cubicBezTo>
                <a:lnTo>
                  <a:pt x="3442" y="3465"/>
                </a:lnTo>
                <a:lnTo>
                  <a:pt x="3442" y="0"/>
                </a:ln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8"/>
          <p:cNvSpPr/>
          <p:nvPr/>
        </p:nvSpPr>
        <p:spPr>
          <a:xfrm>
            <a:off x="3543067" y="2977175"/>
            <a:ext cx="1028484" cy="1033861"/>
          </a:xfrm>
          <a:custGeom>
            <a:rect b="b" l="l" r="r" t="t"/>
            <a:pathLst>
              <a:path extrusionOk="0" h="3461" w="3443">
                <a:moveTo>
                  <a:pt x="0" y="1"/>
                </a:moveTo>
                <a:cubicBezTo>
                  <a:pt x="0" y="891"/>
                  <a:pt x="323" y="1781"/>
                  <a:pt x="1004" y="2439"/>
                </a:cubicBezTo>
                <a:cubicBezTo>
                  <a:pt x="1685" y="3120"/>
                  <a:pt x="2575" y="3461"/>
                  <a:pt x="3442" y="3461"/>
                </a:cubicBezTo>
                <a:lnTo>
                  <a:pt x="344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8"/>
          <p:cNvSpPr/>
          <p:nvPr/>
        </p:nvSpPr>
        <p:spPr>
          <a:xfrm>
            <a:off x="4571253" y="2977175"/>
            <a:ext cx="1035056" cy="1033861"/>
          </a:xfrm>
          <a:custGeom>
            <a:rect b="b" l="l" r="r" t="t"/>
            <a:pathLst>
              <a:path extrusionOk="0" h="3461" w="3465">
                <a:moveTo>
                  <a:pt x="0" y="1"/>
                </a:moveTo>
                <a:lnTo>
                  <a:pt x="0" y="3461"/>
                </a:lnTo>
                <a:cubicBezTo>
                  <a:pt x="890" y="3461"/>
                  <a:pt x="1762" y="3120"/>
                  <a:pt x="2443" y="2462"/>
                </a:cubicBezTo>
                <a:cubicBezTo>
                  <a:pt x="3124" y="1799"/>
                  <a:pt x="3447" y="891"/>
                  <a:pt x="3465" y="1"/>
                </a:cubicBez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0" name="Google Shape;1100;p38"/>
          <p:cNvGrpSpPr/>
          <p:nvPr/>
        </p:nvGrpSpPr>
        <p:grpSpPr>
          <a:xfrm>
            <a:off x="4724495" y="2366897"/>
            <a:ext cx="440907" cy="423581"/>
            <a:chOff x="4724495" y="2366897"/>
            <a:chExt cx="440907" cy="423581"/>
          </a:xfrm>
        </p:grpSpPr>
        <p:sp>
          <p:nvSpPr>
            <p:cNvPr id="1101" name="Google Shape;1101;p38"/>
            <p:cNvSpPr/>
            <p:nvPr/>
          </p:nvSpPr>
          <p:spPr>
            <a:xfrm>
              <a:off x="5068917" y="2366897"/>
              <a:ext cx="96486" cy="423581"/>
            </a:xfrm>
            <a:custGeom>
              <a:rect b="b" l="l" r="r" t="t"/>
              <a:pathLst>
                <a:path extrusionOk="0" h="1418" w="323">
                  <a:moveTo>
                    <a:pt x="150" y="0"/>
                  </a:moveTo>
                  <a:cubicBezTo>
                    <a:pt x="78" y="0"/>
                    <a:pt x="1" y="78"/>
                    <a:pt x="1" y="168"/>
                  </a:cubicBezTo>
                  <a:lnTo>
                    <a:pt x="1" y="1417"/>
                  </a:lnTo>
                  <a:lnTo>
                    <a:pt x="323" y="1417"/>
                  </a:lnTo>
                  <a:lnTo>
                    <a:pt x="323" y="168"/>
                  </a:lnTo>
                  <a:cubicBezTo>
                    <a:pt x="323" y="78"/>
                    <a:pt x="246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4956300" y="2423952"/>
              <a:ext cx="96784" cy="366526"/>
            </a:xfrm>
            <a:custGeom>
              <a:rect b="b" l="l" r="r" t="t"/>
              <a:pathLst>
                <a:path extrusionOk="0" h="1227" w="324">
                  <a:moveTo>
                    <a:pt x="151" y="0"/>
                  </a:moveTo>
                  <a:cubicBezTo>
                    <a:pt x="55" y="0"/>
                    <a:pt x="1" y="55"/>
                    <a:pt x="1" y="150"/>
                  </a:cubicBezTo>
                  <a:lnTo>
                    <a:pt x="1" y="1226"/>
                  </a:lnTo>
                  <a:lnTo>
                    <a:pt x="323" y="1226"/>
                  </a:lnTo>
                  <a:lnTo>
                    <a:pt x="323" y="150"/>
                  </a:lnTo>
                  <a:cubicBezTo>
                    <a:pt x="323" y="55"/>
                    <a:pt x="246" y="0"/>
                    <a:pt x="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4842489" y="2491760"/>
              <a:ext cx="91109" cy="298717"/>
            </a:xfrm>
            <a:custGeom>
              <a:rect b="b" l="l" r="r" t="t"/>
              <a:pathLst>
                <a:path extrusionOk="0" h="1000" w="305">
                  <a:moveTo>
                    <a:pt x="155" y="0"/>
                  </a:moveTo>
                  <a:cubicBezTo>
                    <a:pt x="59" y="0"/>
                    <a:pt x="0" y="73"/>
                    <a:pt x="0" y="168"/>
                  </a:cubicBezTo>
                  <a:lnTo>
                    <a:pt x="0" y="999"/>
                  </a:lnTo>
                  <a:lnTo>
                    <a:pt x="305" y="999"/>
                  </a:lnTo>
                  <a:lnTo>
                    <a:pt x="305" y="168"/>
                  </a:lnTo>
                  <a:cubicBezTo>
                    <a:pt x="305" y="73"/>
                    <a:pt x="250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8"/>
            <p:cNvSpPr/>
            <p:nvPr/>
          </p:nvSpPr>
          <p:spPr>
            <a:xfrm>
              <a:off x="4724495" y="2570323"/>
              <a:ext cx="96486" cy="220155"/>
            </a:xfrm>
            <a:custGeom>
              <a:rect b="b" l="l" r="r" t="t"/>
              <a:pathLst>
                <a:path extrusionOk="0" h="737" w="323">
                  <a:moveTo>
                    <a:pt x="168" y="1"/>
                  </a:moveTo>
                  <a:cubicBezTo>
                    <a:pt x="77" y="1"/>
                    <a:pt x="0" y="78"/>
                    <a:pt x="0" y="150"/>
                  </a:cubicBezTo>
                  <a:lnTo>
                    <a:pt x="0" y="736"/>
                  </a:lnTo>
                  <a:lnTo>
                    <a:pt x="323" y="736"/>
                  </a:lnTo>
                  <a:lnTo>
                    <a:pt x="323" y="150"/>
                  </a:lnTo>
                  <a:cubicBezTo>
                    <a:pt x="323" y="78"/>
                    <a:pt x="245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38"/>
          <p:cNvGrpSpPr/>
          <p:nvPr/>
        </p:nvGrpSpPr>
        <p:grpSpPr>
          <a:xfrm>
            <a:off x="4752874" y="3157600"/>
            <a:ext cx="384151" cy="391021"/>
            <a:chOff x="4752874" y="3157600"/>
            <a:chExt cx="384151" cy="391021"/>
          </a:xfrm>
        </p:grpSpPr>
        <p:sp>
          <p:nvSpPr>
            <p:cNvPr id="1106" name="Google Shape;1106;p38"/>
            <p:cNvSpPr/>
            <p:nvPr/>
          </p:nvSpPr>
          <p:spPr>
            <a:xfrm>
              <a:off x="4815306" y="3271710"/>
              <a:ext cx="214479" cy="214479"/>
            </a:xfrm>
            <a:custGeom>
              <a:rect b="b" l="l" r="r" t="t"/>
              <a:pathLst>
                <a:path extrusionOk="0" h="718" w="718">
                  <a:moveTo>
                    <a:pt x="359" y="0"/>
                  </a:moveTo>
                  <a:cubicBezTo>
                    <a:pt x="168" y="0"/>
                    <a:pt x="0" y="150"/>
                    <a:pt x="0" y="359"/>
                  </a:cubicBezTo>
                  <a:cubicBezTo>
                    <a:pt x="0" y="545"/>
                    <a:pt x="168" y="718"/>
                    <a:pt x="359" y="718"/>
                  </a:cubicBezTo>
                  <a:cubicBezTo>
                    <a:pt x="568" y="718"/>
                    <a:pt x="718" y="545"/>
                    <a:pt x="718" y="359"/>
                  </a:cubicBezTo>
                  <a:cubicBezTo>
                    <a:pt x="718" y="300"/>
                    <a:pt x="718" y="245"/>
                    <a:pt x="682" y="204"/>
                  </a:cubicBezTo>
                  <a:cubicBezTo>
                    <a:pt x="682" y="186"/>
                    <a:pt x="682" y="186"/>
                    <a:pt x="659" y="186"/>
                  </a:cubicBezTo>
                  <a:cubicBezTo>
                    <a:pt x="641" y="186"/>
                    <a:pt x="641" y="204"/>
                    <a:pt x="659" y="227"/>
                  </a:cubicBezTo>
                  <a:cubicBezTo>
                    <a:pt x="682" y="263"/>
                    <a:pt x="682" y="300"/>
                    <a:pt x="682" y="359"/>
                  </a:cubicBezTo>
                  <a:cubicBezTo>
                    <a:pt x="682" y="454"/>
                    <a:pt x="641" y="527"/>
                    <a:pt x="586" y="586"/>
                  </a:cubicBezTo>
                  <a:cubicBezTo>
                    <a:pt x="527" y="640"/>
                    <a:pt x="455" y="681"/>
                    <a:pt x="359" y="681"/>
                  </a:cubicBezTo>
                  <a:cubicBezTo>
                    <a:pt x="264" y="681"/>
                    <a:pt x="187" y="640"/>
                    <a:pt x="132" y="586"/>
                  </a:cubicBezTo>
                  <a:cubicBezTo>
                    <a:pt x="73" y="527"/>
                    <a:pt x="37" y="454"/>
                    <a:pt x="37" y="359"/>
                  </a:cubicBezTo>
                  <a:cubicBezTo>
                    <a:pt x="37" y="263"/>
                    <a:pt x="73" y="186"/>
                    <a:pt x="132" y="132"/>
                  </a:cubicBezTo>
                  <a:cubicBezTo>
                    <a:pt x="187" y="73"/>
                    <a:pt x="264" y="36"/>
                    <a:pt x="359" y="36"/>
                  </a:cubicBezTo>
                  <a:cubicBezTo>
                    <a:pt x="414" y="36"/>
                    <a:pt x="473" y="55"/>
                    <a:pt x="509" y="73"/>
                  </a:cubicBezTo>
                  <a:cubicBezTo>
                    <a:pt x="527" y="73"/>
                    <a:pt x="527" y="73"/>
                    <a:pt x="545" y="55"/>
                  </a:cubicBezTo>
                  <a:cubicBezTo>
                    <a:pt x="545" y="55"/>
                    <a:pt x="545" y="36"/>
                    <a:pt x="527" y="36"/>
                  </a:cubicBezTo>
                  <a:cubicBezTo>
                    <a:pt x="473" y="18"/>
                    <a:pt x="414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4752874" y="3203901"/>
              <a:ext cx="344720" cy="344720"/>
            </a:xfrm>
            <a:custGeom>
              <a:rect b="b" l="l" r="r" t="t"/>
              <a:pathLst>
                <a:path extrusionOk="0" h="1154" w="1154">
                  <a:moveTo>
                    <a:pt x="568" y="0"/>
                  </a:moveTo>
                  <a:cubicBezTo>
                    <a:pt x="246" y="0"/>
                    <a:pt x="1" y="263"/>
                    <a:pt x="1" y="586"/>
                  </a:cubicBezTo>
                  <a:cubicBezTo>
                    <a:pt x="1" y="908"/>
                    <a:pt x="246" y="1153"/>
                    <a:pt x="568" y="1153"/>
                  </a:cubicBezTo>
                  <a:cubicBezTo>
                    <a:pt x="891" y="1153"/>
                    <a:pt x="1154" y="908"/>
                    <a:pt x="1154" y="586"/>
                  </a:cubicBezTo>
                  <a:cubicBezTo>
                    <a:pt x="1154" y="472"/>
                    <a:pt x="1118" y="377"/>
                    <a:pt x="1077" y="282"/>
                  </a:cubicBezTo>
                  <a:lnTo>
                    <a:pt x="1040" y="282"/>
                  </a:lnTo>
                  <a:cubicBezTo>
                    <a:pt x="1040" y="282"/>
                    <a:pt x="1022" y="300"/>
                    <a:pt x="1040" y="318"/>
                  </a:cubicBezTo>
                  <a:cubicBezTo>
                    <a:pt x="1077" y="395"/>
                    <a:pt x="1118" y="490"/>
                    <a:pt x="1118" y="586"/>
                  </a:cubicBezTo>
                  <a:cubicBezTo>
                    <a:pt x="1118" y="736"/>
                    <a:pt x="1040" y="867"/>
                    <a:pt x="945" y="963"/>
                  </a:cubicBezTo>
                  <a:cubicBezTo>
                    <a:pt x="850" y="1058"/>
                    <a:pt x="718" y="1113"/>
                    <a:pt x="568" y="1113"/>
                  </a:cubicBezTo>
                  <a:cubicBezTo>
                    <a:pt x="414" y="1113"/>
                    <a:pt x="282" y="1058"/>
                    <a:pt x="187" y="963"/>
                  </a:cubicBezTo>
                  <a:cubicBezTo>
                    <a:pt x="96" y="867"/>
                    <a:pt x="37" y="736"/>
                    <a:pt x="37" y="586"/>
                  </a:cubicBezTo>
                  <a:cubicBezTo>
                    <a:pt x="37" y="431"/>
                    <a:pt x="96" y="300"/>
                    <a:pt x="187" y="204"/>
                  </a:cubicBezTo>
                  <a:cubicBezTo>
                    <a:pt x="282" y="114"/>
                    <a:pt x="414" y="36"/>
                    <a:pt x="568" y="36"/>
                  </a:cubicBezTo>
                  <a:cubicBezTo>
                    <a:pt x="664" y="36"/>
                    <a:pt x="754" y="73"/>
                    <a:pt x="850" y="114"/>
                  </a:cubicBezTo>
                  <a:cubicBezTo>
                    <a:pt x="850" y="120"/>
                    <a:pt x="852" y="122"/>
                    <a:pt x="854" y="122"/>
                  </a:cubicBezTo>
                  <a:cubicBezTo>
                    <a:pt x="860" y="122"/>
                    <a:pt x="868" y="114"/>
                    <a:pt x="868" y="114"/>
                  </a:cubicBezTo>
                  <a:lnTo>
                    <a:pt x="868" y="73"/>
                  </a:lnTo>
                  <a:cubicBezTo>
                    <a:pt x="777" y="36"/>
                    <a:pt x="682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4893868" y="3350273"/>
              <a:ext cx="57354" cy="57354"/>
            </a:xfrm>
            <a:custGeom>
              <a:rect b="b" l="l" r="r" t="t"/>
              <a:pathLst>
                <a:path extrusionOk="0" h="192" w="192">
                  <a:moveTo>
                    <a:pt x="96" y="0"/>
                  </a:moveTo>
                  <a:cubicBezTo>
                    <a:pt x="37" y="0"/>
                    <a:pt x="1" y="37"/>
                    <a:pt x="1" y="96"/>
                  </a:cubicBezTo>
                  <a:cubicBezTo>
                    <a:pt x="1" y="150"/>
                    <a:pt x="37" y="191"/>
                    <a:pt x="96" y="191"/>
                  </a:cubicBezTo>
                  <a:cubicBezTo>
                    <a:pt x="151" y="191"/>
                    <a:pt x="192" y="150"/>
                    <a:pt x="192" y="96"/>
                  </a:cubicBezTo>
                  <a:cubicBezTo>
                    <a:pt x="192" y="37"/>
                    <a:pt x="151" y="0"/>
                    <a:pt x="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4917168" y="3221526"/>
              <a:ext cx="162801" cy="162801"/>
            </a:xfrm>
            <a:custGeom>
              <a:rect b="b" l="l" r="r" t="t"/>
              <a:pathLst>
                <a:path extrusionOk="0" h="545" w="545">
                  <a:moveTo>
                    <a:pt x="518" y="0"/>
                  </a:moveTo>
                  <a:cubicBezTo>
                    <a:pt x="513" y="0"/>
                    <a:pt x="509" y="5"/>
                    <a:pt x="509" y="14"/>
                  </a:cubicBezTo>
                  <a:lnTo>
                    <a:pt x="0" y="509"/>
                  </a:lnTo>
                  <a:lnTo>
                    <a:pt x="0" y="545"/>
                  </a:lnTo>
                  <a:lnTo>
                    <a:pt x="36" y="545"/>
                  </a:lnTo>
                  <a:lnTo>
                    <a:pt x="527" y="32"/>
                  </a:lnTo>
                  <a:cubicBezTo>
                    <a:pt x="545" y="32"/>
                    <a:pt x="545" y="14"/>
                    <a:pt x="527" y="14"/>
                  </a:cubicBezTo>
                  <a:cubicBezTo>
                    <a:pt x="527" y="5"/>
                    <a:pt x="52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5063540" y="3157600"/>
              <a:ext cx="16429" cy="80355"/>
            </a:xfrm>
            <a:custGeom>
              <a:rect b="b" l="l" r="r" t="t"/>
              <a:pathLst>
                <a:path extrusionOk="0" h="269" w="55">
                  <a:moveTo>
                    <a:pt x="19" y="1"/>
                  </a:moveTo>
                  <a:cubicBezTo>
                    <a:pt x="19" y="1"/>
                    <a:pt x="0" y="19"/>
                    <a:pt x="0" y="42"/>
                  </a:cubicBezTo>
                  <a:lnTo>
                    <a:pt x="0" y="228"/>
                  </a:lnTo>
                  <a:cubicBezTo>
                    <a:pt x="0" y="246"/>
                    <a:pt x="19" y="269"/>
                    <a:pt x="19" y="269"/>
                  </a:cubicBezTo>
                  <a:cubicBezTo>
                    <a:pt x="37" y="269"/>
                    <a:pt x="55" y="246"/>
                    <a:pt x="55" y="228"/>
                  </a:cubicBezTo>
                  <a:lnTo>
                    <a:pt x="55" y="42"/>
                  </a:lnTo>
                  <a:cubicBezTo>
                    <a:pt x="55" y="19"/>
                    <a:pt x="37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5063540" y="3220032"/>
              <a:ext cx="73485" cy="17923"/>
            </a:xfrm>
            <a:custGeom>
              <a:rect b="b" l="l" r="r" t="t"/>
              <a:pathLst>
                <a:path extrusionOk="0" h="60" w="246">
                  <a:moveTo>
                    <a:pt x="19" y="1"/>
                  </a:moveTo>
                  <a:lnTo>
                    <a:pt x="0" y="19"/>
                  </a:lnTo>
                  <a:cubicBezTo>
                    <a:pt x="0" y="37"/>
                    <a:pt x="19" y="60"/>
                    <a:pt x="19" y="60"/>
                  </a:cubicBezTo>
                  <a:lnTo>
                    <a:pt x="227" y="60"/>
                  </a:lnTo>
                  <a:cubicBezTo>
                    <a:pt x="246" y="60"/>
                    <a:pt x="246" y="37"/>
                    <a:pt x="246" y="19"/>
                  </a:cubicBezTo>
                  <a:cubicBezTo>
                    <a:pt x="246" y="19"/>
                    <a:pt x="246" y="1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5040539" y="3186277"/>
              <a:ext cx="12546" cy="73485"/>
            </a:xfrm>
            <a:custGeom>
              <a:rect b="b" l="l" r="r" t="t"/>
              <a:pathLst>
                <a:path extrusionOk="0" h="246" w="42">
                  <a:moveTo>
                    <a:pt x="18" y="0"/>
                  </a:moveTo>
                  <a:cubicBezTo>
                    <a:pt x="0" y="0"/>
                    <a:pt x="0" y="18"/>
                    <a:pt x="0" y="18"/>
                  </a:cubicBezTo>
                  <a:lnTo>
                    <a:pt x="0" y="227"/>
                  </a:lnTo>
                  <a:cubicBezTo>
                    <a:pt x="0" y="245"/>
                    <a:pt x="0" y="245"/>
                    <a:pt x="18" y="245"/>
                  </a:cubicBezTo>
                  <a:cubicBezTo>
                    <a:pt x="18" y="245"/>
                    <a:pt x="41" y="245"/>
                    <a:pt x="41" y="227"/>
                  </a:cubicBezTo>
                  <a:lnTo>
                    <a:pt x="41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5040539" y="3248410"/>
              <a:ext cx="73485" cy="11351"/>
            </a:xfrm>
            <a:custGeom>
              <a:rect b="b" l="l" r="r" t="t"/>
              <a:pathLst>
                <a:path extrusionOk="0" h="38" w="246">
                  <a:moveTo>
                    <a:pt x="18" y="1"/>
                  </a:moveTo>
                  <a:cubicBezTo>
                    <a:pt x="0" y="1"/>
                    <a:pt x="0" y="19"/>
                    <a:pt x="0" y="19"/>
                  </a:cubicBezTo>
                  <a:cubicBezTo>
                    <a:pt x="0" y="37"/>
                    <a:pt x="0" y="37"/>
                    <a:pt x="18" y="37"/>
                  </a:cubicBezTo>
                  <a:lnTo>
                    <a:pt x="227" y="37"/>
                  </a:lnTo>
                  <a:cubicBezTo>
                    <a:pt x="227" y="37"/>
                    <a:pt x="245" y="37"/>
                    <a:pt x="245" y="19"/>
                  </a:cubicBezTo>
                  <a:lnTo>
                    <a:pt x="22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38"/>
          <p:cNvGrpSpPr/>
          <p:nvPr/>
        </p:nvGrpSpPr>
        <p:grpSpPr>
          <a:xfrm>
            <a:off x="3933491" y="2383027"/>
            <a:ext cx="496767" cy="396397"/>
            <a:chOff x="3933491" y="2383027"/>
            <a:chExt cx="496767" cy="396397"/>
          </a:xfrm>
        </p:grpSpPr>
        <p:sp>
          <p:nvSpPr>
            <p:cNvPr id="1115" name="Google Shape;1115;p38"/>
            <p:cNvSpPr/>
            <p:nvPr/>
          </p:nvSpPr>
          <p:spPr>
            <a:xfrm>
              <a:off x="4137216" y="2682939"/>
              <a:ext cx="94992" cy="96486"/>
            </a:xfrm>
            <a:custGeom>
              <a:rect b="b" l="l" r="r" t="t"/>
              <a:pathLst>
                <a:path extrusionOk="0" h="323" w="318">
                  <a:moveTo>
                    <a:pt x="150" y="0"/>
                  </a:moveTo>
                  <a:cubicBezTo>
                    <a:pt x="73" y="0"/>
                    <a:pt x="0" y="78"/>
                    <a:pt x="0" y="173"/>
                  </a:cubicBezTo>
                  <a:cubicBezTo>
                    <a:pt x="0" y="246"/>
                    <a:pt x="73" y="323"/>
                    <a:pt x="150" y="323"/>
                  </a:cubicBezTo>
                  <a:cubicBezTo>
                    <a:pt x="245" y="323"/>
                    <a:pt x="318" y="246"/>
                    <a:pt x="318" y="173"/>
                  </a:cubicBezTo>
                  <a:cubicBezTo>
                    <a:pt x="318" y="78"/>
                    <a:pt x="245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4069407" y="2570323"/>
              <a:ext cx="225233" cy="91109"/>
            </a:xfrm>
            <a:custGeom>
              <a:rect b="b" l="l" r="r" t="t"/>
              <a:pathLst>
                <a:path extrusionOk="0" h="305" w="754">
                  <a:moveTo>
                    <a:pt x="377" y="1"/>
                  </a:moveTo>
                  <a:cubicBezTo>
                    <a:pt x="227" y="1"/>
                    <a:pt x="91" y="78"/>
                    <a:pt x="0" y="169"/>
                  </a:cubicBezTo>
                  <a:lnTo>
                    <a:pt x="150" y="305"/>
                  </a:lnTo>
                  <a:cubicBezTo>
                    <a:pt x="204" y="246"/>
                    <a:pt x="282" y="209"/>
                    <a:pt x="377" y="209"/>
                  </a:cubicBezTo>
                  <a:cubicBezTo>
                    <a:pt x="472" y="209"/>
                    <a:pt x="568" y="246"/>
                    <a:pt x="622" y="305"/>
                  </a:cubicBezTo>
                  <a:lnTo>
                    <a:pt x="754" y="169"/>
                  </a:lnTo>
                  <a:cubicBezTo>
                    <a:pt x="658" y="78"/>
                    <a:pt x="527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4006975" y="2479513"/>
              <a:ext cx="355474" cy="114110"/>
            </a:xfrm>
            <a:custGeom>
              <a:rect b="b" l="l" r="r" t="t"/>
              <a:pathLst>
                <a:path extrusionOk="0" h="382" w="1190">
                  <a:moveTo>
                    <a:pt x="586" y="0"/>
                  </a:moveTo>
                  <a:cubicBezTo>
                    <a:pt x="359" y="0"/>
                    <a:pt x="150" y="96"/>
                    <a:pt x="0" y="246"/>
                  </a:cubicBezTo>
                  <a:lnTo>
                    <a:pt x="132" y="382"/>
                  </a:lnTo>
                  <a:cubicBezTo>
                    <a:pt x="245" y="268"/>
                    <a:pt x="413" y="191"/>
                    <a:pt x="586" y="191"/>
                  </a:cubicBezTo>
                  <a:cubicBezTo>
                    <a:pt x="777" y="191"/>
                    <a:pt x="926" y="268"/>
                    <a:pt x="1040" y="382"/>
                  </a:cubicBezTo>
                  <a:lnTo>
                    <a:pt x="1190" y="246"/>
                  </a:lnTo>
                  <a:cubicBezTo>
                    <a:pt x="1040" y="96"/>
                    <a:pt x="831" y="0"/>
                    <a:pt x="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3933491" y="2383027"/>
              <a:ext cx="496767" cy="142787"/>
            </a:xfrm>
            <a:custGeom>
              <a:rect b="b" l="l" r="r" t="t"/>
              <a:pathLst>
                <a:path extrusionOk="0" h="478" w="1663">
                  <a:moveTo>
                    <a:pt x="832" y="1"/>
                  </a:moveTo>
                  <a:cubicBezTo>
                    <a:pt x="510" y="1"/>
                    <a:pt x="228" y="137"/>
                    <a:pt x="1" y="341"/>
                  </a:cubicBezTo>
                  <a:lnTo>
                    <a:pt x="151" y="478"/>
                  </a:lnTo>
                  <a:cubicBezTo>
                    <a:pt x="319" y="305"/>
                    <a:pt x="569" y="192"/>
                    <a:pt x="832" y="192"/>
                  </a:cubicBezTo>
                  <a:cubicBezTo>
                    <a:pt x="1095" y="192"/>
                    <a:pt x="1341" y="305"/>
                    <a:pt x="1531" y="478"/>
                  </a:cubicBezTo>
                  <a:lnTo>
                    <a:pt x="1663" y="341"/>
                  </a:lnTo>
                  <a:cubicBezTo>
                    <a:pt x="1454" y="137"/>
                    <a:pt x="1154" y="1"/>
                    <a:pt x="8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8"/>
          <p:cNvGrpSpPr/>
          <p:nvPr/>
        </p:nvGrpSpPr>
        <p:grpSpPr>
          <a:xfrm>
            <a:off x="3983675" y="3157600"/>
            <a:ext cx="396398" cy="396398"/>
            <a:chOff x="3983675" y="3157600"/>
            <a:chExt cx="396398" cy="396398"/>
          </a:xfrm>
        </p:grpSpPr>
        <p:sp>
          <p:nvSpPr>
            <p:cNvPr id="1120" name="Google Shape;1120;p38"/>
            <p:cNvSpPr/>
            <p:nvPr/>
          </p:nvSpPr>
          <p:spPr>
            <a:xfrm>
              <a:off x="3983675" y="3191654"/>
              <a:ext cx="362643" cy="362344"/>
            </a:xfrm>
            <a:custGeom>
              <a:rect b="b" l="l" r="r" t="t"/>
              <a:pathLst>
                <a:path extrusionOk="0" h="1213" w="1214">
                  <a:moveTo>
                    <a:pt x="605" y="0"/>
                  </a:moveTo>
                  <a:cubicBezTo>
                    <a:pt x="287" y="0"/>
                    <a:pt x="1" y="268"/>
                    <a:pt x="1" y="609"/>
                  </a:cubicBezTo>
                  <a:cubicBezTo>
                    <a:pt x="1" y="949"/>
                    <a:pt x="287" y="1213"/>
                    <a:pt x="605" y="1213"/>
                  </a:cubicBezTo>
                  <a:cubicBezTo>
                    <a:pt x="945" y="1213"/>
                    <a:pt x="1213" y="949"/>
                    <a:pt x="1213" y="609"/>
                  </a:cubicBezTo>
                  <a:lnTo>
                    <a:pt x="605" y="609"/>
                  </a:lnTo>
                  <a:lnTo>
                    <a:pt x="6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4198155" y="3157600"/>
              <a:ext cx="181919" cy="182218"/>
            </a:xfrm>
            <a:custGeom>
              <a:rect b="b" l="l" r="r" t="t"/>
              <a:pathLst>
                <a:path extrusionOk="0" h="610" w="609">
                  <a:moveTo>
                    <a:pt x="0" y="1"/>
                  </a:moveTo>
                  <a:lnTo>
                    <a:pt x="0" y="609"/>
                  </a:lnTo>
                  <a:lnTo>
                    <a:pt x="609" y="609"/>
                  </a:lnTo>
                  <a:cubicBezTo>
                    <a:pt x="609" y="269"/>
                    <a:pt x="34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2" name="Google Shape;1122;p38"/>
          <p:cNvSpPr/>
          <p:nvPr/>
        </p:nvSpPr>
        <p:spPr>
          <a:xfrm>
            <a:off x="3057563" y="406655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23" name="Google Shape;1123;p38"/>
          <p:cNvSpPr/>
          <p:nvPr/>
        </p:nvSpPr>
        <p:spPr>
          <a:xfrm>
            <a:off x="3057563" y="147815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24" name="Google Shape;1124;p38"/>
          <p:cNvSpPr/>
          <p:nvPr/>
        </p:nvSpPr>
        <p:spPr>
          <a:xfrm>
            <a:off x="5676025" y="1478150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25" name="Google Shape;1125;p38"/>
          <p:cNvSpPr/>
          <p:nvPr/>
        </p:nvSpPr>
        <p:spPr>
          <a:xfrm>
            <a:off x="5676025" y="4066538"/>
            <a:ext cx="408300" cy="408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126" name="Google Shape;1126;p38"/>
          <p:cNvCxnSpPr/>
          <p:nvPr/>
        </p:nvCxnSpPr>
        <p:spPr>
          <a:xfrm rot="10800000">
            <a:off x="846525" y="20157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27" name="Google Shape;1127;p38"/>
          <p:cNvCxnSpPr/>
          <p:nvPr/>
        </p:nvCxnSpPr>
        <p:spPr>
          <a:xfrm rot="10800000">
            <a:off x="846525" y="39782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28" name="Google Shape;1128;p38"/>
          <p:cNvCxnSpPr/>
          <p:nvPr/>
        </p:nvCxnSpPr>
        <p:spPr>
          <a:xfrm rot="10800000">
            <a:off x="5892625" y="20157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29" name="Google Shape;1129;p38"/>
          <p:cNvCxnSpPr/>
          <p:nvPr/>
        </p:nvCxnSpPr>
        <p:spPr>
          <a:xfrm rot="10800000">
            <a:off x="5892625" y="39782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30" name="Google Shape;1130;p38"/>
          <p:cNvSpPr/>
          <p:nvPr/>
        </p:nvSpPr>
        <p:spPr>
          <a:xfrm>
            <a:off x="762750" y="21127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1" name="Google Shape;1131;p38"/>
          <p:cNvSpPr/>
          <p:nvPr/>
        </p:nvSpPr>
        <p:spPr>
          <a:xfrm>
            <a:off x="762750" y="405630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2" name="Google Shape;1132;p38"/>
          <p:cNvSpPr/>
          <p:nvPr/>
        </p:nvSpPr>
        <p:spPr>
          <a:xfrm>
            <a:off x="6453525" y="211272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3" name="Google Shape;1133;p38"/>
          <p:cNvSpPr/>
          <p:nvPr/>
        </p:nvSpPr>
        <p:spPr>
          <a:xfrm>
            <a:off x="6453525" y="405630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34" name="Google Shape;1134;p38"/>
          <p:cNvSpPr txBox="1"/>
          <p:nvPr/>
        </p:nvSpPr>
        <p:spPr>
          <a:xfrm>
            <a:off x="6453525" y="16069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5" name="Google Shape;1135;p38"/>
          <p:cNvSpPr txBox="1"/>
          <p:nvPr/>
        </p:nvSpPr>
        <p:spPr>
          <a:xfrm>
            <a:off x="762750" y="16069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6" name="Google Shape;1136;p38"/>
          <p:cNvSpPr txBox="1"/>
          <p:nvPr/>
        </p:nvSpPr>
        <p:spPr>
          <a:xfrm>
            <a:off x="6453525" y="355049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7" name="Google Shape;1137;p38"/>
          <p:cNvSpPr txBox="1"/>
          <p:nvPr/>
        </p:nvSpPr>
        <p:spPr>
          <a:xfrm>
            <a:off x="762750" y="35505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2" name="Google Shape;1142;p39"/>
          <p:cNvCxnSpPr/>
          <p:nvPr/>
        </p:nvCxnSpPr>
        <p:spPr>
          <a:xfrm rot="10800000">
            <a:off x="846525" y="2015725"/>
            <a:ext cx="26682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43" name="Google Shape;1143;p39"/>
          <p:cNvCxnSpPr/>
          <p:nvPr/>
        </p:nvCxnSpPr>
        <p:spPr>
          <a:xfrm rot="10800000">
            <a:off x="846525" y="39782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44" name="Google Shape;1144;p39"/>
          <p:cNvSpPr/>
          <p:nvPr/>
        </p:nvSpPr>
        <p:spPr>
          <a:xfrm>
            <a:off x="762750" y="21127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5" name="Google Shape;1145;p39"/>
          <p:cNvSpPr/>
          <p:nvPr/>
        </p:nvSpPr>
        <p:spPr>
          <a:xfrm>
            <a:off x="762750" y="4056300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46" name="Google Shape;1146;p39"/>
          <p:cNvSpPr txBox="1"/>
          <p:nvPr/>
        </p:nvSpPr>
        <p:spPr>
          <a:xfrm>
            <a:off x="762750" y="16069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47" name="Google Shape;1147;p39"/>
          <p:cNvSpPr txBox="1"/>
          <p:nvPr/>
        </p:nvSpPr>
        <p:spPr>
          <a:xfrm>
            <a:off x="762750" y="355050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6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148" name="Google Shape;1148;p39"/>
          <p:cNvCxnSpPr/>
          <p:nvPr/>
        </p:nvCxnSpPr>
        <p:spPr>
          <a:xfrm rot="10800000">
            <a:off x="5765125" y="2015725"/>
            <a:ext cx="2527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49" name="Google Shape;1149;p39"/>
          <p:cNvCxnSpPr/>
          <p:nvPr/>
        </p:nvCxnSpPr>
        <p:spPr>
          <a:xfrm rot="10800000">
            <a:off x="5892625" y="39782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50" name="Google Shape;1150;p39"/>
          <p:cNvSpPr/>
          <p:nvPr/>
        </p:nvSpPr>
        <p:spPr>
          <a:xfrm>
            <a:off x="6453525" y="2112724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1" name="Google Shape;1151;p39"/>
          <p:cNvSpPr/>
          <p:nvPr/>
        </p:nvSpPr>
        <p:spPr>
          <a:xfrm>
            <a:off x="6453525" y="4056301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2" name="Google Shape;1152;p39"/>
          <p:cNvSpPr txBox="1"/>
          <p:nvPr/>
        </p:nvSpPr>
        <p:spPr>
          <a:xfrm>
            <a:off x="6453525" y="16069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3" name="Google Shape;1153;p39"/>
          <p:cNvSpPr txBox="1"/>
          <p:nvPr/>
        </p:nvSpPr>
        <p:spPr>
          <a:xfrm>
            <a:off x="6453525" y="355049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4" name="Google Shape;1154;p3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9"/>
          <p:cNvSpPr/>
          <p:nvPr/>
        </p:nvSpPr>
        <p:spPr>
          <a:xfrm>
            <a:off x="5135251" y="2319140"/>
            <a:ext cx="92724" cy="156650"/>
          </a:xfrm>
          <a:custGeom>
            <a:rect b="b" l="l" r="r" t="t"/>
            <a:pathLst>
              <a:path extrusionOk="0" h="1213" w="718">
                <a:moveTo>
                  <a:pt x="532" y="0"/>
                </a:moveTo>
                <a:cubicBezTo>
                  <a:pt x="491" y="0"/>
                  <a:pt x="454" y="0"/>
                  <a:pt x="418" y="41"/>
                </a:cubicBezTo>
                <a:cubicBezTo>
                  <a:pt x="305" y="114"/>
                  <a:pt x="173" y="191"/>
                  <a:pt x="37" y="245"/>
                </a:cubicBezTo>
                <a:cubicBezTo>
                  <a:pt x="19" y="268"/>
                  <a:pt x="0" y="304"/>
                  <a:pt x="19" y="323"/>
                </a:cubicBezTo>
                <a:cubicBezTo>
                  <a:pt x="19" y="359"/>
                  <a:pt x="59" y="359"/>
                  <a:pt x="96" y="359"/>
                </a:cubicBezTo>
                <a:cubicBezTo>
                  <a:pt x="227" y="286"/>
                  <a:pt x="359" y="209"/>
                  <a:pt x="491" y="132"/>
                </a:cubicBezTo>
                <a:cubicBezTo>
                  <a:pt x="513" y="114"/>
                  <a:pt x="513" y="114"/>
                  <a:pt x="532" y="114"/>
                </a:cubicBezTo>
                <a:cubicBezTo>
                  <a:pt x="550" y="114"/>
                  <a:pt x="568" y="114"/>
                  <a:pt x="586" y="132"/>
                </a:cubicBezTo>
                <a:cubicBezTo>
                  <a:pt x="586" y="155"/>
                  <a:pt x="604" y="173"/>
                  <a:pt x="604" y="191"/>
                </a:cubicBezTo>
                <a:lnTo>
                  <a:pt x="604" y="1153"/>
                </a:lnTo>
                <a:cubicBezTo>
                  <a:pt x="604" y="1194"/>
                  <a:pt x="627" y="1213"/>
                  <a:pt x="663" y="1213"/>
                </a:cubicBezTo>
                <a:cubicBezTo>
                  <a:pt x="700" y="1213"/>
                  <a:pt x="718" y="1194"/>
                  <a:pt x="718" y="1153"/>
                </a:cubicBezTo>
                <a:lnTo>
                  <a:pt x="718" y="191"/>
                </a:lnTo>
                <a:cubicBezTo>
                  <a:pt x="718" y="132"/>
                  <a:pt x="700" y="77"/>
                  <a:pt x="663" y="59"/>
                </a:cubicBezTo>
                <a:cubicBezTo>
                  <a:pt x="627" y="18"/>
                  <a:pt x="586" y="0"/>
                  <a:pt x="532" y="0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9"/>
          <p:cNvSpPr/>
          <p:nvPr/>
        </p:nvSpPr>
        <p:spPr>
          <a:xfrm>
            <a:off x="5242568" y="2446345"/>
            <a:ext cx="61730" cy="14722"/>
          </a:xfrm>
          <a:custGeom>
            <a:rect b="b" l="l" r="r" t="t"/>
            <a:pathLst>
              <a:path extrusionOk="0" h="114" w="478">
                <a:moveTo>
                  <a:pt x="59" y="0"/>
                </a:moveTo>
                <a:cubicBezTo>
                  <a:pt x="23" y="0"/>
                  <a:pt x="0" y="37"/>
                  <a:pt x="0" y="55"/>
                </a:cubicBezTo>
                <a:cubicBezTo>
                  <a:pt x="0" y="96"/>
                  <a:pt x="23" y="114"/>
                  <a:pt x="59" y="114"/>
                </a:cubicBezTo>
                <a:lnTo>
                  <a:pt x="418" y="114"/>
                </a:lnTo>
                <a:cubicBezTo>
                  <a:pt x="436" y="114"/>
                  <a:pt x="477" y="96"/>
                  <a:pt x="477" y="55"/>
                </a:cubicBezTo>
                <a:cubicBezTo>
                  <a:pt x="477" y="37"/>
                  <a:pt x="436" y="0"/>
                  <a:pt x="418" y="0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9"/>
          <p:cNvSpPr/>
          <p:nvPr/>
        </p:nvSpPr>
        <p:spPr>
          <a:xfrm>
            <a:off x="5247863" y="2368989"/>
            <a:ext cx="48816" cy="47524"/>
          </a:xfrm>
          <a:custGeom>
            <a:rect b="b" l="l" r="r" t="t"/>
            <a:pathLst>
              <a:path extrusionOk="0" h="368" w="378">
                <a:moveTo>
                  <a:pt x="320" y="0"/>
                </a:moveTo>
                <a:cubicBezTo>
                  <a:pt x="306" y="0"/>
                  <a:pt x="291" y="5"/>
                  <a:pt x="282" y="14"/>
                </a:cubicBezTo>
                <a:lnTo>
                  <a:pt x="18" y="259"/>
                </a:lnTo>
                <a:cubicBezTo>
                  <a:pt x="0" y="277"/>
                  <a:pt x="0" y="313"/>
                  <a:pt x="18" y="354"/>
                </a:cubicBezTo>
                <a:cubicBezTo>
                  <a:pt x="36" y="363"/>
                  <a:pt x="50" y="368"/>
                  <a:pt x="64" y="368"/>
                </a:cubicBezTo>
                <a:cubicBezTo>
                  <a:pt x="78" y="368"/>
                  <a:pt x="93" y="363"/>
                  <a:pt x="114" y="354"/>
                </a:cubicBezTo>
                <a:lnTo>
                  <a:pt x="359" y="86"/>
                </a:lnTo>
                <a:cubicBezTo>
                  <a:pt x="377" y="68"/>
                  <a:pt x="377" y="32"/>
                  <a:pt x="359" y="14"/>
                </a:cubicBezTo>
                <a:cubicBezTo>
                  <a:pt x="350" y="5"/>
                  <a:pt x="335" y="0"/>
                  <a:pt x="3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9"/>
          <p:cNvSpPr/>
          <p:nvPr/>
        </p:nvSpPr>
        <p:spPr>
          <a:xfrm>
            <a:off x="5247863" y="2493223"/>
            <a:ext cx="48816" cy="47654"/>
          </a:xfrm>
          <a:custGeom>
            <a:rect b="b" l="l" r="r" t="t"/>
            <a:pathLst>
              <a:path extrusionOk="0" h="369" w="378">
                <a:moveTo>
                  <a:pt x="64" y="1"/>
                </a:moveTo>
                <a:cubicBezTo>
                  <a:pt x="50" y="1"/>
                  <a:pt x="36" y="5"/>
                  <a:pt x="18" y="14"/>
                </a:cubicBezTo>
                <a:cubicBezTo>
                  <a:pt x="0" y="33"/>
                  <a:pt x="0" y="73"/>
                  <a:pt x="18" y="110"/>
                </a:cubicBezTo>
                <a:lnTo>
                  <a:pt x="282" y="355"/>
                </a:lnTo>
                <a:cubicBezTo>
                  <a:pt x="291" y="364"/>
                  <a:pt x="306" y="369"/>
                  <a:pt x="320" y="369"/>
                </a:cubicBezTo>
                <a:cubicBezTo>
                  <a:pt x="335" y="369"/>
                  <a:pt x="350" y="364"/>
                  <a:pt x="359" y="355"/>
                </a:cubicBezTo>
                <a:cubicBezTo>
                  <a:pt x="377" y="337"/>
                  <a:pt x="377" y="300"/>
                  <a:pt x="359" y="282"/>
                </a:cubicBezTo>
                <a:lnTo>
                  <a:pt x="114" y="14"/>
                </a:lnTo>
                <a:cubicBezTo>
                  <a:pt x="93" y="5"/>
                  <a:pt x="78" y="1"/>
                  <a:pt x="64" y="1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9" name="Google Shape;1159;p39"/>
          <p:cNvGrpSpPr/>
          <p:nvPr/>
        </p:nvGrpSpPr>
        <p:grpSpPr>
          <a:xfrm>
            <a:off x="2862875" y="1285875"/>
            <a:ext cx="3418261" cy="3349691"/>
            <a:chOff x="2862875" y="1285875"/>
            <a:chExt cx="3418261" cy="3349691"/>
          </a:xfrm>
        </p:grpSpPr>
        <p:sp>
          <p:nvSpPr>
            <p:cNvPr id="1160" name="Google Shape;1160;p39"/>
            <p:cNvSpPr/>
            <p:nvPr/>
          </p:nvSpPr>
          <p:spPr>
            <a:xfrm>
              <a:off x="4568190" y="3342977"/>
              <a:ext cx="10073" cy="513212"/>
            </a:xfrm>
            <a:custGeom>
              <a:rect b="b" l="l" r="r" t="t"/>
              <a:pathLst>
                <a:path extrusionOk="0" h="3974" w="78">
                  <a:moveTo>
                    <a:pt x="41" y="0"/>
                  </a:moveTo>
                  <a:cubicBezTo>
                    <a:pt x="23" y="0"/>
                    <a:pt x="0" y="18"/>
                    <a:pt x="0" y="37"/>
                  </a:cubicBezTo>
                  <a:lnTo>
                    <a:pt x="0" y="3937"/>
                  </a:lnTo>
                  <a:cubicBezTo>
                    <a:pt x="0" y="3955"/>
                    <a:pt x="23" y="3973"/>
                    <a:pt x="41" y="3973"/>
                  </a:cubicBezTo>
                  <a:cubicBezTo>
                    <a:pt x="59" y="3973"/>
                    <a:pt x="78" y="3955"/>
                    <a:pt x="78" y="3937"/>
                  </a:cubicBezTo>
                  <a:lnTo>
                    <a:pt x="78" y="37"/>
                  </a:lnTo>
                  <a:cubicBezTo>
                    <a:pt x="78" y="18"/>
                    <a:pt x="59" y="0"/>
                    <a:pt x="41" y="0"/>
                  </a:cubicBezTo>
                  <a:close/>
                </a:path>
              </a:pathLst>
            </a:custGeom>
            <a:solidFill>
              <a:srgbClr val="BA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4568190" y="2170110"/>
              <a:ext cx="10073" cy="506239"/>
            </a:xfrm>
            <a:custGeom>
              <a:rect b="b" l="l" r="r" t="t"/>
              <a:pathLst>
                <a:path extrusionOk="0" h="3920" w="78">
                  <a:moveTo>
                    <a:pt x="41" y="1"/>
                  </a:moveTo>
                  <a:cubicBezTo>
                    <a:pt x="23" y="1"/>
                    <a:pt x="0" y="19"/>
                    <a:pt x="0" y="37"/>
                  </a:cubicBezTo>
                  <a:lnTo>
                    <a:pt x="0" y="3879"/>
                  </a:lnTo>
                  <a:cubicBezTo>
                    <a:pt x="0" y="3897"/>
                    <a:pt x="23" y="3919"/>
                    <a:pt x="41" y="3919"/>
                  </a:cubicBezTo>
                  <a:cubicBezTo>
                    <a:pt x="59" y="3919"/>
                    <a:pt x="78" y="3897"/>
                    <a:pt x="78" y="3879"/>
                  </a:cubicBezTo>
                  <a:lnTo>
                    <a:pt x="78" y="37"/>
                  </a:lnTo>
                  <a:cubicBezTo>
                    <a:pt x="78" y="19"/>
                    <a:pt x="59" y="1"/>
                    <a:pt x="41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3534928" y="2944833"/>
              <a:ext cx="510888" cy="10073"/>
            </a:xfrm>
            <a:custGeom>
              <a:rect b="b" l="l" r="r" t="t"/>
              <a:pathLst>
                <a:path extrusionOk="0" h="78" w="3956">
                  <a:moveTo>
                    <a:pt x="37" y="0"/>
                  </a:moveTo>
                  <a:cubicBezTo>
                    <a:pt x="19" y="0"/>
                    <a:pt x="1" y="0"/>
                    <a:pt x="1" y="36"/>
                  </a:cubicBezTo>
                  <a:cubicBezTo>
                    <a:pt x="1" y="55"/>
                    <a:pt x="19" y="77"/>
                    <a:pt x="37" y="77"/>
                  </a:cubicBezTo>
                  <a:lnTo>
                    <a:pt x="3915" y="77"/>
                  </a:lnTo>
                  <a:cubicBezTo>
                    <a:pt x="3937" y="77"/>
                    <a:pt x="3956" y="55"/>
                    <a:pt x="3956" y="36"/>
                  </a:cubicBezTo>
                  <a:cubicBezTo>
                    <a:pt x="3956" y="0"/>
                    <a:pt x="3937" y="0"/>
                    <a:pt x="3915" y="0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101158" y="2944833"/>
              <a:ext cx="510888" cy="10073"/>
            </a:xfrm>
            <a:custGeom>
              <a:rect b="b" l="l" r="r" t="t"/>
              <a:pathLst>
                <a:path extrusionOk="0" h="78" w="3956">
                  <a:moveTo>
                    <a:pt x="37" y="0"/>
                  </a:moveTo>
                  <a:cubicBezTo>
                    <a:pt x="19" y="0"/>
                    <a:pt x="1" y="0"/>
                    <a:pt x="1" y="36"/>
                  </a:cubicBezTo>
                  <a:cubicBezTo>
                    <a:pt x="1" y="55"/>
                    <a:pt x="19" y="77"/>
                    <a:pt x="37" y="77"/>
                  </a:cubicBezTo>
                  <a:lnTo>
                    <a:pt x="3915" y="77"/>
                  </a:lnTo>
                  <a:cubicBezTo>
                    <a:pt x="3933" y="77"/>
                    <a:pt x="3956" y="55"/>
                    <a:pt x="3956" y="36"/>
                  </a:cubicBezTo>
                  <a:cubicBezTo>
                    <a:pt x="3956" y="0"/>
                    <a:pt x="3933" y="0"/>
                    <a:pt x="3915" y="0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3974784" y="2260509"/>
              <a:ext cx="276236" cy="320273"/>
            </a:xfrm>
            <a:custGeom>
              <a:rect b="b" l="l" r="r" t="t"/>
              <a:pathLst>
                <a:path extrusionOk="0" h="2480" w="2139">
                  <a:moveTo>
                    <a:pt x="1022" y="0"/>
                  </a:moveTo>
                  <a:cubicBezTo>
                    <a:pt x="472" y="18"/>
                    <a:pt x="18" y="495"/>
                    <a:pt x="0" y="1040"/>
                  </a:cubicBezTo>
                  <a:lnTo>
                    <a:pt x="0" y="1063"/>
                  </a:lnTo>
                  <a:cubicBezTo>
                    <a:pt x="0" y="1326"/>
                    <a:pt x="96" y="1553"/>
                    <a:pt x="245" y="1744"/>
                  </a:cubicBezTo>
                  <a:cubicBezTo>
                    <a:pt x="395" y="1930"/>
                    <a:pt x="491" y="2157"/>
                    <a:pt x="491" y="2402"/>
                  </a:cubicBezTo>
                  <a:lnTo>
                    <a:pt x="491" y="2425"/>
                  </a:lnTo>
                  <a:cubicBezTo>
                    <a:pt x="491" y="2443"/>
                    <a:pt x="491" y="2443"/>
                    <a:pt x="509" y="2461"/>
                  </a:cubicBezTo>
                  <a:cubicBezTo>
                    <a:pt x="531" y="2461"/>
                    <a:pt x="531" y="2479"/>
                    <a:pt x="550" y="2479"/>
                  </a:cubicBezTo>
                  <a:lnTo>
                    <a:pt x="1589" y="2479"/>
                  </a:lnTo>
                  <a:cubicBezTo>
                    <a:pt x="1608" y="2479"/>
                    <a:pt x="1608" y="2461"/>
                    <a:pt x="1626" y="2461"/>
                  </a:cubicBezTo>
                  <a:cubicBezTo>
                    <a:pt x="1644" y="2443"/>
                    <a:pt x="1644" y="2443"/>
                    <a:pt x="1644" y="2425"/>
                  </a:cubicBezTo>
                  <a:lnTo>
                    <a:pt x="1644" y="2402"/>
                  </a:lnTo>
                  <a:cubicBezTo>
                    <a:pt x="1644" y="2157"/>
                    <a:pt x="1721" y="1930"/>
                    <a:pt x="1871" y="1762"/>
                  </a:cubicBezTo>
                  <a:cubicBezTo>
                    <a:pt x="2044" y="1571"/>
                    <a:pt x="2139" y="1326"/>
                    <a:pt x="2139" y="1063"/>
                  </a:cubicBezTo>
                  <a:cubicBezTo>
                    <a:pt x="2139" y="872"/>
                    <a:pt x="2080" y="681"/>
                    <a:pt x="1984" y="531"/>
                  </a:cubicBezTo>
                  <a:cubicBezTo>
                    <a:pt x="1972" y="518"/>
                    <a:pt x="1950" y="506"/>
                    <a:pt x="1932" y="506"/>
                  </a:cubicBezTo>
                  <a:cubicBezTo>
                    <a:pt x="1924" y="506"/>
                    <a:pt x="1917" y="508"/>
                    <a:pt x="1912" y="513"/>
                  </a:cubicBezTo>
                  <a:cubicBezTo>
                    <a:pt x="1871" y="531"/>
                    <a:pt x="1871" y="568"/>
                    <a:pt x="1894" y="586"/>
                  </a:cubicBezTo>
                  <a:cubicBezTo>
                    <a:pt x="1966" y="740"/>
                    <a:pt x="2025" y="890"/>
                    <a:pt x="2025" y="1063"/>
                  </a:cubicBezTo>
                  <a:cubicBezTo>
                    <a:pt x="2025" y="1308"/>
                    <a:pt x="1930" y="1517"/>
                    <a:pt x="1798" y="1685"/>
                  </a:cubicBezTo>
                  <a:cubicBezTo>
                    <a:pt x="1634" y="1867"/>
                    <a:pt x="1539" y="2115"/>
                    <a:pt x="1531" y="2366"/>
                  </a:cubicBezTo>
                  <a:lnTo>
                    <a:pt x="604" y="2366"/>
                  </a:lnTo>
                  <a:cubicBezTo>
                    <a:pt x="596" y="2099"/>
                    <a:pt x="501" y="1866"/>
                    <a:pt x="341" y="1667"/>
                  </a:cubicBezTo>
                  <a:cubicBezTo>
                    <a:pt x="209" y="1517"/>
                    <a:pt x="114" y="1290"/>
                    <a:pt x="114" y="1063"/>
                  </a:cubicBezTo>
                  <a:lnTo>
                    <a:pt x="114" y="1040"/>
                  </a:lnTo>
                  <a:cubicBezTo>
                    <a:pt x="132" y="549"/>
                    <a:pt x="550" y="132"/>
                    <a:pt x="1022" y="114"/>
                  </a:cubicBezTo>
                  <a:lnTo>
                    <a:pt x="1058" y="114"/>
                  </a:lnTo>
                  <a:cubicBezTo>
                    <a:pt x="1285" y="114"/>
                    <a:pt x="1476" y="191"/>
                    <a:pt x="1644" y="304"/>
                  </a:cubicBezTo>
                  <a:cubicBezTo>
                    <a:pt x="1655" y="313"/>
                    <a:pt x="1670" y="318"/>
                    <a:pt x="1684" y="318"/>
                  </a:cubicBezTo>
                  <a:cubicBezTo>
                    <a:pt x="1698" y="318"/>
                    <a:pt x="1712" y="313"/>
                    <a:pt x="1721" y="304"/>
                  </a:cubicBezTo>
                  <a:cubicBezTo>
                    <a:pt x="1739" y="286"/>
                    <a:pt x="1739" y="245"/>
                    <a:pt x="1703" y="227"/>
                  </a:cubicBezTo>
                  <a:cubicBezTo>
                    <a:pt x="1530" y="95"/>
                    <a:pt x="1303" y="0"/>
                    <a:pt x="1058" y="0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4018693" y="2590596"/>
              <a:ext cx="193068" cy="53465"/>
            </a:xfrm>
            <a:custGeom>
              <a:rect b="b" l="l" r="r" t="t"/>
              <a:pathLst>
                <a:path extrusionOk="0" h="414" w="1495">
                  <a:moveTo>
                    <a:pt x="1286" y="114"/>
                  </a:moveTo>
                  <a:cubicBezTo>
                    <a:pt x="1304" y="114"/>
                    <a:pt x="1327" y="114"/>
                    <a:pt x="1345" y="132"/>
                  </a:cubicBezTo>
                  <a:cubicBezTo>
                    <a:pt x="1363" y="150"/>
                    <a:pt x="1381" y="169"/>
                    <a:pt x="1381" y="209"/>
                  </a:cubicBezTo>
                  <a:cubicBezTo>
                    <a:pt x="1381" y="228"/>
                    <a:pt x="1363" y="264"/>
                    <a:pt x="1345" y="282"/>
                  </a:cubicBezTo>
                  <a:cubicBezTo>
                    <a:pt x="1327" y="282"/>
                    <a:pt x="1304" y="300"/>
                    <a:pt x="1286" y="300"/>
                  </a:cubicBezTo>
                  <a:lnTo>
                    <a:pt x="210" y="300"/>
                  </a:lnTo>
                  <a:cubicBezTo>
                    <a:pt x="191" y="300"/>
                    <a:pt x="169" y="282"/>
                    <a:pt x="151" y="282"/>
                  </a:cubicBezTo>
                  <a:cubicBezTo>
                    <a:pt x="132" y="264"/>
                    <a:pt x="114" y="228"/>
                    <a:pt x="114" y="209"/>
                  </a:cubicBezTo>
                  <a:cubicBezTo>
                    <a:pt x="114" y="169"/>
                    <a:pt x="132" y="150"/>
                    <a:pt x="151" y="132"/>
                  </a:cubicBezTo>
                  <a:cubicBezTo>
                    <a:pt x="169" y="114"/>
                    <a:pt x="191" y="114"/>
                    <a:pt x="210" y="114"/>
                  </a:cubicBezTo>
                  <a:close/>
                  <a:moveTo>
                    <a:pt x="210" y="1"/>
                  </a:moveTo>
                  <a:cubicBezTo>
                    <a:pt x="96" y="1"/>
                    <a:pt x="1" y="96"/>
                    <a:pt x="1" y="209"/>
                  </a:cubicBezTo>
                  <a:cubicBezTo>
                    <a:pt x="1" y="323"/>
                    <a:pt x="96" y="414"/>
                    <a:pt x="210" y="414"/>
                  </a:cubicBezTo>
                  <a:lnTo>
                    <a:pt x="1286" y="414"/>
                  </a:lnTo>
                  <a:cubicBezTo>
                    <a:pt x="1399" y="414"/>
                    <a:pt x="1495" y="323"/>
                    <a:pt x="1495" y="209"/>
                  </a:cubicBezTo>
                  <a:cubicBezTo>
                    <a:pt x="1495" y="96"/>
                    <a:pt x="1399" y="1"/>
                    <a:pt x="1286" y="1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4045683" y="2653876"/>
              <a:ext cx="134437" cy="61214"/>
            </a:xfrm>
            <a:custGeom>
              <a:rect b="b" l="l" r="r" t="t"/>
              <a:pathLst>
                <a:path extrusionOk="0" h="474" w="1041">
                  <a:moveTo>
                    <a:pt x="897" y="114"/>
                  </a:moveTo>
                  <a:cubicBezTo>
                    <a:pt x="824" y="263"/>
                    <a:pt x="688" y="360"/>
                    <a:pt x="509" y="360"/>
                  </a:cubicBezTo>
                  <a:cubicBezTo>
                    <a:pt x="349" y="360"/>
                    <a:pt x="200" y="263"/>
                    <a:pt x="137" y="114"/>
                  </a:cubicBezTo>
                  <a:close/>
                  <a:moveTo>
                    <a:pt x="55" y="1"/>
                  </a:moveTo>
                  <a:cubicBezTo>
                    <a:pt x="55" y="1"/>
                    <a:pt x="37" y="1"/>
                    <a:pt x="19" y="19"/>
                  </a:cubicBezTo>
                  <a:cubicBezTo>
                    <a:pt x="19" y="37"/>
                    <a:pt x="1" y="60"/>
                    <a:pt x="19" y="78"/>
                  </a:cubicBezTo>
                  <a:cubicBezTo>
                    <a:pt x="55" y="305"/>
                    <a:pt x="264" y="473"/>
                    <a:pt x="509" y="473"/>
                  </a:cubicBezTo>
                  <a:cubicBezTo>
                    <a:pt x="777" y="473"/>
                    <a:pt x="981" y="305"/>
                    <a:pt x="1022" y="78"/>
                  </a:cubicBezTo>
                  <a:cubicBezTo>
                    <a:pt x="1040" y="60"/>
                    <a:pt x="1022" y="37"/>
                    <a:pt x="1022" y="19"/>
                  </a:cubicBezTo>
                  <a:cubicBezTo>
                    <a:pt x="1004" y="1"/>
                    <a:pt x="981" y="1"/>
                    <a:pt x="963" y="1"/>
                  </a:cubicBezTo>
                  <a:close/>
                </a:path>
              </a:pathLst>
            </a:custGeom>
            <a:solidFill>
              <a:srgbClr val="C84F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4925267" y="2346130"/>
              <a:ext cx="95178" cy="212956"/>
            </a:xfrm>
            <a:custGeom>
              <a:rect b="b" l="l" r="r" t="t"/>
              <a:pathLst>
                <a:path extrusionOk="0" h="1649" w="737">
                  <a:moveTo>
                    <a:pt x="378" y="114"/>
                  </a:moveTo>
                  <a:cubicBezTo>
                    <a:pt x="509" y="114"/>
                    <a:pt x="623" y="227"/>
                    <a:pt x="623" y="377"/>
                  </a:cubicBezTo>
                  <a:lnTo>
                    <a:pt x="623" y="1285"/>
                  </a:lnTo>
                  <a:cubicBezTo>
                    <a:pt x="623" y="1421"/>
                    <a:pt x="509" y="1535"/>
                    <a:pt x="378" y="1535"/>
                  </a:cubicBezTo>
                  <a:cubicBezTo>
                    <a:pt x="228" y="1535"/>
                    <a:pt x="114" y="1421"/>
                    <a:pt x="114" y="1285"/>
                  </a:cubicBezTo>
                  <a:lnTo>
                    <a:pt x="114" y="377"/>
                  </a:lnTo>
                  <a:cubicBezTo>
                    <a:pt x="114" y="227"/>
                    <a:pt x="228" y="114"/>
                    <a:pt x="378" y="114"/>
                  </a:cubicBezTo>
                  <a:close/>
                  <a:moveTo>
                    <a:pt x="378" y="0"/>
                  </a:moveTo>
                  <a:cubicBezTo>
                    <a:pt x="169" y="0"/>
                    <a:pt x="1" y="173"/>
                    <a:pt x="1" y="377"/>
                  </a:cubicBezTo>
                  <a:lnTo>
                    <a:pt x="1" y="1285"/>
                  </a:lnTo>
                  <a:cubicBezTo>
                    <a:pt x="1" y="1476"/>
                    <a:pt x="169" y="1648"/>
                    <a:pt x="378" y="1648"/>
                  </a:cubicBezTo>
                  <a:cubicBezTo>
                    <a:pt x="568" y="1648"/>
                    <a:pt x="736" y="1476"/>
                    <a:pt x="736" y="1285"/>
                  </a:cubicBezTo>
                  <a:lnTo>
                    <a:pt x="736" y="377"/>
                  </a:lnTo>
                  <a:cubicBezTo>
                    <a:pt x="736" y="173"/>
                    <a:pt x="568" y="0"/>
                    <a:pt x="378" y="0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5005593" y="2372992"/>
              <a:ext cx="85751" cy="29444"/>
            </a:xfrm>
            <a:custGeom>
              <a:rect b="b" l="l" r="r" t="t"/>
              <a:pathLst>
                <a:path extrusionOk="0" h="228" w="664">
                  <a:moveTo>
                    <a:pt x="587" y="1"/>
                  </a:moveTo>
                  <a:cubicBezTo>
                    <a:pt x="437" y="37"/>
                    <a:pt x="305" y="78"/>
                    <a:pt x="210" y="78"/>
                  </a:cubicBezTo>
                  <a:cubicBezTo>
                    <a:pt x="155" y="96"/>
                    <a:pt x="114" y="96"/>
                    <a:pt x="96" y="96"/>
                  </a:cubicBezTo>
                  <a:cubicBezTo>
                    <a:pt x="78" y="96"/>
                    <a:pt x="78" y="96"/>
                    <a:pt x="60" y="114"/>
                  </a:cubicBezTo>
                  <a:cubicBezTo>
                    <a:pt x="19" y="114"/>
                    <a:pt x="1" y="133"/>
                    <a:pt x="1" y="169"/>
                  </a:cubicBezTo>
                  <a:cubicBezTo>
                    <a:pt x="1" y="192"/>
                    <a:pt x="42" y="228"/>
                    <a:pt x="60" y="228"/>
                  </a:cubicBezTo>
                  <a:cubicBezTo>
                    <a:pt x="78" y="228"/>
                    <a:pt x="305" y="192"/>
                    <a:pt x="609" y="114"/>
                  </a:cubicBezTo>
                  <a:cubicBezTo>
                    <a:pt x="646" y="96"/>
                    <a:pt x="664" y="78"/>
                    <a:pt x="664" y="37"/>
                  </a:cubicBezTo>
                  <a:cubicBezTo>
                    <a:pt x="646" y="19"/>
                    <a:pt x="609" y="1"/>
                    <a:pt x="5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5005593" y="2431622"/>
              <a:ext cx="222383" cy="157683"/>
            </a:xfrm>
            <a:custGeom>
              <a:rect b="b" l="l" r="r" t="t"/>
              <a:pathLst>
                <a:path extrusionOk="0" h="1221" w="1722">
                  <a:moveTo>
                    <a:pt x="1667" y="1"/>
                  </a:moveTo>
                  <a:cubicBezTo>
                    <a:pt x="1631" y="1"/>
                    <a:pt x="1608" y="19"/>
                    <a:pt x="1608" y="55"/>
                  </a:cubicBezTo>
                  <a:lnTo>
                    <a:pt x="1608" y="1041"/>
                  </a:lnTo>
                  <a:cubicBezTo>
                    <a:pt x="1608" y="1059"/>
                    <a:pt x="1590" y="1077"/>
                    <a:pt x="1590" y="1077"/>
                  </a:cubicBezTo>
                  <a:cubicBezTo>
                    <a:pt x="1577" y="1093"/>
                    <a:pt x="1564" y="1107"/>
                    <a:pt x="1551" y="1107"/>
                  </a:cubicBezTo>
                  <a:cubicBezTo>
                    <a:pt x="1546" y="1107"/>
                    <a:pt x="1541" y="1105"/>
                    <a:pt x="1536" y="1100"/>
                  </a:cubicBezTo>
                  <a:lnTo>
                    <a:pt x="1495" y="1100"/>
                  </a:lnTo>
                  <a:cubicBezTo>
                    <a:pt x="1195" y="873"/>
                    <a:pt x="854" y="759"/>
                    <a:pt x="568" y="682"/>
                  </a:cubicBezTo>
                  <a:cubicBezTo>
                    <a:pt x="287" y="605"/>
                    <a:pt x="78" y="587"/>
                    <a:pt x="60" y="587"/>
                  </a:cubicBezTo>
                  <a:cubicBezTo>
                    <a:pt x="42" y="587"/>
                    <a:pt x="1" y="605"/>
                    <a:pt x="1" y="646"/>
                  </a:cubicBezTo>
                  <a:cubicBezTo>
                    <a:pt x="1" y="664"/>
                    <a:pt x="19" y="700"/>
                    <a:pt x="60" y="700"/>
                  </a:cubicBezTo>
                  <a:cubicBezTo>
                    <a:pt x="155" y="700"/>
                    <a:pt x="909" y="796"/>
                    <a:pt x="1422" y="1191"/>
                  </a:cubicBezTo>
                  <a:cubicBezTo>
                    <a:pt x="1448" y="1207"/>
                    <a:pt x="1474" y="1221"/>
                    <a:pt x="1502" y="1221"/>
                  </a:cubicBezTo>
                  <a:cubicBezTo>
                    <a:pt x="1513" y="1221"/>
                    <a:pt x="1524" y="1219"/>
                    <a:pt x="1536" y="1213"/>
                  </a:cubicBezTo>
                  <a:cubicBezTo>
                    <a:pt x="1590" y="1213"/>
                    <a:pt x="1631" y="1191"/>
                    <a:pt x="1667" y="1172"/>
                  </a:cubicBezTo>
                  <a:cubicBezTo>
                    <a:pt x="1704" y="1136"/>
                    <a:pt x="1722" y="1077"/>
                    <a:pt x="1722" y="1041"/>
                  </a:cubicBezTo>
                  <a:lnTo>
                    <a:pt x="1722" y="55"/>
                  </a:lnTo>
                  <a:cubicBezTo>
                    <a:pt x="1722" y="19"/>
                    <a:pt x="1704" y="1"/>
                    <a:pt x="1667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4949287" y="2544234"/>
              <a:ext cx="49462" cy="109771"/>
            </a:xfrm>
            <a:custGeom>
              <a:rect b="b" l="l" r="r" t="t"/>
              <a:pathLst>
                <a:path extrusionOk="0" h="850" w="383">
                  <a:moveTo>
                    <a:pt x="269" y="114"/>
                  </a:moveTo>
                  <a:lnTo>
                    <a:pt x="269" y="659"/>
                  </a:lnTo>
                  <a:cubicBezTo>
                    <a:pt x="269" y="700"/>
                    <a:pt x="228" y="736"/>
                    <a:pt x="192" y="736"/>
                  </a:cubicBezTo>
                  <a:cubicBezTo>
                    <a:pt x="155" y="736"/>
                    <a:pt x="114" y="700"/>
                    <a:pt x="114" y="659"/>
                  </a:cubicBez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659"/>
                  </a:lnTo>
                  <a:cubicBezTo>
                    <a:pt x="1" y="755"/>
                    <a:pt x="78" y="850"/>
                    <a:pt x="192" y="850"/>
                  </a:cubicBezTo>
                  <a:cubicBezTo>
                    <a:pt x="287" y="850"/>
                    <a:pt x="382" y="755"/>
                    <a:pt x="382" y="659"/>
                  </a:cubicBezTo>
                  <a:lnTo>
                    <a:pt x="382" y="1"/>
                  </a:ln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4873739" y="2397658"/>
              <a:ext cx="66379" cy="117391"/>
            </a:xfrm>
            <a:custGeom>
              <a:rect b="b" l="l" r="r" t="t"/>
              <a:pathLst>
                <a:path extrusionOk="0" h="909" w="514">
                  <a:moveTo>
                    <a:pt x="454" y="1"/>
                  </a:moveTo>
                  <a:cubicBezTo>
                    <a:pt x="209" y="1"/>
                    <a:pt x="0" y="205"/>
                    <a:pt x="0" y="455"/>
                  </a:cubicBezTo>
                  <a:cubicBezTo>
                    <a:pt x="0" y="700"/>
                    <a:pt x="209" y="909"/>
                    <a:pt x="454" y="909"/>
                  </a:cubicBezTo>
                  <a:cubicBezTo>
                    <a:pt x="495" y="909"/>
                    <a:pt x="513" y="886"/>
                    <a:pt x="513" y="850"/>
                  </a:cubicBezTo>
                  <a:cubicBezTo>
                    <a:pt x="513" y="813"/>
                    <a:pt x="495" y="795"/>
                    <a:pt x="454" y="795"/>
                  </a:cubicBezTo>
                  <a:cubicBezTo>
                    <a:pt x="359" y="795"/>
                    <a:pt x="286" y="754"/>
                    <a:pt x="227" y="700"/>
                  </a:cubicBezTo>
                  <a:cubicBezTo>
                    <a:pt x="155" y="641"/>
                    <a:pt x="114" y="545"/>
                    <a:pt x="114" y="455"/>
                  </a:cubicBezTo>
                  <a:cubicBezTo>
                    <a:pt x="114" y="359"/>
                    <a:pt x="155" y="282"/>
                    <a:pt x="227" y="205"/>
                  </a:cubicBezTo>
                  <a:cubicBezTo>
                    <a:pt x="286" y="150"/>
                    <a:pt x="359" y="114"/>
                    <a:pt x="454" y="114"/>
                  </a:cubicBezTo>
                  <a:cubicBezTo>
                    <a:pt x="495" y="114"/>
                    <a:pt x="513" y="91"/>
                    <a:pt x="513" y="55"/>
                  </a:cubicBezTo>
                  <a:cubicBezTo>
                    <a:pt x="513" y="37"/>
                    <a:pt x="495" y="1"/>
                    <a:pt x="454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3815811" y="3359895"/>
              <a:ext cx="420617" cy="288763"/>
            </a:xfrm>
            <a:custGeom>
              <a:rect b="b" l="l" r="r" t="t"/>
              <a:pathLst>
                <a:path extrusionOk="0" h="2236" w="3257">
                  <a:moveTo>
                    <a:pt x="418" y="1"/>
                  </a:moveTo>
                  <a:cubicBezTo>
                    <a:pt x="191" y="1"/>
                    <a:pt x="1" y="192"/>
                    <a:pt x="1" y="419"/>
                  </a:cubicBezTo>
                  <a:lnTo>
                    <a:pt x="1" y="1817"/>
                  </a:lnTo>
                  <a:cubicBezTo>
                    <a:pt x="1" y="2044"/>
                    <a:pt x="191" y="2235"/>
                    <a:pt x="418" y="2235"/>
                  </a:cubicBezTo>
                  <a:lnTo>
                    <a:pt x="2857" y="2235"/>
                  </a:lnTo>
                  <a:cubicBezTo>
                    <a:pt x="3066" y="2235"/>
                    <a:pt x="3256" y="2044"/>
                    <a:pt x="3256" y="1817"/>
                  </a:cubicBezTo>
                  <a:lnTo>
                    <a:pt x="3256" y="419"/>
                  </a:lnTo>
                  <a:cubicBezTo>
                    <a:pt x="3256" y="192"/>
                    <a:pt x="3066" y="1"/>
                    <a:pt x="2857" y="1"/>
                  </a:cubicBezTo>
                  <a:cubicBezTo>
                    <a:pt x="2820" y="1"/>
                    <a:pt x="2802" y="42"/>
                    <a:pt x="2802" y="60"/>
                  </a:cubicBezTo>
                  <a:cubicBezTo>
                    <a:pt x="2802" y="96"/>
                    <a:pt x="2820" y="115"/>
                    <a:pt x="2857" y="115"/>
                  </a:cubicBezTo>
                  <a:cubicBezTo>
                    <a:pt x="2934" y="115"/>
                    <a:pt x="3011" y="155"/>
                    <a:pt x="3066" y="210"/>
                  </a:cubicBezTo>
                  <a:cubicBezTo>
                    <a:pt x="3102" y="269"/>
                    <a:pt x="3143" y="323"/>
                    <a:pt x="3143" y="419"/>
                  </a:cubicBezTo>
                  <a:lnTo>
                    <a:pt x="3143" y="1817"/>
                  </a:lnTo>
                  <a:cubicBezTo>
                    <a:pt x="3143" y="1894"/>
                    <a:pt x="3102" y="1972"/>
                    <a:pt x="3066" y="2026"/>
                  </a:cubicBezTo>
                  <a:cubicBezTo>
                    <a:pt x="3011" y="2085"/>
                    <a:pt x="2934" y="2122"/>
                    <a:pt x="2857" y="2122"/>
                  </a:cubicBezTo>
                  <a:lnTo>
                    <a:pt x="418" y="2122"/>
                  </a:lnTo>
                  <a:cubicBezTo>
                    <a:pt x="323" y="2122"/>
                    <a:pt x="264" y="2085"/>
                    <a:pt x="210" y="2026"/>
                  </a:cubicBezTo>
                  <a:cubicBezTo>
                    <a:pt x="150" y="1972"/>
                    <a:pt x="114" y="1894"/>
                    <a:pt x="114" y="1817"/>
                  </a:cubicBezTo>
                  <a:lnTo>
                    <a:pt x="114" y="419"/>
                  </a:lnTo>
                  <a:cubicBezTo>
                    <a:pt x="114" y="323"/>
                    <a:pt x="150" y="269"/>
                    <a:pt x="210" y="210"/>
                  </a:cubicBezTo>
                  <a:cubicBezTo>
                    <a:pt x="264" y="155"/>
                    <a:pt x="323" y="115"/>
                    <a:pt x="418" y="115"/>
                  </a:cubicBezTo>
                  <a:lnTo>
                    <a:pt x="2498" y="115"/>
                  </a:lnTo>
                  <a:cubicBezTo>
                    <a:pt x="2534" y="115"/>
                    <a:pt x="2557" y="96"/>
                    <a:pt x="2557" y="60"/>
                  </a:cubicBezTo>
                  <a:cubicBezTo>
                    <a:pt x="2557" y="42"/>
                    <a:pt x="2534" y="1"/>
                    <a:pt x="2498" y="1"/>
                  </a:cubicBezTo>
                  <a:close/>
                </a:path>
              </a:pathLst>
            </a:custGeom>
            <a:solidFill>
              <a:srgbClr val="BA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4050332" y="3526488"/>
              <a:ext cx="186094" cy="14851"/>
            </a:xfrm>
            <a:custGeom>
              <a:rect b="b" l="l" r="r" t="t"/>
              <a:pathLst>
                <a:path extrusionOk="0" h="115" w="1441">
                  <a:moveTo>
                    <a:pt x="60" y="1"/>
                  </a:moveTo>
                  <a:cubicBezTo>
                    <a:pt x="19" y="1"/>
                    <a:pt x="1" y="19"/>
                    <a:pt x="1" y="55"/>
                  </a:cubicBezTo>
                  <a:cubicBezTo>
                    <a:pt x="1" y="91"/>
                    <a:pt x="19" y="114"/>
                    <a:pt x="60" y="114"/>
                  </a:cubicBezTo>
                  <a:lnTo>
                    <a:pt x="1381" y="114"/>
                  </a:lnTo>
                  <a:cubicBezTo>
                    <a:pt x="1422" y="114"/>
                    <a:pt x="1440" y="91"/>
                    <a:pt x="1440" y="55"/>
                  </a:cubicBezTo>
                  <a:cubicBezTo>
                    <a:pt x="1440" y="19"/>
                    <a:pt x="1422" y="1"/>
                    <a:pt x="1381" y="1"/>
                  </a:cubicBezTo>
                  <a:close/>
                </a:path>
              </a:pathLst>
            </a:custGeom>
            <a:solidFill>
              <a:srgbClr val="BA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3815811" y="3526488"/>
              <a:ext cx="188419" cy="14851"/>
            </a:xfrm>
            <a:custGeom>
              <a:rect b="b" l="l" r="r" t="t"/>
              <a:pathLst>
                <a:path extrusionOk="0" h="115" w="1459">
                  <a:moveTo>
                    <a:pt x="60" y="1"/>
                  </a:moveTo>
                  <a:cubicBezTo>
                    <a:pt x="37" y="1"/>
                    <a:pt x="1" y="19"/>
                    <a:pt x="1" y="55"/>
                  </a:cubicBezTo>
                  <a:cubicBezTo>
                    <a:pt x="1" y="91"/>
                    <a:pt x="37" y="114"/>
                    <a:pt x="60" y="114"/>
                  </a:cubicBezTo>
                  <a:lnTo>
                    <a:pt x="1399" y="114"/>
                  </a:lnTo>
                  <a:cubicBezTo>
                    <a:pt x="1422" y="114"/>
                    <a:pt x="1458" y="91"/>
                    <a:pt x="1458" y="55"/>
                  </a:cubicBezTo>
                  <a:cubicBezTo>
                    <a:pt x="1458" y="19"/>
                    <a:pt x="1422" y="1"/>
                    <a:pt x="1399" y="1"/>
                  </a:cubicBezTo>
                  <a:close/>
                </a:path>
              </a:pathLst>
            </a:custGeom>
            <a:solidFill>
              <a:srgbClr val="BA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3989378" y="3497173"/>
              <a:ext cx="75807" cy="75807"/>
            </a:xfrm>
            <a:custGeom>
              <a:rect b="b" l="l" r="r" t="t"/>
              <a:pathLst>
                <a:path extrusionOk="0" h="587" w="587">
                  <a:moveTo>
                    <a:pt x="282" y="114"/>
                  </a:moveTo>
                  <a:cubicBezTo>
                    <a:pt x="378" y="114"/>
                    <a:pt x="473" y="187"/>
                    <a:pt x="473" y="300"/>
                  </a:cubicBezTo>
                  <a:cubicBezTo>
                    <a:pt x="473" y="396"/>
                    <a:pt x="378" y="473"/>
                    <a:pt x="282" y="473"/>
                  </a:cubicBezTo>
                  <a:cubicBezTo>
                    <a:pt x="191" y="473"/>
                    <a:pt x="114" y="396"/>
                    <a:pt x="114" y="300"/>
                  </a:cubicBezTo>
                  <a:cubicBezTo>
                    <a:pt x="114" y="187"/>
                    <a:pt x="191" y="114"/>
                    <a:pt x="282" y="114"/>
                  </a:cubicBezTo>
                  <a:close/>
                  <a:moveTo>
                    <a:pt x="282" y="1"/>
                  </a:moveTo>
                  <a:cubicBezTo>
                    <a:pt x="132" y="1"/>
                    <a:pt x="1" y="132"/>
                    <a:pt x="1" y="300"/>
                  </a:cubicBezTo>
                  <a:cubicBezTo>
                    <a:pt x="1" y="455"/>
                    <a:pt x="132" y="586"/>
                    <a:pt x="282" y="586"/>
                  </a:cubicBezTo>
                  <a:cubicBezTo>
                    <a:pt x="455" y="586"/>
                    <a:pt x="586" y="455"/>
                    <a:pt x="586" y="300"/>
                  </a:cubicBezTo>
                  <a:cubicBezTo>
                    <a:pt x="586" y="132"/>
                    <a:pt x="455" y="1"/>
                    <a:pt x="282" y="1"/>
                  </a:cubicBezTo>
                  <a:close/>
                </a:path>
              </a:pathLst>
            </a:custGeom>
            <a:solidFill>
              <a:srgbClr val="BA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3947794" y="3323606"/>
              <a:ext cx="156650" cy="51140"/>
            </a:xfrm>
            <a:custGeom>
              <a:rect b="b" l="l" r="r" t="t"/>
              <a:pathLst>
                <a:path extrusionOk="0" h="396" w="1213">
                  <a:moveTo>
                    <a:pt x="227" y="0"/>
                  </a:moveTo>
                  <a:cubicBezTo>
                    <a:pt x="96" y="0"/>
                    <a:pt x="0" y="114"/>
                    <a:pt x="0" y="227"/>
                  </a:cubicBezTo>
                  <a:lnTo>
                    <a:pt x="0" y="341"/>
                  </a:lnTo>
                  <a:cubicBezTo>
                    <a:pt x="0" y="377"/>
                    <a:pt x="18" y="396"/>
                    <a:pt x="59" y="396"/>
                  </a:cubicBezTo>
                  <a:cubicBezTo>
                    <a:pt x="96" y="396"/>
                    <a:pt x="114" y="377"/>
                    <a:pt x="114" y="341"/>
                  </a:cubicBezTo>
                  <a:lnTo>
                    <a:pt x="114" y="227"/>
                  </a:lnTo>
                  <a:cubicBezTo>
                    <a:pt x="114" y="168"/>
                    <a:pt x="173" y="114"/>
                    <a:pt x="227" y="114"/>
                  </a:cubicBezTo>
                  <a:lnTo>
                    <a:pt x="986" y="114"/>
                  </a:lnTo>
                  <a:cubicBezTo>
                    <a:pt x="1058" y="114"/>
                    <a:pt x="1099" y="168"/>
                    <a:pt x="1099" y="227"/>
                  </a:cubicBezTo>
                  <a:lnTo>
                    <a:pt x="1099" y="341"/>
                  </a:lnTo>
                  <a:cubicBezTo>
                    <a:pt x="1099" y="377"/>
                    <a:pt x="1135" y="396"/>
                    <a:pt x="1154" y="396"/>
                  </a:cubicBezTo>
                  <a:cubicBezTo>
                    <a:pt x="1195" y="396"/>
                    <a:pt x="1213" y="377"/>
                    <a:pt x="1213" y="341"/>
                  </a:cubicBezTo>
                  <a:lnTo>
                    <a:pt x="1213" y="227"/>
                  </a:lnTo>
                  <a:cubicBezTo>
                    <a:pt x="1213" y="114"/>
                    <a:pt x="1117" y="0"/>
                    <a:pt x="986" y="0"/>
                  </a:cubicBezTo>
                  <a:close/>
                </a:path>
              </a:pathLst>
            </a:custGeom>
            <a:solidFill>
              <a:srgbClr val="BA6D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4900730" y="3315987"/>
              <a:ext cx="452128" cy="310329"/>
            </a:xfrm>
            <a:custGeom>
              <a:rect b="b" l="l" r="r" t="t"/>
              <a:pathLst>
                <a:path extrusionOk="0" h="2403" w="3501">
                  <a:moveTo>
                    <a:pt x="418" y="0"/>
                  </a:moveTo>
                  <a:cubicBezTo>
                    <a:pt x="191" y="0"/>
                    <a:pt x="0" y="191"/>
                    <a:pt x="0" y="436"/>
                  </a:cubicBezTo>
                  <a:lnTo>
                    <a:pt x="0" y="1971"/>
                  </a:lnTo>
                  <a:cubicBezTo>
                    <a:pt x="0" y="2198"/>
                    <a:pt x="191" y="2402"/>
                    <a:pt x="418" y="2402"/>
                  </a:cubicBezTo>
                  <a:lnTo>
                    <a:pt x="3065" y="2402"/>
                  </a:lnTo>
                  <a:cubicBezTo>
                    <a:pt x="3310" y="2402"/>
                    <a:pt x="3501" y="2198"/>
                    <a:pt x="3501" y="1971"/>
                  </a:cubicBezTo>
                  <a:lnTo>
                    <a:pt x="3501" y="436"/>
                  </a:lnTo>
                  <a:cubicBezTo>
                    <a:pt x="3501" y="191"/>
                    <a:pt x="3310" y="0"/>
                    <a:pt x="3065" y="0"/>
                  </a:cubicBezTo>
                  <a:lnTo>
                    <a:pt x="2724" y="0"/>
                  </a:lnTo>
                  <a:cubicBezTo>
                    <a:pt x="2688" y="0"/>
                    <a:pt x="2670" y="19"/>
                    <a:pt x="2670" y="59"/>
                  </a:cubicBezTo>
                  <a:cubicBezTo>
                    <a:pt x="2670" y="96"/>
                    <a:pt x="2688" y="114"/>
                    <a:pt x="2724" y="114"/>
                  </a:cubicBezTo>
                  <a:lnTo>
                    <a:pt x="3065" y="114"/>
                  </a:lnTo>
                  <a:cubicBezTo>
                    <a:pt x="3160" y="114"/>
                    <a:pt x="3238" y="155"/>
                    <a:pt x="3292" y="209"/>
                  </a:cubicBezTo>
                  <a:cubicBezTo>
                    <a:pt x="3351" y="268"/>
                    <a:pt x="3387" y="341"/>
                    <a:pt x="3387" y="436"/>
                  </a:cubicBezTo>
                  <a:lnTo>
                    <a:pt x="3387" y="1971"/>
                  </a:lnTo>
                  <a:cubicBezTo>
                    <a:pt x="3387" y="2044"/>
                    <a:pt x="3351" y="2121"/>
                    <a:pt x="3292" y="2198"/>
                  </a:cubicBezTo>
                  <a:cubicBezTo>
                    <a:pt x="3238" y="2253"/>
                    <a:pt x="3160" y="2289"/>
                    <a:pt x="3065" y="2289"/>
                  </a:cubicBezTo>
                  <a:lnTo>
                    <a:pt x="418" y="2289"/>
                  </a:lnTo>
                  <a:cubicBezTo>
                    <a:pt x="341" y="2289"/>
                    <a:pt x="263" y="2253"/>
                    <a:pt x="191" y="2198"/>
                  </a:cubicBezTo>
                  <a:cubicBezTo>
                    <a:pt x="132" y="2121"/>
                    <a:pt x="114" y="2044"/>
                    <a:pt x="114" y="1971"/>
                  </a:cubicBezTo>
                  <a:lnTo>
                    <a:pt x="114" y="436"/>
                  </a:lnTo>
                  <a:cubicBezTo>
                    <a:pt x="114" y="341"/>
                    <a:pt x="132" y="268"/>
                    <a:pt x="191" y="209"/>
                  </a:cubicBezTo>
                  <a:cubicBezTo>
                    <a:pt x="263" y="155"/>
                    <a:pt x="341" y="114"/>
                    <a:pt x="418" y="114"/>
                  </a:cubicBezTo>
                  <a:lnTo>
                    <a:pt x="2216" y="114"/>
                  </a:lnTo>
                  <a:cubicBezTo>
                    <a:pt x="2234" y="114"/>
                    <a:pt x="2270" y="96"/>
                    <a:pt x="2270" y="59"/>
                  </a:cubicBezTo>
                  <a:cubicBezTo>
                    <a:pt x="2270" y="19"/>
                    <a:pt x="2234" y="0"/>
                    <a:pt x="2216" y="0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4900730" y="3545859"/>
              <a:ext cx="452128" cy="14722"/>
            </a:xfrm>
            <a:custGeom>
              <a:rect b="b" l="l" r="r" t="t"/>
              <a:pathLst>
                <a:path extrusionOk="0" h="114" w="3501">
                  <a:moveTo>
                    <a:pt x="59" y="0"/>
                  </a:moveTo>
                  <a:cubicBezTo>
                    <a:pt x="18" y="0"/>
                    <a:pt x="0" y="19"/>
                    <a:pt x="0" y="55"/>
                  </a:cubicBezTo>
                  <a:cubicBezTo>
                    <a:pt x="0" y="96"/>
                    <a:pt x="18" y="114"/>
                    <a:pt x="59" y="114"/>
                  </a:cubicBezTo>
                  <a:lnTo>
                    <a:pt x="3442" y="114"/>
                  </a:lnTo>
                  <a:cubicBezTo>
                    <a:pt x="3465" y="114"/>
                    <a:pt x="3501" y="96"/>
                    <a:pt x="3501" y="55"/>
                  </a:cubicBezTo>
                  <a:cubicBezTo>
                    <a:pt x="3501" y="19"/>
                    <a:pt x="3465" y="0"/>
                    <a:pt x="3442" y="0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5064223" y="3611463"/>
              <a:ext cx="117520" cy="51786"/>
            </a:xfrm>
            <a:custGeom>
              <a:rect b="b" l="l" r="r" t="t"/>
              <a:pathLst>
                <a:path extrusionOk="0" h="401" w="910">
                  <a:moveTo>
                    <a:pt x="796" y="114"/>
                  </a:moveTo>
                  <a:lnTo>
                    <a:pt x="796" y="287"/>
                  </a:lnTo>
                  <a:lnTo>
                    <a:pt x="114" y="287"/>
                  </a:lnTo>
                  <a:lnTo>
                    <a:pt x="114" y="114"/>
                  </a:lnTo>
                  <a:close/>
                  <a:moveTo>
                    <a:pt x="1" y="1"/>
                  </a:moveTo>
                  <a:lnTo>
                    <a:pt x="1" y="401"/>
                  </a:lnTo>
                  <a:lnTo>
                    <a:pt x="909" y="401"/>
                  </a:lnTo>
                  <a:lnTo>
                    <a:pt x="909" y="342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5034908" y="3648527"/>
              <a:ext cx="176150" cy="44038"/>
            </a:xfrm>
            <a:custGeom>
              <a:rect b="b" l="l" r="r" t="t"/>
              <a:pathLst>
                <a:path extrusionOk="0" h="341" w="1364">
                  <a:moveTo>
                    <a:pt x="1195" y="114"/>
                  </a:moveTo>
                  <a:cubicBezTo>
                    <a:pt x="1231" y="114"/>
                    <a:pt x="1250" y="150"/>
                    <a:pt x="1250" y="168"/>
                  </a:cubicBezTo>
                  <a:cubicBezTo>
                    <a:pt x="1250" y="209"/>
                    <a:pt x="1231" y="227"/>
                    <a:pt x="1195" y="227"/>
                  </a:cubicBezTo>
                  <a:lnTo>
                    <a:pt x="155" y="227"/>
                  </a:lnTo>
                  <a:cubicBezTo>
                    <a:pt x="133" y="227"/>
                    <a:pt x="114" y="209"/>
                    <a:pt x="114" y="168"/>
                  </a:cubicBezTo>
                  <a:cubicBezTo>
                    <a:pt x="114" y="150"/>
                    <a:pt x="133" y="114"/>
                    <a:pt x="155" y="114"/>
                  </a:cubicBezTo>
                  <a:close/>
                  <a:moveTo>
                    <a:pt x="155" y="0"/>
                  </a:moveTo>
                  <a:cubicBezTo>
                    <a:pt x="78" y="0"/>
                    <a:pt x="1" y="77"/>
                    <a:pt x="1" y="168"/>
                  </a:cubicBezTo>
                  <a:cubicBezTo>
                    <a:pt x="1" y="263"/>
                    <a:pt x="78" y="341"/>
                    <a:pt x="155" y="341"/>
                  </a:cubicBezTo>
                  <a:lnTo>
                    <a:pt x="1195" y="341"/>
                  </a:lnTo>
                  <a:cubicBezTo>
                    <a:pt x="1290" y="341"/>
                    <a:pt x="1363" y="263"/>
                    <a:pt x="1363" y="168"/>
                  </a:cubicBezTo>
                  <a:cubicBezTo>
                    <a:pt x="1363" y="77"/>
                    <a:pt x="1290" y="0"/>
                    <a:pt x="1195" y="0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1" name="Google Shape;1181;p39"/>
            <p:cNvGrpSpPr/>
            <p:nvPr/>
          </p:nvGrpSpPr>
          <p:grpSpPr>
            <a:xfrm>
              <a:off x="2862875" y="1285875"/>
              <a:ext cx="3418261" cy="3349691"/>
              <a:chOff x="2862875" y="1285875"/>
              <a:chExt cx="3418261" cy="3349691"/>
            </a:xfrm>
          </p:grpSpPr>
          <p:sp>
            <p:nvSpPr>
              <p:cNvPr id="1182" name="Google Shape;1182;p39"/>
              <p:cNvSpPr/>
              <p:nvPr/>
            </p:nvSpPr>
            <p:spPr>
              <a:xfrm>
                <a:off x="4573485" y="1285875"/>
                <a:ext cx="1707651" cy="1663743"/>
              </a:xfrm>
              <a:custGeom>
                <a:rect b="b" l="l" r="r" t="t"/>
                <a:pathLst>
                  <a:path extrusionOk="0" h="12883" w="13223">
                    <a:moveTo>
                      <a:pt x="0" y="0"/>
                    </a:moveTo>
                    <a:lnTo>
                      <a:pt x="0" y="3592"/>
                    </a:lnTo>
                    <a:cubicBezTo>
                      <a:pt x="5145" y="3592"/>
                      <a:pt x="9309" y="7738"/>
                      <a:pt x="9327" y="12882"/>
                    </a:cubicBezTo>
                    <a:lnTo>
                      <a:pt x="13223" y="12882"/>
                    </a:lnTo>
                    <a:cubicBezTo>
                      <a:pt x="13205" y="5885"/>
                      <a:pt x="6998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2865329" y="1285875"/>
                <a:ext cx="1708297" cy="1663743"/>
              </a:xfrm>
              <a:custGeom>
                <a:rect b="b" l="l" r="r" t="t"/>
                <a:pathLst>
                  <a:path extrusionOk="0" h="12883" w="13228">
                    <a:moveTo>
                      <a:pt x="13227" y="0"/>
                    </a:moveTo>
                    <a:cubicBezTo>
                      <a:pt x="6225" y="0"/>
                      <a:pt x="18" y="5885"/>
                      <a:pt x="0" y="12882"/>
                    </a:cubicBezTo>
                    <a:lnTo>
                      <a:pt x="3878" y="12882"/>
                    </a:lnTo>
                    <a:cubicBezTo>
                      <a:pt x="3919" y="7738"/>
                      <a:pt x="8078" y="3592"/>
                      <a:pt x="13227" y="3592"/>
                    </a:cubicBezTo>
                    <a:lnTo>
                      <a:pt x="13227" y="0"/>
                    </a:lnTo>
                    <a:close/>
                  </a:path>
                </a:pathLst>
              </a:custGeom>
              <a:solidFill>
                <a:srgbClr val="EEB1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4573485" y="2949482"/>
                <a:ext cx="1707651" cy="1686084"/>
              </a:xfrm>
              <a:custGeom>
                <a:rect b="b" l="l" r="r" t="t"/>
                <a:pathLst>
                  <a:path extrusionOk="0" h="13056" w="13223">
                    <a:moveTo>
                      <a:pt x="9327" y="0"/>
                    </a:moveTo>
                    <a:cubicBezTo>
                      <a:pt x="9345" y="19"/>
                      <a:pt x="9345" y="41"/>
                      <a:pt x="9345" y="59"/>
                    </a:cubicBezTo>
                    <a:cubicBezTo>
                      <a:pt x="9345" y="5204"/>
                      <a:pt x="5163" y="9386"/>
                      <a:pt x="0" y="9386"/>
                    </a:cubicBezTo>
                    <a:lnTo>
                      <a:pt x="0" y="13055"/>
                    </a:lnTo>
                    <a:cubicBezTo>
                      <a:pt x="7020" y="13055"/>
                      <a:pt x="13223" y="7057"/>
                      <a:pt x="13223" y="59"/>
                    </a:cubicBezTo>
                    <a:lnTo>
                      <a:pt x="13223" y="0"/>
                    </a:lnTo>
                    <a:close/>
                  </a:path>
                </a:pathLst>
              </a:custGeom>
              <a:solidFill>
                <a:srgbClr val="53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2862875" y="2949482"/>
                <a:ext cx="1710751" cy="1686084"/>
              </a:xfrm>
              <a:custGeom>
                <a:rect b="b" l="l" r="r" t="t"/>
                <a:pathLst>
                  <a:path extrusionOk="0" h="13056" w="13247">
                    <a:moveTo>
                      <a:pt x="19" y="0"/>
                    </a:moveTo>
                    <a:cubicBezTo>
                      <a:pt x="19" y="19"/>
                      <a:pt x="1" y="41"/>
                      <a:pt x="1" y="59"/>
                    </a:cubicBezTo>
                    <a:cubicBezTo>
                      <a:pt x="1" y="7057"/>
                      <a:pt x="6226" y="13055"/>
                      <a:pt x="13246" y="13055"/>
                    </a:cubicBezTo>
                    <a:lnTo>
                      <a:pt x="13246" y="9386"/>
                    </a:lnTo>
                    <a:cubicBezTo>
                      <a:pt x="8079" y="9386"/>
                      <a:pt x="3897" y="5204"/>
                      <a:pt x="3897" y="59"/>
                    </a:cubicBezTo>
                    <a:lnTo>
                      <a:pt x="3897" y="0"/>
                    </a:ln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 rot="5400000">
                <a:off x="4512700" y="1418625"/>
                <a:ext cx="324000" cy="2130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39"/>
              <p:cNvSpPr/>
              <p:nvPr/>
            </p:nvSpPr>
            <p:spPr>
              <a:xfrm rot="10800000">
                <a:off x="5872550" y="2944825"/>
                <a:ext cx="324000" cy="213000"/>
              </a:xfrm>
              <a:prstGeom prst="triangle">
                <a:avLst>
                  <a:gd fmla="val 50000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39"/>
              <p:cNvSpPr/>
              <p:nvPr/>
            </p:nvSpPr>
            <p:spPr>
              <a:xfrm rot="-5400000">
                <a:off x="4309775" y="4289700"/>
                <a:ext cx="324000" cy="213000"/>
              </a:xfrm>
              <a:prstGeom prst="triangle">
                <a:avLst>
                  <a:gd fmla="val 50000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2948450" y="2746813"/>
                <a:ext cx="324000" cy="213000"/>
              </a:xfrm>
              <a:prstGeom prst="triangle">
                <a:avLst>
                  <a:gd fmla="val 50000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0"/>
          <p:cNvSpPr/>
          <p:nvPr/>
        </p:nvSpPr>
        <p:spPr>
          <a:xfrm>
            <a:off x="455100" y="1591200"/>
            <a:ext cx="1585800" cy="29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0"/>
          <p:cNvSpPr/>
          <p:nvPr/>
        </p:nvSpPr>
        <p:spPr>
          <a:xfrm>
            <a:off x="455100" y="3211000"/>
            <a:ext cx="1585800" cy="29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0"/>
          <p:cNvSpPr/>
          <p:nvPr/>
        </p:nvSpPr>
        <p:spPr>
          <a:xfrm>
            <a:off x="7119200" y="1591200"/>
            <a:ext cx="1585800" cy="29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0"/>
          <p:cNvSpPr/>
          <p:nvPr/>
        </p:nvSpPr>
        <p:spPr>
          <a:xfrm>
            <a:off x="7119200" y="3211000"/>
            <a:ext cx="1585800" cy="290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0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0"/>
          <p:cNvSpPr/>
          <p:nvPr/>
        </p:nvSpPr>
        <p:spPr>
          <a:xfrm>
            <a:off x="6784096" y="2072724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0" name="Google Shape;1200;p40"/>
          <p:cNvSpPr/>
          <p:nvPr/>
        </p:nvSpPr>
        <p:spPr>
          <a:xfrm>
            <a:off x="6784096" y="3680697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1" name="Google Shape;1201;p40"/>
          <p:cNvSpPr/>
          <p:nvPr/>
        </p:nvSpPr>
        <p:spPr>
          <a:xfrm>
            <a:off x="455112" y="3680675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2" name="Google Shape;1202;p40"/>
          <p:cNvSpPr/>
          <p:nvPr/>
        </p:nvSpPr>
        <p:spPr>
          <a:xfrm>
            <a:off x="455112" y="2073124"/>
            <a:ext cx="19209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3" name="Google Shape;1203;p40"/>
          <p:cNvSpPr txBox="1"/>
          <p:nvPr/>
        </p:nvSpPr>
        <p:spPr>
          <a:xfrm>
            <a:off x="455112" y="3438338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4" name="Google Shape;1204;p40"/>
          <p:cNvSpPr txBox="1"/>
          <p:nvPr/>
        </p:nvSpPr>
        <p:spPr>
          <a:xfrm>
            <a:off x="6784096" y="18306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5" name="Google Shape;1205;p40"/>
          <p:cNvSpPr txBox="1"/>
          <p:nvPr/>
        </p:nvSpPr>
        <p:spPr>
          <a:xfrm>
            <a:off x="455112" y="18307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6" name="Google Shape;1206;p40"/>
          <p:cNvSpPr txBox="1"/>
          <p:nvPr/>
        </p:nvSpPr>
        <p:spPr>
          <a:xfrm>
            <a:off x="6784096" y="34383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7" name="Google Shape;1207;p40"/>
          <p:cNvSpPr txBox="1"/>
          <p:nvPr/>
        </p:nvSpPr>
        <p:spPr>
          <a:xfrm>
            <a:off x="455112" y="3129022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</a:t>
            </a:r>
            <a:endParaRPr sz="24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8" name="Google Shape;1208;p40"/>
          <p:cNvSpPr txBox="1"/>
          <p:nvPr/>
        </p:nvSpPr>
        <p:spPr>
          <a:xfrm>
            <a:off x="6784096" y="152133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4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09" name="Google Shape;1209;p40"/>
          <p:cNvSpPr txBox="1"/>
          <p:nvPr/>
        </p:nvSpPr>
        <p:spPr>
          <a:xfrm>
            <a:off x="455112" y="1521457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1</a:t>
            </a:r>
            <a:endParaRPr sz="24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10" name="Google Shape;1210;p40"/>
          <p:cNvSpPr txBox="1"/>
          <p:nvPr/>
        </p:nvSpPr>
        <p:spPr>
          <a:xfrm>
            <a:off x="6784096" y="312903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3</a:t>
            </a:r>
            <a:endParaRPr sz="24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211" name="Google Shape;1211;p40"/>
          <p:cNvGrpSpPr/>
          <p:nvPr/>
        </p:nvGrpSpPr>
        <p:grpSpPr>
          <a:xfrm>
            <a:off x="3034728" y="1302450"/>
            <a:ext cx="3074545" cy="2897324"/>
            <a:chOff x="2733300" y="1302450"/>
            <a:chExt cx="3074545" cy="2897324"/>
          </a:xfrm>
        </p:grpSpPr>
        <p:grpSp>
          <p:nvGrpSpPr>
            <p:cNvPr id="1212" name="Google Shape;1212;p40"/>
            <p:cNvGrpSpPr/>
            <p:nvPr/>
          </p:nvGrpSpPr>
          <p:grpSpPr>
            <a:xfrm>
              <a:off x="2733300" y="1302450"/>
              <a:ext cx="3074545" cy="2897324"/>
              <a:chOff x="2733300" y="1302450"/>
              <a:chExt cx="3074545" cy="2897324"/>
            </a:xfrm>
          </p:grpSpPr>
          <p:sp>
            <p:nvSpPr>
              <p:cNvPr id="1213" name="Google Shape;1213;p40"/>
              <p:cNvSpPr/>
              <p:nvPr/>
            </p:nvSpPr>
            <p:spPr>
              <a:xfrm>
                <a:off x="4059244" y="1302568"/>
                <a:ext cx="1642353" cy="1391496"/>
              </a:xfrm>
              <a:custGeom>
                <a:rect b="b" l="l" r="r" t="t"/>
                <a:pathLst>
                  <a:path extrusionOk="0" h="23679" w="27949">
                    <a:moveTo>
                      <a:pt x="3752" y="1"/>
                    </a:moveTo>
                    <a:cubicBezTo>
                      <a:pt x="2609" y="1"/>
                      <a:pt x="1452" y="81"/>
                      <a:pt x="287" y="245"/>
                    </a:cubicBezTo>
                    <a:cubicBezTo>
                      <a:pt x="208" y="245"/>
                      <a:pt x="79" y="285"/>
                      <a:pt x="0" y="285"/>
                    </a:cubicBezTo>
                    <a:lnTo>
                      <a:pt x="0" y="373"/>
                    </a:lnTo>
                    <a:lnTo>
                      <a:pt x="0" y="413"/>
                    </a:lnTo>
                    <a:cubicBezTo>
                      <a:pt x="0" y="531"/>
                      <a:pt x="366" y="660"/>
                      <a:pt x="702" y="778"/>
                    </a:cubicBezTo>
                    <a:cubicBezTo>
                      <a:pt x="1235" y="986"/>
                      <a:pt x="2095" y="1312"/>
                      <a:pt x="2223" y="2221"/>
                    </a:cubicBezTo>
                    <a:cubicBezTo>
                      <a:pt x="2342" y="3130"/>
                      <a:pt x="1601" y="3663"/>
                      <a:pt x="1146" y="4029"/>
                    </a:cubicBezTo>
                    <a:cubicBezTo>
                      <a:pt x="860" y="4197"/>
                      <a:pt x="573" y="4444"/>
                      <a:pt x="573" y="4572"/>
                    </a:cubicBezTo>
                    <a:cubicBezTo>
                      <a:pt x="613" y="4730"/>
                      <a:pt x="988" y="4859"/>
                      <a:pt x="1275" y="4977"/>
                    </a:cubicBezTo>
                    <a:cubicBezTo>
                      <a:pt x="1808" y="5185"/>
                      <a:pt x="2678" y="5471"/>
                      <a:pt x="2796" y="6420"/>
                    </a:cubicBezTo>
                    <a:cubicBezTo>
                      <a:pt x="2925" y="7328"/>
                      <a:pt x="2223" y="7862"/>
                      <a:pt x="1729" y="8188"/>
                    </a:cubicBezTo>
                    <a:cubicBezTo>
                      <a:pt x="1482" y="8395"/>
                      <a:pt x="1146" y="8642"/>
                      <a:pt x="1146" y="8771"/>
                    </a:cubicBezTo>
                    <a:cubicBezTo>
                      <a:pt x="1196" y="8889"/>
                      <a:pt x="1561" y="9057"/>
                      <a:pt x="1848" y="9136"/>
                    </a:cubicBezTo>
                    <a:cubicBezTo>
                      <a:pt x="2431" y="9344"/>
                      <a:pt x="3251" y="9670"/>
                      <a:pt x="3369" y="10579"/>
                    </a:cubicBezTo>
                    <a:cubicBezTo>
                      <a:pt x="3458" y="11073"/>
                      <a:pt x="3290" y="11399"/>
                      <a:pt x="3043" y="11735"/>
                    </a:cubicBezTo>
                    <a:cubicBezTo>
                      <a:pt x="3288" y="11721"/>
                      <a:pt x="3531" y="11714"/>
                      <a:pt x="3774" y="11714"/>
                    </a:cubicBezTo>
                    <a:cubicBezTo>
                      <a:pt x="10103" y="11714"/>
                      <a:pt x="15633" y="16379"/>
                      <a:pt x="16509" y="22849"/>
                    </a:cubicBezTo>
                    <a:lnTo>
                      <a:pt x="16548" y="22888"/>
                    </a:lnTo>
                    <a:cubicBezTo>
                      <a:pt x="16810" y="23304"/>
                      <a:pt x="17106" y="23679"/>
                      <a:pt x="17532" y="23679"/>
                    </a:cubicBezTo>
                    <a:cubicBezTo>
                      <a:pt x="17572" y="23679"/>
                      <a:pt x="17613" y="23676"/>
                      <a:pt x="17655" y="23669"/>
                    </a:cubicBezTo>
                    <a:cubicBezTo>
                      <a:pt x="18731" y="23540"/>
                      <a:pt x="18435" y="21614"/>
                      <a:pt x="19512" y="21446"/>
                    </a:cubicBezTo>
                    <a:cubicBezTo>
                      <a:pt x="19546" y="21442"/>
                      <a:pt x="19578" y="21440"/>
                      <a:pt x="19611" y="21440"/>
                    </a:cubicBezTo>
                    <a:cubicBezTo>
                      <a:pt x="20529" y="21440"/>
                      <a:pt x="20840" y="23101"/>
                      <a:pt x="21762" y="23101"/>
                    </a:cubicBezTo>
                    <a:cubicBezTo>
                      <a:pt x="21792" y="23101"/>
                      <a:pt x="21822" y="23099"/>
                      <a:pt x="21853" y="23096"/>
                    </a:cubicBezTo>
                    <a:cubicBezTo>
                      <a:pt x="22881" y="22928"/>
                      <a:pt x="22634" y="20992"/>
                      <a:pt x="23671" y="20873"/>
                    </a:cubicBezTo>
                    <a:cubicBezTo>
                      <a:pt x="23715" y="20866"/>
                      <a:pt x="23758" y="20863"/>
                      <a:pt x="23800" y="20863"/>
                    </a:cubicBezTo>
                    <a:cubicBezTo>
                      <a:pt x="24728" y="20863"/>
                      <a:pt x="25011" y="22519"/>
                      <a:pt x="25952" y="22519"/>
                    </a:cubicBezTo>
                    <a:cubicBezTo>
                      <a:pt x="25984" y="22519"/>
                      <a:pt x="26018" y="22517"/>
                      <a:pt x="26052" y="22513"/>
                    </a:cubicBezTo>
                    <a:cubicBezTo>
                      <a:pt x="27079" y="22355"/>
                      <a:pt x="26793" y="20419"/>
                      <a:pt x="27870" y="20290"/>
                    </a:cubicBezTo>
                    <a:lnTo>
                      <a:pt x="27949" y="20290"/>
                    </a:lnTo>
                    <a:cubicBezTo>
                      <a:pt x="25851" y="8475"/>
                      <a:pt x="15535" y="1"/>
                      <a:pt x="3752" y="1"/>
                    </a:cubicBez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0"/>
              <p:cNvSpPr/>
              <p:nvPr/>
            </p:nvSpPr>
            <p:spPr>
              <a:xfrm>
                <a:off x="4318157" y="2533791"/>
                <a:ext cx="1489688" cy="1642423"/>
              </a:xfrm>
              <a:custGeom>
                <a:rect b="b" l="l" r="r" t="t"/>
                <a:pathLst>
                  <a:path extrusionOk="0" h="27949" w="25351">
                    <a:moveTo>
                      <a:pt x="23335" y="0"/>
                    </a:moveTo>
                    <a:cubicBezTo>
                      <a:pt x="23217" y="0"/>
                      <a:pt x="23088" y="366"/>
                      <a:pt x="22970" y="662"/>
                    </a:cubicBezTo>
                    <a:cubicBezTo>
                      <a:pt x="22762" y="1235"/>
                      <a:pt x="22426" y="2055"/>
                      <a:pt x="21527" y="2223"/>
                    </a:cubicBezTo>
                    <a:cubicBezTo>
                      <a:pt x="21462" y="2231"/>
                      <a:pt x="21398" y="2236"/>
                      <a:pt x="21336" y="2236"/>
                    </a:cubicBezTo>
                    <a:cubicBezTo>
                      <a:pt x="20542" y="2236"/>
                      <a:pt x="20058" y="1565"/>
                      <a:pt x="19710" y="1106"/>
                    </a:cubicBezTo>
                    <a:cubicBezTo>
                      <a:pt x="19560" y="873"/>
                      <a:pt x="19332" y="570"/>
                      <a:pt x="19199" y="570"/>
                    </a:cubicBezTo>
                    <a:cubicBezTo>
                      <a:pt x="19191" y="570"/>
                      <a:pt x="19183" y="571"/>
                      <a:pt x="19176" y="573"/>
                    </a:cubicBezTo>
                    <a:cubicBezTo>
                      <a:pt x="19018" y="573"/>
                      <a:pt x="18890" y="948"/>
                      <a:pt x="18771" y="1274"/>
                    </a:cubicBezTo>
                    <a:cubicBezTo>
                      <a:pt x="18564" y="1808"/>
                      <a:pt x="18277" y="2677"/>
                      <a:pt x="17329" y="2796"/>
                    </a:cubicBezTo>
                    <a:cubicBezTo>
                      <a:pt x="17258" y="2806"/>
                      <a:pt x="17189" y="2811"/>
                      <a:pt x="17123" y="2811"/>
                    </a:cubicBezTo>
                    <a:cubicBezTo>
                      <a:pt x="16338" y="2811"/>
                      <a:pt x="15861" y="2148"/>
                      <a:pt x="15560" y="1729"/>
                    </a:cubicBezTo>
                    <a:cubicBezTo>
                      <a:pt x="15353" y="1442"/>
                      <a:pt x="15106" y="1156"/>
                      <a:pt x="14977" y="1156"/>
                    </a:cubicBezTo>
                    <a:cubicBezTo>
                      <a:pt x="14859" y="1156"/>
                      <a:pt x="14691" y="1521"/>
                      <a:pt x="14612" y="1847"/>
                    </a:cubicBezTo>
                    <a:cubicBezTo>
                      <a:pt x="14404" y="2391"/>
                      <a:pt x="14078" y="3250"/>
                      <a:pt x="13170" y="3379"/>
                    </a:cubicBezTo>
                    <a:cubicBezTo>
                      <a:pt x="13086" y="3392"/>
                      <a:pt x="13005" y="3398"/>
                      <a:pt x="12928" y="3398"/>
                    </a:cubicBezTo>
                    <a:cubicBezTo>
                      <a:pt x="12551" y="3398"/>
                      <a:pt x="12252" y="3248"/>
                      <a:pt x="12014" y="3043"/>
                    </a:cubicBezTo>
                    <a:lnTo>
                      <a:pt x="12014" y="3043"/>
                    </a:lnTo>
                    <a:cubicBezTo>
                      <a:pt x="12389" y="9672"/>
                      <a:pt x="7568" y="15560"/>
                      <a:pt x="900" y="16508"/>
                    </a:cubicBezTo>
                    <a:lnTo>
                      <a:pt x="860" y="16508"/>
                    </a:lnTo>
                    <a:cubicBezTo>
                      <a:pt x="406" y="16834"/>
                      <a:pt x="1" y="17160"/>
                      <a:pt x="80" y="17654"/>
                    </a:cubicBezTo>
                    <a:cubicBezTo>
                      <a:pt x="198" y="18731"/>
                      <a:pt x="2134" y="18445"/>
                      <a:pt x="2302" y="19472"/>
                    </a:cubicBezTo>
                    <a:cubicBezTo>
                      <a:pt x="2421" y="20539"/>
                      <a:pt x="494" y="20786"/>
                      <a:pt x="653" y="21853"/>
                    </a:cubicBezTo>
                    <a:cubicBezTo>
                      <a:pt x="820" y="22890"/>
                      <a:pt x="2717" y="22643"/>
                      <a:pt x="2875" y="23671"/>
                    </a:cubicBezTo>
                    <a:cubicBezTo>
                      <a:pt x="3043" y="24698"/>
                      <a:pt x="1107" y="24985"/>
                      <a:pt x="1235" y="26012"/>
                    </a:cubicBezTo>
                    <a:cubicBezTo>
                      <a:pt x="1393" y="27089"/>
                      <a:pt x="3330" y="26793"/>
                      <a:pt x="3458" y="27830"/>
                    </a:cubicBezTo>
                    <a:lnTo>
                      <a:pt x="3458" y="27949"/>
                    </a:lnTo>
                    <a:cubicBezTo>
                      <a:pt x="16420" y="25607"/>
                      <a:pt x="25351" y="13416"/>
                      <a:pt x="23503" y="287"/>
                    </a:cubicBezTo>
                    <a:cubicBezTo>
                      <a:pt x="23503" y="168"/>
                      <a:pt x="23464" y="79"/>
                      <a:pt x="23464" y="0"/>
                    </a:cubicBez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0"/>
              <p:cNvSpPr/>
              <p:nvPr/>
            </p:nvSpPr>
            <p:spPr>
              <a:xfrm>
                <a:off x="2733300" y="1326778"/>
                <a:ext cx="1490276" cy="1642482"/>
              </a:xfrm>
              <a:custGeom>
                <a:rect b="b" l="l" r="r" t="t"/>
                <a:pathLst>
                  <a:path extrusionOk="0" h="27950" w="25361">
                    <a:moveTo>
                      <a:pt x="21902" y="1"/>
                    </a:moveTo>
                    <a:cubicBezTo>
                      <a:pt x="8941" y="2303"/>
                      <a:pt x="0" y="14484"/>
                      <a:pt x="1857" y="27663"/>
                    </a:cubicBezTo>
                    <a:cubicBezTo>
                      <a:pt x="1857" y="27742"/>
                      <a:pt x="1897" y="27821"/>
                      <a:pt x="1897" y="27949"/>
                    </a:cubicBezTo>
                    <a:lnTo>
                      <a:pt x="2025" y="27949"/>
                    </a:lnTo>
                    <a:cubicBezTo>
                      <a:pt x="2144" y="27910"/>
                      <a:pt x="2312" y="27535"/>
                      <a:pt x="2391" y="27248"/>
                    </a:cubicBezTo>
                    <a:cubicBezTo>
                      <a:pt x="2598" y="26715"/>
                      <a:pt x="2924" y="25845"/>
                      <a:pt x="3833" y="25727"/>
                    </a:cubicBezTo>
                    <a:cubicBezTo>
                      <a:pt x="3907" y="25716"/>
                      <a:pt x="3979" y="25711"/>
                      <a:pt x="4048" y="25711"/>
                    </a:cubicBezTo>
                    <a:cubicBezTo>
                      <a:pt x="4828" y="25711"/>
                      <a:pt x="5305" y="26340"/>
                      <a:pt x="5641" y="26794"/>
                    </a:cubicBezTo>
                    <a:cubicBezTo>
                      <a:pt x="5849" y="27041"/>
                      <a:pt x="6056" y="27376"/>
                      <a:pt x="6224" y="27376"/>
                    </a:cubicBezTo>
                    <a:cubicBezTo>
                      <a:pt x="6343" y="27327"/>
                      <a:pt x="6471" y="26962"/>
                      <a:pt x="6590" y="26675"/>
                    </a:cubicBezTo>
                    <a:cubicBezTo>
                      <a:pt x="6797" y="26092"/>
                      <a:pt x="7123" y="25272"/>
                      <a:pt x="8032" y="25154"/>
                    </a:cubicBezTo>
                    <a:cubicBezTo>
                      <a:pt x="8106" y="25143"/>
                      <a:pt x="8178" y="25138"/>
                      <a:pt x="8247" y="25138"/>
                    </a:cubicBezTo>
                    <a:cubicBezTo>
                      <a:pt x="9027" y="25138"/>
                      <a:pt x="9504" y="25767"/>
                      <a:pt x="9840" y="26221"/>
                    </a:cubicBezTo>
                    <a:cubicBezTo>
                      <a:pt x="9998" y="26454"/>
                      <a:pt x="10227" y="26757"/>
                      <a:pt x="10352" y="26757"/>
                    </a:cubicBezTo>
                    <a:cubicBezTo>
                      <a:pt x="10360" y="26757"/>
                      <a:pt x="10367" y="26756"/>
                      <a:pt x="10373" y="26754"/>
                    </a:cubicBezTo>
                    <a:cubicBezTo>
                      <a:pt x="10502" y="26754"/>
                      <a:pt x="10670" y="26389"/>
                      <a:pt x="10788" y="26092"/>
                    </a:cubicBezTo>
                    <a:cubicBezTo>
                      <a:pt x="10996" y="25519"/>
                      <a:pt x="11282" y="24699"/>
                      <a:pt x="12191" y="24531"/>
                    </a:cubicBezTo>
                    <a:cubicBezTo>
                      <a:pt x="12240" y="24527"/>
                      <a:pt x="12287" y="24525"/>
                      <a:pt x="12333" y="24525"/>
                    </a:cubicBezTo>
                    <a:cubicBezTo>
                      <a:pt x="12756" y="24525"/>
                      <a:pt x="13079" y="24684"/>
                      <a:pt x="13337" y="24907"/>
                    </a:cubicBezTo>
                    <a:cubicBezTo>
                      <a:pt x="13011" y="18278"/>
                      <a:pt x="17783" y="12350"/>
                      <a:pt x="24501" y="11402"/>
                    </a:cubicBezTo>
                    <a:lnTo>
                      <a:pt x="24540" y="11402"/>
                    </a:lnTo>
                    <a:cubicBezTo>
                      <a:pt x="24945" y="11076"/>
                      <a:pt x="25360" y="10779"/>
                      <a:pt x="25281" y="10246"/>
                    </a:cubicBezTo>
                    <a:cubicBezTo>
                      <a:pt x="25153" y="9218"/>
                      <a:pt x="23216" y="9465"/>
                      <a:pt x="23058" y="8438"/>
                    </a:cubicBezTo>
                    <a:cubicBezTo>
                      <a:pt x="22930" y="7410"/>
                      <a:pt x="24866" y="7124"/>
                      <a:pt x="24698" y="6087"/>
                    </a:cubicBezTo>
                    <a:cubicBezTo>
                      <a:pt x="24580" y="5020"/>
                      <a:pt x="22643" y="5306"/>
                      <a:pt x="22475" y="4279"/>
                    </a:cubicBezTo>
                    <a:cubicBezTo>
                      <a:pt x="22357" y="3212"/>
                      <a:pt x="24293" y="2965"/>
                      <a:pt x="24125" y="1888"/>
                    </a:cubicBezTo>
                    <a:cubicBezTo>
                      <a:pt x="23957" y="860"/>
                      <a:pt x="22070" y="1107"/>
                      <a:pt x="21902" y="80"/>
                    </a:cubicBezTo>
                    <a:lnTo>
                      <a:pt x="21902" y="1"/>
                    </a:lnTo>
                    <a:close/>
                  </a:path>
                </a:pathLst>
              </a:custGeom>
              <a:solidFill>
                <a:srgbClr val="0070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0"/>
              <p:cNvSpPr/>
              <p:nvPr/>
            </p:nvSpPr>
            <p:spPr>
              <a:xfrm>
                <a:off x="2852296" y="2807043"/>
                <a:ext cx="1642353" cy="1392731"/>
              </a:xfrm>
              <a:custGeom>
                <a:rect b="b" l="l" r="r" t="t"/>
                <a:pathLst>
                  <a:path extrusionOk="0" h="23700" w="27949">
                    <a:moveTo>
                      <a:pt x="10351" y="0"/>
                    </a:moveTo>
                    <a:cubicBezTo>
                      <a:pt x="10329" y="0"/>
                      <a:pt x="10307" y="1"/>
                      <a:pt x="10285" y="3"/>
                    </a:cubicBezTo>
                    <a:cubicBezTo>
                      <a:pt x="9218" y="161"/>
                      <a:pt x="9504" y="2098"/>
                      <a:pt x="8437" y="2226"/>
                    </a:cubicBezTo>
                    <a:cubicBezTo>
                      <a:pt x="8397" y="2232"/>
                      <a:pt x="8357" y="2235"/>
                      <a:pt x="8319" y="2235"/>
                    </a:cubicBezTo>
                    <a:cubicBezTo>
                      <a:pt x="7414" y="2235"/>
                      <a:pt x="7093" y="571"/>
                      <a:pt x="6176" y="571"/>
                    </a:cubicBezTo>
                    <a:cubicBezTo>
                      <a:pt x="6147" y="571"/>
                      <a:pt x="6117" y="573"/>
                      <a:pt x="6086" y="576"/>
                    </a:cubicBezTo>
                    <a:cubicBezTo>
                      <a:pt x="5059" y="744"/>
                      <a:pt x="5306" y="2680"/>
                      <a:pt x="4278" y="2839"/>
                    </a:cubicBezTo>
                    <a:cubicBezTo>
                      <a:pt x="4244" y="2843"/>
                      <a:pt x="4210" y="2845"/>
                      <a:pt x="4178" y="2845"/>
                    </a:cubicBezTo>
                    <a:cubicBezTo>
                      <a:pt x="3237" y="2845"/>
                      <a:pt x="2955" y="1188"/>
                      <a:pt x="2052" y="1188"/>
                    </a:cubicBezTo>
                    <a:cubicBezTo>
                      <a:pt x="2012" y="1188"/>
                      <a:pt x="1970" y="1192"/>
                      <a:pt x="1927" y="1199"/>
                    </a:cubicBezTo>
                    <a:cubicBezTo>
                      <a:pt x="860" y="1317"/>
                      <a:pt x="1146" y="3253"/>
                      <a:pt x="79" y="3421"/>
                    </a:cubicBezTo>
                    <a:lnTo>
                      <a:pt x="0" y="3421"/>
                    </a:lnTo>
                    <a:cubicBezTo>
                      <a:pt x="2102" y="15258"/>
                      <a:pt x="12443" y="23700"/>
                      <a:pt x="24258" y="23700"/>
                    </a:cubicBezTo>
                    <a:cubicBezTo>
                      <a:pt x="25381" y="23700"/>
                      <a:pt x="26518" y="23623"/>
                      <a:pt x="27662" y="23467"/>
                    </a:cubicBezTo>
                    <a:cubicBezTo>
                      <a:pt x="27741" y="23427"/>
                      <a:pt x="27860" y="23427"/>
                      <a:pt x="27949" y="23378"/>
                    </a:cubicBezTo>
                    <a:lnTo>
                      <a:pt x="27949" y="23338"/>
                    </a:lnTo>
                    <a:lnTo>
                      <a:pt x="27949" y="23299"/>
                    </a:lnTo>
                    <a:cubicBezTo>
                      <a:pt x="27949" y="23131"/>
                      <a:pt x="27573" y="23012"/>
                      <a:pt x="27247" y="22884"/>
                    </a:cubicBezTo>
                    <a:cubicBezTo>
                      <a:pt x="26714" y="22686"/>
                      <a:pt x="25845" y="22390"/>
                      <a:pt x="25726" y="21451"/>
                    </a:cubicBezTo>
                    <a:cubicBezTo>
                      <a:pt x="25598" y="20542"/>
                      <a:pt x="26338" y="20009"/>
                      <a:pt x="26793" y="19673"/>
                    </a:cubicBezTo>
                    <a:cubicBezTo>
                      <a:pt x="27079" y="19475"/>
                      <a:pt x="27366" y="19228"/>
                      <a:pt x="27366" y="19100"/>
                    </a:cubicBezTo>
                    <a:cubicBezTo>
                      <a:pt x="27366" y="18981"/>
                      <a:pt x="26961" y="18853"/>
                      <a:pt x="26674" y="18734"/>
                    </a:cubicBezTo>
                    <a:cubicBezTo>
                      <a:pt x="26131" y="18527"/>
                      <a:pt x="25272" y="18191"/>
                      <a:pt x="25143" y="17292"/>
                    </a:cubicBezTo>
                    <a:cubicBezTo>
                      <a:pt x="25025" y="16383"/>
                      <a:pt x="25765" y="15850"/>
                      <a:pt x="26220" y="15474"/>
                    </a:cubicBezTo>
                    <a:cubicBezTo>
                      <a:pt x="26467" y="15316"/>
                      <a:pt x="26793" y="15069"/>
                      <a:pt x="26793" y="14941"/>
                    </a:cubicBezTo>
                    <a:cubicBezTo>
                      <a:pt x="26753" y="14783"/>
                      <a:pt x="26378" y="14654"/>
                      <a:pt x="26092" y="14536"/>
                    </a:cubicBezTo>
                    <a:cubicBezTo>
                      <a:pt x="25519" y="14328"/>
                      <a:pt x="24699" y="13992"/>
                      <a:pt x="24570" y="13093"/>
                    </a:cubicBezTo>
                    <a:cubicBezTo>
                      <a:pt x="24491" y="12639"/>
                      <a:pt x="24649" y="12263"/>
                      <a:pt x="24896" y="11977"/>
                    </a:cubicBezTo>
                    <a:lnTo>
                      <a:pt x="24896" y="11977"/>
                    </a:lnTo>
                    <a:cubicBezTo>
                      <a:pt x="24677" y="11988"/>
                      <a:pt x="24458" y="11994"/>
                      <a:pt x="24240" y="11994"/>
                    </a:cubicBezTo>
                    <a:cubicBezTo>
                      <a:pt x="17889" y="11994"/>
                      <a:pt x="12319" y="7309"/>
                      <a:pt x="11441" y="823"/>
                    </a:cubicBezTo>
                    <a:lnTo>
                      <a:pt x="11401" y="784"/>
                    </a:lnTo>
                    <a:cubicBezTo>
                      <a:pt x="11128" y="388"/>
                      <a:pt x="10809" y="0"/>
                      <a:pt x="10351" y="0"/>
                    </a:cubicBez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0"/>
              <p:cNvSpPr/>
              <p:nvPr/>
            </p:nvSpPr>
            <p:spPr>
              <a:xfrm>
                <a:off x="3497874" y="1996747"/>
                <a:ext cx="677532" cy="868782"/>
              </a:xfrm>
              <a:custGeom>
                <a:rect b="b" l="l" r="r" t="t"/>
                <a:pathLst>
                  <a:path extrusionOk="0" h="14784" w="11530">
                    <a:moveTo>
                      <a:pt x="11490" y="1"/>
                    </a:moveTo>
                    <a:cubicBezTo>
                      <a:pt x="4772" y="949"/>
                      <a:pt x="0" y="6877"/>
                      <a:pt x="326" y="13506"/>
                    </a:cubicBezTo>
                    <a:cubicBezTo>
                      <a:pt x="623" y="13703"/>
                      <a:pt x="820" y="14000"/>
                      <a:pt x="988" y="14247"/>
                    </a:cubicBezTo>
                    <a:cubicBezTo>
                      <a:pt x="1184" y="14480"/>
                      <a:pt x="1415" y="14783"/>
                      <a:pt x="1540" y="14783"/>
                    </a:cubicBezTo>
                    <a:cubicBezTo>
                      <a:pt x="1547" y="14783"/>
                      <a:pt x="1554" y="14782"/>
                      <a:pt x="1561" y="14780"/>
                    </a:cubicBezTo>
                    <a:lnTo>
                      <a:pt x="1689" y="14741"/>
                    </a:lnTo>
                    <a:cubicBezTo>
                      <a:pt x="1689" y="14652"/>
                      <a:pt x="1650" y="14573"/>
                      <a:pt x="1650" y="14444"/>
                    </a:cubicBezTo>
                    <a:cubicBezTo>
                      <a:pt x="781" y="8359"/>
                      <a:pt x="4772" y="2717"/>
                      <a:pt x="10699" y="1404"/>
                    </a:cubicBezTo>
                    <a:cubicBezTo>
                      <a:pt x="10660" y="1315"/>
                      <a:pt x="10660" y="1275"/>
                      <a:pt x="10660" y="1236"/>
                    </a:cubicBezTo>
                    <a:cubicBezTo>
                      <a:pt x="10581" y="702"/>
                      <a:pt x="11035" y="327"/>
                      <a:pt x="11529" y="1"/>
                    </a:cubicBezTo>
                    <a:close/>
                  </a:path>
                </a:pathLst>
              </a:custGeom>
              <a:solidFill>
                <a:srgbClr val="0070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>
                <a:off x="4160846" y="1990870"/>
                <a:ext cx="870860" cy="656758"/>
              </a:xfrm>
              <a:custGeom>
                <a:rect b="b" l="l" r="r" t="t"/>
                <a:pathLst>
                  <a:path extrusionOk="0" h="11176" w="14820">
                    <a:moveTo>
                      <a:pt x="2045" y="1"/>
                    </a:moveTo>
                    <a:cubicBezTo>
                      <a:pt x="1802" y="1"/>
                      <a:pt x="1559" y="8"/>
                      <a:pt x="1314" y="22"/>
                    </a:cubicBezTo>
                    <a:cubicBezTo>
                      <a:pt x="1107" y="308"/>
                      <a:pt x="820" y="516"/>
                      <a:pt x="573" y="674"/>
                    </a:cubicBezTo>
                    <a:cubicBezTo>
                      <a:pt x="326" y="842"/>
                      <a:pt x="0" y="1089"/>
                      <a:pt x="40" y="1207"/>
                    </a:cubicBezTo>
                    <a:lnTo>
                      <a:pt x="40" y="1257"/>
                    </a:lnTo>
                    <a:lnTo>
                      <a:pt x="79" y="1375"/>
                    </a:lnTo>
                    <a:cubicBezTo>
                      <a:pt x="158" y="1336"/>
                      <a:pt x="247" y="1336"/>
                      <a:pt x="366" y="1336"/>
                    </a:cubicBezTo>
                    <a:cubicBezTo>
                      <a:pt x="926" y="1256"/>
                      <a:pt x="1482" y="1217"/>
                      <a:pt x="2031" y="1217"/>
                    </a:cubicBezTo>
                    <a:cubicBezTo>
                      <a:pt x="7461" y="1217"/>
                      <a:pt x="12223" y="5007"/>
                      <a:pt x="13416" y="10345"/>
                    </a:cubicBezTo>
                    <a:cubicBezTo>
                      <a:pt x="13456" y="10345"/>
                      <a:pt x="13545" y="10345"/>
                      <a:pt x="13584" y="10306"/>
                    </a:cubicBezTo>
                    <a:cubicBezTo>
                      <a:pt x="13606" y="10304"/>
                      <a:pt x="13627" y="10304"/>
                      <a:pt x="13649" y="10304"/>
                    </a:cubicBezTo>
                    <a:cubicBezTo>
                      <a:pt x="14126" y="10304"/>
                      <a:pt x="14435" y="10707"/>
                      <a:pt x="14778" y="11126"/>
                    </a:cubicBezTo>
                    <a:lnTo>
                      <a:pt x="14778" y="11126"/>
                    </a:lnTo>
                    <a:cubicBezTo>
                      <a:pt x="13898" y="4661"/>
                      <a:pt x="8370" y="1"/>
                      <a:pt x="2045" y="1"/>
                    </a:cubicBezTo>
                    <a:close/>
                    <a:moveTo>
                      <a:pt x="14778" y="11126"/>
                    </a:moveTo>
                    <a:cubicBezTo>
                      <a:pt x="14779" y="11129"/>
                      <a:pt x="14779" y="11132"/>
                      <a:pt x="14780" y="11136"/>
                    </a:cubicBezTo>
                    <a:lnTo>
                      <a:pt x="14819" y="11175"/>
                    </a:lnTo>
                    <a:cubicBezTo>
                      <a:pt x="14805" y="11159"/>
                      <a:pt x="14792" y="11142"/>
                      <a:pt x="14778" y="11126"/>
                    </a:cubicBez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>
                <a:off x="4378507" y="2635335"/>
                <a:ext cx="677003" cy="868605"/>
              </a:xfrm>
              <a:custGeom>
                <a:rect b="b" l="l" r="r" t="t"/>
                <a:pathLst>
                  <a:path extrusionOk="0" h="14781" w="11521">
                    <a:moveTo>
                      <a:pt x="9959" y="1"/>
                    </a:moveTo>
                    <a:lnTo>
                      <a:pt x="9841" y="40"/>
                    </a:lnTo>
                    <a:cubicBezTo>
                      <a:pt x="9880" y="169"/>
                      <a:pt x="9880" y="248"/>
                      <a:pt x="9880" y="327"/>
                    </a:cubicBezTo>
                    <a:cubicBezTo>
                      <a:pt x="10740" y="6422"/>
                      <a:pt x="6748" y="12103"/>
                      <a:pt x="821" y="13417"/>
                    </a:cubicBezTo>
                    <a:cubicBezTo>
                      <a:pt x="860" y="13457"/>
                      <a:pt x="860" y="13506"/>
                      <a:pt x="860" y="13585"/>
                    </a:cubicBezTo>
                    <a:cubicBezTo>
                      <a:pt x="949" y="14118"/>
                      <a:pt x="495" y="14444"/>
                      <a:pt x="1" y="14780"/>
                    </a:cubicBezTo>
                    <a:lnTo>
                      <a:pt x="80" y="14780"/>
                    </a:lnTo>
                    <a:cubicBezTo>
                      <a:pt x="6748" y="13832"/>
                      <a:pt x="11520" y="7944"/>
                      <a:pt x="11194" y="1315"/>
                    </a:cubicBezTo>
                    <a:cubicBezTo>
                      <a:pt x="10908" y="1068"/>
                      <a:pt x="10700" y="781"/>
                      <a:pt x="10532" y="574"/>
                    </a:cubicBezTo>
                    <a:cubicBezTo>
                      <a:pt x="10335" y="327"/>
                      <a:pt x="10127" y="1"/>
                      <a:pt x="9959" y="1"/>
                    </a:cubicBez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3522261" y="2853056"/>
                <a:ext cx="870801" cy="658814"/>
              </a:xfrm>
              <a:custGeom>
                <a:rect b="b" l="l" r="r" t="t"/>
                <a:pathLst>
                  <a:path extrusionOk="0" h="11211" w="14819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8"/>
                      <a:pt x="28" y="35"/>
                      <a:pt x="41" y="52"/>
                    </a:cubicBezTo>
                    <a:lnTo>
                      <a:pt x="41" y="52"/>
                    </a:lnTo>
                    <a:cubicBezTo>
                      <a:pt x="41" y="48"/>
                      <a:pt x="40" y="44"/>
                      <a:pt x="40" y="40"/>
                    </a:cubicBezTo>
                    <a:lnTo>
                      <a:pt x="0" y="1"/>
                    </a:lnTo>
                    <a:close/>
                    <a:moveTo>
                      <a:pt x="41" y="52"/>
                    </a:moveTo>
                    <a:cubicBezTo>
                      <a:pt x="925" y="6531"/>
                      <a:pt x="6492" y="11211"/>
                      <a:pt x="12839" y="11211"/>
                    </a:cubicBezTo>
                    <a:cubicBezTo>
                      <a:pt x="13057" y="11211"/>
                      <a:pt x="13276" y="11205"/>
                      <a:pt x="13495" y="11194"/>
                    </a:cubicBezTo>
                    <a:cubicBezTo>
                      <a:pt x="13703" y="10907"/>
                      <a:pt x="13989" y="10700"/>
                      <a:pt x="14236" y="10542"/>
                    </a:cubicBezTo>
                    <a:cubicBezTo>
                      <a:pt x="14483" y="10334"/>
                      <a:pt x="14819" y="10087"/>
                      <a:pt x="14819" y="9959"/>
                    </a:cubicBezTo>
                    <a:lnTo>
                      <a:pt x="14779" y="9919"/>
                    </a:lnTo>
                    <a:lnTo>
                      <a:pt x="14730" y="9840"/>
                    </a:lnTo>
                    <a:cubicBezTo>
                      <a:pt x="14651" y="9840"/>
                      <a:pt x="14572" y="9880"/>
                      <a:pt x="14483" y="9880"/>
                    </a:cubicBezTo>
                    <a:cubicBezTo>
                      <a:pt x="13925" y="9958"/>
                      <a:pt x="13371" y="9996"/>
                      <a:pt x="12824" y="9996"/>
                    </a:cubicBezTo>
                    <a:cubicBezTo>
                      <a:pt x="7366" y="9996"/>
                      <a:pt x="2596" y="6208"/>
                      <a:pt x="1393" y="821"/>
                    </a:cubicBezTo>
                    <a:cubicBezTo>
                      <a:pt x="1354" y="860"/>
                      <a:pt x="1274" y="860"/>
                      <a:pt x="1235" y="860"/>
                    </a:cubicBezTo>
                    <a:cubicBezTo>
                      <a:pt x="1192" y="867"/>
                      <a:pt x="1151" y="871"/>
                      <a:pt x="1111" y="871"/>
                    </a:cubicBezTo>
                    <a:cubicBezTo>
                      <a:pt x="667" y="871"/>
                      <a:pt x="362" y="455"/>
                      <a:pt x="41" y="52"/>
                    </a:cubicBez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4257219" y="1302450"/>
                <a:ext cx="1465889" cy="1504854"/>
              </a:xfrm>
              <a:custGeom>
                <a:rect b="b" l="l" r="r" t="t"/>
                <a:pathLst>
                  <a:path extrusionOk="0" h="25608" w="24946">
                    <a:moveTo>
                      <a:pt x="50" y="0"/>
                    </a:moveTo>
                    <a:lnTo>
                      <a:pt x="0" y="79"/>
                    </a:lnTo>
                    <a:lnTo>
                      <a:pt x="0" y="128"/>
                    </a:lnTo>
                    <a:cubicBezTo>
                      <a:pt x="0" y="247"/>
                      <a:pt x="376" y="454"/>
                      <a:pt x="662" y="622"/>
                    </a:cubicBezTo>
                    <a:cubicBezTo>
                      <a:pt x="1156" y="869"/>
                      <a:pt x="1976" y="1314"/>
                      <a:pt x="1976" y="2223"/>
                    </a:cubicBezTo>
                    <a:cubicBezTo>
                      <a:pt x="1976" y="3171"/>
                      <a:pt x="1156" y="3586"/>
                      <a:pt x="662" y="3873"/>
                    </a:cubicBezTo>
                    <a:cubicBezTo>
                      <a:pt x="376" y="4031"/>
                      <a:pt x="0" y="4199"/>
                      <a:pt x="0" y="4367"/>
                    </a:cubicBezTo>
                    <a:cubicBezTo>
                      <a:pt x="0" y="4485"/>
                      <a:pt x="376" y="4653"/>
                      <a:pt x="662" y="4821"/>
                    </a:cubicBezTo>
                    <a:cubicBezTo>
                      <a:pt x="1156" y="5108"/>
                      <a:pt x="1976" y="5513"/>
                      <a:pt x="1976" y="6461"/>
                    </a:cubicBezTo>
                    <a:cubicBezTo>
                      <a:pt x="1976" y="7370"/>
                      <a:pt x="1156" y="7824"/>
                      <a:pt x="662" y="8071"/>
                    </a:cubicBezTo>
                    <a:cubicBezTo>
                      <a:pt x="376" y="8229"/>
                      <a:pt x="0" y="8437"/>
                      <a:pt x="0" y="8565"/>
                    </a:cubicBezTo>
                    <a:cubicBezTo>
                      <a:pt x="0" y="8684"/>
                      <a:pt x="376" y="8891"/>
                      <a:pt x="662" y="9059"/>
                    </a:cubicBezTo>
                    <a:cubicBezTo>
                      <a:pt x="1156" y="9346"/>
                      <a:pt x="1976" y="9761"/>
                      <a:pt x="1976" y="10660"/>
                    </a:cubicBezTo>
                    <a:cubicBezTo>
                      <a:pt x="1976" y="11154"/>
                      <a:pt x="1778" y="11490"/>
                      <a:pt x="1482" y="11776"/>
                    </a:cubicBezTo>
                    <a:cubicBezTo>
                      <a:pt x="8072" y="12349"/>
                      <a:pt x="13258" y="17862"/>
                      <a:pt x="13258" y="24659"/>
                    </a:cubicBezTo>
                    <a:lnTo>
                      <a:pt x="13258" y="24698"/>
                    </a:lnTo>
                    <a:cubicBezTo>
                      <a:pt x="13545" y="25153"/>
                      <a:pt x="13792" y="25607"/>
                      <a:pt x="14286" y="25607"/>
                    </a:cubicBezTo>
                    <a:cubicBezTo>
                      <a:pt x="15362" y="25607"/>
                      <a:pt x="15362" y="23671"/>
                      <a:pt x="16429" y="23671"/>
                    </a:cubicBezTo>
                    <a:cubicBezTo>
                      <a:pt x="17457" y="23671"/>
                      <a:pt x="17457" y="25607"/>
                      <a:pt x="18524" y="25607"/>
                    </a:cubicBezTo>
                    <a:cubicBezTo>
                      <a:pt x="19601" y="25607"/>
                      <a:pt x="19601" y="23671"/>
                      <a:pt x="20628" y="23671"/>
                    </a:cubicBezTo>
                    <a:cubicBezTo>
                      <a:pt x="21695" y="23671"/>
                      <a:pt x="21695" y="25607"/>
                      <a:pt x="22772" y="25607"/>
                    </a:cubicBezTo>
                    <a:cubicBezTo>
                      <a:pt x="23799" y="25607"/>
                      <a:pt x="23799" y="23671"/>
                      <a:pt x="24866" y="23671"/>
                    </a:cubicBezTo>
                    <a:lnTo>
                      <a:pt x="24945" y="23671"/>
                    </a:lnTo>
                    <a:cubicBezTo>
                      <a:pt x="24451" y="10502"/>
                      <a:pt x="13634" y="0"/>
                      <a:pt x="336" y="0"/>
                    </a:cubicBezTo>
                    <a:close/>
                  </a:path>
                </a:pathLst>
              </a:custGeom>
              <a:solidFill>
                <a:srgbClr val="953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0"/>
              <p:cNvSpPr/>
              <p:nvPr/>
            </p:nvSpPr>
            <p:spPr>
              <a:xfrm>
                <a:off x="4218905" y="2732296"/>
                <a:ext cx="1507082" cy="1465952"/>
              </a:xfrm>
              <a:custGeom>
                <a:rect b="b" l="l" r="r" t="t"/>
                <a:pathLst>
                  <a:path extrusionOk="0" h="24946" w="25647">
                    <a:moveTo>
                      <a:pt x="17081" y="1"/>
                    </a:moveTo>
                    <a:cubicBezTo>
                      <a:pt x="16913" y="1"/>
                      <a:pt x="16755" y="366"/>
                      <a:pt x="16587" y="613"/>
                    </a:cubicBezTo>
                    <a:cubicBezTo>
                      <a:pt x="16301" y="1147"/>
                      <a:pt x="15886" y="1927"/>
                      <a:pt x="14938" y="1927"/>
                    </a:cubicBezTo>
                    <a:cubicBezTo>
                      <a:pt x="14483" y="1927"/>
                      <a:pt x="14157" y="1730"/>
                      <a:pt x="13871" y="1483"/>
                    </a:cubicBezTo>
                    <a:cubicBezTo>
                      <a:pt x="13298" y="8062"/>
                      <a:pt x="7736" y="13249"/>
                      <a:pt x="988" y="13249"/>
                    </a:cubicBezTo>
                    <a:lnTo>
                      <a:pt x="949" y="13249"/>
                    </a:lnTo>
                    <a:cubicBezTo>
                      <a:pt x="455" y="13496"/>
                      <a:pt x="0" y="13782"/>
                      <a:pt x="0" y="14276"/>
                    </a:cubicBezTo>
                    <a:cubicBezTo>
                      <a:pt x="0" y="15353"/>
                      <a:pt x="1976" y="15353"/>
                      <a:pt x="1976" y="16381"/>
                    </a:cubicBezTo>
                    <a:cubicBezTo>
                      <a:pt x="1976" y="17448"/>
                      <a:pt x="0" y="17448"/>
                      <a:pt x="0" y="18524"/>
                    </a:cubicBezTo>
                    <a:cubicBezTo>
                      <a:pt x="0" y="19552"/>
                      <a:pt x="1976" y="19552"/>
                      <a:pt x="1976" y="20619"/>
                    </a:cubicBezTo>
                    <a:cubicBezTo>
                      <a:pt x="1976" y="21686"/>
                      <a:pt x="0" y="21686"/>
                      <a:pt x="0" y="22723"/>
                    </a:cubicBezTo>
                    <a:cubicBezTo>
                      <a:pt x="0" y="23790"/>
                      <a:pt x="1976" y="23790"/>
                      <a:pt x="1976" y="24818"/>
                    </a:cubicBezTo>
                    <a:lnTo>
                      <a:pt x="1976" y="24946"/>
                    </a:lnTo>
                    <a:cubicBezTo>
                      <a:pt x="15106" y="24452"/>
                      <a:pt x="25647" y="13585"/>
                      <a:pt x="25647" y="327"/>
                    </a:cubicBezTo>
                    <a:lnTo>
                      <a:pt x="25647" y="1"/>
                    </a:lnTo>
                    <a:lnTo>
                      <a:pt x="25518" y="1"/>
                    </a:lnTo>
                    <a:cubicBezTo>
                      <a:pt x="25400" y="1"/>
                      <a:pt x="25192" y="366"/>
                      <a:pt x="25024" y="613"/>
                    </a:cubicBezTo>
                    <a:cubicBezTo>
                      <a:pt x="24738" y="1147"/>
                      <a:pt x="24323" y="1927"/>
                      <a:pt x="23424" y="1927"/>
                    </a:cubicBezTo>
                    <a:cubicBezTo>
                      <a:pt x="22475" y="1927"/>
                      <a:pt x="22061" y="1147"/>
                      <a:pt x="21774" y="613"/>
                    </a:cubicBezTo>
                    <a:cubicBezTo>
                      <a:pt x="21606" y="366"/>
                      <a:pt x="21448" y="1"/>
                      <a:pt x="21280" y="1"/>
                    </a:cubicBezTo>
                    <a:cubicBezTo>
                      <a:pt x="21152" y="1"/>
                      <a:pt x="20954" y="366"/>
                      <a:pt x="20826" y="613"/>
                    </a:cubicBezTo>
                    <a:cubicBezTo>
                      <a:pt x="20539" y="1147"/>
                      <a:pt x="20085" y="1927"/>
                      <a:pt x="19176" y="1927"/>
                    </a:cubicBezTo>
                    <a:cubicBezTo>
                      <a:pt x="18277" y="1927"/>
                      <a:pt x="17822" y="1147"/>
                      <a:pt x="17536" y="613"/>
                    </a:cubicBezTo>
                    <a:cubicBezTo>
                      <a:pt x="17407" y="366"/>
                      <a:pt x="17200" y="1"/>
                      <a:pt x="17081" y="1"/>
                    </a:cubicBezTo>
                    <a:close/>
                  </a:path>
                </a:pathLst>
              </a:custGeom>
              <a:solidFill>
                <a:srgbClr val="FFB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0"/>
              <p:cNvSpPr/>
              <p:nvPr/>
            </p:nvSpPr>
            <p:spPr>
              <a:xfrm>
                <a:off x="2827910" y="1304742"/>
                <a:ext cx="1507141" cy="1463660"/>
              </a:xfrm>
              <a:custGeom>
                <a:rect b="b" l="l" r="r" t="t"/>
                <a:pathLst>
                  <a:path extrusionOk="0" h="24907" w="25648">
                    <a:moveTo>
                      <a:pt x="23671" y="1"/>
                    </a:moveTo>
                    <a:cubicBezTo>
                      <a:pt x="10542" y="494"/>
                      <a:pt x="0" y="11322"/>
                      <a:pt x="0" y="24620"/>
                    </a:cubicBezTo>
                    <a:lnTo>
                      <a:pt x="0" y="24906"/>
                    </a:lnTo>
                    <a:lnTo>
                      <a:pt x="119" y="24906"/>
                    </a:lnTo>
                    <a:cubicBezTo>
                      <a:pt x="287" y="24906"/>
                      <a:pt x="455" y="24580"/>
                      <a:pt x="613" y="24294"/>
                    </a:cubicBezTo>
                    <a:cubicBezTo>
                      <a:pt x="909" y="23750"/>
                      <a:pt x="1314" y="22970"/>
                      <a:pt x="2263" y="22970"/>
                    </a:cubicBezTo>
                    <a:cubicBezTo>
                      <a:pt x="3172" y="22970"/>
                      <a:pt x="3577" y="23750"/>
                      <a:pt x="3873" y="24294"/>
                    </a:cubicBezTo>
                    <a:cubicBezTo>
                      <a:pt x="4031" y="24580"/>
                      <a:pt x="4239" y="24906"/>
                      <a:pt x="4367" y="24906"/>
                    </a:cubicBezTo>
                    <a:cubicBezTo>
                      <a:pt x="4486" y="24906"/>
                      <a:pt x="4693" y="24580"/>
                      <a:pt x="4812" y="24294"/>
                    </a:cubicBezTo>
                    <a:cubicBezTo>
                      <a:pt x="5108" y="23750"/>
                      <a:pt x="5553" y="22970"/>
                      <a:pt x="6462" y="22970"/>
                    </a:cubicBezTo>
                    <a:cubicBezTo>
                      <a:pt x="7370" y="22970"/>
                      <a:pt x="7825" y="23750"/>
                      <a:pt x="8111" y="24294"/>
                    </a:cubicBezTo>
                    <a:cubicBezTo>
                      <a:pt x="8269" y="24580"/>
                      <a:pt x="8437" y="24906"/>
                      <a:pt x="8566" y="24906"/>
                    </a:cubicBezTo>
                    <a:cubicBezTo>
                      <a:pt x="8724" y="24906"/>
                      <a:pt x="8892" y="24580"/>
                      <a:pt x="9060" y="24294"/>
                    </a:cubicBezTo>
                    <a:cubicBezTo>
                      <a:pt x="9346" y="23750"/>
                      <a:pt x="9751" y="22970"/>
                      <a:pt x="10700" y="22970"/>
                    </a:cubicBezTo>
                    <a:cubicBezTo>
                      <a:pt x="11154" y="22970"/>
                      <a:pt x="11530" y="23177"/>
                      <a:pt x="11777" y="23464"/>
                    </a:cubicBezTo>
                    <a:cubicBezTo>
                      <a:pt x="12350" y="16835"/>
                      <a:pt x="17902" y="11648"/>
                      <a:pt x="24659" y="11648"/>
                    </a:cubicBezTo>
                    <a:lnTo>
                      <a:pt x="24699" y="11648"/>
                    </a:lnTo>
                    <a:cubicBezTo>
                      <a:pt x="25193" y="11401"/>
                      <a:pt x="25647" y="11154"/>
                      <a:pt x="25647" y="10621"/>
                    </a:cubicBezTo>
                    <a:cubicBezTo>
                      <a:pt x="25647" y="9593"/>
                      <a:pt x="23671" y="9593"/>
                      <a:pt x="23671" y="8526"/>
                    </a:cubicBezTo>
                    <a:cubicBezTo>
                      <a:pt x="23671" y="7450"/>
                      <a:pt x="25647" y="7450"/>
                      <a:pt x="25647" y="6422"/>
                    </a:cubicBezTo>
                    <a:cubicBezTo>
                      <a:pt x="25647" y="5355"/>
                      <a:pt x="23671" y="5355"/>
                      <a:pt x="23671" y="4328"/>
                    </a:cubicBezTo>
                    <a:cubicBezTo>
                      <a:pt x="23671" y="3251"/>
                      <a:pt x="25647" y="3251"/>
                      <a:pt x="25647" y="2184"/>
                    </a:cubicBezTo>
                    <a:cubicBezTo>
                      <a:pt x="25647" y="1156"/>
                      <a:pt x="23671" y="1156"/>
                      <a:pt x="23671" y="89"/>
                    </a:cubicBezTo>
                    <a:lnTo>
                      <a:pt x="23671" y="1"/>
                    </a:lnTo>
                    <a:close/>
                  </a:path>
                </a:pathLst>
              </a:custGeom>
              <a:solidFill>
                <a:srgbClr val="008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0"/>
              <p:cNvSpPr/>
              <p:nvPr/>
            </p:nvSpPr>
            <p:spPr>
              <a:xfrm>
                <a:off x="2830260" y="2693394"/>
                <a:ext cx="1465889" cy="1504854"/>
              </a:xfrm>
              <a:custGeom>
                <a:rect b="b" l="l" r="r" t="t"/>
                <a:pathLst>
                  <a:path extrusionOk="0" h="25608" w="24946">
                    <a:moveTo>
                      <a:pt x="2223" y="1"/>
                    </a:moveTo>
                    <a:cubicBezTo>
                      <a:pt x="1156" y="1"/>
                      <a:pt x="1156" y="1937"/>
                      <a:pt x="79" y="1937"/>
                    </a:cubicBezTo>
                    <a:lnTo>
                      <a:pt x="0" y="1937"/>
                    </a:lnTo>
                    <a:cubicBezTo>
                      <a:pt x="494" y="15106"/>
                      <a:pt x="11322" y="25608"/>
                      <a:pt x="24619" y="25608"/>
                    </a:cubicBezTo>
                    <a:lnTo>
                      <a:pt x="24906" y="25608"/>
                    </a:lnTo>
                    <a:lnTo>
                      <a:pt x="24945" y="25519"/>
                    </a:lnTo>
                    <a:lnTo>
                      <a:pt x="24945" y="25480"/>
                    </a:lnTo>
                    <a:cubicBezTo>
                      <a:pt x="24945" y="25361"/>
                      <a:pt x="24580" y="25193"/>
                      <a:pt x="24283" y="25025"/>
                    </a:cubicBezTo>
                    <a:cubicBezTo>
                      <a:pt x="23789" y="24739"/>
                      <a:pt x="22969" y="24324"/>
                      <a:pt x="22969" y="23385"/>
                    </a:cubicBezTo>
                    <a:cubicBezTo>
                      <a:pt x="22969" y="22476"/>
                      <a:pt x="23789" y="22022"/>
                      <a:pt x="24283" y="21735"/>
                    </a:cubicBezTo>
                    <a:cubicBezTo>
                      <a:pt x="24580" y="21607"/>
                      <a:pt x="24945" y="21409"/>
                      <a:pt x="24945" y="21281"/>
                    </a:cubicBezTo>
                    <a:cubicBezTo>
                      <a:pt x="24945" y="21162"/>
                      <a:pt x="24580" y="20955"/>
                      <a:pt x="24283" y="20787"/>
                    </a:cubicBezTo>
                    <a:cubicBezTo>
                      <a:pt x="23789" y="20500"/>
                      <a:pt x="22969" y="20085"/>
                      <a:pt x="22969" y="19186"/>
                    </a:cubicBezTo>
                    <a:cubicBezTo>
                      <a:pt x="22969" y="18238"/>
                      <a:pt x="23789" y="17823"/>
                      <a:pt x="24283" y="17537"/>
                    </a:cubicBezTo>
                    <a:cubicBezTo>
                      <a:pt x="24580" y="17369"/>
                      <a:pt x="24945" y="17211"/>
                      <a:pt x="24945" y="17043"/>
                    </a:cubicBezTo>
                    <a:cubicBezTo>
                      <a:pt x="24945" y="16914"/>
                      <a:pt x="24580" y="16756"/>
                      <a:pt x="24283" y="16588"/>
                    </a:cubicBezTo>
                    <a:cubicBezTo>
                      <a:pt x="23789" y="16302"/>
                      <a:pt x="22969" y="15847"/>
                      <a:pt x="22969" y="14938"/>
                    </a:cubicBezTo>
                    <a:cubicBezTo>
                      <a:pt x="22969" y="14494"/>
                      <a:pt x="23177" y="14118"/>
                      <a:pt x="23463" y="13871"/>
                    </a:cubicBezTo>
                    <a:cubicBezTo>
                      <a:pt x="16874" y="13298"/>
                      <a:pt x="11687" y="7736"/>
                      <a:pt x="11687" y="989"/>
                    </a:cubicBezTo>
                    <a:lnTo>
                      <a:pt x="11687" y="910"/>
                    </a:lnTo>
                    <a:cubicBezTo>
                      <a:pt x="11401" y="455"/>
                      <a:pt x="11154" y="1"/>
                      <a:pt x="10660" y="1"/>
                    </a:cubicBezTo>
                    <a:cubicBezTo>
                      <a:pt x="9593" y="1"/>
                      <a:pt x="9593" y="1937"/>
                      <a:pt x="8526" y="1937"/>
                    </a:cubicBezTo>
                    <a:cubicBezTo>
                      <a:pt x="7488" y="1937"/>
                      <a:pt x="7488" y="1"/>
                      <a:pt x="6422" y="1"/>
                    </a:cubicBezTo>
                    <a:cubicBezTo>
                      <a:pt x="5355" y="1"/>
                      <a:pt x="5355" y="1937"/>
                      <a:pt x="4327" y="1937"/>
                    </a:cubicBezTo>
                    <a:cubicBezTo>
                      <a:pt x="3250" y="1937"/>
                      <a:pt x="3250" y="1"/>
                      <a:pt x="2223" y="1"/>
                    </a:cubicBezTo>
                    <a:close/>
                  </a:path>
                </a:pathLst>
              </a:custGeom>
              <a:solidFill>
                <a:srgbClr val="FF5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0"/>
              <p:cNvSpPr/>
              <p:nvPr/>
            </p:nvSpPr>
            <p:spPr>
              <a:xfrm>
                <a:off x="3519911" y="1989225"/>
                <a:ext cx="759388" cy="779165"/>
              </a:xfrm>
              <a:custGeom>
                <a:rect b="b" l="l" r="r" t="t"/>
                <a:pathLst>
                  <a:path extrusionOk="0" h="13259" w="12923">
                    <a:moveTo>
                      <a:pt x="12883" y="0"/>
                    </a:moveTo>
                    <a:cubicBezTo>
                      <a:pt x="6126" y="0"/>
                      <a:pt x="574" y="5187"/>
                      <a:pt x="1" y="11816"/>
                    </a:cubicBezTo>
                    <a:cubicBezTo>
                      <a:pt x="248" y="12063"/>
                      <a:pt x="406" y="12399"/>
                      <a:pt x="534" y="12646"/>
                    </a:cubicBezTo>
                    <a:cubicBezTo>
                      <a:pt x="692" y="12932"/>
                      <a:pt x="900" y="13258"/>
                      <a:pt x="1028" y="13258"/>
                    </a:cubicBezTo>
                    <a:lnTo>
                      <a:pt x="1147" y="13258"/>
                    </a:lnTo>
                    <a:lnTo>
                      <a:pt x="1147" y="12972"/>
                    </a:lnTo>
                    <a:cubicBezTo>
                      <a:pt x="1147" y="6797"/>
                      <a:pt x="5879" y="1778"/>
                      <a:pt x="11935" y="1285"/>
                    </a:cubicBezTo>
                    <a:cubicBezTo>
                      <a:pt x="11935" y="1196"/>
                      <a:pt x="11895" y="1156"/>
                      <a:pt x="11895" y="1117"/>
                    </a:cubicBezTo>
                    <a:cubicBezTo>
                      <a:pt x="11895" y="544"/>
                      <a:pt x="12429" y="297"/>
                      <a:pt x="12923" y="0"/>
                    </a:cubicBezTo>
                    <a:close/>
                  </a:path>
                </a:pathLst>
              </a:custGeom>
              <a:solidFill>
                <a:srgbClr val="6F26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0"/>
              <p:cNvSpPr/>
              <p:nvPr/>
            </p:nvSpPr>
            <p:spPr>
              <a:xfrm>
                <a:off x="4257219" y="1994455"/>
                <a:ext cx="779132" cy="759420"/>
              </a:xfrm>
              <a:custGeom>
                <a:rect b="b" l="l" r="r" t="t"/>
                <a:pathLst>
                  <a:path extrusionOk="0" h="12923" w="13259">
                    <a:moveTo>
                      <a:pt x="1482" y="0"/>
                    </a:moveTo>
                    <a:cubicBezTo>
                      <a:pt x="1235" y="247"/>
                      <a:pt x="909" y="405"/>
                      <a:pt x="662" y="534"/>
                    </a:cubicBezTo>
                    <a:cubicBezTo>
                      <a:pt x="376" y="702"/>
                      <a:pt x="0" y="860"/>
                      <a:pt x="0" y="1028"/>
                    </a:cubicBezTo>
                    <a:lnTo>
                      <a:pt x="50" y="1146"/>
                    </a:lnTo>
                    <a:lnTo>
                      <a:pt x="336" y="1146"/>
                    </a:lnTo>
                    <a:cubicBezTo>
                      <a:pt x="6511" y="1146"/>
                      <a:pt x="11529" y="5888"/>
                      <a:pt x="12023" y="11895"/>
                    </a:cubicBezTo>
                    <a:lnTo>
                      <a:pt x="12191" y="11895"/>
                    </a:lnTo>
                    <a:cubicBezTo>
                      <a:pt x="12725" y="11895"/>
                      <a:pt x="13011" y="12428"/>
                      <a:pt x="13258" y="12922"/>
                    </a:cubicBezTo>
                    <a:lnTo>
                      <a:pt x="13258" y="12883"/>
                    </a:lnTo>
                    <a:cubicBezTo>
                      <a:pt x="13258" y="6086"/>
                      <a:pt x="8072" y="573"/>
                      <a:pt x="1482" y="0"/>
                    </a:cubicBez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0"/>
              <p:cNvSpPr/>
              <p:nvPr/>
            </p:nvSpPr>
            <p:spPr>
              <a:xfrm>
                <a:off x="4274613" y="2732296"/>
                <a:ext cx="759388" cy="778577"/>
              </a:xfrm>
              <a:custGeom>
                <a:rect b="b" l="l" r="r" t="t"/>
                <a:pathLst>
                  <a:path extrusionOk="0" h="13249" w="12923">
                    <a:moveTo>
                      <a:pt x="11856" y="1"/>
                    </a:moveTo>
                    <a:lnTo>
                      <a:pt x="11767" y="40"/>
                    </a:lnTo>
                    <a:lnTo>
                      <a:pt x="11767" y="327"/>
                    </a:lnTo>
                    <a:cubicBezTo>
                      <a:pt x="11767" y="6462"/>
                      <a:pt x="7035" y="11520"/>
                      <a:pt x="988" y="12014"/>
                    </a:cubicBezTo>
                    <a:cubicBezTo>
                      <a:pt x="1028" y="12053"/>
                      <a:pt x="1028" y="12103"/>
                      <a:pt x="1028" y="12182"/>
                    </a:cubicBezTo>
                    <a:cubicBezTo>
                      <a:pt x="1028" y="12715"/>
                      <a:pt x="495" y="13002"/>
                      <a:pt x="1" y="13249"/>
                    </a:cubicBezTo>
                    <a:lnTo>
                      <a:pt x="40" y="13249"/>
                    </a:lnTo>
                    <a:cubicBezTo>
                      <a:pt x="6788" y="13249"/>
                      <a:pt x="12350" y="8062"/>
                      <a:pt x="12923" y="1483"/>
                    </a:cubicBezTo>
                    <a:cubicBezTo>
                      <a:pt x="12676" y="1186"/>
                      <a:pt x="12508" y="900"/>
                      <a:pt x="12389" y="613"/>
                    </a:cubicBezTo>
                    <a:cubicBezTo>
                      <a:pt x="12221" y="366"/>
                      <a:pt x="12014" y="1"/>
                      <a:pt x="11895" y="1"/>
                    </a:cubicBez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0"/>
              <p:cNvSpPr/>
              <p:nvPr/>
            </p:nvSpPr>
            <p:spPr>
              <a:xfrm>
                <a:off x="3517031" y="2746810"/>
                <a:ext cx="779132" cy="761771"/>
              </a:xfrm>
              <a:custGeom>
                <a:rect b="b" l="l" r="r" t="t"/>
                <a:pathLst>
                  <a:path extrusionOk="0" h="12963" w="13259">
                    <a:moveTo>
                      <a:pt x="0" y="1"/>
                    </a:moveTo>
                    <a:lnTo>
                      <a:pt x="0" y="80"/>
                    </a:lnTo>
                    <a:cubicBezTo>
                      <a:pt x="0" y="6827"/>
                      <a:pt x="5187" y="12389"/>
                      <a:pt x="11776" y="12962"/>
                    </a:cubicBezTo>
                    <a:cubicBezTo>
                      <a:pt x="12063" y="12715"/>
                      <a:pt x="12349" y="12547"/>
                      <a:pt x="12596" y="12389"/>
                    </a:cubicBezTo>
                    <a:cubicBezTo>
                      <a:pt x="12893" y="12261"/>
                      <a:pt x="13258" y="12053"/>
                      <a:pt x="13258" y="11935"/>
                    </a:cubicBezTo>
                    <a:lnTo>
                      <a:pt x="13258" y="11895"/>
                    </a:lnTo>
                    <a:lnTo>
                      <a:pt x="13219" y="11806"/>
                    </a:lnTo>
                    <a:lnTo>
                      <a:pt x="12932" y="11806"/>
                    </a:lnTo>
                    <a:cubicBezTo>
                      <a:pt x="6797" y="11806"/>
                      <a:pt x="1729" y="7035"/>
                      <a:pt x="1235" y="1028"/>
                    </a:cubicBezTo>
                    <a:lnTo>
                      <a:pt x="1077" y="1028"/>
                    </a:lnTo>
                    <a:cubicBezTo>
                      <a:pt x="544" y="1028"/>
                      <a:pt x="247" y="534"/>
                      <a:pt x="0" y="1"/>
                    </a:cubicBez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>
                <a:off x="4059244" y="1302568"/>
                <a:ext cx="1642353" cy="1391496"/>
              </a:xfrm>
              <a:custGeom>
                <a:rect b="b" l="l" r="r" t="t"/>
                <a:pathLst>
                  <a:path extrusionOk="0" h="23679" w="27949">
                    <a:moveTo>
                      <a:pt x="3752" y="1"/>
                    </a:moveTo>
                    <a:cubicBezTo>
                      <a:pt x="2609" y="1"/>
                      <a:pt x="1452" y="81"/>
                      <a:pt x="287" y="245"/>
                    </a:cubicBezTo>
                    <a:cubicBezTo>
                      <a:pt x="208" y="245"/>
                      <a:pt x="79" y="285"/>
                      <a:pt x="0" y="285"/>
                    </a:cubicBezTo>
                    <a:lnTo>
                      <a:pt x="0" y="373"/>
                    </a:lnTo>
                    <a:lnTo>
                      <a:pt x="0" y="413"/>
                    </a:lnTo>
                    <a:cubicBezTo>
                      <a:pt x="0" y="531"/>
                      <a:pt x="366" y="660"/>
                      <a:pt x="702" y="778"/>
                    </a:cubicBezTo>
                    <a:cubicBezTo>
                      <a:pt x="1235" y="986"/>
                      <a:pt x="2095" y="1312"/>
                      <a:pt x="2223" y="2221"/>
                    </a:cubicBezTo>
                    <a:cubicBezTo>
                      <a:pt x="2342" y="3130"/>
                      <a:pt x="1601" y="3663"/>
                      <a:pt x="1146" y="4029"/>
                    </a:cubicBezTo>
                    <a:cubicBezTo>
                      <a:pt x="860" y="4197"/>
                      <a:pt x="573" y="4444"/>
                      <a:pt x="573" y="4572"/>
                    </a:cubicBezTo>
                    <a:cubicBezTo>
                      <a:pt x="613" y="4730"/>
                      <a:pt x="988" y="4859"/>
                      <a:pt x="1275" y="4977"/>
                    </a:cubicBezTo>
                    <a:cubicBezTo>
                      <a:pt x="1808" y="5185"/>
                      <a:pt x="2678" y="5471"/>
                      <a:pt x="2796" y="6420"/>
                    </a:cubicBezTo>
                    <a:cubicBezTo>
                      <a:pt x="2925" y="7328"/>
                      <a:pt x="2223" y="7862"/>
                      <a:pt x="1729" y="8188"/>
                    </a:cubicBezTo>
                    <a:cubicBezTo>
                      <a:pt x="1482" y="8395"/>
                      <a:pt x="1146" y="8642"/>
                      <a:pt x="1146" y="8771"/>
                    </a:cubicBezTo>
                    <a:cubicBezTo>
                      <a:pt x="1196" y="8889"/>
                      <a:pt x="1561" y="9057"/>
                      <a:pt x="1848" y="9136"/>
                    </a:cubicBezTo>
                    <a:cubicBezTo>
                      <a:pt x="2431" y="9344"/>
                      <a:pt x="3251" y="9670"/>
                      <a:pt x="3369" y="10579"/>
                    </a:cubicBezTo>
                    <a:cubicBezTo>
                      <a:pt x="3458" y="11073"/>
                      <a:pt x="3290" y="11399"/>
                      <a:pt x="3043" y="11735"/>
                    </a:cubicBezTo>
                    <a:cubicBezTo>
                      <a:pt x="3288" y="11721"/>
                      <a:pt x="3531" y="11714"/>
                      <a:pt x="3774" y="11714"/>
                    </a:cubicBezTo>
                    <a:cubicBezTo>
                      <a:pt x="10103" y="11714"/>
                      <a:pt x="15633" y="16379"/>
                      <a:pt x="16509" y="22849"/>
                    </a:cubicBezTo>
                    <a:lnTo>
                      <a:pt x="16548" y="22888"/>
                    </a:lnTo>
                    <a:cubicBezTo>
                      <a:pt x="16810" y="23304"/>
                      <a:pt x="17106" y="23679"/>
                      <a:pt x="17532" y="23679"/>
                    </a:cubicBezTo>
                    <a:cubicBezTo>
                      <a:pt x="17572" y="23679"/>
                      <a:pt x="17613" y="23676"/>
                      <a:pt x="17655" y="23669"/>
                    </a:cubicBezTo>
                    <a:cubicBezTo>
                      <a:pt x="18731" y="23540"/>
                      <a:pt x="18435" y="21614"/>
                      <a:pt x="19512" y="21446"/>
                    </a:cubicBezTo>
                    <a:cubicBezTo>
                      <a:pt x="19546" y="21442"/>
                      <a:pt x="19578" y="21440"/>
                      <a:pt x="19611" y="21440"/>
                    </a:cubicBezTo>
                    <a:cubicBezTo>
                      <a:pt x="20529" y="21440"/>
                      <a:pt x="20840" y="23101"/>
                      <a:pt x="21762" y="23101"/>
                    </a:cubicBezTo>
                    <a:cubicBezTo>
                      <a:pt x="21792" y="23101"/>
                      <a:pt x="21822" y="23099"/>
                      <a:pt x="21853" y="23096"/>
                    </a:cubicBezTo>
                    <a:cubicBezTo>
                      <a:pt x="22881" y="22928"/>
                      <a:pt x="22634" y="20992"/>
                      <a:pt x="23671" y="20873"/>
                    </a:cubicBezTo>
                    <a:cubicBezTo>
                      <a:pt x="23715" y="20866"/>
                      <a:pt x="23758" y="20863"/>
                      <a:pt x="23800" y="20863"/>
                    </a:cubicBezTo>
                    <a:cubicBezTo>
                      <a:pt x="24728" y="20863"/>
                      <a:pt x="25011" y="22519"/>
                      <a:pt x="25952" y="22519"/>
                    </a:cubicBezTo>
                    <a:cubicBezTo>
                      <a:pt x="25984" y="22519"/>
                      <a:pt x="26018" y="22517"/>
                      <a:pt x="26052" y="22513"/>
                    </a:cubicBezTo>
                    <a:cubicBezTo>
                      <a:pt x="27079" y="22355"/>
                      <a:pt x="26793" y="20419"/>
                      <a:pt x="27870" y="20290"/>
                    </a:cubicBezTo>
                    <a:lnTo>
                      <a:pt x="27949" y="20290"/>
                    </a:lnTo>
                    <a:cubicBezTo>
                      <a:pt x="25851" y="8475"/>
                      <a:pt x="15535" y="1"/>
                      <a:pt x="3752" y="1"/>
                    </a:cubicBez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>
                <a:off x="4318157" y="2533791"/>
                <a:ext cx="1489688" cy="1642423"/>
              </a:xfrm>
              <a:custGeom>
                <a:rect b="b" l="l" r="r" t="t"/>
                <a:pathLst>
                  <a:path extrusionOk="0" h="27949" w="25351">
                    <a:moveTo>
                      <a:pt x="23335" y="0"/>
                    </a:moveTo>
                    <a:cubicBezTo>
                      <a:pt x="23217" y="0"/>
                      <a:pt x="23088" y="366"/>
                      <a:pt x="22970" y="662"/>
                    </a:cubicBezTo>
                    <a:cubicBezTo>
                      <a:pt x="22762" y="1235"/>
                      <a:pt x="22426" y="2055"/>
                      <a:pt x="21527" y="2223"/>
                    </a:cubicBezTo>
                    <a:cubicBezTo>
                      <a:pt x="21462" y="2231"/>
                      <a:pt x="21398" y="2236"/>
                      <a:pt x="21336" y="2236"/>
                    </a:cubicBezTo>
                    <a:cubicBezTo>
                      <a:pt x="20542" y="2236"/>
                      <a:pt x="20058" y="1565"/>
                      <a:pt x="19710" y="1106"/>
                    </a:cubicBezTo>
                    <a:cubicBezTo>
                      <a:pt x="19560" y="873"/>
                      <a:pt x="19332" y="570"/>
                      <a:pt x="19199" y="570"/>
                    </a:cubicBezTo>
                    <a:cubicBezTo>
                      <a:pt x="19191" y="570"/>
                      <a:pt x="19183" y="571"/>
                      <a:pt x="19176" y="573"/>
                    </a:cubicBezTo>
                    <a:cubicBezTo>
                      <a:pt x="19018" y="573"/>
                      <a:pt x="18890" y="948"/>
                      <a:pt x="18771" y="1274"/>
                    </a:cubicBezTo>
                    <a:cubicBezTo>
                      <a:pt x="18564" y="1808"/>
                      <a:pt x="18277" y="2677"/>
                      <a:pt x="17329" y="2796"/>
                    </a:cubicBezTo>
                    <a:cubicBezTo>
                      <a:pt x="17258" y="2806"/>
                      <a:pt x="17189" y="2811"/>
                      <a:pt x="17123" y="2811"/>
                    </a:cubicBezTo>
                    <a:cubicBezTo>
                      <a:pt x="16338" y="2811"/>
                      <a:pt x="15861" y="2148"/>
                      <a:pt x="15560" y="1729"/>
                    </a:cubicBezTo>
                    <a:cubicBezTo>
                      <a:pt x="15353" y="1442"/>
                      <a:pt x="15106" y="1156"/>
                      <a:pt x="14977" y="1156"/>
                    </a:cubicBezTo>
                    <a:cubicBezTo>
                      <a:pt x="14859" y="1156"/>
                      <a:pt x="14691" y="1521"/>
                      <a:pt x="14612" y="1847"/>
                    </a:cubicBezTo>
                    <a:cubicBezTo>
                      <a:pt x="14404" y="2391"/>
                      <a:pt x="14078" y="3250"/>
                      <a:pt x="13170" y="3379"/>
                    </a:cubicBezTo>
                    <a:cubicBezTo>
                      <a:pt x="13086" y="3392"/>
                      <a:pt x="13005" y="3398"/>
                      <a:pt x="12928" y="3398"/>
                    </a:cubicBezTo>
                    <a:cubicBezTo>
                      <a:pt x="12551" y="3398"/>
                      <a:pt x="12252" y="3248"/>
                      <a:pt x="12014" y="3043"/>
                    </a:cubicBezTo>
                    <a:lnTo>
                      <a:pt x="12014" y="3043"/>
                    </a:lnTo>
                    <a:cubicBezTo>
                      <a:pt x="12389" y="9672"/>
                      <a:pt x="7568" y="15560"/>
                      <a:pt x="900" y="16508"/>
                    </a:cubicBezTo>
                    <a:lnTo>
                      <a:pt x="860" y="16508"/>
                    </a:lnTo>
                    <a:cubicBezTo>
                      <a:pt x="406" y="16834"/>
                      <a:pt x="1" y="17160"/>
                      <a:pt x="80" y="17654"/>
                    </a:cubicBezTo>
                    <a:cubicBezTo>
                      <a:pt x="198" y="18731"/>
                      <a:pt x="2134" y="18445"/>
                      <a:pt x="2302" y="19472"/>
                    </a:cubicBezTo>
                    <a:cubicBezTo>
                      <a:pt x="2421" y="20539"/>
                      <a:pt x="494" y="20786"/>
                      <a:pt x="653" y="21853"/>
                    </a:cubicBezTo>
                    <a:cubicBezTo>
                      <a:pt x="820" y="22890"/>
                      <a:pt x="2717" y="22643"/>
                      <a:pt x="2875" y="23671"/>
                    </a:cubicBezTo>
                    <a:cubicBezTo>
                      <a:pt x="3043" y="24698"/>
                      <a:pt x="1107" y="24985"/>
                      <a:pt x="1235" y="26012"/>
                    </a:cubicBezTo>
                    <a:cubicBezTo>
                      <a:pt x="1393" y="27089"/>
                      <a:pt x="3330" y="26793"/>
                      <a:pt x="3458" y="27830"/>
                    </a:cubicBezTo>
                    <a:lnTo>
                      <a:pt x="3458" y="27949"/>
                    </a:lnTo>
                    <a:cubicBezTo>
                      <a:pt x="16420" y="25607"/>
                      <a:pt x="25351" y="13416"/>
                      <a:pt x="23503" y="287"/>
                    </a:cubicBezTo>
                    <a:cubicBezTo>
                      <a:pt x="23503" y="168"/>
                      <a:pt x="23464" y="79"/>
                      <a:pt x="23464" y="0"/>
                    </a:cubicBez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2733300" y="1326778"/>
                <a:ext cx="1490276" cy="1642482"/>
              </a:xfrm>
              <a:custGeom>
                <a:rect b="b" l="l" r="r" t="t"/>
                <a:pathLst>
                  <a:path extrusionOk="0" h="27950" w="25361">
                    <a:moveTo>
                      <a:pt x="21902" y="1"/>
                    </a:moveTo>
                    <a:cubicBezTo>
                      <a:pt x="8941" y="2303"/>
                      <a:pt x="0" y="14484"/>
                      <a:pt x="1857" y="27663"/>
                    </a:cubicBezTo>
                    <a:cubicBezTo>
                      <a:pt x="1857" y="27742"/>
                      <a:pt x="1897" y="27821"/>
                      <a:pt x="1897" y="27949"/>
                    </a:cubicBezTo>
                    <a:lnTo>
                      <a:pt x="2025" y="27949"/>
                    </a:lnTo>
                    <a:cubicBezTo>
                      <a:pt x="2144" y="27910"/>
                      <a:pt x="2312" y="27535"/>
                      <a:pt x="2391" y="27248"/>
                    </a:cubicBezTo>
                    <a:cubicBezTo>
                      <a:pt x="2598" y="26715"/>
                      <a:pt x="2924" y="25845"/>
                      <a:pt x="3833" y="25727"/>
                    </a:cubicBezTo>
                    <a:cubicBezTo>
                      <a:pt x="3907" y="25716"/>
                      <a:pt x="3979" y="25711"/>
                      <a:pt x="4048" y="25711"/>
                    </a:cubicBezTo>
                    <a:cubicBezTo>
                      <a:pt x="4828" y="25711"/>
                      <a:pt x="5305" y="26340"/>
                      <a:pt x="5641" y="26794"/>
                    </a:cubicBezTo>
                    <a:cubicBezTo>
                      <a:pt x="5849" y="27041"/>
                      <a:pt x="6056" y="27376"/>
                      <a:pt x="6224" y="27376"/>
                    </a:cubicBezTo>
                    <a:cubicBezTo>
                      <a:pt x="6343" y="27327"/>
                      <a:pt x="6471" y="26962"/>
                      <a:pt x="6590" y="26675"/>
                    </a:cubicBezTo>
                    <a:cubicBezTo>
                      <a:pt x="6797" y="26092"/>
                      <a:pt x="7123" y="25272"/>
                      <a:pt x="8032" y="25154"/>
                    </a:cubicBezTo>
                    <a:cubicBezTo>
                      <a:pt x="8106" y="25143"/>
                      <a:pt x="8178" y="25138"/>
                      <a:pt x="8247" y="25138"/>
                    </a:cubicBezTo>
                    <a:cubicBezTo>
                      <a:pt x="9027" y="25138"/>
                      <a:pt x="9504" y="25767"/>
                      <a:pt x="9840" y="26221"/>
                    </a:cubicBezTo>
                    <a:cubicBezTo>
                      <a:pt x="9998" y="26454"/>
                      <a:pt x="10227" y="26757"/>
                      <a:pt x="10352" y="26757"/>
                    </a:cubicBezTo>
                    <a:cubicBezTo>
                      <a:pt x="10360" y="26757"/>
                      <a:pt x="10367" y="26756"/>
                      <a:pt x="10373" y="26754"/>
                    </a:cubicBezTo>
                    <a:cubicBezTo>
                      <a:pt x="10502" y="26754"/>
                      <a:pt x="10670" y="26389"/>
                      <a:pt x="10788" y="26092"/>
                    </a:cubicBezTo>
                    <a:cubicBezTo>
                      <a:pt x="10996" y="25519"/>
                      <a:pt x="11282" y="24699"/>
                      <a:pt x="12191" y="24531"/>
                    </a:cubicBezTo>
                    <a:cubicBezTo>
                      <a:pt x="12240" y="24527"/>
                      <a:pt x="12287" y="24525"/>
                      <a:pt x="12333" y="24525"/>
                    </a:cubicBezTo>
                    <a:cubicBezTo>
                      <a:pt x="12756" y="24525"/>
                      <a:pt x="13079" y="24684"/>
                      <a:pt x="13337" y="24907"/>
                    </a:cubicBezTo>
                    <a:cubicBezTo>
                      <a:pt x="13011" y="18278"/>
                      <a:pt x="17783" y="12350"/>
                      <a:pt x="24501" y="11402"/>
                    </a:cubicBezTo>
                    <a:lnTo>
                      <a:pt x="24540" y="11402"/>
                    </a:lnTo>
                    <a:cubicBezTo>
                      <a:pt x="24945" y="11076"/>
                      <a:pt x="25360" y="10779"/>
                      <a:pt x="25281" y="10246"/>
                    </a:cubicBezTo>
                    <a:cubicBezTo>
                      <a:pt x="25153" y="9218"/>
                      <a:pt x="23216" y="9465"/>
                      <a:pt x="23058" y="8438"/>
                    </a:cubicBezTo>
                    <a:cubicBezTo>
                      <a:pt x="22930" y="7410"/>
                      <a:pt x="24866" y="7124"/>
                      <a:pt x="24698" y="6087"/>
                    </a:cubicBezTo>
                    <a:cubicBezTo>
                      <a:pt x="24580" y="5020"/>
                      <a:pt x="22643" y="5306"/>
                      <a:pt x="22475" y="4279"/>
                    </a:cubicBezTo>
                    <a:cubicBezTo>
                      <a:pt x="22357" y="3212"/>
                      <a:pt x="24293" y="2965"/>
                      <a:pt x="24125" y="1888"/>
                    </a:cubicBezTo>
                    <a:cubicBezTo>
                      <a:pt x="23957" y="860"/>
                      <a:pt x="22070" y="1107"/>
                      <a:pt x="21902" y="80"/>
                    </a:cubicBezTo>
                    <a:lnTo>
                      <a:pt x="21902" y="1"/>
                    </a:lnTo>
                    <a:close/>
                  </a:path>
                </a:pathLst>
              </a:custGeom>
              <a:solidFill>
                <a:srgbClr val="6F30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>
                <a:off x="2852296" y="2807043"/>
                <a:ext cx="1642353" cy="1392731"/>
              </a:xfrm>
              <a:custGeom>
                <a:rect b="b" l="l" r="r" t="t"/>
                <a:pathLst>
                  <a:path extrusionOk="0" h="23700" w="27949">
                    <a:moveTo>
                      <a:pt x="10351" y="0"/>
                    </a:moveTo>
                    <a:cubicBezTo>
                      <a:pt x="10329" y="0"/>
                      <a:pt x="10307" y="1"/>
                      <a:pt x="10285" y="3"/>
                    </a:cubicBezTo>
                    <a:cubicBezTo>
                      <a:pt x="9218" y="161"/>
                      <a:pt x="9504" y="2098"/>
                      <a:pt x="8437" y="2226"/>
                    </a:cubicBezTo>
                    <a:cubicBezTo>
                      <a:pt x="8397" y="2232"/>
                      <a:pt x="8357" y="2235"/>
                      <a:pt x="8319" y="2235"/>
                    </a:cubicBezTo>
                    <a:cubicBezTo>
                      <a:pt x="7414" y="2235"/>
                      <a:pt x="7093" y="571"/>
                      <a:pt x="6176" y="571"/>
                    </a:cubicBezTo>
                    <a:cubicBezTo>
                      <a:pt x="6147" y="571"/>
                      <a:pt x="6117" y="573"/>
                      <a:pt x="6086" y="576"/>
                    </a:cubicBezTo>
                    <a:cubicBezTo>
                      <a:pt x="5059" y="744"/>
                      <a:pt x="5306" y="2680"/>
                      <a:pt x="4278" y="2839"/>
                    </a:cubicBezTo>
                    <a:cubicBezTo>
                      <a:pt x="4244" y="2843"/>
                      <a:pt x="4210" y="2845"/>
                      <a:pt x="4178" y="2845"/>
                    </a:cubicBezTo>
                    <a:cubicBezTo>
                      <a:pt x="3237" y="2845"/>
                      <a:pt x="2955" y="1188"/>
                      <a:pt x="2052" y="1188"/>
                    </a:cubicBezTo>
                    <a:cubicBezTo>
                      <a:pt x="2012" y="1188"/>
                      <a:pt x="1970" y="1192"/>
                      <a:pt x="1927" y="1199"/>
                    </a:cubicBezTo>
                    <a:cubicBezTo>
                      <a:pt x="860" y="1317"/>
                      <a:pt x="1146" y="3253"/>
                      <a:pt x="79" y="3421"/>
                    </a:cubicBezTo>
                    <a:lnTo>
                      <a:pt x="0" y="3421"/>
                    </a:lnTo>
                    <a:cubicBezTo>
                      <a:pt x="2102" y="15258"/>
                      <a:pt x="12443" y="23700"/>
                      <a:pt x="24258" y="23700"/>
                    </a:cubicBezTo>
                    <a:cubicBezTo>
                      <a:pt x="25381" y="23700"/>
                      <a:pt x="26518" y="23623"/>
                      <a:pt x="27662" y="23467"/>
                    </a:cubicBezTo>
                    <a:cubicBezTo>
                      <a:pt x="27741" y="23427"/>
                      <a:pt x="27860" y="23427"/>
                      <a:pt x="27949" y="23378"/>
                    </a:cubicBezTo>
                    <a:lnTo>
                      <a:pt x="27949" y="23338"/>
                    </a:lnTo>
                    <a:lnTo>
                      <a:pt x="27949" y="23299"/>
                    </a:lnTo>
                    <a:cubicBezTo>
                      <a:pt x="27949" y="23131"/>
                      <a:pt x="27573" y="23012"/>
                      <a:pt x="27247" y="22884"/>
                    </a:cubicBezTo>
                    <a:cubicBezTo>
                      <a:pt x="26714" y="22686"/>
                      <a:pt x="25845" y="22390"/>
                      <a:pt x="25726" y="21451"/>
                    </a:cubicBezTo>
                    <a:cubicBezTo>
                      <a:pt x="25598" y="20542"/>
                      <a:pt x="26338" y="20009"/>
                      <a:pt x="26793" y="19673"/>
                    </a:cubicBezTo>
                    <a:cubicBezTo>
                      <a:pt x="27079" y="19475"/>
                      <a:pt x="27366" y="19228"/>
                      <a:pt x="27366" y="19100"/>
                    </a:cubicBezTo>
                    <a:cubicBezTo>
                      <a:pt x="27366" y="18981"/>
                      <a:pt x="26961" y="18853"/>
                      <a:pt x="26674" y="18734"/>
                    </a:cubicBezTo>
                    <a:cubicBezTo>
                      <a:pt x="26131" y="18527"/>
                      <a:pt x="25272" y="18191"/>
                      <a:pt x="25143" y="17292"/>
                    </a:cubicBezTo>
                    <a:cubicBezTo>
                      <a:pt x="25025" y="16383"/>
                      <a:pt x="25765" y="15850"/>
                      <a:pt x="26220" y="15474"/>
                    </a:cubicBezTo>
                    <a:cubicBezTo>
                      <a:pt x="26467" y="15316"/>
                      <a:pt x="26793" y="15069"/>
                      <a:pt x="26793" y="14941"/>
                    </a:cubicBezTo>
                    <a:cubicBezTo>
                      <a:pt x="26753" y="14783"/>
                      <a:pt x="26378" y="14654"/>
                      <a:pt x="26092" y="14536"/>
                    </a:cubicBezTo>
                    <a:cubicBezTo>
                      <a:pt x="25519" y="14328"/>
                      <a:pt x="24699" y="13992"/>
                      <a:pt x="24570" y="13093"/>
                    </a:cubicBezTo>
                    <a:cubicBezTo>
                      <a:pt x="24491" y="12639"/>
                      <a:pt x="24649" y="12263"/>
                      <a:pt x="24896" y="11977"/>
                    </a:cubicBezTo>
                    <a:lnTo>
                      <a:pt x="24896" y="11977"/>
                    </a:lnTo>
                    <a:cubicBezTo>
                      <a:pt x="24677" y="11988"/>
                      <a:pt x="24458" y="11994"/>
                      <a:pt x="24240" y="11994"/>
                    </a:cubicBezTo>
                    <a:cubicBezTo>
                      <a:pt x="17889" y="11994"/>
                      <a:pt x="12319" y="7309"/>
                      <a:pt x="11441" y="823"/>
                    </a:cubicBezTo>
                    <a:lnTo>
                      <a:pt x="11401" y="784"/>
                    </a:lnTo>
                    <a:cubicBezTo>
                      <a:pt x="11128" y="388"/>
                      <a:pt x="10809" y="0"/>
                      <a:pt x="10351" y="0"/>
                    </a:cubicBez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>
                <a:off x="3497874" y="1996747"/>
                <a:ext cx="677532" cy="868782"/>
              </a:xfrm>
              <a:custGeom>
                <a:rect b="b" l="l" r="r" t="t"/>
                <a:pathLst>
                  <a:path extrusionOk="0" h="14784" w="11530">
                    <a:moveTo>
                      <a:pt x="11490" y="1"/>
                    </a:moveTo>
                    <a:cubicBezTo>
                      <a:pt x="4772" y="949"/>
                      <a:pt x="0" y="6877"/>
                      <a:pt x="326" y="13506"/>
                    </a:cubicBezTo>
                    <a:cubicBezTo>
                      <a:pt x="623" y="13703"/>
                      <a:pt x="820" y="14000"/>
                      <a:pt x="988" y="14247"/>
                    </a:cubicBezTo>
                    <a:cubicBezTo>
                      <a:pt x="1184" y="14480"/>
                      <a:pt x="1415" y="14783"/>
                      <a:pt x="1540" y="14783"/>
                    </a:cubicBezTo>
                    <a:cubicBezTo>
                      <a:pt x="1547" y="14783"/>
                      <a:pt x="1554" y="14782"/>
                      <a:pt x="1561" y="14780"/>
                    </a:cubicBezTo>
                    <a:lnTo>
                      <a:pt x="1689" y="14741"/>
                    </a:lnTo>
                    <a:cubicBezTo>
                      <a:pt x="1689" y="14652"/>
                      <a:pt x="1650" y="14573"/>
                      <a:pt x="1650" y="14444"/>
                    </a:cubicBezTo>
                    <a:cubicBezTo>
                      <a:pt x="781" y="8359"/>
                      <a:pt x="4772" y="2717"/>
                      <a:pt x="10699" y="1404"/>
                    </a:cubicBezTo>
                    <a:cubicBezTo>
                      <a:pt x="10660" y="1315"/>
                      <a:pt x="10660" y="1275"/>
                      <a:pt x="10660" y="1236"/>
                    </a:cubicBezTo>
                    <a:cubicBezTo>
                      <a:pt x="10581" y="702"/>
                      <a:pt x="11035" y="327"/>
                      <a:pt x="11529" y="1"/>
                    </a:cubicBezTo>
                    <a:close/>
                  </a:path>
                </a:pathLst>
              </a:custGeom>
              <a:solidFill>
                <a:srgbClr val="6F30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>
                <a:off x="4378507" y="2635335"/>
                <a:ext cx="677003" cy="868605"/>
              </a:xfrm>
              <a:custGeom>
                <a:rect b="b" l="l" r="r" t="t"/>
                <a:pathLst>
                  <a:path extrusionOk="0" h="14781" w="11521">
                    <a:moveTo>
                      <a:pt x="9959" y="1"/>
                    </a:moveTo>
                    <a:lnTo>
                      <a:pt x="9841" y="40"/>
                    </a:lnTo>
                    <a:cubicBezTo>
                      <a:pt x="9880" y="169"/>
                      <a:pt x="9880" y="248"/>
                      <a:pt x="9880" y="327"/>
                    </a:cubicBezTo>
                    <a:cubicBezTo>
                      <a:pt x="10740" y="6422"/>
                      <a:pt x="6748" y="12103"/>
                      <a:pt x="821" y="13417"/>
                    </a:cubicBezTo>
                    <a:cubicBezTo>
                      <a:pt x="860" y="13457"/>
                      <a:pt x="860" y="13506"/>
                      <a:pt x="860" y="13585"/>
                    </a:cubicBezTo>
                    <a:cubicBezTo>
                      <a:pt x="949" y="14118"/>
                      <a:pt x="495" y="14444"/>
                      <a:pt x="1" y="14780"/>
                    </a:cubicBezTo>
                    <a:lnTo>
                      <a:pt x="80" y="14780"/>
                    </a:lnTo>
                    <a:cubicBezTo>
                      <a:pt x="6748" y="13832"/>
                      <a:pt x="11520" y="7944"/>
                      <a:pt x="11194" y="1315"/>
                    </a:cubicBezTo>
                    <a:cubicBezTo>
                      <a:pt x="10908" y="1068"/>
                      <a:pt x="10700" y="781"/>
                      <a:pt x="10532" y="574"/>
                    </a:cubicBezTo>
                    <a:cubicBezTo>
                      <a:pt x="10335" y="327"/>
                      <a:pt x="10127" y="1"/>
                      <a:pt x="9959" y="1"/>
                    </a:cubicBez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0"/>
              <p:cNvSpPr/>
              <p:nvPr/>
            </p:nvSpPr>
            <p:spPr>
              <a:xfrm>
                <a:off x="3522261" y="2853056"/>
                <a:ext cx="870801" cy="658814"/>
              </a:xfrm>
              <a:custGeom>
                <a:rect b="b" l="l" r="r" t="t"/>
                <a:pathLst>
                  <a:path extrusionOk="0" h="11211" w="14819">
                    <a:moveTo>
                      <a:pt x="0" y="1"/>
                    </a:moveTo>
                    <a:lnTo>
                      <a:pt x="0" y="1"/>
                    </a:lnTo>
                    <a:cubicBezTo>
                      <a:pt x="14" y="18"/>
                      <a:pt x="28" y="35"/>
                      <a:pt x="41" y="52"/>
                    </a:cubicBezTo>
                    <a:lnTo>
                      <a:pt x="41" y="52"/>
                    </a:lnTo>
                    <a:cubicBezTo>
                      <a:pt x="41" y="48"/>
                      <a:pt x="40" y="44"/>
                      <a:pt x="40" y="40"/>
                    </a:cubicBezTo>
                    <a:lnTo>
                      <a:pt x="0" y="1"/>
                    </a:lnTo>
                    <a:close/>
                    <a:moveTo>
                      <a:pt x="41" y="52"/>
                    </a:moveTo>
                    <a:cubicBezTo>
                      <a:pt x="925" y="6531"/>
                      <a:pt x="6492" y="11211"/>
                      <a:pt x="12839" y="11211"/>
                    </a:cubicBezTo>
                    <a:cubicBezTo>
                      <a:pt x="13057" y="11211"/>
                      <a:pt x="13276" y="11205"/>
                      <a:pt x="13495" y="11194"/>
                    </a:cubicBezTo>
                    <a:cubicBezTo>
                      <a:pt x="13703" y="10907"/>
                      <a:pt x="13989" y="10700"/>
                      <a:pt x="14236" y="10542"/>
                    </a:cubicBezTo>
                    <a:cubicBezTo>
                      <a:pt x="14483" y="10334"/>
                      <a:pt x="14819" y="10087"/>
                      <a:pt x="14819" y="9959"/>
                    </a:cubicBezTo>
                    <a:lnTo>
                      <a:pt x="14779" y="9919"/>
                    </a:lnTo>
                    <a:lnTo>
                      <a:pt x="14730" y="9840"/>
                    </a:lnTo>
                    <a:cubicBezTo>
                      <a:pt x="14651" y="9840"/>
                      <a:pt x="14572" y="9880"/>
                      <a:pt x="14483" y="9880"/>
                    </a:cubicBezTo>
                    <a:cubicBezTo>
                      <a:pt x="13925" y="9958"/>
                      <a:pt x="13371" y="9996"/>
                      <a:pt x="12824" y="9996"/>
                    </a:cubicBezTo>
                    <a:cubicBezTo>
                      <a:pt x="7366" y="9996"/>
                      <a:pt x="2596" y="6208"/>
                      <a:pt x="1393" y="821"/>
                    </a:cubicBezTo>
                    <a:cubicBezTo>
                      <a:pt x="1354" y="860"/>
                      <a:pt x="1274" y="860"/>
                      <a:pt x="1235" y="860"/>
                    </a:cubicBezTo>
                    <a:cubicBezTo>
                      <a:pt x="1192" y="867"/>
                      <a:pt x="1151" y="871"/>
                      <a:pt x="1111" y="871"/>
                    </a:cubicBezTo>
                    <a:cubicBezTo>
                      <a:pt x="667" y="871"/>
                      <a:pt x="362" y="455"/>
                      <a:pt x="41" y="52"/>
                    </a:cubicBez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0"/>
              <p:cNvSpPr/>
              <p:nvPr/>
            </p:nvSpPr>
            <p:spPr>
              <a:xfrm>
                <a:off x="4257219" y="1302450"/>
                <a:ext cx="1465889" cy="1504854"/>
              </a:xfrm>
              <a:custGeom>
                <a:rect b="b" l="l" r="r" t="t"/>
                <a:pathLst>
                  <a:path extrusionOk="0" h="25608" w="24946">
                    <a:moveTo>
                      <a:pt x="50" y="0"/>
                    </a:moveTo>
                    <a:lnTo>
                      <a:pt x="0" y="79"/>
                    </a:lnTo>
                    <a:lnTo>
                      <a:pt x="0" y="128"/>
                    </a:lnTo>
                    <a:cubicBezTo>
                      <a:pt x="0" y="247"/>
                      <a:pt x="376" y="454"/>
                      <a:pt x="662" y="622"/>
                    </a:cubicBezTo>
                    <a:cubicBezTo>
                      <a:pt x="1156" y="869"/>
                      <a:pt x="1976" y="1314"/>
                      <a:pt x="1976" y="2223"/>
                    </a:cubicBezTo>
                    <a:cubicBezTo>
                      <a:pt x="1976" y="3171"/>
                      <a:pt x="1156" y="3586"/>
                      <a:pt x="662" y="3873"/>
                    </a:cubicBezTo>
                    <a:cubicBezTo>
                      <a:pt x="376" y="4031"/>
                      <a:pt x="0" y="4199"/>
                      <a:pt x="0" y="4367"/>
                    </a:cubicBezTo>
                    <a:cubicBezTo>
                      <a:pt x="0" y="4485"/>
                      <a:pt x="376" y="4653"/>
                      <a:pt x="662" y="4821"/>
                    </a:cubicBezTo>
                    <a:cubicBezTo>
                      <a:pt x="1156" y="5108"/>
                      <a:pt x="1976" y="5513"/>
                      <a:pt x="1976" y="6461"/>
                    </a:cubicBezTo>
                    <a:cubicBezTo>
                      <a:pt x="1976" y="7370"/>
                      <a:pt x="1156" y="7824"/>
                      <a:pt x="662" y="8071"/>
                    </a:cubicBezTo>
                    <a:cubicBezTo>
                      <a:pt x="376" y="8229"/>
                      <a:pt x="0" y="8437"/>
                      <a:pt x="0" y="8565"/>
                    </a:cubicBezTo>
                    <a:cubicBezTo>
                      <a:pt x="0" y="8684"/>
                      <a:pt x="376" y="8891"/>
                      <a:pt x="662" y="9059"/>
                    </a:cubicBezTo>
                    <a:cubicBezTo>
                      <a:pt x="1156" y="9346"/>
                      <a:pt x="1976" y="9761"/>
                      <a:pt x="1976" y="10660"/>
                    </a:cubicBezTo>
                    <a:cubicBezTo>
                      <a:pt x="1976" y="11154"/>
                      <a:pt x="1778" y="11490"/>
                      <a:pt x="1482" y="11776"/>
                    </a:cubicBezTo>
                    <a:cubicBezTo>
                      <a:pt x="8072" y="12349"/>
                      <a:pt x="13258" y="17862"/>
                      <a:pt x="13258" y="24659"/>
                    </a:cubicBezTo>
                    <a:lnTo>
                      <a:pt x="13258" y="24698"/>
                    </a:lnTo>
                    <a:cubicBezTo>
                      <a:pt x="13545" y="25153"/>
                      <a:pt x="13792" y="25607"/>
                      <a:pt x="14286" y="25607"/>
                    </a:cubicBezTo>
                    <a:cubicBezTo>
                      <a:pt x="15362" y="25607"/>
                      <a:pt x="15362" y="23671"/>
                      <a:pt x="16429" y="23671"/>
                    </a:cubicBezTo>
                    <a:cubicBezTo>
                      <a:pt x="17457" y="23671"/>
                      <a:pt x="17457" y="25607"/>
                      <a:pt x="18524" y="25607"/>
                    </a:cubicBezTo>
                    <a:cubicBezTo>
                      <a:pt x="19601" y="25607"/>
                      <a:pt x="19601" y="23671"/>
                      <a:pt x="20628" y="23671"/>
                    </a:cubicBezTo>
                    <a:cubicBezTo>
                      <a:pt x="21695" y="23671"/>
                      <a:pt x="21695" y="25607"/>
                      <a:pt x="22772" y="25607"/>
                    </a:cubicBezTo>
                    <a:cubicBezTo>
                      <a:pt x="23799" y="25607"/>
                      <a:pt x="23799" y="23671"/>
                      <a:pt x="24866" y="23671"/>
                    </a:cubicBezTo>
                    <a:lnTo>
                      <a:pt x="24945" y="23671"/>
                    </a:lnTo>
                    <a:cubicBezTo>
                      <a:pt x="24451" y="10502"/>
                      <a:pt x="13634" y="0"/>
                      <a:pt x="336" y="0"/>
                    </a:cubicBezTo>
                    <a:close/>
                  </a:path>
                </a:pathLst>
              </a:custGeom>
              <a:solidFill>
                <a:srgbClr val="EEB1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0"/>
              <p:cNvSpPr/>
              <p:nvPr/>
            </p:nvSpPr>
            <p:spPr>
              <a:xfrm>
                <a:off x="4218905" y="2732296"/>
                <a:ext cx="1507082" cy="1465952"/>
              </a:xfrm>
              <a:custGeom>
                <a:rect b="b" l="l" r="r" t="t"/>
                <a:pathLst>
                  <a:path extrusionOk="0" h="24946" w="25647">
                    <a:moveTo>
                      <a:pt x="17081" y="1"/>
                    </a:moveTo>
                    <a:cubicBezTo>
                      <a:pt x="16913" y="1"/>
                      <a:pt x="16755" y="366"/>
                      <a:pt x="16587" y="613"/>
                    </a:cubicBezTo>
                    <a:cubicBezTo>
                      <a:pt x="16301" y="1147"/>
                      <a:pt x="15886" y="1927"/>
                      <a:pt x="14938" y="1927"/>
                    </a:cubicBezTo>
                    <a:cubicBezTo>
                      <a:pt x="14483" y="1927"/>
                      <a:pt x="14157" y="1730"/>
                      <a:pt x="13871" y="1483"/>
                    </a:cubicBezTo>
                    <a:cubicBezTo>
                      <a:pt x="13298" y="8062"/>
                      <a:pt x="7736" y="13249"/>
                      <a:pt x="988" y="13249"/>
                    </a:cubicBezTo>
                    <a:lnTo>
                      <a:pt x="949" y="13249"/>
                    </a:lnTo>
                    <a:cubicBezTo>
                      <a:pt x="455" y="13496"/>
                      <a:pt x="0" y="13782"/>
                      <a:pt x="0" y="14276"/>
                    </a:cubicBezTo>
                    <a:cubicBezTo>
                      <a:pt x="0" y="15353"/>
                      <a:pt x="1976" y="15353"/>
                      <a:pt x="1976" y="16381"/>
                    </a:cubicBezTo>
                    <a:cubicBezTo>
                      <a:pt x="1976" y="17448"/>
                      <a:pt x="0" y="17448"/>
                      <a:pt x="0" y="18524"/>
                    </a:cubicBezTo>
                    <a:cubicBezTo>
                      <a:pt x="0" y="19552"/>
                      <a:pt x="1976" y="19552"/>
                      <a:pt x="1976" y="20619"/>
                    </a:cubicBezTo>
                    <a:cubicBezTo>
                      <a:pt x="1976" y="21686"/>
                      <a:pt x="0" y="21686"/>
                      <a:pt x="0" y="22723"/>
                    </a:cubicBezTo>
                    <a:cubicBezTo>
                      <a:pt x="0" y="23790"/>
                      <a:pt x="1976" y="23790"/>
                      <a:pt x="1976" y="24818"/>
                    </a:cubicBezTo>
                    <a:lnTo>
                      <a:pt x="1976" y="24946"/>
                    </a:lnTo>
                    <a:cubicBezTo>
                      <a:pt x="15106" y="24452"/>
                      <a:pt x="25647" y="13585"/>
                      <a:pt x="25647" y="327"/>
                    </a:cubicBezTo>
                    <a:lnTo>
                      <a:pt x="25647" y="1"/>
                    </a:lnTo>
                    <a:lnTo>
                      <a:pt x="25518" y="1"/>
                    </a:lnTo>
                    <a:cubicBezTo>
                      <a:pt x="25400" y="1"/>
                      <a:pt x="25192" y="366"/>
                      <a:pt x="25024" y="613"/>
                    </a:cubicBezTo>
                    <a:cubicBezTo>
                      <a:pt x="24738" y="1147"/>
                      <a:pt x="24323" y="1927"/>
                      <a:pt x="23424" y="1927"/>
                    </a:cubicBezTo>
                    <a:cubicBezTo>
                      <a:pt x="22475" y="1927"/>
                      <a:pt x="22061" y="1147"/>
                      <a:pt x="21774" y="613"/>
                    </a:cubicBezTo>
                    <a:cubicBezTo>
                      <a:pt x="21606" y="366"/>
                      <a:pt x="21448" y="1"/>
                      <a:pt x="21280" y="1"/>
                    </a:cubicBezTo>
                    <a:cubicBezTo>
                      <a:pt x="21152" y="1"/>
                      <a:pt x="20954" y="366"/>
                      <a:pt x="20826" y="613"/>
                    </a:cubicBezTo>
                    <a:cubicBezTo>
                      <a:pt x="20539" y="1147"/>
                      <a:pt x="20085" y="1927"/>
                      <a:pt x="19176" y="1927"/>
                    </a:cubicBezTo>
                    <a:cubicBezTo>
                      <a:pt x="18277" y="1927"/>
                      <a:pt x="17822" y="1147"/>
                      <a:pt x="17536" y="613"/>
                    </a:cubicBezTo>
                    <a:cubicBezTo>
                      <a:pt x="17407" y="366"/>
                      <a:pt x="17200" y="1"/>
                      <a:pt x="17081" y="1"/>
                    </a:cubicBezTo>
                    <a:close/>
                  </a:path>
                </a:pathLst>
              </a:custGeom>
              <a:solidFill>
                <a:srgbClr val="53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>
                <a:off x="2830260" y="2693394"/>
                <a:ext cx="1465889" cy="1504854"/>
              </a:xfrm>
              <a:custGeom>
                <a:rect b="b" l="l" r="r" t="t"/>
                <a:pathLst>
                  <a:path extrusionOk="0" h="25608" w="24946">
                    <a:moveTo>
                      <a:pt x="2223" y="1"/>
                    </a:moveTo>
                    <a:cubicBezTo>
                      <a:pt x="1156" y="1"/>
                      <a:pt x="1156" y="1937"/>
                      <a:pt x="79" y="1937"/>
                    </a:cubicBezTo>
                    <a:lnTo>
                      <a:pt x="0" y="1937"/>
                    </a:lnTo>
                    <a:cubicBezTo>
                      <a:pt x="494" y="15106"/>
                      <a:pt x="11322" y="25608"/>
                      <a:pt x="24619" y="25608"/>
                    </a:cubicBezTo>
                    <a:lnTo>
                      <a:pt x="24906" y="25608"/>
                    </a:lnTo>
                    <a:lnTo>
                      <a:pt x="24945" y="25519"/>
                    </a:lnTo>
                    <a:lnTo>
                      <a:pt x="24945" y="25480"/>
                    </a:lnTo>
                    <a:cubicBezTo>
                      <a:pt x="24945" y="25361"/>
                      <a:pt x="24580" y="25193"/>
                      <a:pt x="24283" y="25025"/>
                    </a:cubicBezTo>
                    <a:cubicBezTo>
                      <a:pt x="23789" y="24739"/>
                      <a:pt x="22969" y="24324"/>
                      <a:pt x="22969" y="23385"/>
                    </a:cubicBezTo>
                    <a:cubicBezTo>
                      <a:pt x="22969" y="22476"/>
                      <a:pt x="23789" y="22022"/>
                      <a:pt x="24283" y="21735"/>
                    </a:cubicBezTo>
                    <a:cubicBezTo>
                      <a:pt x="24580" y="21607"/>
                      <a:pt x="24945" y="21409"/>
                      <a:pt x="24945" y="21281"/>
                    </a:cubicBezTo>
                    <a:cubicBezTo>
                      <a:pt x="24945" y="21162"/>
                      <a:pt x="24580" y="20955"/>
                      <a:pt x="24283" y="20787"/>
                    </a:cubicBezTo>
                    <a:cubicBezTo>
                      <a:pt x="23789" y="20500"/>
                      <a:pt x="22969" y="20085"/>
                      <a:pt x="22969" y="19186"/>
                    </a:cubicBezTo>
                    <a:cubicBezTo>
                      <a:pt x="22969" y="18238"/>
                      <a:pt x="23789" y="17823"/>
                      <a:pt x="24283" y="17537"/>
                    </a:cubicBezTo>
                    <a:cubicBezTo>
                      <a:pt x="24580" y="17369"/>
                      <a:pt x="24945" y="17211"/>
                      <a:pt x="24945" y="17043"/>
                    </a:cubicBezTo>
                    <a:cubicBezTo>
                      <a:pt x="24945" y="16914"/>
                      <a:pt x="24580" y="16756"/>
                      <a:pt x="24283" y="16588"/>
                    </a:cubicBezTo>
                    <a:cubicBezTo>
                      <a:pt x="23789" y="16302"/>
                      <a:pt x="22969" y="15847"/>
                      <a:pt x="22969" y="14938"/>
                    </a:cubicBezTo>
                    <a:cubicBezTo>
                      <a:pt x="22969" y="14494"/>
                      <a:pt x="23177" y="14118"/>
                      <a:pt x="23463" y="13871"/>
                    </a:cubicBezTo>
                    <a:cubicBezTo>
                      <a:pt x="16874" y="13298"/>
                      <a:pt x="11687" y="7736"/>
                      <a:pt x="11687" y="989"/>
                    </a:cubicBezTo>
                    <a:lnTo>
                      <a:pt x="11687" y="910"/>
                    </a:lnTo>
                    <a:cubicBezTo>
                      <a:pt x="11401" y="455"/>
                      <a:pt x="11154" y="1"/>
                      <a:pt x="10660" y="1"/>
                    </a:cubicBezTo>
                    <a:cubicBezTo>
                      <a:pt x="9593" y="1"/>
                      <a:pt x="9593" y="1937"/>
                      <a:pt x="8526" y="1937"/>
                    </a:cubicBezTo>
                    <a:cubicBezTo>
                      <a:pt x="7488" y="1937"/>
                      <a:pt x="7488" y="1"/>
                      <a:pt x="6422" y="1"/>
                    </a:cubicBezTo>
                    <a:cubicBezTo>
                      <a:pt x="5355" y="1"/>
                      <a:pt x="5355" y="1937"/>
                      <a:pt x="4327" y="1937"/>
                    </a:cubicBezTo>
                    <a:cubicBezTo>
                      <a:pt x="3250" y="1937"/>
                      <a:pt x="3250" y="1"/>
                      <a:pt x="2223" y="1"/>
                    </a:cubicBezTo>
                    <a:close/>
                  </a:path>
                </a:pathLst>
              </a:custGeom>
              <a:solidFill>
                <a:srgbClr val="6F26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>
                <a:off x="4257219" y="1994455"/>
                <a:ext cx="779132" cy="759420"/>
              </a:xfrm>
              <a:custGeom>
                <a:rect b="b" l="l" r="r" t="t"/>
                <a:pathLst>
                  <a:path extrusionOk="0" h="12923" w="13259">
                    <a:moveTo>
                      <a:pt x="1482" y="0"/>
                    </a:moveTo>
                    <a:cubicBezTo>
                      <a:pt x="1235" y="247"/>
                      <a:pt x="909" y="405"/>
                      <a:pt x="662" y="534"/>
                    </a:cubicBezTo>
                    <a:cubicBezTo>
                      <a:pt x="376" y="702"/>
                      <a:pt x="0" y="860"/>
                      <a:pt x="0" y="1028"/>
                    </a:cubicBezTo>
                    <a:lnTo>
                      <a:pt x="50" y="1146"/>
                    </a:lnTo>
                    <a:lnTo>
                      <a:pt x="336" y="1146"/>
                    </a:lnTo>
                    <a:cubicBezTo>
                      <a:pt x="6511" y="1146"/>
                      <a:pt x="11529" y="5888"/>
                      <a:pt x="12023" y="11895"/>
                    </a:cubicBezTo>
                    <a:lnTo>
                      <a:pt x="12191" y="11895"/>
                    </a:lnTo>
                    <a:cubicBezTo>
                      <a:pt x="12725" y="11895"/>
                      <a:pt x="13011" y="12428"/>
                      <a:pt x="13258" y="12922"/>
                    </a:cubicBezTo>
                    <a:lnTo>
                      <a:pt x="13258" y="12883"/>
                    </a:lnTo>
                    <a:cubicBezTo>
                      <a:pt x="13258" y="6086"/>
                      <a:pt x="8072" y="573"/>
                      <a:pt x="1482" y="0"/>
                    </a:cubicBez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>
                <a:off x="4274613" y="2732296"/>
                <a:ext cx="759388" cy="778577"/>
              </a:xfrm>
              <a:custGeom>
                <a:rect b="b" l="l" r="r" t="t"/>
                <a:pathLst>
                  <a:path extrusionOk="0" h="13249" w="12923">
                    <a:moveTo>
                      <a:pt x="11856" y="1"/>
                    </a:moveTo>
                    <a:lnTo>
                      <a:pt x="11767" y="40"/>
                    </a:lnTo>
                    <a:lnTo>
                      <a:pt x="11767" y="327"/>
                    </a:lnTo>
                    <a:cubicBezTo>
                      <a:pt x="11767" y="6462"/>
                      <a:pt x="7035" y="11520"/>
                      <a:pt x="988" y="12014"/>
                    </a:cubicBezTo>
                    <a:cubicBezTo>
                      <a:pt x="1028" y="12053"/>
                      <a:pt x="1028" y="12103"/>
                      <a:pt x="1028" y="12182"/>
                    </a:cubicBezTo>
                    <a:cubicBezTo>
                      <a:pt x="1028" y="12715"/>
                      <a:pt x="495" y="13002"/>
                      <a:pt x="1" y="13249"/>
                    </a:cubicBezTo>
                    <a:lnTo>
                      <a:pt x="40" y="13249"/>
                    </a:lnTo>
                    <a:cubicBezTo>
                      <a:pt x="6788" y="13249"/>
                      <a:pt x="12350" y="8062"/>
                      <a:pt x="12923" y="1483"/>
                    </a:cubicBezTo>
                    <a:cubicBezTo>
                      <a:pt x="12676" y="1186"/>
                      <a:pt x="12508" y="900"/>
                      <a:pt x="12389" y="613"/>
                    </a:cubicBezTo>
                    <a:cubicBezTo>
                      <a:pt x="12221" y="366"/>
                      <a:pt x="12014" y="1"/>
                      <a:pt x="11895" y="1"/>
                    </a:cubicBez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3517031" y="2746810"/>
                <a:ext cx="779132" cy="761771"/>
              </a:xfrm>
              <a:custGeom>
                <a:rect b="b" l="l" r="r" t="t"/>
                <a:pathLst>
                  <a:path extrusionOk="0" h="12963" w="13259">
                    <a:moveTo>
                      <a:pt x="0" y="1"/>
                    </a:moveTo>
                    <a:lnTo>
                      <a:pt x="0" y="80"/>
                    </a:lnTo>
                    <a:cubicBezTo>
                      <a:pt x="0" y="6827"/>
                      <a:pt x="5187" y="12389"/>
                      <a:pt x="11776" y="12962"/>
                    </a:cubicBezTo>
                    <a:cubicBezTo>
                      <a:pt x="12063" y="12715"/>
                      <a:pt x="12349" y="12547"/>
                      <a:pt x="12596" y="12389"/>
                    </a:cubicBezTo>
                    <a:cubicBezTo>
                      <a:pt x="12893" y="12261"/>
                      <a:pt x="13258" y="12053"/>
                      <a:pt x="13258" y="11935"/>
                    </a:cubicBezTo>
                    <a:lnTo>
                      <a:pt x="13258" y="11895"/>
                    </a:lnTo>
                    <a:lnTo>
                      <a:pt x="13219" y="11806"/>
                    </a:lnTo>
                    <a:lnTo>
                      <a:pt x="12932" y="11806"/>
                    </a:lnTo>
                    <a:cubicBezTo>
                      <a:pt x="6797" y="11806"/>
                      <a:pt x="1729" y="7035"/>
                      <a:pt x="1235" y="1028"/>
                    </a:cubicBezTo>
                    <a:lnTo>
                      <a:pt x="1077" y="1028"/>
                    </a:lnTo>
                    <a:cubicBezTo>
                      <a:pt x="544" y="1028"/>
                      <a:pt x="247" y="534"/>
                      <a:pt x="0" y="1"/>
                    </a:cubicBez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>
                <a:off x="2827910" y="1304742"/>
                <a:ext cx="1507141" cy="1463660"/>
              </a:xfrm>
              <a:custGeom>
                <a:rect b="b" l="l" r="r" t="t"/>
                <a:pathLst>
                  <a:path extrusionOk="0" h="24907" w="25648">
                    <a:moveTo>
                      <a:pt x="23671" y="1"/>
                    </a:moveTo>
                    <a:cubicBezTo>
                      <a:pt x="10542" y="494"/>
                      <a:pt x="0" y="11322"/>
                      <a:pt x="0" y="24620"/>
                    </a:cubicBezTo>
                    <a:lnTo>
                      <a:pt x="0" y="24906"/>
                    </a:lnTo>
                    <a:lnTo>
                      <a:pt x="119" y="24906"/>
                    </a:lnTo>
                    <a:cubicBezTo>
                      <a:pt x="287" y="24906"/>
                      <a:pt x="455" y="24580"/>
                      <a:pt x="613" y="24294"/>
                    </a:cubicBezTo>
                    <a:cubicBezTo>
                      <a:pt x="909" y="23750"/>
                      <a:pt x="1314" y="22970"/>
                      <a:pt x="2263" y="22970"/>
                    </a:cubicBezTo>
                    <a:cubicBezTo>
                      <a:pt x="3172" y="22970"/>
                      <a:pt x="3577" y="23750"/>
                      <a:pt x="3873" y="24294"/>
                    </a:cubicBezTo>
                    <a:cubicBezTo>
                      <a:pt x="4031" y="24580"/>
                      <a:pt x="4239" y="24906"/>
                      <a:pt x="4367" y="24906"/>
                    </a:cubicBezTo>
                    <a:cubicBezTo>
                      <a:pt x="4486" y="24906"/>
                      <a:pt x="4693" y="24580"/>
                      <a:pt x="4812" y="24294"/>
                    </a:cubicBezTo>
                    <a:cubicBezTo>
                      <a:pt x="5108" y="23750"/>
                      <a:pt x="5553" y="22970"/>
                      <a:pt x="6462" y="22970"/>
                    </a:cubicBezTo>
                    <a:cubicBezTo>
                      <a:pt x="7370" y="22970"/>
                      <a:pt x="7825" y="23750"/>
                      <a:pt x="8111" y="24294"/>
                    </a:cubicBezTo>
                    <a:cubicBezTo>
                      <a:pt x="8269" y="24580"/>
                      <a:pt x="8437" y="24906"/>
                      <a:pt x="8566" y="24906"/>
                    </a:cubicBezTo>
                    <a:cubicBezTo>
                      <a:pt x="8724" y="24906"/>
                      <a:pt x="8892" y="24580"/>
                      <a:pt x="9060" y="24294"/>
                    </a:cubicBezTo>
                    <a:cubicBezTo>
                      <a:pt x="9346" y="23750"/>
                      <a:pt x="9751" y="22970"/>
                      <a:pt x="10700" y="22970"/>
                    </a:cubicBezTo>
                    <a:cubicBezTo>
                      <a:pt x="11154" y="22970"/>
                      <a:pt x="11530" y="23177"/>
                      <a:pt x="11777" y="23464"/>
                    </a:cubicBezTo>
                    <a:cubicBezTo>
                      <a:pt x="12350" y="16835"/>
                      <a:pt x="17902" y="11648"/>
                      <a:pt x="24659" y="11648"/>
                    </a:cubicBezTo>
                    <a:lnTo>
                      <a:pt x="24699" y="11648"/>
                    </a:lnTo>
                    <a:cubicBezTo>
                      <a:pt x="25193" y="11401"/>
                      <a:pt x="25647" y="11154"/>
                      <a:pt x="25647" y="10621"/>
                    </a:cubicBezTo>
                    <a:cubicBezTo>
                      <a:pt x="25647" y="9593"/>
                      <a:pt x="23671" y="9593"/>
                      <a:pt x="23671" y="8526"/>
                    </a:cubicBezTo>
                    <a:cubicBezTo>
                      <a:pt x="23671" y="7450"/>
                      <a:pt x="25647" y="7450"/>
                      <a:pt x="25647" y="6422"/>
                    </a:cubicBezTo>
                    <a:cubicBezTo>
                      <a:pt x="25647" y="5355"/>
                      <a:pt x="23671" y="5355"/>
                      <a:pt x="23671" y="4328"/>
                    </a:cubicBezTo>
                    <a:cubicBezTo>
                      <a:pt x="23671" y="3251"/>
                      <a:pt x="25647" y="3251"/>
                      <a:pt x="25647" y="2184"/>
                    </a:cubicBezTo>
                    <a:cubicBezTo>
                      <a:pt x="25647" y="1156"/>
                      <a:pt x="23671" y="1156"/>
                      <a:pt x="23671" y="89"/>
                    </a:cubicBezTo>
                    <a:lnTo>
                      <a:pt x="23671" y="1"/>
                    </a:ln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3" name="Google Shape;1243;p40"/>
            <p:cNvGrpSpPr/>
            <p:nvPr/>
          </p:nvGrpSpPr>
          <p:grpSpPr>
            <a:xfrm>
              <a:off x="4847829" y="1809524"/>
              <a:ext cx="350431" cy="339887"/>
              <a:chOff x="3270675" y="841800"/>
              <a:chExt cx="497700" cy="482725"/>
            </a:xfrm>
          </p:grpSpPr>
          <p:sp>
            <p:nvSpPr>
              <p:cNvPr id="1244" name="Google Shape;1244;p40"/>
              <p:cNvSpPr/>
              <p:nvPr/>
            </p:nvSpPr>
            <p:spPr>
              <a:xfrm>
                <a:off x="3270675" y="902000"/>
                <a:ext cx="447125" cy="422525"/>
              </a:xfrm>
              <a:custGeom>
                <a:rect b="b" l="l" r="r" t="t"/>
                <a:pathLst>
                  <a:path extrusionOk="0" h="16901" w="17885">
                    <a:moveTo>
                      <a:pt x="3454" y="0"/>
                    </a:moveTo>
                    <a:cubicBezTo>
                      <a:pt x="3343" y="0"/>
                      <a:pt x="3231" y="40"/>
                      <a:pt x="3141" y="122"/>
                    </a:cubicBezTo>
                    <a:cubicBezTo>
                      <a:pt x="1160" y="1940"/>
                      <a:pt x="0" y="4548"/>
                      <a:pt x="0" y="7246"/>
                    </a:cubicBezTo>
                    <a:cubicBezTo>
                      <a:pt x="0" y="12579"/>
                      <a:pt x="4325" y="16900"/>
                      <a:pt x="9657" y="16900"/>
                    </a:cubicBezTo>
                    <a:cubicBezTo>
                      <a:pt x="10907" y="16900"/>
                      <a:pt x="12175" y="16662"/>
                      <a:pt x="13331" y="16178"/>
                    </a:cubicBezTo>
                    <a:cubicBezTo>
                      <a:pt x="15126" y="15434"/>
                      <a:pt x="16659" y="14169"/>
                      <a:pt x="17728" y="12546"/>
                    </a:cubicBezTo>
                    <a:cubicBezTo>
                      <a:pt x="17884" y="12305"/>
                      <a:pt x="17788" y="11983"/>
                      <a:pt x="17526" y="11866"/>
                    </a:cubicBezTo>
                    <a:lnTo>
                      <a:pt x="9158" y="8171"/>
                    </a:lnTo>
                    <a:cubicBezTo>
                      <a:pt x="9016" y="8108"/>
                      <a:pt x="8896" y="8005"/>
                      <a:pt x="8811" y="7876"/>
                    </a:cubicBezTo>
                    <a:lnTo>
                      <a:pt x="8405" y="7246"/>
                    </a:lnTo>
                    <a:lnTo>
                      <a:pt x="3846" y="212"/>
                    </a:lnTo>
                    <a:cubicBezTo>
                      <a:pt x="3756" y="73"/>
                      <a:pt x="3606" y="0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5" name="Google Shape;1245;p40"/>
              <p:cNvSpPr/>
              <p:nvPr/>
            </p:nvSpPr>
            <p:spPr>
              <a:xfrm>
                <a:off x="3385250" y="841800"/>
                <a:ext cx="279700" cy="220925"/>
              </a:xfrm>
              <a:custGeom>
                <a:rect b="b" l="l" r="r" t="t"/>
                <a:pathLst>
                  <a:path extrusionOk="0" h="8837" w="11188">
                    <a:moveTo>
                      <a:pt x="5070" y="0"/>
                    </a:moveTo>
                    <a:cubicBezTo>
                      <a:pt x="3434" y="0"/>
                      <a:pt x="1792" y="415"/>
                      <a:pt x="308" y="1256"/>
                    </a:cubicBezTo>
                    <a:cubicBezTo>
                      <a:pt x="76" y="1388"/>
                      <a:pt x="1" y="1690"/>
                      <a:pt x="148" y="1912"/>
                    </a:cubicBezTo>
                    <a:lnTo>
                      <a:pt x="4532" y="8676"/>
                    </a:lnTo>
                    <a:cubicBezTo>
                      <a:pt x="4601" y="8781"/>
                      <a:pt x="4714" y="8837"/>
                      <a:pt x="4828" y="8837"/>
                    </a:cubicBezTo>
                    <a:cubicBezTo>
                      <a:pt x="4919" y="8837"/>
                      <a:pt x="5010" y="8802"/>
                      <a:pt x="5081" y="8730"/>
                    </a:cubicBezTo>
                    <a:lnTo>
                      <a:pt x="10992" y="2683"/>
                    </a:lnTo>
                    <a:cubicBezTo>
                      <a:pt x="11187" y="2482"/>
                      <a:pt x="11163" y="2156"/>
                      <a:pt x="10940" y="1988"/>
                    </a:cubicBezTo>
                    <a:cubicBezTo>
                      <a:pt x="9218" y="670"/>
                      <a:pt x="7149" y="0"/>
                      <a:pt x="50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>
                <a:off x="3530100" y="924750"/>
                <a:ext cx="238275" cy="250200"/>
              </a:xfrm>
              <a:custGeom>
                <a:rect b="b" l="l" r="r" t="t"/>
                <a:pathLst>
                  <a:path extrusionOk="0" h="10008" w="9531">
                    <a:moveTo>
                      <a:pt x="6350" y="1"/>
                    </a:moveTo>
                    <a:cubicBezTo>
                      <a:pt x="6230" y="1"/>
                      <a:pt x="6108" y="47"/>
                      <a:pt x="6017" y="142"/>
                    </a:cubicBezTo>
                    <a:lnTo>
                      <a:pt x="172" y="6123"/>
                    </a:lnTo>
                    <a:cubicBezTo>
                      <a:pt x="0" y="6297"/>
                      <a:pt x="57" y="6589"/>
                      <a:pt x="283" y="6689"/>
                    </a:cubicBezTo>
                    <a:lnTo>
                      <a:pt x="7706" y="9968"/>
                    </a:lnTo>
                    <a:cubicBezTo>
                      <a:pt x="7767" y="9995"/>
                      <a:pt x="7830" y="10007"/>
                      <a:pt x="7893" y="10007"/>
                    </a:cubicBezTo>
                    <a:cubicBezTo>
                      <a:pt x="8082" y="10007"/>
                      <a:pt x="8261" y="9890"/>
                      <a:pt x="8329" y="9700"/>
                    </a:cubicBezTo>
                    <a:cubicBezTo>
                      <a:pt x="9531" y="6463"/>
                      <a:pt x="8913" y="2828"/>
                      <a:pt x="6706" y="169"/>
                    </a:cubicBezTo>
                    <a:cubicBezTo>
                      <a:pt x="6615" y="57"/>
                      <a:pt x="6483" y="1"/>
                      <a:pt x="63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247" name="Google Shape;1247;p40"/>
            <p:cNvSpPr/>
            <p:nvPr/>
          </p:nvSpPr>
          <p:spPr>
            <a:xfrm>
              <a:off x="4853404" y="3362611"/>
              <a:ext cx="339253" cy="318060"/>
            </a:xfrm>
            <a:custGeom>
              <a:rect b="b" l="l" r="r" t="t"/>
              <a:pathLst>
                <a:path extrusionOk="0" h="18069" w="19273">
                  <a:moveTo>
                    <a:pt x="5456" y="7679"/>
                  </a:moveTo>
                  <a:cubicBezTo>
                    <a:pt x="6294" y="7679"/>
                    <a:pt x="6715" y="8694"/>
                    <a:pt x="6122" y="9284"/>
                  </a:cubicBezTo>
                  <a:cubicBezTo>
                    <a:pt x="5930" y="9476"/>
                    <a:pt x="5694" y="9562"/>
                    <a:pt x="5462" y="9562"/>
                  </a:cubicBezTo>
                  <a:cubicBezTo>
                    <a:pt x="4979" y="9562"/>
                    <a:pt x="4517" y="9188"/>
                    <a:pt x="4517" y="8622"/>
                  </a:cubicBezTo>
                  <a:cubicBezTo>
                    <a:pt x="4517" y="8101"/>
                    <a:pt x="4936" y="7679"/>
                    <a:pt x="5456" y="7679"/>
                  </a:cubicBezTo>
                  <a:close/>
                  <a:moveTo>
                    <a:pt x="9636" y="7679"/>
                  </a:moveTo>
                  <a:cubicBezTo>
                    <a:pt x="10473" y="7679"/>
                    <a:pt x="10892" y="8694"/>
                    <a:pt x="10299" y="9284"/>
                  </a:cubicBezTo>
                  <a:cubicBezTo>
                    <a:pt x="10107" y="9476"/>
                    <a:pt x="9872" y="9562"/>
                    <a:pt x="9640" y="9562"/>
                  </a:cubicBezTo>
                  <a:cubicBezTo>
                    <a:pt x="9157" y="9562"/>
                    <a:pt x="8694" y="9188"/>
                    <a:pt x="8694" y="8622"/>
                  </a:cubicBezTo>
                  <a:cubicBezTo>
                    <a:pt x="8694" y="8101"/>
                    <a:pt x="9115" y="7679"/>
                    <a:pt x="9636" y="7679"/>
                  </a:cubicBezTo>
                  <a:close/>
                  <a:moveTo>
                    <a:pt x="13813" y="7679"/>
                  </a:moveTo>
                  <a:cubicBezTo>
                    <a:pt x="14650" y="7679"/>
                    <a:pt x="15071" y="8694"/>
                    <a:pt x="14478" y="9284"/>
                  </a:cubicBezTo>
                  <a:cubicBezTo>
                    <a:pt x="14286" y="9476"/>
                    <a:pt x="14050" y="9562"/>
                    <a:pt x="13819" y="9562"/>
                  </a:cubicBezTo>
                  <a:cubicBezTo>
                    <a:pt x="13336" y="9562"/>
                    <a:pt x="12873" y="9188"/>
                    <a:pt x="12873" y="8622"/>
                  </a:cubicBezTo>
                  <a:cubicBezTo>
                    <a:pt x="12873" y="8101"/>
                    <a:pt x="13292" y="7679"/>
                    <a:pt x="13813" y="7679"/>
                  </a:cubicBezTo>
                  <a:close/>
                  <a:moveTo>
                    <a:pt x="9597" y="1"/>
                  </a:moveTo>
                  <a:cubicBezTo>
                    <a:pt x="4303" y="1"/>
                    <a:pt x="0" y="3801"/>
                    <a:pt x="0" y="8471"/>
                  </a:cubicBezTo>
                  <a:cubicBezTo>
                    <a:pt x="0" y="10444"/>
                    <a:pt x="780" y="12356"/>
                    <a:pt x="2201" y="13870"/>
                  </a:cubicBezTo>
                  <a:cubicBezTo>
                    <a:pt x="2481" y="15033"/>
                    <a:pt x="2138" y="16258"/>
                    <a:pt x="1292" y="17104"/>
                  </a:cubicBezTo>
                  <a:cubicBezTo>
                    <a:pt x="940" y="17460"/>
                    <a:pt x="1190" y="18068"/>
                    <a:pt x="1692" y="18068"/>
                  </a:cubicBezTo>
                  <a:cubicBezTo>
                    <a:pt x="3300" y="18065"/>
                    <a:pt x="4845" y="17442"/>
                    <a:pt x="6005" y="16328"/>
                  </a:cubicBezTo>
                  <a:cubicBezTo>
                    <a:pt x="7150" y="16731"/>
                    <a:pt x="8357" y="16939"/>
                    <a:pt x="9571" y="16939"/>
                  </a:cubicBezTo>
                  <a:cubicBezTo>
                    <a:pt x="9579" y="16939"/>
                    <a:pt x="9588" y="16939"/>
                    <a:pt x="9597" y="16939"/>
                  </a:cubicBezTo>
                  <a:cubicBezTo>
                    <a:pt x="14891" y="16939"/>
                    <a:pt x="19272" y="13139"/>
                    <a:pt x="19272" y="8471"/>
                  </a:cubicBezTo>
                  <a:cubicBezTo>
                    <a:pt x="19272" y="3801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grpSp>
          <p:nvGrpSpPr>
            <p:cNvPr id="1248" name="Google Shape;1248;p40"/>
            <p:cNvGrpSpPr/>
            <p:nvPr/>
          </p:nvGrpSpPr>
          <p:grpSpPr>
            <a:xfrm>
              <a:off x="3336884" y="1830659"/>
              <a:ext cx="351874" cy="297623"/>
              <a:chOff x="2678350" y="1464650"/>
              <a:chExt cx="499750" cy="422700"/>
            </a:xfrm>
          </p:grpSpPr>
          <p:sp>
            <p:nvSpPr>
              <p:cNvPr id="1249" name="Google Shape;1249;p40"/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rect b="b" l="l" r="r" t="t"/>
                <a:pathLst>
                  <a:path extrusionOk="0" h="10694" w="3882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0" name="Google Shape;1250;p40"/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rect b="b" l="l" r="r" t="t"/>
                <a:pathLst>
                  <a:path extrusionOk="0" h="7509" w="3003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1" name="Google Shape;1251;p40"/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rect b="b" l="l" r="r" t="t"/>
                <a:pathLst>
                  <a:path extrusionOk="0" h="16908" w="13588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252" name="Google Shape;1252;p40"/>
            <p:cNvGrpSpPr/>
            <p:nvPr/>
          </p:nvGrpSpPr>
          <p:grpSpPr>
            <a:xfrm>
              <a:off x="3277517" y="3352007"/>
              <a:ext cx="339253" cy="339253"/>
              <a:chOff x="3271200" y="1435075"/>
              <a:chExt cx="481825" cy="481825"/>
            </a:xfrm>
          </p:grpSpPr>
          <p:sp>
            <p:nvSpPr>
              <p:cNvPr id="1253" name="Google Shape;1253;p40"/>
              <p:cNvSpPr/>
              <p:nvPr/>
            </p:nvSpPr>
            <p:spPr>
              <a:xfrm>
                <a:off x="3271200" y="1435075"/>
                <a:ext cx="481825" cy="481825"/>
              </a:xfrm>
              <a:custGeom>
                <a:rect b="b" l="l" r="r" t="t"/>
                <a:pathLst>
                  <a:path extrusionOk="0" h="19273" w="19273">
                    <a:moveTo>
                      <a:pt x="9597" y="2259"/>
                    </a:moveTo>
                    <a:cubicBezTo>
                      <a:pt x="13635" y="2259"/>
                      <a:pt x="17014" y="5545"/>
                      <a:pt x="17014" y="9601"/>
                    </a:cubicBezTo>
                    <a:cubicBezTo>
                      <a:pt x="17014" y="13636"/>
                      <a:pt x="13654" y="17014"/>
                      <a:pt x="9597" y="17014"/>
                    </a:cubicBezTo>
                    <a:cubicBezTo>
                      <a:pt x="5562" y="17014"/>
                      <a:pt x="2259" y="13654"/>
                      <a:pt x="2259" y="9601"/>
                    </a:cubicBezTo>
                    <a:cubicBezTo>
                      <a:pt x="2259" y="5563"/>
                      <a:pt x="5541" y="2259"/>
                      <a:pt x="9597" y="2259"/>
                    </a:cubicBezTo>
                    <a:close/>
                    <a:moveTo>
                      <a:pt x="9597" y="1"/>
                    </a:moveTo>
                    <a:cubicBezTo>
                      <a:pt x="4304" y="1"/>
                      <a:pt x="0" y="4307"/>
                      <a:pt x="0" y="9601"/>
                    </a:cubicBezTo>
                    <a:cubicBezTo>
                      <a:pt x="0" y="14892"/>
                      <a:pt x="4304" y="19273"/>
                      <a:pt x="9597" y="19273"/>
                    </a:cubicBezTo>
                    <a:cubicBezTo>
                      <a:pt x="14891" y="19273"/>
                      <a:pt x="19272" y="14892"/>
                      <a:pt x="19272" y="9601"/>
                    </a:cubicBezTo>
                    <a:cubicBezTo>
                      <a:pt x="19272" y="4307"/>
                      <a:pt x="14891" y="1"/>
                      <a:pt x="9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3356575" y="1520525"/>
                <a:ext cx="311000" cy="311025"/>
              </a:xfrm>
              <a:custGeom>
                <a:rect b="b" l="l" r="r" t="t"/>
                <a:pathLst>
                  <a:path extrusionOk="0" h="12441" w="12440">
                    <a:moveTo>
                      <a:pt x="8516" y="3359"/>
                    </a:moveTo>
                    <a:cubicBezTo>
                      <a:pt x="8661" y="3359"/>
                      <a:pt x="8805" y="3414"/>
                      <a:pt x="8917" y="3524"/>
                    </a:cubicBezTo>
                    <a:cubicBezTo>
                      <a:pt x="9136" y="3744"/>
                      <a:pt x="9136" y="4102"/>
                      <a:pt x="8917" y="4322"/>
                    </a:cubicBezTo>
                    <a:lnTo>
                      <a:pt x="7056" y="6183"/>
                    </a:lnTo>
                    <a:lnTo>
                      <a:pt x="8917" y="8041"/>
                    </a:lnTo>
                    <a:cubicBezTo>
                      <a:pt x="9326" y="8453"/>
                      <a:pt x="8939" y="9009"/>
                      <a:pt x="8502" y="9009"/>
                    </a:cubicBezTo>
                    <a:cubicBezTo>
                      <a:pt x="8371" y="9009"/>
                      <a:pt x="8235" y="8959"/>
                      <a:pt x="8116" y="8839"/>
                    </a:cubicBezTo>
                    <a:lnTo>
                      <a:pt x="5857" y="6580"/>
                    </a:lnTo>
                    <a:cubicBezTo>
                      <a:pt x="5637" y="6360"/>
                      <a:pt x="5637" y="6002"/>
                      <a:pt x="5857" y="5782"/>
                    </a:cubicBezTo>
                    <a:lnTo>
                      <a:pt x="8116" y="3524"/>
                    </a:lnTo>
                    <a:cubicBezTo>
                      <a:pt x="8227" y="3414"/>
                      <a:pt x="8372" y="3359"/>
                      <a:pt x="8516" y="3359"/>
                    </a:cubicBezTo>
                    <a:close/>
                    <a:moveTo>
                      <a:pt x="5619" y="1"/>
                    </a:moveTo>
                    <a:cubicBezTo>
                      <a:pt x="4367" y="112"/>
                      <a:pt x="3177" y="606"/>
                      <a:pt x="2214" y="1413"/>
                    </a:cubicBezTo>
                    <a:lnTo>
                      <a:pt x="2590" y="1789"/>
                    </a:lnTo>
                    <a:cubicBezTo>
                      <a:pt x="3002" y="2199"/>
                      <a:pt x="2615" y="2757"/>
                      <a:pt x="2178" y="2757"/>
                    </a:cubicBezTo>
                    <a:cubicBezTo>
                      <a:pt x="2047" y="2757"/>
                      <a:pt x="1912" y="2707"/>
                      <a:pt x="1792" y="2587"/>
                    </a:cubicBezTo>
                    <a:lnTo>
                      <a:pt x="1416" y="2211"/>
                    </a:lnTo>
                    <a:cubicBezTo>
                      <a:pt x="609" y="3175"/>
                      <a:pt x="118" y="4364"/>
                      <a:pt x="3" y="5617"/>
                    </a:cubicBezTo>
                    <a:lnTo>
                      <a:pt x="536" y="5617"/>
                    </a:lnTo>
                    <a:cubicBezTo>
                      <a:pt x="1280" y="5617"/>
                      <a:pt x="1283" y="6746"/>
                      <a:pt x="536" y="6746"/>
                    </a:cubicBezTo>
                    <a:lnTo>
                      <a:pt x="0" y="6746"/>
                    </a:lnTo>
                    <a:cubicBezTo>
                      <a:pt x="118" y="8035"/>
                      <a:pt x="627" y="9287"/>
                      <a:pt x="1413" y="10227"/>
                    </a:cubicBezTo>
                    <a:lnTo>
                      <a:pt x="1789" y="9850"/>
                    </a:lnTo>
                    <a:cubicBezTo>
                      <a:pt x="1910" y="9730"/>
                      <a:pt x="2045" y="9679"/>
                      <a:pt x="2176" y="9679"/>
                    </a:cubicBezTo>
                    <a:cubicBezTo>
                      <a:pt x="2613" y="9679"/>
                      <a:pt x="2995" y="10244"/>
                      <a:pt x="2587" y="10651"/>
                    </a:cubicBezTo>
                    <a:lnTo>
                      <a:pt x="2211" y="11028"/>
                    </a:lnTo>
                    <a:cubicBezTo>
                      <a:pt x="3174" y="11832"/>
                      <a:pt x="4364" y="12326"/>
                      <a:pt x="5616" y="12440"/>
                    </a:cubicBezTo>
                    <a:lnTo>
                      <a:pt x="5616" y="11904"/>
                    </a:lnTo>
                    <a:cubicBezTo>
                      <a:pt x="5616" y="11530"/>
                      <a:pt x="5899" y="11343"/>
                      <a:pt x="6182" y="11343"/>
                    </a:cubicBezTo>
                    <a:cubicBezTo>
                      <a:pt x="6464" y="11343"/>
                      <a:pt x="6745" y="11530"/>
                      <a:pt x="6745" y="11904"/>
                    </a:cubicBezTo>
                    <a:lnTo>
                      <a:pt x="6745" y="12440"/>
                    </a:lnTo>
                    <a:cubicBezTo>
                      <a:pt x="8034" y="12323"/>
                      <a:pt x="9287" y="11811"/>
                      <a:pt x="10226" y="11028"/>
                    </a:cubicBezTo>
                    <a:lnTo>
                      <a:pt x="9850" y="10651"/>
                    </a:lnTo>
                    <a:cubicBezTo>
                      <a:pt x="9445" y="10246"/>
                      <a:pt x="9822" y="9678"/>
                      <a:pt x="10259" y="9678"/>
                    </a:cubicBezTo>
                    <a:cubicBezTo>
                      <a:pt x="10390" y="9678"/>
                      <a:pt x="10526" y="9729"/>
                      <a:pt x="10648" y="9850"/>
                    </a:cubicBezTo>
                    <a:lnTo>
                      <a:pt x="11024" y="10227"/>
                    </a:lnTo>
                    <a:cubicBezTo>
                      <a:pt x="11810" y="9287"/>
                      <a:pt x="12319" y="8035"/>
                      <a:pt x="12437" y="6746"/>
                    </a:cubicBezTo>
                    <a:lnTo>
                      <a:pt x="11904" y="6746"/>
                    </a:lnTo>
                    <a:cubicBezTo>
                      <a:pt x="11160" y="6746"/>
                      <a:pt x="11157" y="5617"/>
                      <a:pt x="11904" y="5617"/>
                    </a:cubicBezTo>
                    <a:lnTo>
                      <a:pt x="12440" y="5617"/>
                    </a:lnTo>
                    <a:cubicBezTo>
                      <a:pt x="12325" y="4364"/>
                      <a:pt x="11834" y="3175"/>
                      <a:pt x="11027" y="2211"/>
                    </a:cubicBezTo>
                    <a:lnTo>
                      <a:pt x="10651" y="2587"/>
                    </a:lnTo>
                    <a:cubicBezTo>
                      <a:pt x="10529" y="2709"/>
                      <a:pt x="10392" y="2760"/>
                      <a:pt x="10261" y="2760"/>
                    </a:cubicBezTo>
                    <a:cubicBezTo>
                      <a:pt x="9823" y="2760"/>
                      <a:pt x="9443" y="2197"/>
                      <a:pt x="9853" y="1789"/>
                    </a:cubicBezTo>
                    <a:lnTo>
                      <a:pt x="10232" y="1413"/>
                    </a:lnTo>
                    <a:cubicBezTo>
                      <a:pt x="9290" y="627"/>
                      <a:pt x="8037" y="115"/>
                      <a:pt x="6748" y="1"/>
                    </a:cubicBezTo>
                    <a:lnTo>
                      <a:pt x="6748" y="537"/>
                    </a:lnTo>
                    <a:cubicBezTo>
                      <a:pt x="6748" y="909"/>
                      <a:pt x="6466" y="1096"/>
                      <a:pt x="6183" y="1096"/>
                    </a:cubicBezTo>
                    <a:cubicBezTo>
                      <a:pt x="5901" y="1096"/>
                      <a:pt x="5619" y="910"/>
                      <a:pt x="5619" y="537"/>
                    </a:cubicBezTo>
                    <a:lnTo>
                      <a:pt x="56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41"/>
          <p:cNvSpPr/>
          <p:nvPr/>
        </p:nvSpPr>
        <p:spPr>
          <a:xfrm rot="-5400000">
            <a:off x="4373312" y="3103749"/>
            <a:ext cx="1523050" cy="1535071"/>
          </a:xfrm>
          <a:custGeom>
            <a:rect b="b" l="l" r="r" t="t"/>
            <a:pathLst>
              <a:path extrusionOk="0" h="7534" w="7475">
                <a:moveTo>
                  <a:pt x="0" y="0"/>
                </a:moveTo>
                <a:lnTo>
                  <a:pt x="0" y="18"/>
                </a:lnTo>
                <a:cubicBezTo>
                  <a:pt x="0" y="4164"/>
                  <a:pt x="3351" y="7511"/>
                  <a:pt x="7474" y="7533"/>
                </a:cubicBezTo>
                <a:lnTo>
                  <a:pt x="747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4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1" name="Google Shape;1261;p41"/>
          <p:cNvGrpSpPr/>
          <p:nvPr/>
        </p:nvGrpSpPr>
        <p:grpSpPr>
          <a:xfrm>
            <a:off x="2906412" y="1667150"/>
            <a:ext cx="2995967" cy="2965645"/>
            <a:chOff x="2906413" y="1667150"/>
            <a:chExt cx="2995967" cy="2965645"/>
          </a:xfrm>
        </p:grpSpPr>
        <p:sp>
          <p:nvSpPr>
            <p:cNvPr id="1262" name="Google Shape;1262;p41"/>
            <p:cNvSpPr/>
            <p:nvPr/>
          </p:nvSpPr>
          <p:spPr>
            <a:xfrm>
              <a:off x="2906418" y="1667161"/>
              <a:ext cx="1480669" cy="1473131"/>
            </a:xfrm>
            <a:custGeom>
              <a:rect b="b" l="l" r="r" t="t"/>
              <a:pathLst>
                <a:path extrusionOk="0" h="7230" w="7267">
                  <a:moveTo>
                    <a:pt x="7266" y="1"/>
                  </a:moveTo>
                  <a:cubicBezTo>
                    <a:pt x="3275" y="1"/>
                    <a:pt x="19" y="3238"/>
                    <a:pt x="1" y="7230"/>
                  </a:cubicBezTo>
                  <a:lnTo>
                    <a:pt x="7266" y="7230"/>
                  </a:lnTo>
                  <a:lnTo>
                    <a:pt x="7266" y="1"/>
                  </a:ln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2906413" y="3097724"/>
              <a:ext cx="1523050" cy="1535071"/>
            </a:xfrm>
            <a:custGeom>
              <a:rect b="b" l="l" r="r" t="t"/>
              <a:pathLst>
                <a:path extrusionOk="0" h="7534" w="7475">
                  <a:moveTo>
                    <a:pt x="0" y="0"/>
                  </a:moveTo>
                  <a:lnTo>
                    <a:pt x="0" y="18"/>
                  </a:lnTo>
                  <a:cubicBezTo>
                    <a:pt x="0" y="4164"/>
                    <a:pt x="3351" y="7511"/>
                    <a:pt x="7474" y="7533"/>
                  </a:cubicBezTo>
                  <a:lnTo>
                    <a:pt x="7474" y="0"/>
                  </a:ln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4379350" y="1667150"/>
              <a:ext cx="1523029" cy="1473158"/>
            </a:xfrm>
            <a:custGeom>
              <a:rect b="b" l="l" r="r" t="t"/>
              <a:pathLst>
                <a:path extrusionOk="0" h="9291" w="9328">
                  <a:moveTo>
                    <a:pt x="1" y="0"/>
                  </a:moveTo>
                  <a:lnTo>
                    <a:pt x="1" y="9291"/>
                  </a:lnTo>
                  <a:lnTo>
                    <a:pt x="9328" y="9291"/>
                  </a:lnTo>
                  <a:cubicBezTo>
                    <a:pt x="9269" y="4164"/>
                    <a:pt x="5127" y="19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3735491" y="2484213"/>
              <a:ext cx="1318686" cy="1318482"/>
            </a:xfrm>
            <a:custGeom>
              <a:rect b="b" l="l" r="r" t="t"/>
              <a:pathLst>
                <a:path extrusionOk="0" h="6471" w="6472">
                  <a:moveTo>
                    <a:pt x="3233" y="0"/>
                  </a:moveTo>
                  <a:cubicBezTo>
                    <a:pt x="1440" y="0"/>
                    <a:pt x="0" y="1440"/>
                    <a:pt x="0" y="3238"/>
                  </a:cubicBezTo>
                  <a:cubicBezTo>
                    <a:pt x="0" y="5018"/>
                    <a:pt x="1440" y="6471"/>
                    <a:pt x="3233" y="6471"/>
                  </a:cubicBezTo>
                  <a:cubicBezTo>
                    <a:pt x="5013" y="6471"/>
                    <a:pt x="6471" y="5018"/>
                    <a:pt x="6471" y="3238"/>
                  </a:cubicBezTo>
                  <a:cubicBezTo>
                    <a:pt x="6471" y="1440"/>
                    <a:pt x="5013" y="0"/>
                    <a:pt x="323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4509957" y="3090175"/>
              <a:ext cx="4686" cy="7539"/>
            </a:xfrm>
            <a:custGeom>
              <a:rect b="b" l="l" r="r" t="t"/>
              <a:pathLst>
                <a:path extrusionOk="0" h="37" w="23">
                  <a:moveTo>
                    <a:pt x="0" y="1"/>
                  </a:moveTo>
                  <a:lnTo>
                    <a:pt x="0" y="37"/>
                  </a:lnTo>
                  <a:lnTo>
                    <a:pt x="23" y="37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7" name="Google Shape;1267;p41"/>
            <p:cNvGrpSpPr/>
            <p:nvPr/>
          </p:nvGrpSpPr>
          <p:grpSpPr>
            <a:xfrm>
              <a:off x="4919409" y="2091052"/>
              <a:ext cx="243148" cy="361708"/>
              <a:chOff x="5103898" y="1856040"/>
              <a:chExt cx="197232" cy="293404"/>
            </a:xfrm>
          </p:grpSpPr>
          <p:sp>
            <p:nvSpPr>
              <p:cNvPr id="1268" name="Google Shape;1268;p41"/>
              <p:cNvSpPr/>
              <p:nvPr/>
            </p:nvSpPr>
            <p:spPr>
              <a:xfrm>
                <a:off x="5153818" y="1905960"/>
                <a:ext cx="92707" cy="92707"/>
              </a:xfrm>
              <a:custGeom>
                <a:rect b="b" l="l" r="r" t="t"/>
                <a:pathLst>
                  <a:path extrusionOk="0" h="455" w="455">
                    <a:moveTo>
                      <a:pt x="227" y="0"/>
                    </a:moveTo>
                    <a:cubicBezTo>
                      <a:pt x="114" y="0"/>
                      <a:pt x="0" y="96"/>
                      <a:pt x="0" y="227"/>
                    </a:cubicBezTo>
                    <a:cubicBezTo>
                      <a:pt x="0" y="341"/>
                      <a:pt x="114" y="455"/>
                      <a:pt x="227" y="455"/>
                    </a:cubicBezTo>
                    <a:cubicBezTo>
                      <a:pt x="305" y="455"/>
                      <a:pt x="359" y="436"/>
                      <a:pt x="400" y="382"/>
                    </a:cubicBezTo>
                    <a:lnTo>
                      <a:pt x="418" y="364"/>
                    </a:lnTo>
                    <a:lnTo>
                      <a:pt x="418" y="341"/>
                    </a:lnTo>
                    <a:lnTo>
                      <a:pt x="436" y="341"/>
                    </a:lnTo>
                    <a:lnTo>
                      <a:pt x="436" y="323"/>
                    </a:lnTo>
                    <a:lnTo>
                      <a:pt x="436" y="305"/>
                    </a:lnTo>
                    <a:lnTo>
                      <a:pt x="455" y="305"/>
                    </a:lnTo>
                    <a:lnTo>
                      <a:pt x="455" y="287"/>
                    </a:lnTo>
                    <a:lnTo>
                      <a:pt x="455" y="268"/>
                    </a:lnTo>
                    <a:lnTo>
                      <a:pt x="455" y="250"/>
                    </a:lnTo>
                    <a:lnTo>
                      <a:pt x="455" y="227"/>
                    </a:lnTo>
                    <a:lnTo>
                      <a:pt x="455" y="209"/>
                    </a:lnTo>
                    <a:lnTo>
                      <a:pt x="455" y="191"/>
                    </a:lnTo>
                    <a:lnTo>
                      <a:pt x="455" y="173"/>
                    </a:lnTo>
                    <a:lnTo>
                      <a:pt x="455" y="155"/>
                    </a:lnTo>
                    <a:lnTo>
                      <a:pt x="455" y="137"/>
                    </a:lnTo>
                    <a:lnTo>
                      <a:pt x="436" y="137"/>
                    </a:lnTo>
                    <a:lnTo>
                      <a:pt x="436" y="114"/>
                    </a:lnTo>
                    <a:lnTo>
                      <a:pt x="418" y="96"/>
                    </a:lnTo>
                    <a:lnTo>
                      <a:pt x="418" y="78"/>
                    </a:lnTo>
                    <a:lnTo>
                      <a:pt x="400" y="59"/>
                    </a:lnTo>
                    <a:cubicBezTo>
                      <a:pt x="359" y="23"/>
                      <a:pt x="305" y="0"/>
                      <a:pt x="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41"/>
              <p:cNvSpPr/>
              <p:nvPr/>
            </p:nvSpPr>
            <p:spPr>
              <a:xfrm>
                <a:off x="5103898" y="1856040"/>
                <a:ext cx="197232" cy="293404"/>
              </a:xfrm>
              <a:custGeom>
                <a:rect b="b" l="l" r="r" t="t"/>
                <a:pathLst>
                  <a:path extrusionOk="0" h="1440" w="968">
                    <a:moveTo>
                      <a:pt x="472" y="191"/>
                    </a:moveTo>
                    <a:cubicBezTo>
                      <a:pt x="550" y="191"/>
                      <a:pt x="627" y="227"/>
                      <a:pt x="663" y="286"/>
                    </a:cubicBezTo>
                    <a:lnTo>
                      <a:pt x="681" y="286"/>
                    </a:lnTo>
                    <a:lnTo>
                      <a:pt x="681" y="304"/>
                    </a:lnTo>
                    <a:lnTo>
                      <a:pt x="700" y="323"/>
                    </a:lnTo>
                    <a:cubicBezTo>
                      <a:pt x="718" y="323"/>
                      <a:pt x="718" y="341"/>
                      <a:pt x="718" y="341"/>
                    </a:cubicBezTo>
                    <a:lnTo>
                      <a:pt x="740" y="359"/>
                    </a:lnTo>
                    <a:lnTo>
                      <a:pt x="740" y="382"/>
                    </a:lnTo>
                    <a:lnTo>
                      <a:pt x="740" y="400"/>
                    </a:lnTo>
                    <a:lnTo>
                      <a:pt x="740" y="418"/>
                    </a:lnTo>
                    <a:lnTo>
                      <a:pt x="740" y="436"/>
                    </a:lnTo>
                    <a:lnTo>
                      <a:pt x="759" y="436"/>
                    </a:lnTo>
                    <a:lnTo>
                      <a:pt x="759" y="472"/>
                    </a:lnTo>
                    <a:lnTo>
                      <a:pt x="759" y="495"/>
                    </a:lnTo>
                    <a:lnTo>
                      <a:pt x="740" y="513"/>
                    </a:lnTo>
                    <a:lnTo>
                      <a:pt x="740" y="532"/>
                    </a:lnTo>
                    <a:lnTo>
                      <a:pt x="740" y="550"/>
                    </a:lnTo>
                    <a:lnTo>
                      <a:pt x="740" y="568"/>
                    </a:lnTo>
                    <a:lnTo>
                      <a:pt x="718" y="586"/>
                    </a:lnTo>
                    <a:lnTo>
                      <a:pt x="718" y="609"/>
                    </a:lnTo>
                    <a:lnTo>
                      <a:pt x="700" y="627"/>
                    </a:lnTo>
                    <a:lnTo>
                      <a:pt x="681" y="645"/>
                    </a:lnTo>
                    <a:lnTo>
                      <a:pt x="663" y="663"/>
                    </a:lnTo>
                    <a:cubicBezTo>
                      <a:pt x="627" y="722"/>
                      <a:pt x="550" y="740"/>
                      <a:pt x="472" y="740"/>
                    </a:cubicBezTo>
                    <a:cubicBezTo>
                      <a:pt x="323" y="740"/>
                      <a:pt x="209" y="627"/>
                      <a:pt x="209" y="472"/>
                    </a:cubicBezTo>
                    <a:cubicBezTo>
                      <a:pt x="209" y="323"/>
                      <a:pt x="323" y="191"/>
                      <a:pt x="472" y="191"/>
                    </a:cubicBezTo>
                    <a:close/>
                    <a:moveTo>
                      <a:pt x="472" y="0"/>
                    </a:moveTo>
                    <a:cubicBezTo>
                      <a:pt x="191" y="0"/>
                      <a:pt x="0" y="209"/>
                      <a:pt x="0" y="495"/>
                    </a:cubicBezTo>
                    <a:cubicBezTo>
                      <a:pt x="0" y="586"/>
                      <a:pt x="18" y="663"/>
                      <a:pt x="59" y="740"/>
                    </a:cubicBezTo>
                    <a:lnTo>
                      <a:pt x="77" y="759"/>
                    </a:lnTo>
                    <a:lnTo>
                      <a:pt x="77" y="777"/>
                    </a:lnTo>
                    <a:lnTo>
                      <a:pt x="400" y="1308"/>
                    </a:lnTo>
                    <a:lnTo>
                      <a:pt x="472" y="1421"/>
                    </a:lnTo>
                    <a:cubicBezTo>
                      <a:pt x="472" y="1421"/>
                      <a:pt x="472" y="1440"/>
                      <a:pt x="491" y="1440"/>
                    </a:cubicBezTo>
                    <a:lnTo>
                      <a:pt x="491" y="1421"/>
                    </a:lnTo>
                    <a:lnTo>
                      <a:pt x="568" y="1308"/>
                    </a:lnTo>
                    <a:lnTo>
                      <a:pt x="872" y="777"/>
                    </a:lnTo>
                    <a:lnTo>
                      <a:pt x="890" y="759"/>
                    </a:lnTo>
                    <a:cubicBezTo>
                      <a:pt x="890" y="740"/>
                      <a:pt x="908" y="722"/>
                      <a:pt x="908" y="722"/>
                    </a:cubicBezTo>
                    <a:cubicBezTo>
                      <a:pt x="945" y="645"/>
                      <a:pt x="967" y="568"/>
                      <a:pt x="967" y="495"/>
                    </a:cubicBezTo>
                    <a:lnTo>
                      <a:pt x="967" y="472"/>
                    </a:lnTo>
                    <a:lnTo>
                      <a:pt x="967" y="454"/>
                    </a:lnTo>
                    <a:lnTo>
                      <a:pt x="967" y="436"/>
                    </a:lnTo>
                    <a:lnTo>
                      <a:pt x="967" y="418"/>
                    </a:lnTo>
                    <a:lnTo>
                      <a:pt x="945" y="400"/>
                    </a:lnTo>
                    <a:lnTo>
                      <a:pt x="945" y="382"/>
                    </a:lnTo>
                    <a:lnTo>
                      <a:pt x="945" y="359"/>
                    </a:lnTo>
                    <a:lnTo>
                      <a:pt x="945" y="341"/>
                    </a:lnTo>
                    <a:lnTo>
                      <a:pt x="945" y="323"/>
                    </a:lnTo>
                    <a:lnTo>
                      <a:pt x="927" y="323"/>
                    </a:lnTo>
                    <a:lnTo>
                      <a:pt x="927" y="304"/>
                    </a:lnTo>
                    <a:lnTo>
                      <a:pt x="927" y="286"/>
                    </a:lnTo>
                    <a:lnTo>
                      <a:pt x="908" y="268"/>
                    </a:lnTo>
                    <a:lnTo>
                      <a:pt x="908" y="245"/>
                    </a:lnTo>
                    <a:lnTo>
                      <a:pt x="890" y="227"/>
                    </a:lnTo>
                    <a:lnTo>
                      <a:pt x="890" y="209"/>
                    </a:lnTo>
                    <a:lnTo>
                      <a:pt x="872" y="191"/>
                    </a:lnTo>
                    <a:lnTo>
                      <a:pt x="854" y="173"/>
                    </a:lnTo>
                    <a:lnTo>
                      <a:pt x="854" y="155"/>
                    </a:lnTo>
                    <a:lnTo>
                      <a:pt x="831" y="155"/>
                    </a:lnTo>
                    <a:cubicBezTo>
                      <a:pt x="740" y="59"/>
                      <a:pt x="627" y="0"/>
                      <a:pt x="4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0" name="Google Shape;1270;p41"/>
            <p:cNvGrpSpPr/>
            <p:nvPr/>
          </p:nvGrpSpPr>
          <p:grpSpPr>
            <a:xfrm>
              <a:off x="3543028" y="2102645"/>
              <a:ext cx="323026" cy="315742"/>
              <a:chOff x="3450440" y="2133553"/>
              <a:chExt cx="262027" cy="256118"/>
            </a:xfrm>
          </p:grpSpPr>
          <p:sp>
            <p:nvSpPr>
              <p:cNvPr id="1271" name="Google Shape;1271;p41"/>
              <p:cNvSpPr/>
              <p:nvPr/>
            </p:nvSpPr>
            <p:spPr>
              <a:xfrm>
                <a:off x="3673550" y="2353810"/>
                <a:ext cx="38917" cy="35860"/>
              </a:xfrm>
              <a:custGeom>
                <a:rect b="b" l="l" r="r" t="t"/>
                <a:pathLst>
                  <a:path extrusionOk="0" h="176" w="191">
                    <a:moveTo>
                      <a:pt x="114" y="0"/>
                    </a:moveTo>
                    <a:lnTo>
                      <a:pt x="0" y="114"/>
                    </a:lnTo>
                    <a:lnTo>
                      <a:pt x="41" y="168"/>
                    </a:lnTo>
                    <a:cubicBezTo>
                      <a:pt x="46" y="173"/>
                      <a:pt x="53" y="175"/>
                      <a:pt x="62" y="175"/>
                    </a:cubicBezTo>
                    <a:cubicBezTo>
                      <a:pt x="86" y="175"/>
                      <a:pt x="119" y="158"/>
                      <a:pt x="132" y="132"/>
                    </a:cubicBezTo>
                    <a:cubicBezTo>
                      <a:pt x="173" y="96"/>
                      <a:pt x="191" y="55"/>
                      <a:pt x="173" y="36"/>
                    </a:cubicBez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1"/>
              <p:cNvSpPr/>
              <p:nvPr/>
            </p:nvSpPr>
            <p:spPr>
              <a:xfrm>
                <a:off x="3450440" y="2133553"/>
                <a:ext cx="242669" cy="235130"/>
              </a:xfrm>
              <a:custGeom>
                <a:rect b="b" l="l" r="r" t="t"/>
                <a:pathLst>
                  <a:path extrusionOk="0" h="1154" w="1191">
                    <a:moveTo>
                      <a:pt x="509" y="155"/>
                    </a:moveTo>
                    <a:cubicBezTo>
                      <a:pt x="700" y="155"/>
                      <a:pt x="850" y="305"/>
                      <a:pt x="850" y="495"/>
                    </a:cubicBezTo>
                    <a:cubicBezTo>
                      <a:pt x="850" y="700"/>
                      <a:pt x="700" y="854"/>
                      <a:pt x="509" y="854"/>
                    </a:cubicBezTo>
                    <a:cubicBezTo>
                      <a:pt x="319" y="854"/>
                      <a:pt x="151" y="700"/>
                      <a:pt x="151" y="495"/>
                    </a:cubicBezTo>
                    <a:cubicBezTo>
                      <a:pt x="151" y="305"/>
                      <a:pt x="319" y="155"/>
                      <a:pt x="509" y="155"/>
                    </a:cubicBezTo>
                    <a:close/>
                    <a:moveTo>
                      <a:pt x="509" y="0"/>
                    </a:moveTo>
                    <a:cubicBezTo>
                      <a:pt x="228" y="0"/>
                      <a:pt x="1" y="227"/>
                      <a:pt x="1" y="495"/>
                    </a:cubicBezTo>
                    <a:cubicBezTo>
                      <a:pt x="18" y="766"/>
                      <a:pt x="213" y="987"/>
                      <a:pt x="478" y="987"/>
                    </a:cubicBezTo>
                    <a:cubicBezTo>
                      <a:pt x="488" y="987"/>
                      <a:pt x="499" y="986"/>
                      <a:pt x="509" y="986"/>
                    </a:cubicBezTo>
                    <a:cubicBezTo>
                      <a:pt x="605" y="986"/>
                      <a:pt x="718" y="968"/>
                      <a:pt x="796" y="890"/>
                    </a:cubicBezTo>
                    <a:lnTo>
                      <a:pt x="1059" y="1154"/>
                    </a:lnTo>
                    <a:lnTo>
                      <a:pt x="1191" y="1040"/>
                    </a:lnTo>
                    <a:lnTo>
                      <a:pt x="927" y="777"/>
                    </a:lnTo>
                    <a:cubicBezTo>
                      <a:pt x="964" y="682"/>
                      <a:pt x="1000" y="586"/>
                      <a:pt x="1000" y="495"/>
                    </a:cubicBezTo>
                    <a:cubicBezTo>
                      <a:pt x="1000" y="227"/>
                      <a:pt x="773" y="0"/>
                      <a:pt x="5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3" name="Google Shape;1273;p41"/>
            <p:cNvGrpSpPr/>
            <p:nvPr/>
          </p:nvGrpSpPr>
          <p:grpSpPr>
            <a:xfrm>
              <a:off x="3637726" y="3729828"/>
              <a:ext cx="242143" cy="357187"/>
              <a:chOff x="3527255" y="3452042"/>
              <a:chExt cx="196417" cy="289736"/>
            </a:xfrm>
          </p:grpSpPr>
          <p:sp>
            <p:nvSpPr>
              <p:cNvPr id="1274" name="Google Shape;1274;p41"/>
              <p:cNvSpPr/>
              <p:nvPr/>
            </p:nvSpPr>
            <p:spPr>
              <a:xfrm>
                <a:off x="3527255" y="3452042"/>
                <a:ext cx="196417" cy="289736"/>
              </a:xfrm>
              <a:custGeom>
                <a:rect b="b" l="l" r="r" t="t"/>
                <a:pathLst>
                  <a:path extrusionOk="0" h="1422" w="964">
                    <a:moveTo>
                      <a:pt x="718" y="513"/>
                    </a:moveTo>
                    <a:cubicBezTo>
                      <a:pt x="736" y="513"/>
                      <a:pt x="736" y="531"/>
                      <a:pt x="736" y="531"/>
                    </a:cubicBezTo>
                    <a:lnTo>
                      <a:pt x="587" y="795"/>
                    </a:lnTo>
                    <a:lnTo>
                      <a:pt x="587" y="1022"/>
                    </a:lnTo>
                    <a:lnTo>
                      <a:pt x="664" y="1022"/>
                    </a:lnTo>
                    <a:lnTo>
                      <a:pt x="323" y="1081"/>
                    </a:lnTo>
                    <a:lnTo>
                      <a:pt x="323" y="1022"/>
                    </a:lnTo>
                    <a:lnTo>
                      <a:pt x="378" y="1022"/>
                    </a:lnTo>
                    <a:lnTo>
                      <a:pt x="378" y="795"/>
                    </a:lnTo>
                    <a:lnTo>
                      <a:pt x="228" y="531"/>
                    </a:lnTo>
                    <a:lnTo>
                      <a:pt x="228" y="513"/>
                    </a:lnTo>
                    <a:close/>
                    <a:moveTo>
                      <a:pt x="664" y="1040"/>
                    </a:moveTo>
                    <a:lnTo>
                      <a:pt x="664" y="1099"/>
                    </a:lnTo>
                    <a:lnTo>
                      <a:pt x="323" y="1153"/>
                    </a:lnTo>
                    <a:lnTo>
                      <a:pt x="323" y="1117"/>
                    </a:lnTo>
                    <a:lnTo>
                      <a:pt x="664" y="1040"/>
                    </a:lnTo>
                    <a:close/>
                    <a:moveTo>
                      <a:pt x="664" y="1135"/>
                    </a:moveTo>
                    <a:lnTo>
                      <a:pt x="646" y="1176"/>
                    </a:lnTo>
                    <a:lnTo>
                      <a:pt x="323" y="1231"/>
                    </a:lnTo>
                    <a:lnTo>
                      <a:pt x="323" y="1194"/>
                    </a:lnTo>
                    <a:lnTo>
                      <a:pt x="664" y="1135"/>
                    </a:lnTo>
                    <a:close/>
                    <a:moveTo>
                      <a:pt x="646" y="1212"/>
                    </a:moveTo>
                    <a:lnTo>
                      <a:pt x="646" y="1267"/>
                    </a:lnTo>
                    <a:lnTo>
                      <a:pt x="323" y="1267"/>
                    </a:lnTo>
                    <a:lnTo>
                      <a:pt x="646" y="1212"/>
                    </a:lnTo>
                    <a:close/>
                    <a:moveTo>
                      <a:pt x="473" y="0"/>
                    </a:moveTo>
                    <a:cubicBezTo>
                      <a:pt x="210" y="0"/>
                      <a:pt x="1" y="209"/>
                      <a:pt x="1" y="472"/>
                    </a:cubicBezTo>
                    <a:cubicBezTo>
                      <a:pt x="1" y="663"/>
                      <a:pt x="96" y="813"/>
                      <a:pt x="228" y="890"/>
                    </a:cubicBezTo>
                    <a:lnTo>
                      <a:pt x="246" y="1249"/>
                    </a:lnTo>
                    <a:cubicBezTo>
                      <a:pt x="246" y="1290"/>
                      <a:pt x="282" y="1326"/>
                      <a:pt x="323" y="1326"/>
                    </a:cubicBezTo>
                    <a:cubicBezTo>
                      <a:pt x="341" y="1380"/>
                      <a:pt x="396" y="1421"/>
                      <a:pt x="473" y="1421"/>
                    </a:cubicBezTo>
                    <a:cubicBezTo>
                      <a:pt x="568" y="1421"/>
                      <a:pt x="623" y="1380"/>
                      <a:pt x="646" y="1326"/>
                    </a:cubicBezTo>
                    <a:cubicBezTo>
                      <a:pt x="682" y="1326"/>
                      <a:pt x="718" y="1290"/>
                      <a:pt x="718" y="1249"/>
                    </a:cubicBezTo>
                    <a:lnTo>
                      <a:pt x="736" y="890"/>
                    </a:lnTo>
                    <a:cubicBezTo>
                      <a:pt x="873" y="813"/>
                      <a:pt x="963" y="663"/>
                      <a:pt x="963" y="472"/>
                    </a:cubicBezTo>
                    <a:cubicBezTo>
                      <a:pt x="963" y="209"/>
                      <a:pt x="759" y="0"/>
                      <a:pt x="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1"/>
              <p:cNvSpPr/>
              <p:nvPr/>
            </p:nvSpPr>
            <p:spPr>
              <a:xfrm>
                <a:off x="3584713" y="3563902"/>
                <a:ext cx="81501" cy="96375"/>
              </a:xfrm>
              <a:custGeom>
                <a:rect b="b" l="l" r="r" t="t"/>
                <a:pathLst>
                  <a:path extrusionOk="0" h="473" w="400">
                    <a:moveTo>
                      <a:pt x="0" y="0"/>
                    </a:moveTo>
                    <a:lnTo>
                      <a:pt x="23" y="37"/>
                    </a:lnTo>
                    <a:lnTo>
                      <a:pt x="41" y="59"/>
                    </a:lnTo>
                    <a:lnTo>
                      <a:pt x="137" y="228"/>
                    </a:lnTo>
                    <a:lnTo>
                      <a:pt x="137" y="246"/>
                    </a:lnTo>
                    <a:lnTo>
                      <a:pt x="137" y="473"/>
                    </a:lnTo>
                    <a:lnTo>
                      <a:pt x="268" y="473"/>
                    </a:lnTo>
                    <a:lnTo>
                      <a:pt x="268" y="246"/>
                    </a:lnTo>
                    <a:lnTo>
                      <a:pt x="268" y="228"/>
                    </a:lnTo>
                    <a:lnTo>
                      <a:pt x="364" y="59"/>
                    </a:lnTo>
                    <a:lnTo>
                      <a:pt x="382" y="3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6" name="Google Shape;1276;p41"/>
            <p:cNvSpPr/>
            <p:nvPr/>
          </p:nvSpPr>
          <p:spPr>
            <a:xfrm>
              <a:off x="4937434" y="3772022"/>
              <a:ext cx="290127" cy="272798"/>
            </a:xfrm>
            <a:custGeom>
              <a:rect b="b" l="l" r="r" t="t"/>
              <a:pathLst>
                <a:path extrusionOk="0" h="1086" w="1155">
                  <a:moveTo>
                    <a:pt x="246" y="0"/>
                  </a:moveTo>
                  <a:cubicBezTo>
                    <a:pt x="187" y="0"/>
                    <a:pt x="151" y="18"/>
                    <a:pt x="114" y="55"/>
                  </a:cubicBezTo>
                  <a:lnTo>
                    <a:pt x="74" y="96"/>
                  </a:lnTo>
                  <a:lnTo>
                    <a:pt x="55" y="114"/>
                  </a:lnTo>
                  <a:cubicBezTo>
                    <a:pt x="19" y="150"/>
                    <a:pt x="1" y="227"/>
                    <a:pt x="19" y="304"/>
                  </a:cubicBezTo>
                  <a:cubicBezTo>
                    <a:pt x="96" y="718"/>
                    <a:pt x="437" y="1040"/>
                    <a:pt x="868" y="1076"/>
                  </a:cubicBezTo>
                  <a:cubicBezTo>
                    <a:pt x="886" y="1083"/>
                    <a:pt x="903" y="1086"/>
                    <a:pt x="920" y="1086"/>
                  </a:cubicBezTo>
                  <a:cubicBezTo>
                    <a:pt x="959" y="1086"/>
                    <a:pt x="994" y="1071"/>
                    <a:pt x="1023" y="1058"/>
                  </a:cubicBezTo>
                  <a:cubicBezTo>
                    <a:pt x="1041" y="1040"/>
                    <a:pt x="1041" y="1040"/>
                    <a:pt x="1059" y="1022"/>
                  </a:cubicBezTo>
                  <a:lnTo>
                    <a:pt x="1095" y="986"/>
                  </a:lnTo>
                  <a:cubicBezTo>
                    <a:pt x="1154" y="908"/>
                    <a:pt x="1154" y="795"/>
                    <a:pt x="1077" y="736"/>
                  </a:cubicBezTo>
                  <a:lnTo>
                    <a:pt x="1023" y="681"/>
                  </a:lnTo>
                  <a:cubicBezTo>
                    <a:pt x="982" y="645"/>
                    <a:pt x="945" y="622"/>
                    <a:pt x="909" y="622"/>
                  </a:cubicBezTo>
                  <a:cubicBezTo>
                    <a:pt x="850" y="622"/>
                    <a:pt x="814" y="663"/>
                    <a:pt x="777" y="681"/>
                  </a:cubicBezTo>
                  <a:lnTo>
                    <a:pt x="737" y="736"/>
                  </a:lnTo>
                  <a:cubicBezTo>
                    <a:pt x="718" y="759"/>
                    <a:pt x="718" y="777"/>
                    <a:pt x="700" y="795"/>
                  </a:cubicBezTo>
                  <a:cubicBezTo>
                    <a:pt x="528" y="736"/>
                    <a:pt x="396" y="604"/>
                    <a:pt x="301" y="454"/>
                  </a:cubicBezTo>
                  <a:lnTo>
                    <a:pt x="301" y="436"/>
                  </a:lnTo>
                  <a:lnTo>
                    <a:pt x="323" y="436"/>
                  </a:lnTo>
                  <a:cubicBezTo>
                    <a:pt x="341" y="418"/>
                    <a:pt x="378" y="395"/>
                    <a:pt x="396" y="377"/>
                  </a:cubicBezTo>
                  <a:lnTo>
                    <a:pt x="437" y="341"/>
                  </a:lnTo>
                  <a:cubicBezTo>
                    <a:pt x="455" y="304"/>
                    <a:pt x="473" y="264"/>
                    <a:pt x="473" y="227"/>
                  </a:cubicBezTo>
                  <a:cubicBezTo>
                    <a:pt x="473" y="168"/>
                    <a:pt x="455" y="132"/>
                    <a:pt x="414" y="96"/>
                  </a:cubicBezTo>
                  <a:lnTo>
                    <a:pt x="360" y="37"/>
                  </a:lnTo>
                  <a:cubicBezTo>
                    <a:pt x="323" y="18"/>
                    <a:pt x="282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7" name="Google Shape;1277;p41"/>
          <p:cNvSpPr txBox="1"/>
          <p:nvPr/>
        </p:nvSpPr>
        <p:spPr>
          <a:xfrm>
            <a:off x="769788" y="1468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78" name="Google Shape;1278;p41"/>
          <p:cNvSpPr txBox="1"/>
          <p:nvPr/>
        </p:nvSpPr>
        <p:spPr>
          <a:xfrm>
            <a:off x="769735" y="17925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9" name="Google Shape;1279;p41"/>
          <p:cNvSpPr txBox="1"/>
          <p:nvPr/>
        </p:nvSpPr>
        <p:spPr>
          <a:xfrm>
            <a:off x="6777122" y="375400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It’s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0" name="Google Shape;1280;p41"/>
          <p:cNvSpPr txBox="1"/>
          <p:nvPr/>
        </p:nvSpPr>
        <p:spPr>
          <a:xfrm>
            <a:off x="6767998" y="14686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1" name="Google Shape;1281;p41"/>
          <p:cNvSpPr txBox="1"/>
          <p:nvPr/>
        </p:nvSpPr>
        <p:spPr>
          <a:xfrm>
            <a:off x="6768048" y="17925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2" name="Google Shape;1282;p41"/>
          <p:cNvSpPr txBox="1"/>
          <p:nvPr/>
        </p:nvSpPr>
        <p:spPr>
          <a:xfrm>
            <a:off x="769788" y="3754000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It’s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3" name="Google Shape;1283;p41"/>
          <p:cNvSpPr txBox="1"/>
          <p:nvPr/>
        </p:nvSpPr>
        <p:spPr>
          <a:xfrm>
            <a:off x="769788" y="343010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284" name="Google Shape;1284;p41"/>
          <p:cNvSpPr txBox="1"/>
          <p:nvPr/>
        </p:nvSpPr>
        <p:spPr>
          <a:xfrm>
            <a:off x="6777097" y="3430100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285" name="Google Shape;1285;p41"/>
          <p:cNvCxnSpPr/>
          <p:nvPr/>
        </p:nvCxnSpPr>
        <p:spPr>
          <a:xfrm>
            <a:off x="835825" y="2324100"/>
            <a:ext cx="2357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86" name="Google Shape;1286;p41"/>
          <p:cNvCxnSpPr/>
          <p:nvPr/>
        </p:nvCxnSpPr>
        <p:spPr>
          <a:xfrm>
            <a:off x="835825" y="4288900"/>
            <a:ext cx="2957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87" name="Google Shape;1287;p41"/>
          <p:cNvCxnSpPr/>
          <p:nvPr/>
        </p:nvCxnSpPr>
        <p:spPr>
          <a:xfrm rot="10800000">
            <a:off x="5624675" y="2324100"/>
            <a:ext cx="2706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88" name="Google Shape;1288;p41"/>
          <p:cNvCxnSpPr/>
          <p:nvPr/>
        </p:nvCxnSpPr>
        <p:spPr>
          <a:xfrm rot="10800000">
            <a:off x="5229275" y="4288900"/>
            <a:ext cx="31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1289" name="Google Shape;1289;p41"/>
          <p:cNvGrpSpPr/>
          <p:nvPr/>
        </p:nvGrpSpPr>
        <p:grpSpPr>
          <a:xfrm>
            <a:off x="3877999" y="2696754"/>
            <a:ext cx="1040245" cy="906669"/>
            <a:chOff x="4094350" y="2885038"/>
            <a:chExt cx="607975" cy="529875"/>
          </a:xfrm>
        </p:grpSpPr>
        <p:sp>
          <p:nvSpPr>
            <p:cNvPr id="1290" name="Google Shape;1290;p41"/>
            <p:cNvSpPr/>
            <p:nvPr/>
          </p:nvSpPr>
          <p:spPr>
            <a:xfrm flipH="1">
              <a:off x="4207450" y="2885038"/>
              <a:ext cx="494875" cy="309625"/>
            </a:xfrm>
            <a:custGeom>
              <a:rect b="b" l="l" r="r" t="t"/>
              <a:pathLst>
                <a:path extrusionOk="0" h="12385" w="19795">
                  <a:moveTo>
                    <a:pt x="12559" y="0"/>
                  </a:moveTo>
                  <a:cubicBezTo>
                    <a:pt x="11872" y="0"/>
                    <a:pt x="11097" y="50"/>
                    <a:pt x="10372" y="200"/>
                  </a:cubicBezTo>
                  <a:cubicBezTo>
                    <a:pt x="9585" y="363"/>
                    <a:pt x="8860" y="625"/>
                    <a:pt x="8123" y="938"/>
                  </a:cubicBezTo>
                  <a:cubicBezTo>
                    <a:pt x="7448" y="1250"/>
                    <a:pt x="6773" y="1612"/>
                    <a:pt x="6149" y="2075"/>
                  </a:cubicBezTo>
                  <a:cubicBezTo>
                    <a:pt x="5999" y="2187"/>
                    <a:pt x="5886" y="2287"/>
                    <a:pt x="5736" y="2450"/>
                  </a:cubicBezTo>
                  <a:cubicBezTo>
                    <a:pt x="5574" y="2550"/>
                    <a:pt x="5424" y="2650"/>
                    <a:pt x="5311" y="2812"/>
                  </a:cubicBezTo>
                  <a:cubicBezTo>
                    <a:pt x="5161" y="2912"/>
                    <a:pt x="5061" y="3074"/>
                    <a:pt x="4899" y="3174"/>
                  </a:cubicBezTo>
                  <a:cubicBezTo>
                    <a:pt x="4799" y="3324"/>
                    <a:pt x="4686" y="3437"/>
                    <a:pt x="4536" y="3587"/>
                  </a:cubicBezTo>
                  <a:cubicBezTo>
                    <a:pt x="3599" y="4637"/>
                    <a:pt x="2974" y="5824"/>
                    <a:pt x="2612" y="6923"/>
                  </a:cubicBezTo>
                  <a:cubicBezTo>
                    <a:pt x="2400" y="7448"/>
                    <a:pt x="2250" y="7961"/>
                    <a:pt x="2187" y="8386"/>
                  </a:cubicBezTo>
                  <a:cubicBezTo>
                    <a:pt x="2137" y="8635"/>
                    <a:pt x="2087" y="8848"/>
                    <a:pt x="2087" y="9060"/>
                  </a:cubicBezTo>
                  <a:cubicBezTo>
                    <a:pt x="2037" y="9210"/>
                    <a:pt x="2037" y="9423"/>
                    <a:pt x="2037" y="9573"/>
                  </a:cubicBezTo>
                  <a:cubicBezTo>
                    <a:pt x="1987" y="9885"/>
                    <a:pt x="1987" y="10148"/>
                    <a:pt x="1987" y="10360"/>
                  </a:cubicBezTo>
                  <a:lnTo>
                    <a:pt x="1987" y="10622"/>
                  </a:lnTo>
                  <a:lnTo>
                    <a:pt x="0" y="10622"/>
                  </a:lnTo>
                  <a:lnTo>
                    <a:pt x="2187" y="12384"/>
                  </a:lnTo>
                  <a:lnTo>
                    <a:pt x="4374" y="10622"/>
                  </a:lnTo>
                  <a:lnTo>
                    <a:pt x="2400" y="10622"/>
                  </a:lnTo>
                  <a:cubicBezTo>
                    <a:pt x="2400" y="10622"/>
                    <a:pt x="2400" y="10510"/>
                    <a:pt x="2450" y="10360"/>
                  </a:cubicBezTo>
                  <a:cubicBezTo>
                    <a:pt x="2450" y="10148"/>
                    <a:pt x="2450" y="9948"/>
                    <a:pt x="2499" y="9635"/>
                  </a:cubicBezTo>
                  <a:cubicBezTo>
                    <a:pt x="2499" y="9473"/>
                    <a:pt x="2562" y="9323"/>
                    <a:pt x="2562" y="9110"/>
                  </a:cubicBezTo>
                  <a:cubicBezTo>
                    <a:pt x="2612" y="8948"/>
                    <a:pt x="2662" y="8748"/>
                    <a:pt x="2712" y="8535"/>
                  </a:cubicBezTo>
                  <a:cubicBezTo>
                    <a:pt x="2812" y="8123"/>
                    <a:pt x="2974" y="7648"/>
                    <a:pt x="3187" y="7136"/>
                  </a:cubicBezTo>
                  <a:cubicBezTo>
                    <a:pt x="3549" y="6136"/>
                    <a:pt x="4224" y="5099"/>
                    <a:pt x="5161" y="4162"/>
                  </a:cubicBezTo>
                  <a:cubicBezTo>
                    <a:pt x="5261" y="4012"/>
                    <a:pt x="5374" y="3899"/>
                    <a:pt x="5524" y="3799"/>
                  </a:cubicBezTo>
                  <a:cubicBezTo>
                    <a:pt x="5624" y="3699"/>
                    <a:pt x="5786" y="3537"/>
                    <a:pt x="5886" y="3437"/>
                  </a:cubicBezTo>
                  <a:cubicBezTo>
                    <a:pt x="6049" y="3324"/>
                    <a:pt x="6149" y="3224"/>
                    <a:pt x="6311" y="3124"/>
                  </a:cubicBezTo>
                  <a:cubicBezTo>
                    <a:pt x="6411" y="3012"/>
                    <a:pt x="6561" y="2962"/>
                    <a:pt x="6723" y="2862"/>
                  </a:cubicBezTo>
                  <a:cubicBezTo>
                    <a:pt x="7298" y="2450"/>
                    <a:pt x="7923" y="2137"/>
                    <a:pt x="8548" y="1925"/>
                  </a:cubicBezTo>
                  <a:cubicBezTo>
                    <a:pt x="9223" y="1662"/>
                    <a:pt x="9898" y="1450"/>
                    <a:pt x="10572" y="1400"/>
                  </a:cubicBezTo>
                  <a:cubicBezTo>
                    <a:pt x="11066" y="1327"/>
                    <a:pt x="11534" y="1280"/>
                    <a:pt x="12018" y="1280"/>
                  </a:cubicBezTo>
                  <a:cubicBezTo>
                    <a:pt x="12196" y="1280"/>
                    <a:pt x="12375" y="1287"/>
                    <a:pt x="12559" y="1300"/>
                  </a:cubicBezTo>
                  <a:cubicBezTo>
                    <a:pt x="13184" y="1350"/>
                    <a:pt x="13809" y="1450"/>
                    <a:pt x="14371" y="1612"/>
                  </a:cubicBezTo>
                  <a:cubicBezTo>
                    <a:pt x="14896" y="1762"/>
                    <a:pt x="15421" y="1975"/>
                    <a:pt x="15883" y="2187"/>
                  </a:cubicBezTo>
                  <a:cubicBezTo>
                    <a:pt x="16358" y="2387"/>
                    <a:pt x="16771" y="2650"/>
                    <a:pt x="17083" y="2862"/>
                  </a:cubicBezTo>
                  <a:cubicBezTo>
                    <a:pt x="17446" y="3124"/>
                    <a:pt x="17708" y="3324"/>
                    <a:pt x="17920" y="3537"/>
                  </a:cubicBezTo>
                  <a:cubicBezTo>
                    <a:pt x="18183" y="3749"/>
                    <a:pt x="18333" y="3899"/>
                    <a:pt x="18433" y="4012"/>
                  </a:cubicBezTo>
                  <a:cubicBezTo>
                    <a:pt x="18545" y="4112"/>
                    <a:pt x="18595" y="4162"/>
                    <a:pt x="18595" y="4162"/>
                  </a:cubicBezTo>
                  <a:lnTo>
                    <a:pt x="19795" y="2962"/>
                  </a:lnTo>
                  <a:lnTo>
                    <a:pt x="19583" y="2762"/>
                  </a:lnTo>
                  <a:cubicBezTo>
                    <a:pt x="19483" y="2650"/>
                    <a:pt x="19220" y="2500"/>
                    <a:pt x="18958" y="2237"/>
                  </a:cubicBezTo>
                  <a:cubicBezTo>
                    <a:pt x="18695" y="2025"/>
                    <a:pt x="18333" y="1825"/>
                    <a:pt x="17920" y="1562"/>
                  </a:cubicBezTo>
                  <a:cubicBezTo>
                    <a:pt x="17558" y="1300"/>
                    <a:pt x="17033" y="1037"/>
                    <a:pt x="16508" y="825"/>
                  </a:cubicBezTo>
                  <a:cubicBezTo>
                    <a:pt x="15421" y="363"/>
                    <a:pt x="14059" y="50"/>
                    <a:pt x="12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1"/>
            <p:cNvSpPr/>
            <p:nvPr/>
          </p:nvSpPr>
          <p:spPr>
            <a:xfrm flipH="1">
              <a:off x="4094350" y="3110288"/>
              <a:ext cx="494575" cy="304625"/>
            </a:xfrm>
            <a:custGeom>
              <a:rect b="b" l="l" r="r" t="t"/>
              <a:pathLst>
                <a:path extrusionOk="0" h="12185" w="19783">
                  <a:moveTo>
                    <a:pt x="17596" y="0"/>
                  </a:moveTo>
                  <a:lnTo>
                    <a:pt x="15409" y="1762"/>
                  </a:lnTo>
                  <a:lnTo>
                    <a:pt x="17333" y="1762"/>
                  </a:lnTo>
                  <a:lnTo>
                    <a:pt x="17333" y="1875"/>
                  </a:lnTo>
                  <a:cubicBezTo>
                    <a:pt x="17333" y="2025"/>
                    <a:pt x="17333" y="2287"/>
                    <a:pt x="17283" y="2600"/>
                  </a:cubicBezTo>
                  <a:cubicBezTo>
                    <a:pt x="17283" y="2750"/>
                    <a:pt x="17233" y="2912"/>
                    <a:pt x="17233" y="3125"/>
                  </a:cubicBezTo>
                  <a:cubicBezTo>
                    <a:pt x="17183" y="3274"/>
                    <a:pt x="17133" y="3487"/>
                    <a:pt x="17083" y="3687"/>
                  </a:cubicBezTo>
                  <a:cubicBezTo>
                    <a:pt x="16971" y="4112"/>
                    <a:pt x="16821" y="4574"/>
                    <a:pt x="16609" y="5049"/>
                  </a:cubicBezTo>
                  <a:cubicBezTo>
                    <a:pt x="16246" y="6036"/>
                    <a:pt x="15571" y="7123"/>
                    <a:pt x="14634" y="8061"/>
                  </a:cubicBezTo>
                  <a:cubicBezTo>
                    <a:pt x="14522" y="8173"/>
                    <a:pt x="14422" y="8323"/>
                    <a:pt x="14272" y="8436"/>
                  </a:cubicBezTo>
                  <a:cubicBezTo>
                    <a:pt x="14159" y="8536"/>
                    <a:pt x="14009" y="8636"/>
                    <a:pt x="13897" y="8748"/>
                  </a:cubicBezTo>
                  <a:cubicBezTo>
                    <a:pt x="13797" y="8848"/>
                    <a:pt x="13647" y="8948"/>
                    <a:pt x="13484" y="9060"/>
                  </a:cubicBezTo>
                  <a:cubicBezTo>
                    <a:pt x="13384" y="9160"/>
                    <a:pt x="13222" y="9260"/>
                    <a:pt x="13072" y="9373"/>
                  </a:cubicBezTo>
                  <a:cubicBezTo>
                    <a:pt x="12497" y="9735"/>
                    <a:pt x="11872" y="10098"/>
                    <a:pt x="11248" y="10310"/>
                  </a:cubicBezTo>
                  <a:cubicBezTo>
                    <a:pt x="10573" y="10560"/>
                    <a:pt x="9898" y="10723"/>
                    <a:pt x="9273" y="10822"/>
                  </a:cubicBezTo>
                  <a:cubicBezTo>
                    <a:pt x="8766" y="10905"/>
                    <a:pt x="8267" y="10954"/>
                    <a:pt x="7769" y="10954"/>
                  </a:cubicBezTo>
                  <a:cubicBezTo>
                    <a:pt x="7591" y="10954"/>
                    <a:pt x="7414" y="10948"/>
                    <a:pt x="7236" y="10935"/>
                  </a:cubicBezTo>
                  <a:cubicBezTo>
                    <a:pt x="6611" y="10872"/>
                    <a:pt x="5986" y="10773"/>
                    <a:pt x="5412" y="10623"/>
                  </a:cubicBezTo>
                  <a:cubicBezTo>
                    <a:pt x="4837" y="10460"/>
                    <a:pt x="4324" y="10248"/>
                    <a:pt x="3899" y="10048"/>
                  </a:cubicBezTo>
                  <a:cubicBezTo>
                    <a:pt x="3437" y="9835"/>
                    <a:pt x="3025" y="9573"/>
                    <a:pt x="2712" y="9373"/>
                  </a:cubicBezTo>
                  <a:cubicBezTo>
                    <a:pt x="2337" y="9110"/>
                    <a:pt x="2087" y="8898"/>
                    <a:pt x="1825" y="8686"/>
                  </a:cubicBezTo>
                  <a:cubicBezTo>
                    <a:pt x="1613" y="8486"/>
                    <a:pt x="1463" y="8323"/>
                    <a:pt x="1350" y="8223"/>
                  </a:cubicBezTo>
                  <a:cubicBezTo>
                    <a:pt x="1250" y="8123"/>
                    <a:pt x="1150" y="8061"/>
                    <a:pt x="1150" y="8061"/>
                  </a:cubicBezTo>
                  <a:lnTo>
                    <a:pt x="0" y="9210"/>
                  </a:lnTo>
                  <a:cubicBezTo>
                    <a:pt x="0" y="9210"/>
                    <a:pt x="100" y="9260"/>
                    <a:pt x="213" y="9423"/>
                  </a:cubicBezTo>
                  <a:cubicBezTo>
                    <a:pt x="363" y="9523"/>
                    <a:pt x="575" y="9735"/>
                    <a:pt x="838" y="9935"/>
                  </a:cubicBezTo>
                  <a:cubicBezTo>
                    <a:pt x="1088" y="10148"/>
                    <a:pt x="1463" y="10360"/>
                    <a:pt x="1875" y="10623"/>
                  </a:cubicBezTo>
                  <a:cubicBezTo>
                    <a:pt x="2287" y="10872"/>
                    <a:pt x="2762" y="11135"/>
                    <a:pt x="3275" y="11347"/>
                  </a:cubicBezTo>
                  <a:cubicBezTo>
                    <a:pt x="4374" y="11810"/>
                    <a:pt x="5724" y="12122"/>
                    <a:pt x="7236" y="12185"/>
                  </a:cubicBezTo>
                  <a:cubicBezTo>
                    <a:pt x="7911" y="12185"/>
                    <a:pt x="8698" y="12122"/>
                    <a:pt x="9423" y="11972"/>
                  </a:cubicBezTo>
                  <a:cubicBezTo>
                    <a:pt x="10210" y="11810"/>
                    <a:pt x="10935" y="11560"/>
                    <a:pt x="11610" y="11297"/>
                  </a:cubicBezTo>
                  <a:cubicBezTo>
                    <a:pt x="12335" y="10985"/>
                    <a:pt x="13022" y="10560"/>
                    <a:pt x="13584" y="10098"/>
                  </a:cubicBezTo>
                  <a:cubicBezTo>
                    <a:pt x="13747" y="9998"/>
                    <a:pt x="13897" y="9885"/>
                    <a:pt x="14059" y="9785"/>
                  </a:cubicBezTo>
                  <a:cubicBezTo>
                    <a:pt x="14209" y="9623"/>
                    <a:pt x="14322" y="9523"/>
                    <a:pt x="14472" y="9423"/>
                  </a:cubicBezTo>
                  <a:cubicBezTo>
                    <a:pt x="14634" y="9260"/>
                    <a:pt x="14734" y="9160"/>
                    <a:pt x="14834" y="8998"/>
                  </a:cubicBezTo>
                  <a:cubicBezTo>
                    <a:pt x="14997" y="8898"/>
                    <a:pt x="15097" y="8748"/>
                    <a:pt x="15259" y="8636"/>
                  </a:cubicBezTo>
                  <a:cubicBezTo>
                    <a:pt x="16196" y="7548"/>
                    <a:pt x="16821" y="6349"/>
                    <a:pt x="17183" y="5311"/>
                  </a:cubicBezTo>
                  <a:cubicBezTo>
                    <a:pt x="17396" y="4737"/>
                    <a:pt x="17546" y="4262"/>
                    <a:pt x="17596" y="3799"/>
                  </a:cubicBezTo>
                  <a:cubicBezTo>
                    <a:pt x="17646" y="3587"/>
                    <a:pt x="17708" y="3374"/>
                    <a:pt x="17708" y="3175"/>
                  </a:cubicBezTo>
                  <a:cubicBezTo>
                    <a:pt x="17758" y="2962"/>
                    <a:pt x="17758" y="2812"/>
                    <a:pt x="17758" y="2650"/>
                  </a:cubicBezTo>
                  <a:cubicBezTo>
                    <a:pt x="17808" y="2287"/>
                    <a:pt x="17808" y="2025"/>
                    <a:pt x="17808" y="1875"/>
                  </a:cubicBezTo>
                  <a:lnTo>
                    <a:pt x="17808" y="1762"/>
                  </a:lnTo>
                  <a:lnTo>
                    <a:pt x="19783" y="1762"/>
                  </a:lnTo>
                  <a:lnTo>
                    <a:pt x="17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4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42"/>
          <p:cNvSpPr/>
          <p:nvPr/>
        </p:nvSpPr>
        <p:spPr>
          <a:xfrm>
            <a:off x="683725" y="19396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8" name="Google Shape;1298;p42"/>
          <p:cNvSpPr/>
          <p:nvPr/>
        </p:nvSpPr>
        <p:spPr>
          <a:xfrm>
            <a:off x="683725" y="369987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9" name="Google Shape;1299;p42"/>
          <p:cNvSpPr/>
          <p:nvPr/>
        </p:nvSpPr>
        <p:spPr>
          <a:xfrm>
            <a:off x="6539400" y="19396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0" name="Google Shape;1300;p42"/>
          <p:cNvSpPr/>
          <p:nvPr/>
        </p:nvSpPr>
        <p:spPr>
          <a:xfrm>
            <a:off x="6539400" y="369987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1" name="Google Shape;1301;p42"/>
          <p:cNvSpPr txBox="1"/>
          <p:nvPr/>
        </p:nvSpPr>
        <p:spPr>
          <a:xfrm>
            <a:off x="6539400" y="15100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2" name="Google Shape;1302;p42"/>
          <p:cNvSpPr txBox="1"/>
          <p:nvPr/>
        </p:nvSpPr>
        <p:spPr>
          <a:xfrm>
            <a:off x="683725" y="15100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3" name="Google Shape;1303;p42"/>
          <p:cNvSpPr txBox="1"/>
          <p:nvPr/>
        </p:nvSpPr>
        <p:spPr>
          <a:xfrm>
            <a:off x="6539400" y="327027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04" name="Google Shape;1304;p42"/>
          <p:cNvSpPr txBox="1"/>
          <p:nvPr/>
        </p:nvSpPr>
        <p:spPr>
          <a:xfrm>
            <a:off x="683725" y="327027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05" name="Google Shape;1305;p42"/>
          <p:cNvGrpSpPr/>
          <p:nvPr/>
        </p:nvGrpSpPr>
        <p:grpSpPr>
          <a:xfrm>
            <a:off x="3151212" y="1251050"/>
            <a:ext cx="2841610" cy="3020858"/>
            <a:chOff x="3151213" y="1251050"/>
            <a:chExt cx="2841610" cy="3020858"/>
          </a:xfrm>
        </p:grpSpPr>
        <p:grpSp>
          <p:nvGrpSpPr>
            <p:cNvPr id="1306" name="Google Shape;1306;p42"/>
            <p:cNvGrpSpPr/>
            <p:nvPr/>
          </p:nvGrpSpPr>
          <p:grpSpPr>
            <a:xfrm>
              <a:off x="3151212" y="1251050"/>
              <a:ext cx="2841610" cy="3020858"/>
              <a:chOff x="3151213" y="1251050"/>
              <a:chExt cx="2841610" cy="3020858"/>
            </a:xfrm>
          </p:grpSpPr>
          <p:sp>
            <p:nvSpPr>
              <p:cNvPr id="1307" name="Google Shape;1307;p42"/>
              <p:cNvSpPr/>
              <p:nvPr/>
            </p:nvSpPr>
            <p:spPr>
              <a:xfrm>
                <a:off x="4274023" y="2790532"/>
                <a:ext cx="1718799" cy="1481375"/>
              </a:xfrm>
              <a:custGeom>
                <a:rect b="b" l="l" r="r" t="t"/>
                <a:pathLst>
                  <a:path extrusionOk="0" h="24165" w="28038">
                    <a:moveTo>
                      <a:pt x="4367" y="0"/>
                    </a:moveTo>
                    <a:cubicBezTo>
                      <a:pt x="1690" y="2549"/>
                      <a:pt x="0" y="6175"/>
                      <a:pt x="0" y="10166"/>
                    </a:cubicBezTo>
                    <a:cubicBezTo>
                      <a:pt x="0" y="14404"/>
                      <a:pt x="1897" y="18188"/>
                      <a:pt x="4861" y="20786"/>
                    </a:cubicBezTo>
                    <a:cubicBezTo>
                      <a:pt x="7331" y="22881"/>
                      <a:pt x="10502" y="24165"/>
                      <a:pt x="14039" y="24165"/>
                    </a:cubicBezTo>
                    <a:cubicBezTo>
                      <a:pt x="21774" y="24165"/>
                      <a:pt x="28038" y="17902"/>
                      <a:pt x="28038" y="10166"/>
                    </a:cubicBezTo>
                    <a:cubicBezTo>
                      <a:pt x="28038" y="6135"/>
                      <a:pt x="26348" y="2549"/>
                      <a:pt x="23671" y="0"/>
                    </a:cubicBezTo>
                    <a:cubicBezTo>
                      <a:pt x="23632" y="0"/>
                      <a:pt x="23632" y="0"/>
                      <a:pt x="23592" y="40"/>
                    </a:cubicBezTo>
                    <a:cubicBezTo>
                      <a:pt x="20954" y="2342"/>
                      <a:pt x="17536" y="3577"/>
                      <a:pt x="14039" y="3577"/>
                    </a:cubicBezTo>
                    <a:cubicBezTo>
                      <a:pt x="10700" y="3577"/>
                      <a:pt x="7578" y="2510"/>
                      <a:pt x="4980" y="455"/>
                    </a:cubicBezTo>
                    <a:lnTo>
                      <a:pt x="4367" y="0"/>
                    </a:ln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2"/>
              <p:cNvSpPr/>
              <p:nvPr/>
            </p:nvSpPr>
            <p:spPr>
              <a:xfrm>
                <a:off x="4334589" y="2871083"/>
                <a:ext cx="1597666" cy="1340318"/>
              </a:xfrm>
              <a:custGeom>
                <a:rect b="b" l="l" r="r" t="t"/>
                <a:pathLst>
                  <a:path extrusionOk="0" h="21864" w="26062">
                    <a:moveTo>
                      <a:pt x="3458" y="0"/>
                    </a:moveTo>
                    <a:cubicBezTo>
                      <a:pt x="1235" y="2430"/>
                      <a:pt x="0" y="5513"/>
                      <a:pt x="0" y="8852"/>
                    </a:cubicBezTo>
                    <a:cubicBezTo>
                      <a:pt x="0" y="12636"/>
                      <a:pt x="1650" y="16222"/>
                      <a:pt x="4525" y="18692"/>
                    </a:cubicBezTo>
                    <a:cubicBezTo>
                      <a:pt x="6876" y="20747"/>
                      <a:pt x="9919" y="21863"/>
                      <a:pt x="13051" y="21863"/>
                    </a:cubicBezTo>
                    <a:cubicBezTo>
                      <a:pt x="20213" y="21863"/>
                      <a:pt x="26062" y="16015"/>
                      <a:pt x="26062" y="8852"/>
                    </a:cubicBezTo>
                    <a:cubicBezTo>
                      <a:pt x="26062" y="5513"/>
                      <a:pt x="24866" y="2430"/>
                      <a:pt x="22604" y="0"/>
                    </a:cubicBezTo>
                    <a:cubicBezTo>
                      <a:pt x="19887" y="2104"/>
                      <a:pt x="16509" y="3250"/>
                      <a:pt x="13051" y="3250"/>
                    </a:cubicBezTo>
                    <a:cubicBezTo>
                      <a:pt x="9514" y="3250"/>
                      <a:pt x="6214" y="2144"/>
                      <a:pt x="3458" y="0"/>
                    </a:cubicBezTo>
                    <a:close/>
                  </a:path>
                </a:pathLst>
              </a:custGeom>
              <a:solidFill>
                <a:srgbClr val="FFBE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2"/>
              <p:cNvSpPr/>
              <p:nvPr/>
            </p:nvSpPr>
            <p:spPr>
              <a:xfrm>
                <a:off x="4604687" y="1251050"/>
                <a:ext cx="1388134" cy="1718799"/>
              </a:xfrm>
              <a:custGeom>
                <a:rect b="b" l="l" r="r" t="t"/>
                <a:pathLst>
                  <a:path extrusionOk="0" h="28038" w="22644">
                    <a:moveTo>
                      <a:pt x="8645" y="0"/>
                    </a:moveTo>
                    <a:cubicBezTo>
                      <a:pt x="5355" y="0"/>
                      <a:pt x="2342" y="1116"/>
                      <a:pt x="0" y="3003"/>
                    </a:cubicBezTo>
                    <a:cubicBezTo>
                      <a:pt x="3172" y="5760"/>
                      <a:pt x="4980" y="9800"/>
                      <a:pt x="4980" y="14038"/>
                    </a:cubicBezTo>
                    <a:cubicBezTo>
                      <a:pt x="4980" y="18237"/>
                      <a:pt x="3172" y="22268"/>
                      <a:pt x="0" y="25074"/>
                    </a:cubicBezTo>
                    <a:cubicBezTo>
                      <a:pt x="2342" y="26921"/>
                      <a:pt x="5355" y="28037"/>
                      <a:pt x="8645" y="28037"/>
                    </a:cubicBezTo>
                    <a:cubicBezTo>
                      <a:pt x="12142" y="28037"/>
                      <a:pt x="15313" y="26753"/>
                      <a:pt x="17783" y="24659"/>
                    </a:cubicBezTo>
                    <a:cubicBezTo>
                      <a:pt x="20747" y="22060"/>
                      <a:pt x="22644" y="18277"/>
                      <a:pt x="22644" y="14038"/>
                    </a:cubicBezTo>
                    <a:cubicBezTo>
                      <a:pt x="22644" y="6303"/>
                      <a:pt x="16380" y="0"/>
                      <a:pt x="8645" y="0"/>
                    </a:cubicBez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2"/>
              <p:cNvSpPr/>
              <p:nvPr/>
            </p:nvSpPr>
            <p:spPr>
              <a:xfrm>
                <a:off x="4697927" y="1311555"/>
                <a:ext cx="1234326" cy="1597727"/>
              </a:xfrm>
              <a:custGeom>
                <a:rect b="b" l="l" r="r" t="t"/>
                <a:pathLst>
                  <a:path extrusionOk="0" h="26063" w="20135">
                    <a:moveTo>
                      <a:pt x="7124" y="1"/>
                    </a:moveTo>
                    <a:cubicBezTo>
                      <a:pt x="4526" y="1"/>
                      <a:pt x="2105" y="742"/>
                      <a:pt x="1" y="2105"/>
                    </a:cubicBezTo>
                    <a:cubicBezTo>
                      <a:pt x="2846" y="5020"/>
                      <a:pt x="4447" y="8932"/>
                      <a:pt x="4447" y="13051"/>
                    </a:cubicBezTo>
                    <a:cubicBezTo>
                      <a:pt x="4447" y="17122"/>
                      <a:pt x="2846" y="21034"/>
                      <a:pt x="1" y="23958"/>
                    </a:cubicBezTo>
                    <a:cubicBezTo>
                      <a:pt x="2105" y="25361"/>
                      <a:pt x="4526" y="26063"/>
                      <a:pt x="7124" y="26063"/>
                    </a:cubicBezTo>
                    <a:cubicBezTo>
                      <a:pt x="10206" y="26063"/>
                      <a:pt x="13259" y="24946"/>
                      <a:pt x="15600" y="22931"/>
                    </a:cubicBezTo>
                    <a:cubicBezTo>
                      <a:pt x="18485" y="20421"/>
                      <a:pt x="20135" y="16835"/>
                      <a:pt x="20135" y="13051"/>
                    </a:cubicBezTo>
                    <a:cubicBezTo>
                      <a:pt x="20135" y="5849"/>
                      <a:pt x="14286" y="1"/>
                      <a:pt x="7124" y="1"/>
                    </a:cubicBezTo>
                    <a:close/>
                  </a:path>
                </a:pathLst>
              </a:custGeom>
              <a:solidFill>
                <a:srgbClr val="953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2"/>
              <p:cNvSpPr/>
              <p:nvPr/>
            </p:nvSpPr>
            <p:spPr>
              <a:xfrm>
                <a:off x="3151212" y="2553109"/>
                <a:ext cx="1388134" cy="1718799"/>
              </a:xfrm>
              <a:custGeom>
                <a:rect b="b" l="l" r="r" t="t"/>
                <a:pathLst>
                  <a:path extrusionOk="0" h="28038" w="22644">
                    <a:moveTo>
                      <a:pt x="14039" y="1"/>
                    </a:moveTo>
                    <a:cubicBezTo>
                      <a:pt x="10492" y="1"/>
                      <a:pt x="7331" y="1275"/>
                      <a:pt x="4861" y="3419"/>
                    </a:cubicBezTo>
                    <a:cubicBezTo>
                      <a:pt x="1897" y="5968"/>
                      <a:pt x="0" y="9801"/>
                      <a:pt x="0" y="14039"/>
                    </a:cubicBezTo>
                    <a:cubicBezTo>
                      <a:pt x="0" y="21775"/>
                      <a:pt x="6254" y="28038"/>
                      <a:pt x="14039" y="28038"/>
                    </a:cubicBezTo>
                    <a:cubicBezTo>
                      <a:pt x="17289" y="28038"/>
                      <a:pt x="20292" y="26922"/>
                      <a:pt x="22644" y="25074"/>
                    </a:cubicBezTo>
                    <a:cubicBezTo>
                      <a:pt x="19472" y="22268"/>
                      <a:pt x="17654" y="18238"/>
                      <a:pt x="17654" y="14039"/>
                    </a:cubicBezTo>
                    <a:cubicBezTo>
                      <a:pt x="17654" y="9959"/>
                      <a:pt x="19265" y="6175"/>
                      <a:pt x="22229" y="3379"/>
                    </a:cubicBezTo>
                    <a:lnTo>
                      <a:pt x="22644" y="3004"/>
                    </a:lnTo>
                    <a:lnTo>
                      <a:pt x="22644" y="2964"/>
                    </a:lnTo>
                    <a:cubicBezTo>
                      <a:pt x="20253" y="1117"/>
                      <a:pt x="17289" y="1"/>
                      <a:pt x="14039" y="1"/>
                    </a:cubicBez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2"/>
              <p:cNvSpPr/>
              <p:nvPr/>
            </p:nvSpPr>
            <p:spPr>
              <a:xfrm>
                <a:off x="3211779" y="2613675"/>
                <a:ext cx="1233713" cy="1597727"/>
              </a:xfrm>
              <a:custGeom>
                <a:rect b="b" l="l" r="r" t="t"/>
                <a:pathLst>
                  <a:path extrusionOk="0" h="26063" w="20125">
                    <a:moveTo>
                      <a:pt x="13051" y="0"/>
                    </a:moveTo>
                    <a:cubicBezTo>
                      <a:pt x="9919" y="0"/>
                      <a:pt x="6876" y="1117"/>
                      <a:pt x="4525" y="3172"/>
                    </a:cubicBezTo>
                    <a:cubicBezTo>
                      <a:pt x="1650" y="5642"/>
                      <a:pt x="0" y="9267"/>
                      <a:pt x="0" y="13051"/>
                    </a:cubicBezTo>
                    <a:cubicBezTo>
                      <a:pt x="0" y="20214"/>
                      <a:pt x="5849" y="26062"/>
                      <a:pt x="13051" y="26062"/>
                    </a:cubicBezTo>
                    <a:cubicBezTo>
                      <a:pt x="15600" y="26062"/>
                      <a:pt x="18030" y="25361"/>
                      <a:pt x="20124" y="23958"/>
                    </a:cubicBezTo>
                    <a:cubicBezTo>
                      <a:pt x="17289" y="21033"/>
                      <a:pt x="15679" y="17121"/>
                      <a:pt x="15679" y="13051"/>
                    </a:cubicBezTo>
                    <a:cubicBezTo>
                      <a:pt x="15679" y="8892"/>
                      <a:pt x="17249" y="5069"/>
                      <a:pt x="20124" y="2105"/>
                    </a:cubicBezTo>
                    <a:cubicBezTo>
                      <a:pt x="18030" y="741"/>
                      <a:pt x="15600" y="0"/>
                      <a:pt x="13051" y="0"/>
                    </a:cubicBezTo>
                    <a:close/>
                  </a:path>
                </a:pathLst>
              </a:custGeom>
              <a:solidFill>
                <a:srgbClr val="FF5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2"/>
              <p:cNvSpPr/>
              <p:nvPr/>
            </p:nvSpPr>
            <p:spPr>
              <a:xfrm>
                <a:off x="3151213" y="1251050"/>
                <a:ext cx="1718186" cy="1483827"/>
              </a:xfrm>
              <a:custGeom>
                <a:rect b="b" l="l" r="r" t="t"/>
                <a:pathLst>
                  <a:path extrusionOk="0" h="24205" w="28028">
                    <a:moveTo>
                      <a:pt x="14039" y="0"/>
                    </a:moveTo>
                    <a:cubicBezTo>
                      <a:pt x="6254" y="0"/>
                      <a:pt x="0" y="6303"/>
                      <a:pt x="0" y="14038"/>
                    </a:cubicBezTo>
                    <a:cubicBezTo>
                      <a:pt x="0" y="18030"/>
                      <a:pt x="1690" y="21655"/>
                      <a:pt x="4367" y="24204"/>
                    </a:cubicBezTo>
                    <a:cubicBezTo>
                      <a:pt x="4406" y="24165"/>
                      <a:pt x="4406" y="24165"/>
                      <a:pt x="4446" y="24165"/>
                    </a:cubicBezTo>
                    <a:cubicBezTo>
                      <a:pt x="7084" y="21863"/>
                      <a:pt x="10492" y="20579"/>
                      <a:pt x="14039" y="20579"/>
                    </a:cubicBezTo>
                    <a:cubicBezTo>
                      <a:pt x="17536" y="20579"/>
                      <a:pt x="20954" y="21863"/>
                      <a:pt x="23582" y="24165"/>
                    </a:cubicBezTo>
                    <a:lnTo>
                      <a:pt x="23671" y="24204"/>
                    </a:lnTo>
                    <a:cubicBezTo>
                      <a:pt x="26348" y="21655"/>
                      <a:pt x="28028" y="18030"/>
                      <a:pt x="28028" y="14038"/>
                    </a:cubicBezTo>
                    <a:cubicBezTo>
                      <a:pt x="28028" y="9800"/>
                      <a:pt x="26141" y="5967"/>
                      <a:pt x="23177" y="3418"/>
                    </a:cubicBezTo>
                    <a:cubicBezTo>
                      <a:pt x="20707" y="1274"/>
                      <a:pt x="17536" y="0"/>
                      <a:pt x="14039" y="0"/>
                    </a:cubicBezTo>
                    <a:close/>
                  </a:path>
                </a:pathLst>
              </a:custGeom>
              <a:solidFill>
                <a:srgbClr val="0070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42"/>
              <p:cNvSpPr/>
              <p:nvPr/>
            </p:nvSpPr>
            <p:spPr>
              <a:xfrm>
                <a:off x="3211779" y="1311555"/>
                <a:ext cx="1597053" cy="1340318"/>
              </a:xfrm>
              <a:custGeom>
                <a:rect b="b" l="l" r="r" t="t"/>
                <a:pathLst>
                  <a:path extrusionOk="0" h="21864" w="26052">
                    <a:moveTo>
                      <a:pt x="13051" y="1"/>
                    </a:moveTo>
                    <a:cubicBezTo>
                      <a:pt x="5849" y="1"/>
                      <a:pt x="0" y="5849"/>
                      <a:pt x="0" y="13051"/>
                    </a:cubicBezTo>
                    <a:cubicBezTo>
                      <a:pt x="0" y="16341"/>
                      <a:pt x="1235" y="19473"/>
                      <a:pt x="3458" y="21864"/>
                    </a:cubicBezTo>
                    <a:cubicBezTo>
                      <a:pt x="6175" y="19760"/>
                      <a:pt x="9553" y="18604"/>
                      <a:pt x="13051" y="18604"/>
                    </a:cubicBezTo>
                    <a:cubicBezTo>
                      <a:pt x="16508" y="18604"/>
                      <a:pt x="19877" y="19760"/>
                      <a:pt x="22594" y="21864"/>
                    </a:cubicBezTo>
                    <a:cubicBezTo>
                      <a:pt x="24817" y="19473"/>
                      <a:pt x="26052" y="16341"/>
                      <a:pt x="26052" y="13051"/>
                    </a:cubicBezTo>
                    <a:cubicBezTo>
                      <a:pt x="26052" y="9268"/>
                      <a:pt x="24412" y="5642"/>
                      <a:pt x="21527" y="3172"/>
                    </a:cubicBezTo>
                    <a:cubicBezTo>
                      <a:pt x="19186" y="1117"/>
                      <a:pt x="16133" y="1"/>
                      <a:pt x="13051" y="1"/>
                    </a:cubicBezTo>
                    <a:close/>
                  </a:path>
                </a:pathLst>
              </a:custGeom>
              <a:solidFill>
                <a:srgbClr val="0086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2"/>
              <p:cNvSpPr/>
              <p:nvPr/>
            </p:nvSpPr>
            <p:spPr>
              <a:xfrm>
                <a:off x="4274023" y="2790532"/>
                <a:ext cx="1718799" cy="1481375"/>
              </a:xfrm>
              <a:custGeom>
                <a:rect b="b" l="l" r="r" t="t"/>
                <a:pathLst>
                  <a:path extrusionOk="0" h="24165" w="28038">
                    <a:moveTo>
                      <a:pt x="4367" y="0"/>
                    </a:moveTo>
                    <a:cubicBezTo>
                      <a:pt x="1690" y="2549"/>
                      <a:pt x="0" y="6175"/>
                      <a:pt x="0" y="10166"/>
                    </a:cubicBezTo>
                    <a:cubicBezTo>
                      <a:pt x="0" y="14404"/>
                      <a:pt x="1897" y="18188"/>
                      <a:pt x="4861" y="20786"/>
                    </a:cubicBezTo>
                    <a:cubicBezTo>
                      <a:pt x="7331" y="22881"/>
                      <a:pt x="10502" y="24165"/>
                      <a:pt x="14039" y="24165"/>
                    </a:cubicBezTo>
                    <a:cubicBezTo>
                      <a:pt x="21774" y="24165"/>
                      <a:pt x="28038" y="17902"/>
                      <a:pt x="28038" y="10166"/>
                    </a:cubicBezTo>
                    <a:cubicBezTo>
                      <a:pt x="28038" y="6135"/>
                      <a:pt x="26348" y="2549"/>
                      <a:pt x="23671" y="0"/>
                    </a:cubicBezTo>
                    <a:cubicBezTo>
                      <a:pt x="23632" y="0"/>
                      <a:pt x="23632" y="0"/>
                      <a:pt x="23592" y="40"/>
                    </a:cubicBezTo>
                    <a:cubicBezTo>
                      <a:pt x="20954" y="2342"/>
                      <a:pt x="17536" y="3577"/>
                      <a:pt x="14039" y="3577"/>
                    </a:cubicBezTo>
                    <a:cubicBezTo>
                      <a:pt x="10700" y="3577"/>
                      <a:pt x="7578" y="2510"/>
                      <a:pt x="4980" y="455"/>
                    </a:cubicBezTo>
                    <a:lnTo>
                      <a:pt x="4367" y="0"/>
                    </a:ln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2"/>
              <p:cNvSpPr/>
              <p:nvPr/>
            </p:nvSpPr>
            <p:spPr>
              <a:xfrm>
                <a:off x="4334589" y="2871083"/>
                <a:ext cx="1597666" cy="1340318"/>
              </a:xfrm>
              <a:custGeom>
                <a:rect b="b" l="l" r="r" t="t"/>
                <a:pathLst>
                  <a:path extrusionOk="0" h="21864" w="26062">
                    <a:moveTo>
                      <a:pt x="3458" y="0"/>
                    </a:moveTo>
                    <a:cubicBezTo>
                      <a:pt x="1235" y="2430"/>
                      <a:pt x="0" y="5513"/>
                      <a:pt x="0" y="8852"/>
                    </a:cubicBezTo>
                    <a:cubicBezTo>
                      <a:pt x="0" y="12636"/>
                      <a:pt x="1650" y="16222"/>
                      <a:pt x="4525" y="18692"/>
                    </a:cubicBezTo>
                    <a:cubicBezTo>
                      <a:pt x="6876" y="20747"/>
                      <a:pt x="9919" y="21863"/>
                      <a:pt x="13051" y="21863"/>
                    </a:cubicBezTo>
                    <a:cubicBezTo>
                      <a:pt x="20213" y="21863"/>
                      <a:pt x="26062" y="16015"/>
                      <a:pt x="26062" y="8852"/>
                    </a:cubicBezTo>
                    <a:cubicBezTo>
                      <a:pt x="26062" y="5513"/>
                      <a:pt x="24866" y="2430"/>
                      <a:pt x="22604" y="0"/>
                    </a:cubicBezTo>
                    <a:cubicBezTo>
                      <a:pt x="19887" y="2104"/>
                      <a:pt x="16509" y="3250"/>
                      <a:pt x="13051" y="3250"/>
                    </a:cubicBezTo>
                    <a:cubicBezTo>
                      <a:pt x="9514" y="3250"/>
                      <a:pt x="6214" y="2144"/>
                      <a:pt x="3458" y="0"/>
                    </a:cubicBezTo>
                    <a:close/>
                  </a:path>
                </a:pathLst>
              </a:custGeom>
              <a:solidFill>
                <a:srgbClr val="53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2"/>
              <p:cNvSpPr/>
              <p:nvPr/>
            </p:nvSpPr>
            <p:spPr>
              <a:xfrm>
                <a:off x="4604687" y="1251050"/>
                <a:ext cx="1388134" cy="1718799"/>
              </a:xfrm>
              <a:custGeom>
                <a:rect b="b" l="l" r="r" t="t"/>
                <a:pathLst>
                  <a:path extrusionOk="0" h="28038" w="22644">
                    <a:moveTo>
                      <a:pt x="8645" y="0"/>
                    </a:moveTo>
                    <a:cubicBezTo>
                      <a:pt x="5355" y="0"/>
                      <a:pt x="2342" y="1116"/>
                      <a:pt x="0" y="3003"/>
                    </a:cubicBezTo>
                    <a:cubicBezTo>
                      <a:pt x="3172" y="5760"/>
                      <a:pt x="4980" y="9800"/>
                      <a:pt x="4980" y="14038"/>
                    </a:cubicBezTo>
                    <a:cubicBezTo>
                      <a:pt x="4980" y="18237"/>
                      <a:pt x="3172" y="22268"/>
                      <a:pt x="0" y="25074"/>
                    </a:cubicBezTo>
                    <a:cubicBezTo>
                      <a:pt x="2342" y="26921"/>
                      <a:pt x="5355" y="28037"/>
                      <a:pt x="8645" y="28037"/>
                    </a:cubicBezTo>
                    <a:cubicBezTo>
                      <a:pt x="12142" y="28037"/>
                      <a:pt x="15313" y="26753"/>
                      <a:pt x="17783" y="24659"/>
                    </a:cubicBezTo>
                    <a:cubicBezTo>
                      <a:pt x="20747" y="22060"/>
                      <a:pt x="22644" y="18277"/>
                      <a:pt x="22644" y="14038"/>
                    </a:cubicBezTo>
                    <a:cubicBezTo>
                      <a:pt x="22644" y="6303"/>
                      <a:pt x="16380" y="0"/>
                      <a:pt x="8645" y="0"/>
                    </a:cubicBez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2"/>
              <p:cNvSpPr/>
              <p:nvPr/>
            </p:nvSpPr>
            <p:spPr>
              <a:xfrm>
                <a:off x="4697927" y="1311555"/>
                <a:ext cx="1234326" cy="1597727"/>
              </a:xfrm>
              <a:custGeom>
                <a:rect b="b" l="l" r="r" t="t"/>
                <a:pathLst>
                  <a:path extrusionOk="0" h="26063" w="20135">
                    <a:moveTo>
                      <a:pt x="7124" y="1"/>
                    </a:moveTo>
                    <a:cubicBezTo>
                      <a:pt x="4526" y="1"/>
                      <a:pt x="2105" y="742"/>
                      <a:pt x="1" y="2105"/>
                    </a:cubicBezTo>
                    <a:cubicBezTo>
                      <a:pt x="2846" y="5020"/>
                      <a:pt x="4447" y="8932"/>
                      <a:pt x="4447" y="13051"/>
                    </a:cubicBezTo>
                    <a:cubicBezTo>
                      <a:pt x="4447" y="17122"/>
                      <a:pt x="2846" y="21034"/>
                      <a:pt x="1" y="23958"/>
                    </a:cubicBezTo>
                    <a:cubicBezTo>
                      <a:pt x="2105" y="25361"/>
                      <a:pt x="4526" y="26063"/>
                      <a:pt x="7124" y="26063"/>
                    </a:cubicBezTo>
                    <a:cubicBezTo>
                      <a:pt x="10206" y="26063"/>
                      <a:pt x="13259" y="24946"/>
                      <a:pt x="15600" y="22931"/>
                    </a:cubicBezTo>
                    <a:cubicBezTo>
                      <a:pt x="18485" y="20421"/>
                      <a:pt x="20135" y="16835"/>
                      <a:pt x="20135" y="13051"/>
                    </a:cubicBezTo>
                    <a:cubicBezTo>
                      <a:pt x="20135" y="5849"/>
                      <a:pt x="14286" y="1"/>
                      <a:pt x="7124" y="1"/>
                    </a:cubicBezTo>
                    <a:close/>
                  </a:path>
                </a:pathLst>
              </a:custGeom>
              <a:solidFill>
                <a:srgbClr val="EEB1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42"/>
              <p:cNvSpPr/>
              <p:nvPr/>
            </p:nvSpPr>
            <p:spPr>
              <a:xfrm>
                <a:off x="3151212" y="2553109"/>
                <a:ext cx="1388134" cy="1718799"/>
              </a:xfrm>
              <a:custGeom>
                <a:rect b="b" l="l" r="r" t="t"/>
                <a:pathLst>
                  <a:path extrusionOk="0" h="28038" w="22644">
                    <a:moveTo>
                      <a:pt x="14039" y="1"/>
                    </a:moveTo>
                    <a:cubicBezTo>
                      <a:pt x="10492" y="1"/>
                      <a:pt x="7331" y="1275"/>
                      <a:pt x="4861" y="3419"/>
                    </a:cubicBezTo>
                    <a:cubicBezTo>
                      <a:pt x="1897" y="5968"/>
                      <a:pt x="0" y="9801"/>
                      <a:pt x="0" y="14039"/>
                    </a:cubicBezTo>
                    <a:cubicBezTo>
                      <a:pt x="0" y="21775"/>
                      <a:pt x="6254" y="28038"/>
                      <a:pt x="14039" y="28038"/>
                    </a:cubicBezTo>
                    <a:cubicBezTo>
                      <a:pt x="17289" y="28038"/>
                      <a:pt x="20292" y="26922"/>
                      <a:pt x="22644" y="25074"/>
                    </a:cubicBezTo>
                    <a:cubicBezTo>
                      <a:pt x="19472" y="22268"/>
                      <a:pt x="17654" y="18238"/>
                      <a:pt x="17654" y="14039"/>
                    </a:cubicBezTo>
                    <a:cubicBezTo>
                      <a:pt x="17654" y="9959"/>
                      <a:pt x="19265" y="6175"/>
                      <a:pt x="22229" y="3379"/>
                    </a:cubicBezTo>
                    <a:lnTo>
                      <a:pt x="22644" y="3004"/>
                    </a:lnTo>
                    <a:lnTo>
                      <a:pt x="22644" y="2964"/>
                    </a:lnTo>
                    <a:cubicBezTo>
                      <a:pt x="20253" y="1117"/>
                      <a:pt x="17289" y="1"/>
                      <a:pt x="14039" y="1"/>
                    </a:cubicBezTo>
                    <a:close/>
                  </a:path>
                </a:pathLst>
              </a:custGeom>
              <a:solidFill>
                <a:srgbClr val="EE9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42"/>
              <p:cNvSpPr/>
              <p:nvPr/>
            </p:nvSpPr>
            <p:spPr>
              <a:xfrm>
                <a:off x="3211779" y="2613675"/>
                <a:ext cx="1233713" cy="1597727"/>
              </a:xfrm>
              <a:custGeom>
                <a:rect b="b" l="l" r="r" t="t"/>
                <a:pathLst>
                  <a:path extrusionOk="0" h="26063" w="20125">
                    <a:moveTo>
                      <a:pt x="13051" y="0"/>
                    </a:moveTo>
                    <a:cubicBezTo>
                      <a:pt x="9919" y="0"/>
                      <a:pt x="6876" y="1117"/>
                      <a:pt x="4525" y="3172"/>
                    </a:cubicBezTo>
                    <a:cubicBezTo>
                      <a:pt x="1650" y="5642"/>
                      <a:pt x="0" y="9267"/>
                      <a:pt x="0" y="13051"/>
                    </a:cubicBezTo>
                    <a:cubicBezTo>
                      <a:pt x="0" y="20214"/>
                      <a:pt x="5849" y="26062"/>
                      <a:pt x="13051" y="26062"/>
                    </a:cubicBezTo>
                    <a:cubicBezTo>
                      <a:pt x="15600" y="26062"/>
                      <a:pt x="18030" y="25361"/>
                      <a:pt x="20124" y="23958"/>
                    </a:cubicBezTo>
                    <a:cubicBezTo>
                      <a:pt x="17289" y="21033"/>
                      <a:pt x="15679" y="17121"/>
                      <a:pt x="15679" y="13051"/>
                    </a:cubicBezTo>
                    <a:cubicBezTo>
                      <a:pt x="15679" y="8892"/>
                      <a:pt x="17249" y="5069"/>
                      <a:pt x="20124" y="2105"/>
                    </a:cubicBezTo>
                    <a:cubicBezTo>
                      <a:pt x="18030" y="741"/>
                      <a:pt x="15600" y="0"/>
                      <a:pt x="13051" y="0"/>
                    </a:cubicBezTo>
                    <a:close/>
                  </a:path>
                </a:pathLst>
              </a:custGeom>
              <a:solidFill>
                <a:srgbClr val="6F26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2"/>
              <p:cNvSpPr/>
              <p:nvPr/>
            </p:nvSpPr>
            <p:spPr>
              <a:xfrm>
                <a:off x="3151213" y="1251050"/>
                <a:ext cx="1718186" cy="1483827"/>
              </a:xfrm>
              <a:custGeom>
                <a:rect b="b" l="l" r="r" t="t"/>
                <a:pathLst>
                  <a:path extrusionOk="0" h="24205" w="28028">
                    <a:moveTo>
                      <a:pt x="14039" y="0"/>
                    </a:moveTo>
                    <a:cubicBezTo>
                      <a:pt x="6254" y="0"/>
                      <a:pt x="0" y="6303"/>
                      <a:pt x="0" y="14038"/>
                    </a:cubicBezTo>
                    <a:cubicBezTo>
                      <a:pt x="0" y="18030"/>
                      <a:pt x="1690" y="21655"/>
                      <a:pt x="4367" y="24204"/>
                    </a:cubicBezTo>
                    <a:cubicBezTo>
                      <a:pt x="4406" y="24165"/>
                      <a:pt x="4406" y="24165"/>
                      <a:pt x="4446" y="24165"/>
                    </a:cubicBezTo>
                    <a:cubicBezTo>
                      <a:pt x="7084" y="21863"/>
                      <a:pt x="10492" y="20579"/>
                      <a:pt x="14039" y="20579"/>
                    </a:cubicBezTo>
                    <a:cubicBezTo>
                      <a:pt x="17536" y="20579"/>
                      <a:pt x="20954" y="21863"/>
                      <a:pt x="23582" y="24165"/>
                    </a:cubicBezTo>
                    <a:lnTo>
                      <a:pt x="23671" y="24204"/>
                    </a:lnTo>
                    <a:cubicBezTo>
                      <a:pt x="26348" y="21655"/>
                      <a:pt x="28028" y="18030"/>
                      <a:pt x="28028" y="14038"/>
                    </a:cubicBezTo>
                    <a:cubicBezTo>
                      <a:pt x="28028" y="9800"/>
                      <a:pt x="26141" y="5967"/>
                      <a:pt x="23177" y="3418"/>
                    </a:cubicBezTo>
                    <a:cubicBezTo>
                      <a:pt x="20707" y="1274"/>
                      <a:pt x="17536" y="0"/>
                      <a:pt x="14039" y="0"/>
                    </a:cubicBezTo>
                    <a:close/>
                  </a:path>
                </a:pathLst>
              </a:custGeom>
              <a:solidFill>
                <a:srgbClr val="6F26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2"/>
              <p:cNvSpPr/>
              <p:nvPr/>
            </p:nvSpPr>
            <p:spPr>
              <a:xfrm>
                <a:off x="3211779" y="1311555"/>
                <a:ext cx="1597053" cy="1340318"/>
              </a:xfrm>
              <a:custGeom>
                <a:rect b="b" l="l" r="r" t="t"/>
                <a:pathLst>
                  <a:path extrusionOk="0" h="21864" w="26052">
                    <a:moveTo>
                      <a:pt x="13051" y="1"/>
                    </a:moveTo>
                    <a:cubicBezTo>
                      <a:pt x="5849" y="1"/>
                      <a:pt x="0" y="5849"/>
                      <a:pt x="0" y="13051"/>
                    </a:cubicBezTo>
                    <a:cubicBezTo>
                      <a:pt x="0" y="16341"/>
                      <a:pt x="1235" y="19473"/>
                      <a:pt x="3458" y="21864"/>
                    </a:cubicBezTo>
                    <a:cubicBezTo>
                      <a:pt x="6175" y="19760"/>
                      <a:pt x="9553" y="18604"/>
                      <a:pt x="13051" y="18604"/>
                    </a:cubicBezTo>
                    <a:cubicBezTo>
                      <a:pt x="16508" y="18604"/>
                      <a:pt x="19877" y="19760"/>
                      <a:pt x="22594" y="21864"/>
                    </a:cubicBezTo>
                    <a:cubicBezTo>
                      <a:pt x="24817" y="19473"/>
                      <a:pt x="26052" y="16341"/>
                      <a:pt x="26052" y="13051"/>
                    </a:cubicBezTo>
                    <a:cubicBezTo>
                      <a:pt x="26052" y="9268"/>
                      <a:pt x="24412" y="5642"/>
                      <a:pt x="21527" y="3172"/>
                    </a:cubicBezTo>
                    <a:cubicBezTo>
                      <a:pt x="19186" y="1117"/>
                      <a:pt x="16133" y="1"/>
                      <a:pt x="13051" y="1"/>
                    </a:cubicBezTo>
                    <a:close/>
                  </a:path>
                </a:pathLst>
              </a:custGeom>
              <a:solidFill>
                <a:srgbClr val="C84F5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3" name="Google Shape;1323;p42"/>
            <p:cNvGrpSpPr/>
            <p:nvPr/>
          </p:nvGrpSpPr>
          <p:grpSpPr>
            <a:xfrm>
              <a:off x="3863376" y="1773103"/>
              <a:ext cx="305386" cy="338602"/>
              <a:chOff x="3300325" y="249875"/>
              <a:chExt cx="433725" cy="480900"/>
            </a:xfrm>
          </p:grpSpPr>
          <p:sp>
            <p:nvSpPr>
              <p:cNvPr id="1324" name="Google Shape;1324;p42"/>
              <p:cNvSpPr/>
              <p:nvPr/>
            </p:nvSpPr>
            <p:spPr>
              <a:xfrm>
                <a:off x="3610875" y="334550"/>
                <a:ext cx="56475" cy="28250"/>
              </a:xfrm>
              <a:custGeom>
                <a:rect b="b" l="l" r="r" t="t"/>
                <a:pathLst>
                  <a:path extrusionOk="0" h="1130" w="2259">
                    <a:moveTo>
                      <a:pt x="566" y="0"/>
                    </a:moveTo>
                    <a:cubicBezTo>
                      <a:pt x="253" y="0"/>
                      <a:pt x="0" y="253"/>
                      <a:pt x="0" y="567"/>
                    </a:cubicBezTo>
                    <a:cubicBezTo>
                      <a:pt x="0" y="877"/>
                      <a:pt x="253" y="1130"/>
                      <a:pt x="566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5" name="Google Shape;1325;p42"/>
              <p:cNvSpPr/>
              <p:nvPr/>
            </p:nvSpPr>
            <p:spPr>
              <a:xfrm>
                <a:off x="3467675" y="249875"/>
                <a:ext cx="46400" cy="56475"/>
              </a:xfrm>
              <a:custGeom>
                <a:rect b="b" l="l" r="r" t="t"/>
                <a:pathLst>
                  <a:path extrusionOk="0" h="2259" w="1856">
                    <a:moveTo>
                      <a:pt x="647" y="1"/>
                    </a:moveTo>
                    <a:cubicBezTo>
                      <a:pt x="562" y="1"/>
                      <a:pt x="476" y="20"/>
                      <a:pt x="395" y="60"/>
                    </a:cubicBezTo>
                    <a:cubicBezTo>
                      <a:pt x="115" y="198"/>
                      <a:pt x="1" y="539"/>
                      <a:pt x="142" y="819"/>
                    </a:cubicBezTo>
                    <a:lnTo>
                      <a:pt x="705" y="1948"/>
                    </a:lnTo>
                    <a:cubicBezTo>
                      <a:pt x="806" y="2144"/>
                      <a:pt x="1004" y="2259"/>
                      <a:pt x="1211" y="2259"/>
                    </a:cubicBezTo>
                    <a:cubicBezTo>
                      <a:pt x="1296" y="2259"/>
                      <a:pt x="1383" y="2239"/>
                      <a:pt x="1464" y="2198"/>
                    </a:cubicBezTo>
                    <a:cubicBezTo>
                      <a:pt x="1744" y="2059"/>
                      <a:pt x="1856" y="1722"/>
                      <a:pt x="1717" y="1442"/>
                    </a:cubicBezTo>
                    <a:lnTo>
                      <a:pt x="1151" y="313"/>
                    </a:lnTo>
                    <a:cubicBezTo>
                      <a:pt x="1053" y="114"/>
                      <a:pt x="853" y="1"/>
                      <a:pt x="6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6" name="Google Shape;1326;p42"/>
              <p:cNvSpPr/>
              <p:nvPr/>
            </p:nvSpPr>
            <p:spPr>
              <a:xfrm>
                <a:off x="3566525" y="249875"/>
                <a:ext cx="46400" cy="56475"/>
              </a:xfrm>
              <a:custGeom>
                <a:rect b="b" l="l" r="r" t="t"/>
                <a:pathLst>
                  <a:path extrusionOk="0" h="2259" w="1856">
                    <a:moveTo>
                      <a:pt x="1210" y="1"/>
                    </a:moveTo>
                    <a:cubicBezTo>
                      <a:pt x="1003" y="1"/>
                      <a:pt x="803" y="114"/>
                      <a:pt x="705" y="313"/>
                    </a:cubicBezTo>
                    <a:lnTo>
                      <a:pt x="139" y="1442"/>
                    </a:lnTo>
                    <a:cubicBezTo>
                      <a:pt x="1" y="1719"/>
                      <a:pt x="115" y="2059"/>
                      <a:pt x="392" y="2198"/>
                    </a:cubicBezTo>
                    <a:cubicBezTo>
                      <a:pt x="474" y="2239"/>
                      <a:pt x="561" y="2259"/>
                      <a:pt x="646" y="2259"/>
                    </a:cubicBezTo>
                    <a:cubicBezTo>
                      <a:pt x="852" y="2259"/>
                      <a:pt x="1051" y="2144"/>
                      <a:pt x="1151" y="1948"/>
                    </a:cubicBezTo>
                    <a:lnTo>
                      <a:pt x="1714" y="819"/>
                    </a:lnTo>
                    <a:cubicBezTo>
                      <a:pt x="1856" y="539"/>
                      <a:pt x="1741" y="198"/>
                      <a:pt x="1461" y="60"/>
                    </a:cubicBezTo>
                    <a:cubicBezTo>
                      <a:pt x="1381" y="20"/>
                      <a:pt x="129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7" name="Google Shape;1327;p42"/>
              <p:cNvSpPr/>
              <p:nvPr/>
            </p:nvSpPr>
            <p:spPr>
              <a:xfrm>
                <a:off x="3413250" y="334550"/>
                <a:ext cx="56500" cy="28250"/>
              </a:xfrm>
              <a:custGeom>
                <a:rect b="b" l="l" r="r" t="t"/>
                <a:pathLst>
                  <a:path extrusionOk="0" h="1130" w="2260">
                    <a:moveTo>
                      <a:pt x="567" y="0"/>
                    </a:moveTo>
                    <a:cubicBezTo>
                      <a:pt x="254" y="0"/>
                      <a:pt x="1" y="253"/>
                      <a:pt x="1" y="567"/>
                    </a:cubicBezTo>
                    <a:cubicBezTo>
                      <a:pt x="1" y="877"/>
                      <a:pt x="254" y="1130"/>
                      <a:pt x="567" y="1130"/>
                    </a:cubicBezTo>
                    <a:lnTo>
                      <a:pt x="1696" y="1130"/>
                    </a:lnTo>
                    <a:cubicBezTo>
                      <a:pt x="2006" y="1130"/>
                      <a:pt x="2259" y="877"/>
                      <a:pt x="2259" y="567"/>
                    </a:cubicBezTo>
                    <a:cubicBezTo>
                      <a:pt x="2259" y="253"/>
                      <a:pt x="2006" y="0"/>
                      <a:pt x="1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8" name="Google Shape;1328;p42"/>
              <p:cNvSpPr/>
              <p:nvPr/>
            </p:nvSpPr>
            <p:spPr>
              <a:xfrm>
                <a:off x="3300325" y="476675"/>
                <a:ext cx="84725" cy="254100"/>
              </a:xfrm>
              <a:custGeom>
                <a:rect b="b" l="l" r="r" t="t"/>
                <a:pathLst>
                  <a:path extrusionOk="0" h="10164" w="3389">
                    <a:moveTo>
                      <a:pt x="567" y="1"/>
                    </a:moveTo>
                    <a:cubicBezTo>
                      <a:pt x="254" y="1"/>
                      <a:pt x="1" y="251"/>
                      <a:pt x="1" y="564"/>
                    </a:cubicBezTo>
                    <a:lnTo>
                      <a:pt x="1" y="9598"/>
                    </a:lnTo>
                    <a:cubicBezTo>
                      <a:pt x="1" y="9911"/>
                      <a:pt x="254" y="10164"/>
                      <a:pt x="567" y="10164"/>
                    </a:cubicBezTo>
                    <a:lnTo>
                      <a:pt x="2825" y="10164"/>
                    </a:lnTo>
                    <a:cubicBezTo>
                      <a:pt x="3136" y="10164"/>
                      <a:pt x="3389" y="9911"/>
                      <a:pt x="3389" y="9598"/>
                    </a:cubicBezTo>
                    <a:lnTo>
                      <a:pt x="3389" y="564"/>
                    </a:lnTo>
                    <a:cubicBezTo>
                      <a:pt x="3389" y="251"/>
                      <a:pt x="3136" y="1"/>
                      <a:pt x="2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29" name="Google Shape;1329;p42"/>
              <p:cNvSpPr/>
              <p:nvPr/>
            </p:nvSpPr>
            <p:spPr>
              <a:xfrm>
                <a:off x="3413250" y="335525"/>
                <a:ext cx="320800" cy="395250"/>
              </a:xfrm>
              <a:custGeom>
                <a:rect b="b" l="l" r="r" t="t"/>
                <a:pathLst>
                  <a:path extrusionOk="0" h="15810" w="12832">
                    <a:moveTo>
                      <a:pt x="3954" y="1"/>
                    </a:moveTo>
                    <a:cubicBezTo>
                      <a:pt x="3641" y="1"/>
                      <a:pt x="3388" y="254"/>
                      <a:pt x="3388" y="564"/>
                    </a:cubicBezTo>
                    <a:cubicBezTo>
                      <a:pt x="3388" y="1871"/>
                      <a:pt x="2879" y="4225"/>
                      <a:pt x="1922" y="5186"/>
                    </a:cubicBezTo>
                    <a:cubicBezTo>
                      <a:pt x="1274" y="5830"/>
                      <a:pt x="723" y="6065"/>
                      <a:pt x="1" y="6427"/>
                    </a:cubicBezTo>
                    <a:lnTo>
                      <a:pt x="1" y="14897"/>
                    </a:lnTo>
                    <a:cubicBezTo>
                      <a:pt x="1109" y="15268"/>
                      <a:pt x="2515" y="15810"/>
                      <a:pt x="4659" y="15810"/>
                    </a:cubicBezTo>
                    <a:lnTo>
                      <a:pt x="8351" y="15810"/>
                    </a:lnTo>
                    <a:cubicBezTo>
                      <a:pt x="9567" y="15810"/>
                      <a:pt x="10516" y="14680"/>
                      <a:pt x="10046" y="13491"/>
                    </a:cubicBezTo>
                    <a:cubicBezTo>
                      <a:pt x="11019" y="13226"/>
                      <a:pt x="11546" y="12172"/>
                      <a:pt x="11175" y="11233"/>
                    </a:cubicBezTo>
                    <a:cubicBezTo>
                      <a:pt x="12386" y="10901"/>
                      <a:pt x="12832" y="9408"/>
                      <a:pt x="11992" y="8468"/>
                    </a:cubicBezTo>
                    <a:cubicBezTo>
                      <a:pt x="12314" y="8107"/>
                      <a:pt x="12467" y="7625"/>
                      <a:pt x="12410" y="7143"/>
                    </a:cubicBezTo>
                    <a:cubicBezTo>
                      <a:pt x="12311" y="6267"/>
                      <a:pt x="11495" y="5647"/>
                      <a:pt x="10612" y="5647"/>
                    </a:cubicBezTo>
                    <a:lnTo>
                      <a:pt x="6213" y="5647"/>
                    </a:lnTo>
                    <a:cubicBezTo>
                      <a:pt x="6586" y="4975"/>
                      <a:pt x="6785" y="3081"/>
                      <a:pt x="6776" y="2307"/>
                    </a:cubicBezTo>
                    <a:cubicBezTo>
                      <a:pt x="6761" y="1027"/>
                      <a:pt x="5701" y="1"/>
                      <a:pt x="4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330" name="Google Shape;1330;p42"/>
            <p:cNvGrpSpPr/>
            <p:nvPr/>
          </p:nvGrpSpPr>
          <p:grpSpPr>
            <a:xfrm>
              <a:off x="3567053" y="3270280"/>
              <a:ext cx="339200" cy="339271"/>
              <a:chOff x="5049725" y="2027900"/>
              <a:chExt cx="481750" cy="481850"/>
            </a:xfrm>
          </p:grpSpPr>
          <p:sp>
            <p:nvSpPr>
              <p:cNvPr id="1331" name="Google Shape;1331;p42"/>
              <p:cNvSpPr/>
              <p:nvPr/>
            </p:nvSpPr>
            <p:spPr>
              <a:xfrm>
                <a:off x="5191775" y="2394925"/>
                <a:ext cx="197625" cy="114825"/>
              </a:xfrm>
              <a:custGeom>
                <a:rect b="b" l="l" r="r" t="t"/>
                <a:pathLst>
                  <a:path extrusionOk="0" h="4593" w="7905">
                    <a:moveTo>
                      <a:pt x="0" y="0"/>
                    </a:moveTo>
                    <a:lnTo>
                      <a:pt x="0" y="566"/>
                    </a:lnTo>
                    <a:cubicBezTo>
                      <a:pt x="3" y="1298"/>
                      <a:pt x="479" y="1949"/>
                      <a:pt x="1178" y="2171"/>
                    </a:cubicBezTo>
                    <a:cubicBezTo>
                      <a:pt x="1407" y="3502"/>
                      <a:pt x="2560" y="4593"/>
                      <a:pt x="3954" y="4593"/>
                    </a:cubicBezTo>
                    <a:cubicBezTo>
                      <a:pt x="5345" y="4593"/>
                      <a:pt x="6499" y="3502"/>
                      <a:pt x="6728" y="2171"/>
                    </a:cubicBezTo>
                    <a:cubicBezTo>
                      <a:pt x="7426" y="1949"/>
                      <a:pt x="7902" y="1298"/>
                      <a:pt x="7905" y="566"/>
                    </a:cubicBezTo>
                    <a:lnTo>
                      <a:pt x="79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2" name="Google Shape;1332;p42"/>
              <p:cNvSpPr/>
              <p:nvPr/>
            </p:nvSpPr>
            <p:spPr>
              <a:xfrm>
                <a:off x="5113625" y="2027900"/>
                <a:ext cx="347300" cy="338825"/>
              </a:xfrm>
              <a:custGeom>
                <a:rect b="b" l="l" r="r" t="t"/>
                <a:pathLst>
                  <a:path extrusionOk="0" h="13553" w="13892">
                    <a:moveTo>
                      <a:pt x="7080" y="2260"/>
                    </a:moveTo>
                    <a:cubicBezTo>
                      <a:pt x="9574" y="2263"/>
                      <a:pt x="11594" y="4284"/>
                      <a:pt x="11597" y="6777"/>
                    </a:cubicBezTo>
                    <a:cubicBezTo>
                      <a:pt x="11597" y="7090"/>
                      <a:pt x="11344" y="7340"/>
                      <a:pt x="11031" y="7340"/>
                    </a:cubicBezTo>
                    <a:cubicBezTo>
                      <a:pt x="10718" y="7340"/>
                      <a:pt x="10468" y="7090"/>
                      <a:pt x="10468" y="6777"/>
                    </a:cubicBezTo>
                    <a:cubicBezTo>
                      <a:pt x="10465" y="4907"/>
                      <a:pt x="8950" y="3392"/>
                      <a:pt x="7080" y="3389"/>
                    </a:cubicBezTo>
                    <a:cubicBezTo>
                      <a:pt x="6767" y="3389"/>
                      <a:pt x="6514" y="3136"/>
                      <a:pt x="6514" y="2826"/>
                    </a:cubicBezTo>
                    <a:cubicBezTo>
                      <a:pt x="6514" y="2513"/>
                      <a:pt x="6767" y="2260"/>
                      <a:pt x="7080" y="2260"/>
                    </a:cubicBezTo>
                    <a:close/>
                    <a:moveTo>
                      <a:pt x="7070" y="1"/>
                    </a:moveTo>
                    <a:cubicBezTo>
                      <a:pt x="6595" y="1"/>
                      <a:pt x="6111" y="50"/>
                      <a:pt x="5623" y="152"/>
                    </a:cubicBezTo>
                    <a:cubicBezTo>
                      <a:pt x="3075" y="685"/>
                      <a:pt x="1001" y="2754"/>
                      <a:pt x="459" y="5301"/>
                    </a:cubicBezTo>
                    <a:cubicBezTo>
                      <a:pt x="1" y="7469"/>
                      <a:pt x="567" y="9644"/>
                      <a:pt x="2015" y="11270"/>
                    </a:cubicBezTo>
                    <a:cubicBezTo>
                      <a:pt x="2584" y="11908"/>
                      <a:pt x="2952" y="12703"/>
                      <a:pt x="3072" y="13552"/>
                    </a:cubicBezTo>
                    <a:lnTo>
                      <a:pt x="11088" y="13552"/>
                    </a:lnTo>
                    <a:cubicBezTo>
                      <a:pt x="11221" y="12691"/>
                      <a:pt x="11597" y="11887"/>
                      <a:pt x="12175" y="11233"/>
                    </a:cubicBezTo>
                    <a:cubicBezTo>
                      <a:pt x="13259" y="10002"/>
                      <a:pt x="13892" y="8418"/>
                      <a:pt x="13892" y="6777"/>
                    </a:cubicBezTo>
                    <a:cubicBezTo>
                      <a:pt x="13892" y="2969"/>
                      <a:pt x="10766" y="1"/>
                      <a:pt x="70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3" name="Google Shape;1333;p42"/>
              <p:cNvSpPr/>
              <p:nvPr/>
            </p:nvSpPr>
            <p:spPr>
              <a:xfrm>
                <a:off x="5049725" y="2197300"/>
                <a:ext cx="56400" cy="28275"/>
              </a:xfrm>
              <a:custGeom>
                <a:rect b="b" l="l" r="r" t="t"/>
                <a:pathLst>
                  <a:path extrusionOk="0" h="1131" w="2256">
                    <a:moveTo>
                      <a:pt x="563" y="1"/>
                    </a:moveTo>
                    <a:cubicBezTo>
                      <a:pt x="250" y="1"/>
                      <a:pt x="0" y="254"/>
                      <a:pt x="0" y="567"/>
                    </a:cubicBezTo>
                    <a:cubicBezTo>
                      <a:pt x="0" y="877"/>
                      <a:pt x="250" y="1130"/>
                      <a:pt x="563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4" name="Google Shape;1334;p42"/>
              <p:cNvSpPr/>
              <p:nvPr/>
            </p:nvSpPr>
            <p:spPr>
              <a:xfrm>
                <a:off x="5052575" y="2102800"/>
                <a:ext cx="50850" cy="48075"/>
              </a:xfrm>
              <a:custGeom>
                <a:rect b="b" l="l" r="r" t="t"/>
                <a:pathLst>
                  <a:path extrusionOk="0" h="1923" w="2034">
                    <a:moveTo>
                      <a:pt x="623" y="0"/>
                    </a:moveTo>
                    <a:cubicBezTo>
                      <a:pt x="478" y="0"/>
                      <a:pt x="333" y="56"/>
                      <a:pt x="224" y="167"/>
                    </a:cubicBezTo>
                    <a:cubicBezTo>
                      <a:pt x="4" y="384"/>
                      <a:pt x="1" y="736"/>
                      <a:pt x="214" y="959"/>
                    </a:cubicBezTo>
                    <a:lnTo>
                      <a:pt x="1015" y="1757"/>
                    </a:lnTo>
                    <a:cubicBezTo>
                      <a:pt x="1125" y="1867"/>
                      <a:pt x="1269" y="1922"/>
                      <a:pt x="1413" y="1922"/>
                    </a:cubicBezTo>
                    <a:cubicBezTo>
                      <a:pt x="1558" y="1922"/>
                      <a:pt x="1702" y="1867"/>
                      <a:pt x="1813" y="1757"/>
                    </a:cubicBezTo>
                    <a:cubicBezTo>
                      <a:pt x="2033" y="1534"/>
                      <a:pt x="2033" y="1179"/>
                      <a:pt x="1813" y="959"/>
                    </a:cubicBezTo>
                    <a:lnTo>
                      <a:pt x="1015" y="158"/>
                    </a:lnTo>
                    <a:cubicBezTo>
                      <a:pt x="906" y="53"/>
                      <a:pt x="764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5" name="Google Shape;1335;p42"/>
              <p:cNvSpPr/>
              <p:nvPr/>
            </p:nvSpPr>
            <p:spPr>
              <a:xfrm>
                <a:off x="5052575" y="2272175"/>
                <a:ext cx="50700" cy="47900"/>
              </a:xfrm>
              <a:custGeom>
                <a:rect b="b" l="l" r="r" t="t"/>
                <a:pathLst>
                  <a:path extrusionOk="0" h="1916" w="2028">
                    <a:moveTo>
                      <a:pt x="1405" y="0"/>
                    </a:moveTo>
                    <a:cubicBezTo>
                      <a:pt x="1264" y="0"/>
                      <a:pt x="1124" y="53"/>
                      <a:pt x="1015" y="159"/>
                    </a:cubicBezTo>
                    <a:lnTo>
                      <a:pt x="214" y="960"/>
                    </a:lnTo>
                    <a:cubicBezTo>
                      <a:pt x="1" y="1179"/>
                      <a:pt x="4" y="1532"/>
                      <a:pt x="224" y="1749"/>
                    </a:cubicBezTo>
                    <a:cubicBezTo>
                      <a:pt x="333" y="1860"/>
                      <a:pt x="478" y="1916"/>
                      <a:pt x="623" y="1916"/>
                    </a:cubicBezTo>
                    <a:cubicBezTo>
                      <a:pt x="764" y="1916"/>
                      <a:pt x="906" y="1863"/>
                      <a:pt x="1015" y="1758"/>
                    </a:cubicBezTo>
                    <a:lnTo>
                      <a:pt x="1813" y="960"/>
                    </a:lnTo>
                    <a:cubicBezTo>
                      <a:pt x="2027" y="737"/>
                      <a:pt x="2024" y="384"/>
                      <a:pt x="1804" y="168"/>
                    </a:cubicBezTo>
                    <a:cubicBezTo>
                      <a:pt x="1695" y="56"/>
                      <a:pt x="1550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6" name="Google Shape;1336;p42"/>
              <p:cNvSpPr/>
              <p:nvPr/>
            </p:nvSpPr>
            <p:spPr>
              <a:xfrm>
                <a:off x="5475050" y="2197300"/>
                <a:ext cx="56425" cy="28275"/>
              </a:xfrm>
              <a:custGeom>
                <a:rect b="b" l="l" r="r" t="t"/>
                <a:pathLst>
                  <a:path extrusionOk="0" h="1131" w="2257">
                    <a:moveTo>
                      <a:pt x="564" y="1"/>
                    </a:moveTo>
                    <a:cubicBezTo>
                      <a:pt x="251" y="1"/>
                      <a:pt x="1" y="254"/>
                      <a:pt x="1" y="567"/>
                    </a:cubicBezTo>
                    <a:cubicBezTo>
                      <a:pt x="1" y="877"/>
                      <a:pt x="251" y="1130"/>
                      <a:pt x="564" y="1130"/>
                    </a:cubicBezTo>
                    <a:lnTo>
                      <a:pt x="1693" y="1130"/>
                    </a:lnTo>
                    <a:cubicBezTo>
                      <a:pt x="2006" y="1130"/>
                      <a:pt x="2256" y="877"/>
                      <a:pt x="2256" y="567"/>
                    </a:cubicBezTo>
                    <a:cubicBezTo>
                      <a:pt x="2256" y="254"/>
                      <a:pt x="2006" y="1"/>
                      <a:pt x="16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7" name="Google Shape;1337;p42"/>
              <p:cNvSpPr/>
              <p:nvPr/>
            </p:nvSpPr>
            <p:spPr>
              <a:xfrm>
                <a:off x="5477925" y="2102800"/>
                <a:ext cx="50675" cy="47900"/>
              </a:xfrm>
              <a:custGeom>
                <a:rect b="b" l="l" r="r" t="t"/>
                <a:pathLst>
                  <a:path extrusionOk="0" h="1916" w="2027">
                    <a:moveTo>
                      <a:pt x="1405" y="0"/>
                    </a:moveTo>
                    <a:cubicBezTo>
                      <a:pt x="1264" y="0"/>
                      <a:pt x="1123" y="53"/>
                      <a:pt x="1015" y="158"/>
                    </a:cubicBezTo>
                    <a:lnTo>
                      <a:pt x="214" y="959"/>
                    </a:lnTo>
                    <a:cubicBezTo>
                      <a:pt x="0" y="1179"/>
                      <a:pt x="3" y="1531"/>
                      <a:pt x="223" y="1748"/>
                    </a:cubicBezTo>
                    <a:cubicBezTo>
                      <a:pt x="333" y="1860"/>
                      <a:pt x="478" y="1915"/>
                      <a:pt x="623" y="1915"/>
                    </a:cubicBezTo>
                    <a:cubicBezTo>
                      <a:pt x="764" y="1915"/>
                      <a:pt x="905" y="1863"/>
                      <a:pt x="1015" y="1757"/>
                    </a:cubicBezTo>
                    <a:lnTo>
                      <a:pt x="1813" y="959"/>
                    </a:lnTo>
                    <a:cubicBezTo>
                      <a:pt x="2027" y="736"/>
                      <a:pt x="2024" y="384"/>
                      <a:pt x="1804" y="167"/>
                    </a:cubicBezTo>
                    <a:cubicBezTo>
                      <a:pt x="1694" y="56"/>
                      <a:pt x="1549" y="0"/>
                      <a:pt x="1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38" name="Google Shape;1338;p42"/>
              <p:cNvSpPr/>
              <p:nvPr/>
            </p:nvSpPr>
            <p:spPr>
              <a:xfrm>
                <a:off x="5477775" y="2272000"/>
                <a:ext cx="50825" cy="48075"/>
              </a:xfrm>
              <a:custGeom>
                <a:rect b="b" l="l" r="r" t="t"/>
                <a:pathLst>
                  <a:path extrusionOk="0" h="1923" w="2033">
                    <a:moveTo>
                      <a:pt x="621" y="1"/>
                    </a:moveTo>
                    <a:cubicBezTo>
                      <a:pt x="476" y="1"/>
                      <a:pt x="331" y="56"/>
                      <a:pt x="220" y="166"/>
                    </a:cubicBezTo>
                    <a:cubicBezTo>
                      <a:pt x="0" y="388"/>
                      <a:pt x="0" y="744"/>
                      <a:pt x="220" y="967"/>
                    </a:cubicBezTo>
                    <a:lnTo>
                      <a:pt x="1021" y="1765"/>
                    </a:lnTo>
                    <a:cubicBezTo>
                      <a:pt x="1129" y="1870"/>
                      <a:pt x="1270" y="1923"/>
                      <a:pt x="1411" y="1923"/>
                    </a:cubicBezTo>
                    <a:cubicBezTo>
                      <a:pt x="1555" y="1923"/>
                      <a:pt x="1700" y="1867"/>
                      <a:pt x="1810" y="1756"/>
                    </a:cubicBezTo>
                    <a:cubicBezTo>
                      <a:pt x="2030" y="1539"/>
                      <a:pt x="2033" y="1186"/>
                      <a:pt x="1819" y="967"/>
                    </a:cubicBezTo>
                    <a:lnTo>
                      <a:pt x="1021" y="166"/>
                    </a:lnTo>
                    <a:cubicBezTo>
                      <a:pt x="910" y="56"/>
                      <a:pt x="765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1339" name="Google Shape;1339;p42"/>
            <p:cNvGrpSpPr/>
            <p:nvPr/>
          </p:nvGrpSpPr>
          <p:grpSpPr>
            <a:xfrm>
              <a:off x="5205887" y="1994965"/>
              <a:ext cx="339253" cy="339253"/>
              <a:chOff x="1492675" y="2620775"/>
              <a:chExt cx="481825" cy="481825"/>
            </a:xfrm>
          </p:grpSpPr>
          <p:sp>
            <p:nvSpPr>
              <p:cNvPr id="1340" name="Google Shape;1340;p42"/>
              <p:cNvSpPr/>
              <p:nvPr/>
            </p:nvSpPr>
            <p:spPr>
              <a:xfrm>
                <a:off x="1677125" y="2620775"/>
                <a:ext cx="112950" cy="113850"/>
              </a:xfrm>
              <a:custGeom>
                <a:rect b="b" l="l" r="r" t="t"/>
                <a:pathLst>
                  <a:path extrusionOk="0" h="4554" w="4518">
                    <a:moveTo>
                      <a:pt x="2259" y="0"/>
                    </a:moveTo>
                    <a:cubicBezTo>
                      <a:pt x="1009" y="0"/>
                      <a:pt x="0" y="1048"/>
                      <a:pt x="0" y="2298"/>
                    </a:cubicBezTo>
                    <a:cubicBezTo>
                      <a:pt x="0" y="3544"/>
                      <a:pt x="1009" y="4553"/>
                      <a:pt x="2259" y="4553"/>
                    </a:cubicBezTo>
                    <a:cubicBezTo>
                      <a:pt x="3505" y="4553"/>
                      <a:pt x="4517" y="3544"/>
                      <a:pt x="4517" y="2298"/>
                    </a:cubicBezTo>
                    <a:cubicBezTo>
                      <a:pt x="4517" y="1048"/>
                      <a:pt x="3505" y="0"/>
                      <a:pt x="22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341" name="Google Shape;1341;p42"/>
              <p:cNvSpPr/>
              <p:nvPr/>
            </p:nvSpPr>
            <p:spPr>
              <a:xfrm>
                <a:off x="1492675" y="2734675"/>
                <a:ext cx="481825" cy="367925"/>
              </a:xfrm>
              <a:custGeom>
                <a:rect b="b" l="l" r="r" t="t"/>
                <a:pathLst>
                  <a:path extrusionOk="0" h="14717" w="19273">
                    <a:moveTo>
                      <a:pt x="5120" y="4517"/>
                    </a:moveTo>
                    <a:cubicBezTo>
                      <a:pt x="5623" y="4517"/>
                      <a:pt x="5873" y="5122"/>
                      <a:pt x="5517" y="5481"/>
                    </a:cubicBezTo>
                    <a:cubicBezTo>
                      <a:pt x="5403" y="5595"/>
                      <a:pt x="5262" y="5647"/>
                      <a:pt x="5123" y="5647"/>
                    </a:cubicBezTo>
                    <a:cubicBezTo>
                      <a:pt x="4833" y="5647"/>
                      <a:pt x="4554" y="5421"/>
                      <a:pt x="4554" y="5080"/>
                    </a:cubicBezTo>
                    <a:cubicBezTo>
                      <a:pt x="4554" y="4767"/>
                      <a:pt x="4807" y="4517"/>
                      <a:pt x="5120" y="4517"/>
                    </a:cubicBezTo>
                    <a:close/>
                    <a:moveTo>
                      <a:pt x="3991" y="0"/>
                    </a:moveTo>
                    <a:cubicBezTo>
                      <a:pt x="3677" y="0"/>
                      <a:pt x="3425" y="250"/>
                      <a:pt x="3425" y="563"/>
                    </a:cubicBezTo>
                    <a:lnTo>
                      <a:pt x="3425" y="2572"/>
                    </a:lnTo>
                    <a:cubicBezTo>
                      <a:pt x="2455" y="3367"/>
                      <a:pt x="1750" y="4439"/>
                      <a:pt x="1401" y="5646"/>
                    </a:cubicBezTo>
                    <a:lnTo>
                      <a:pt x="564" y="5646"/>
                    </a:lnTo>
                    <a:cubicBezTo>
                      <a:pt x="251" y="5646"/>
                      <a:pt x="1" y="5896"/>
                      <a:pt x="1" y="6209"/>
                    </a:cubicBezTo>
                    <a:lnTo>
                      <a:pt x="1" y="9597"/>
                    </a:lnTo>
                    <a:cubicBezTo>
                      <a:pt x="1" y="9910"/>
                      <a:pt x="251" y="10163"/>
                      <a:pt x="564" y="10163"/>
                    </a:cubicBezTo>
                    <a:lnTo>
                      <a:pt x="1850" y="10163"/>
                    </a:lnTo>
                    <a:cubicBezTo>
                      <a:pt x="2446" y="11322"/>
                      <a:pt x="3391" y="12265"/>
                      <a:pt x="4554" y="12858"/>
                    </a:cubicBezTo>
                    <a:lnTo>
                      <a:pt x="4554" y="14153"/>
                    </a:lnTo>
                    <a:cubicBezTo>
                      <a:pt x="4554" y="14463"/>
                      <a:pt x="4807" y="14716"/>
                      <a:pt x="5120" y="14716"/>
                    </a:cubicBezTo>
                    <a:lnTo>
                      <a:pt x="7378" y="14716"/>
                    </a:lnTo>
                    <a:cubicBezTo>
                      <a:pt x="7688" y="14716"/>
                      <a:pt x="7941" y="14463"/>
                      <a:pt x="7941" y="14153"/>
                    </a:cubicBezTo>
                    <a:lnTo>
                      <a:pt x="7941" y="13551"/>
                    </a:lnTo>
                    <a:lnTo>
                      <a:pt x="11329" y="13551"/>
                    </a:lnTo>
                    <a:lnTo>
                      <a:pt x="11329" y="14153"/>
                    </a:lnTo>
                    <a:cubicBezTo>
                      <a:pt x="11329" y="14463"/>
                      <a:pt x="11582" y="14716"/>
                      <a:pt x="11895" y="14716"/>
                    </a:cubicBezTo>
                    <a:lnTo>
                      <a:pt x="14154" y="14716"/>
                    </a:lnTo>
                    <a:cubicBezTo>
                      <a:pt x="14464" y="14716"/>
                      <a:pt x="14717" y="14463"/>
                      <a:pt x="14717" y="14153"/>
                    </a:cubicBezTo>
                    <a:lnTo>
                      <a:pt x="14717" y="12864"/>
                    </a:lnTo>
                    <a:cubicBezTo>
                      <a:pt x="16647" y="11880"/>
                      <a:pt x="17945" y="9958"/>
                      <a:pt x="18107" y="7808"/>
                    </a:cubicBezTo>
                    <a:cubicBezTo>
                      <a:pt x="18800" y="7582"/>
                      <a:pt x="19270" y="6938"/>
                      <a:pt x="19273" y="6209"/>
                    </a:cubicBezTo>
                    <a:lnTo>
                      <a:pt x="19273" y="5080"/>
                    </a:lnTo>
                    <a:cubicBezTo>
                      <a:pt x="19273" y="4767"/>
                      <a:pt x="19020" y="4517"/>
                      <a:pt x="18707" y="4517"/>
                    </a:cubicBezTo>
                    <a:cubicBezTo>
                      <a:pt x="18393" y="4517"/>
                      <a:pt x="18144" y="4767"/>
                      <a:pt x="18144" y="5080"/>
                    </a:cubicBezTo>
                    <a:lnTo>
                      <a:pt x="18144" y="6209"/>
                    </a:lnTo>
                    <a:cubicBezTo>
                      <a:pt x="18141" y="6300"/>
                      <a:pt x="18116" y="6387"/>
                      <a:pt x="18074" y="6465"/>
                    </a:cubicBezTo>
                    <a:cubicBezTo>
                      <a:pt x="17647" y="3454"/>
                      <a:pt x="15021" y="1129"/>
                      <a:pt x="11895" y="1129"/>
                    </a:cubicBezTo>
                    <a:lnTo>
                      <a:pt x="7378" y="1129"/>
                    </a:lnTo>
                    <a:cubicBezTo>
                      <a:pt x="7020" y="1129"/>
                      <a:pt x="6665" y="1166"/>
                      <a:pt x="6315" y="1232"/>
                    </a:cubicBezTo>
                    <a:cubicBezTo>
                      <a:pt x="5788" y="464"/>
                      <a:pt x="4921" y="3"/>
                      <a:pt x="39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342" name="Google Shape;1342;p42"/>
            <p:cNvSpPr/>
            <p:nvPr/>
          </p:nvSpPr>
          <p:spPr>
            <a:xfrm>
              <a:off x="4943708" y="3449019"/>
              <a:ext cx="339253" cy="299542"/>
            </a:xfrm>
            <a:custGeom>
              <a:rect b="b" l="l" r="r" t="t"/>
              <a:pathLst>
                <a:path extrusionOk="0" h="17017" w="19273">
                  <a:moveTo>
                    <a:pt x="5119" y="1"/>
                  </a:moveTo>
                  <a:cubicBezTo>
                    <a:pt x="2198" y="1"/>
                    <a:pt x="0" y="2389"/>
                    <a:pt x="0" y="5554"/>
                  </a:cubicBezTo>
                  <a:cubicBezTo>
                    <a:pt x="0" y="8974"/>
                    <a:pt x="2744" y="11311"/>
                    <a:pt x="6902" y="14855"/>
                  </a:cubicBezTo>
                  <a:cubicBezTo>
                    <a:pt x="7607" y="15458"/>
                    <a:pt x="8408" y="16138"/>
                    <a:pt x="9239" y="16867"/>
                  </a:cubicBezTo>
                  <a:cubicBezTo>
                    <a:pt x="9352" y="16966"/>
                    <a:pt x="9493" y="17016"/>
                    <a:pt x="9635" y="17016"/>
                  </a:cubicBezTo>
                  <a:cubicBezTo>
                    <a:pt x="9776" y="17016"/>
                    <a:pt x="9918" y="16966"/>
                    <a:pt x="10031" y="16867"/>
                  </a:cubicBezTo>
                  <a:cubicBezTo>
                    <a:pt x="10862" y="16138"/>
                    <a:pt x="11663" y="15458"/>
                    <a:pt x="12370" y="14855"/>
                  </a:cubicBezTo>
                  <a:cubicBezTo>
                    <a:pt x="16526" y="11314"/>
                    <a:pt x="19272" y="8974"/>
                    <a:pt x="19272" y="5554"/>
                  </a:cubicBezTo>
                  <a:cubicBezTo>
                    <a:pt x="19272" y="2389"/>
                    <a:pt x="17071" y="1"/>
                    <a:pt x="14153" y="1"/>
                  </a:cubicBezTo>
                  <a:cubicBezTo>
                    <a:pt x="13105" y="1"/>
                    <a:pt x="12148" y="332"/>
                    <a:pt x="11301" y="986"/>
                  </a:cubicBezTo>
                  <a:cubicBezTo>
                    <a:pt x="10491" y="1612"/>
                    <a:pt x="9952" y="2410"/>
                    <a:pt x="9636" y="2991"/>
                  </a:cubicBezTo>
                  <a:cubicBezTo>
                    <a:pt x="9317" y="2410"/>
                    <a:pt x="8778" y="1612"/>
                    <a:pt x="7968" y="986"/>
                  </a:cubicBezTo>
                  <a:cubicBezTo>
                    <a:pt x="7122" y="332"/>
                    <a:pt x="6164" y="1"/>
                    <a:pt x="5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343" name="Google Shape;1343;p42"/>
          <p:cNvSpPr/>
          <p:nvPr/>
        </p:nvSpPr>
        <p:spPr>
          <a:xfrm>
            <a:off x="802025" y="110173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4" name="Google Shape;1344;p42"/>
          <p:cNvSpPr/>
          <p:nvPr/>
        </p:nvSpPr>
        <p:spPr>
          <a:xfrm>
            <a:off x="802025" y="2866550"/>
            <a:ext cx="408300" cy="40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5" name="Google Shape;1345;p42"/>
          <p:cNvSpPr/>
          <p:nvPr/>
        </p:nvSpPr>
        <p:spPr>
          <a:xfrm>
            <a:off x="7981475" y="110173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6" name="Google Shape;1346;p42"/>
          <p:cNvSpPr/>
          <p:nvPr/>
        </p:nvSpPr>
        <p:spPr>
          <a:xfrm>
            <a:off x="7981475" y="2866550"/>
            <a:ext cx="4083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3"/>
          <p:cNvSpPr txBox="1"/>
          <p:nvPr/>
        </p:nvSpPr>
        <p:spPr>
          <a:xfrm>
            <a:off x="1188014" y="1387100"/>
            <a:ext cx="118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3" name="Google Shape;1353;p43"/>
          <p:cNvSpPr txBox="1"/>
          <p:nvPr/>
        </p:nvSpPr>
        <p:spPr>
          <a:xfrm>
            <a:off x="1187975" y="1816700"/>
            <a:ext cx="118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4" name="Google Shape;1354;p43"/>
          <p:cNvSpPr txBox="1"/>
          <p:nvPr/>
        </p:nvSpPr>
        <p:spPr>
          <a:xfrm>
            <a:off x="6767999" y="3515275"/>
            <a:ext cx="118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It’s the farthest planet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5" name="Google Shape;1355;p43"/>
          <p:cNvSpPr txBox="1"/>
          <p:nvPr/>
        </p:nvSpPr>
        <p:spPr>
          <a:xfrm>
            <a:off x="6767999" y="1387100"/>
            <a:ext cx="118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6" name="Google Shape;1356;p43"/>
          <p:cNvSpPr txBox="1"/>
          <p:nvPr/>
        </p:nvSpPr>
        <p:spPr>
          <a:xfrm>
            <a:off x="6767999" y="1816700"/>
            <a:ext cx="118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7" name="Google Shape;1357;p43"/>
          <p:cNvSpPr txBox="1"/>
          <p:nvPr/>
        </p:nvSpPr>
        <p:spPr>
          <a:xfrm>
            <a:off x="1188022" y="3515275"/>
            <a:ext cx="1188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</a:t>
            </a: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8" name="Google Shape;1358;p43"/>
          <p:cNvSpPr txBox="1"/>
          <p:nvPr/>
        </p:nvSpPr>
        <p:spPr>
          <a:xfrm>
            <a:off x="1188022" y="3085675"/>
            <a:ext cx="118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9" name="Google Shape;1359;p43"/>
          <p:cNvSpPr txBox="1"/>
          <p:nvPr/>
        </p:nvSpPr>
        <p:spPr>
          <a:xfrm>
            <a:off x="6767999" y="3085677"/>
            <a:ext cx="1188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360" name="Google Shape;1360;p43"/>
          <p:cNvGrpSpPr/>
          <p:nvPr/>
        </p:nvGrpSpPr>
        <p:grpSpPr>
          <a:xfrm>
            <a:off x="2736075" y="1066750"/>
            <a:ext cx="3672000" cy="3672000"/>
            <a:chOff x="2736075" y="1066750"/>
            <a:chExt cx="3672000" cy="3672000"/>
          </a:xfrm>
        </p:grpSpPr>
        <p:sp>
          <p:nvSpPr>
            <p:cNvPr id="1361" name="Google Shape;1361;p43"/>
            <p:cNvSpPr/>
            <p:nvPr/>
          </p:nvSpPr>
          <p:spPr>
            <a:xfrm>
              <a:off x="2917200" y="1247913"/>
              <a:ext cx="3309600" cy="33096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2736075" y="1066750"/>
              <a:ext cx="3672000" cy="3672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3" name="Google Shape;1363;p43"/>
            <p:cNvGrpSpPr/>
            <p:nvPr/>
          </p:nvGrpSpPr>
          <p:grpSpPr>
            <a:xfrm>
              <a:off x="2772465" y="1163282"/>
              <a:ext cx="3599035" cy="3478949"/>
              <a:chOff x="2321782" y="1066746"/>
              <a:chExt cx="4026216" cy="3891877"/>
            </a:xfrm>
          </p:grpSpPr>
          <p:grpSp>
            <p:nvGrpSpPr>
              <p:cNvPr id="1364" name="Google Shape;1364;p43"/>
              <p:cNvGrpSpPr/>
              <p:nvPr/>
            </p:nvGrpSpPr>
            <p:grpSpPr>
              <a:xfrm>
                <a:off x="3068840" y="3358338"/>
                <a:ext cx="901200" cy="901200"/>
                <a:chOff x="3068840" y="3112763"/>
                <a:chExt cx="901200" cy="901200"/>
              </a:xfrm>
            </p:grpSpPr>
            <p:sp>
              <p:nvSpPr>
                <p:cNvPr id="1365" name="Google Shape;1365;p43"/>
                <p:cNvSpPr/>
                <p:nvPr/>
              </p:nvSpPr>
              <p:spPr>
                <a:xfrm>
                  <a:off x="3068840" y="3112763"/>
                  <a:ext cx="901200" cy="901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6" name="Google Shape;1366;p43"/>
                <p:cNvSpPr/>
                <p:nvPr/>
              </p:nvSpPr>
              <p:spPr>
                <a:xfrm>
                  <a:off x="3322228" y="3387645"/>
                  <a:ext cx="394445" cy="351446"/>
                </a:xfrm>
                <a:custGeom>
                  <a:rect b="b" l="l" r="r" t="t"/>
                  <a:pathLst>
                    <a:path extrusionOk="0" h="891" w="1000">
                      <a:moveTo>
                        <a:pt x="736" y="59"/>
                      </a:moveTo>
                      <a:cubicBezTo>
                        <a:pt x="832" y="59"/>
                        <a:pt x="945" y="154"/>
                        <a:pt x="945" y="286"/>
                      </a:cubicBezTo>
                      <a:lnTo>
                        <a:pt x="945" y="341"/>
                      </a:lnTo>
                      <a:cubicBezTo>
                        <a:pt x="945" y="341"/>
                        <a:pt x="927" y="418"/>
                        <a:pt x="868" y="531"/>
                      </a:cubicBezTo>
                      <a:cubicBezTo>
                        <a:pt x="773" y="663"/>
                        <a:pt x="659" y="758"/>
                        <a:pt x="491" y="836"/>
                      </a:cubicBezTo>
                      <a:cubicBezTo>
                        <a:pt x="151" y="681"/>
                        <a:pt x="73" y="418"/>
                        <a:pt x="55" y="341"/>
                      </a:cubicBezTo>
                      <a:lnTo>
                        <a:pt x="55" y="322"/>
                      </a:lnTo>
                      <a:lnTo>
                        <a:pt x="55" y="286"/>
                      </a:lnTo>
                      <a:cubicBezTo>
                        <a:pt x="55" y="154"/>
                        <a:pt x="169" y="59"/>
                        <a:pt x="264" y="59"/>
                      </a:cubicBezTo>
                      <a:cubicBezTo>
                        <a:pt x="378" y="59"/>
                        <a:pt x="455" y="136"/>
                        <a:pt x="473" y="250"/>
                      </a:cubicBezTo>
                      <a:lnTo>
                        <a:pt x="473" y="286"/>
                      </a:lnTo>
                      <a:lnTo>
                        <a:pt x="527" y="286"/>
                      </a:lnTo>
                      <a:lnTo>
                        <a:pt x="527" y="250"/>
                      </a:lnTo>
                      <a:cubicBezTo>
                        <a:pt x="527" y="136"/>
                        <a:pt x="623" y="59"/>
                        <a:pt x="736" y="59"/>
                      </a:cubicBezTo>
                      <a:close/>
                      <a:moveTo>
                        <a:pt x="264" y="0"/>
                      </a:moveTo>
                      <a:cubicBezTo>
                        <a:pt x="114" y="0"/>
                        <a:pt x="1" y="154"/>
                        <a:pt x="1" y="286"/>
                      </a:cubicBezTo>
                      <a:lnTo>
                        <a:pt x="1" y="341"/>
                      </a:lnTo>
                      <a:cubicBezTo>
                        <a:pt x="1" y="363"/>
                        <a:pt x="55" y="722"/>
                        <a:pt x="491" y="890"/>
                      </a:cubicBezTo>
                      <a:lnTo>
                        <a:pt x="509" y="890"/>
                      </a:lnTo>
                      <a:cubicBezTo>
                        <a:pt x="909" y="740"/>
                        <a:pt x="982" y="400"/>
                        <a:pt x="1000" y="341"/>
                      </a:cubicBezTo>
                      <a:lnTo>
                        <a:pt x="1000" y="286"/>
                      </a:lnTo>
                      <a:cubicBezTo>
                        <a:pt x="1000" y="154"/>
                        <a:pt x="886" y="0"/>
                        <a:pt x="736" y="0"/>
                      </a:cubicBezTo>
                      <a:cubicBezTo>
                        <a:pt x="641" y="0"/>
                        <a:pt x="546" y="59"/>
                        <a:pt x="491" y="136"/>
                      </a:cubicBezTo>
                      <a:cubicBezTo>
                        <a:pt x="455" y="59"/>
                        <a:pt x="359" y="0"/>
                        <a:pt x="26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7" name="Google Shape;1367;p43"/>
              <p:cNvGrpSpPr/>
              <p:nvPr/>
            </p:nvGrpSpPr>
            <p:grpSpPr>
              <a:xfrm>
                <a:off x="3068853" y="1791425"/>
                <a:ext cx="901200" cy="901200"/>
                <a:chOff x="3422603" y="1488188"/>
                <a:chExt cx="901200" cy="901200"/>
              </a:xfrm>
            </p:grpSpPr>
            <p:sp>
              <p:nvSpPr>
                <p:cNvPr id="1368" name="Google Shape;1368;p43"/>
                <p:cNvSpPr/>
                <p:nvPr/>
              </p:nvSpPr>
              <p:spPr>
                <a:xfrm>
                  <a:off x="3422603" y="1488188"/>
                  <a:ext cx="901200" cy="901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43"/>
                <p:cNvSpPr/>
                <p:nvPr/>
              </p:nvSpPr>
              <p:spPr>
                <a:xfrm>
                  <a:off x="3667105" y="1759786"/>
                  <a:ext cx="412195" cy="304902"/>
                </a:xfrm>
                <a:custGeom>
                  <a:rect b="b" l="l" r="r" t="t"/>
                  <a:pathLst>
                    <a:path extrusionOk="0" h="773" w="1045">
                      <a:moveTo>
                        <a:pt x="663" y="68"/>
                      </a:moveTo>
                      <a:lnTo>
                        <a:pt x="967" y="354"/>
                      </a:lnTo>
                      <a:cubicBezTo>
                        <a:pt x="986" y="354"/>
                        <a:pt x="986" y="373"/>
                        <a:pt x="986" y="391"/>
                      </a:cubicBezTo>
                      <a:cubicBezTo>
                        <a:pt x="986" y="409"/>
                        <a:pt x="986" y="432"/>
                        <a:pt x="967" y="432"/>
                      </a:cubicBezTo>
                      <a:lnTo>
                        <a:pt x="663" y="713"/>
                      </a:lnTo>
                      <a:lnTo>
                        <a:pt x="663" y="545"/>
                      </a:lnTo>
                      <a:lnTo>
                        <a:pt x="382" y="545"/>
                      </a:lnTo>
                      <a:cubicBezTo>
                        <a:pt x="250" y="545"/>
                        <a:pt x="155" y="618"/>
                        <a:pt x="114" y="695"/>
                      </a:cubicBezTo>
                      <a:cubicBezTo>
                        <a:pt x="77" y="259"/>
                        <a:pt x="477" y="205"/>
                        <a:pt x="495" y="205"/>
                      </a:cubicBezTo>
                      <a:lnTo>
                        <a:pt x="663" y="205"/>
                      </a:lnTo>
                      <a:lnTo>
                        <a:pt x="663" y="68"/>
                      </a:lnTo>
                      <a:close/>
                      <a:moveTo>
                        <a:pt x="661" y="0"/>
                      </a:moveTo>
                      <a:cubicBezTo>
                        <a:pt x="650" y="0"/>
                        <a:pt x="636" y="5"/>
                        <a:pt x="627" y="14"/>
                      </a:cubicBezTo>
                      <a:cubicBezTo>
                        <a:pt x="609" y="14"/>
                        <a:pt x="591" y="32"/>
                        <a:pt x="591" y="50"/>
                      </a:cubicBezTo>
                      <a:lnTo>
                        <a:pt x="591" y="146"/>
                      </a:lnTo>
                      <a:lnTo>
                        <a:pt x="495" y="146"/>
                      </a:lnTo>
                      <a:cubicBezTo>
                        <a:pt x="495" y="146"/>
                        <a:pt x="0" y="205"/>
                        <a:pt x="59" y="713"/>
                      </a:cubicBezTo>
                      <a:cubicBezTo>
                        <a:pt x="59" y="749"/>
                        <a:pt x="77" y="772"/>
                        <a:pt x="96" y="772"/>
                      </a:cubicBezTo>
                      <a:cubicBezTo>
                        <a:pt x="114" y="772"/>
                        <a:pt x="155" y="772"/>
                        <a:pt x="155" y="731"/>
                      </a:cubicBezTo>
                      <a:cubicBezTo>
                        <a:pt x="191" y="677"/>
                        <a:pt x="268" y="600"/>
                        <a:pt x="382" y="600"/>
                      </a:cubicBezTo>
                      <a:lnTo>
                        <a:pt x="591" y="600"/>
                      </a:lnTo>
                      <a:lnTo>
                        <a:pt x="591" y="713"/>
                      </a:lnTo>
                      <a:cubicBezTo>
                        <a:pt x="591" y="749"/>
                        <a:pt x="609" y="772"/>
                        <a:pt x="627" y="772"/>
                      </a:cubicBezTo>
                      <a:lnTo>
                        <a:pt x="681" y="772"/>
                      </a:lnTo>
                      <a:lnTo>
                        <a:pt x="1004" y="486"/>
                      </a:lnTo>
                      <a:cubicBezTo>
                        <a:pt x="1045" y="450"/>
                        <a:pt x="1045" y="432"/>
                        <a:pt x="1045" y="391"/>
                      </a:cubicBezTo>
                      <a:cubicBezTo>
                        <a:pt x="1045" y="354"/>
                        <a:pt x="1045" y="318"/>
                        <a:pt x="1004" y="295"/>
                      </a:cubicBezTo>
                      <a:lnTo>
                        <a:pt x="681" y="14"/>
                      </a:lnTo>
                      <a:cubicBezTo>
                        <a:pt x="681" y="5"/>
                        <a:pt x="672" y="0"/>
                        <a:pt x="6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0" name="Google Shape;1370;p43"/>
              <p:cNvGrpSpPr/>
              <p:nvPr/>
            </p:nvGrpSpPr>
            <p:grpSpPr>
              <a:xfrm>
                <a:off x="4713178" y="1791425"/>
                <a:ext cx="901200" cy="901200"/>
                <a:chOff x="5173953" y="1791425"/>
                <a:chExt cx="901200" cy="901200"/>
              </a:xfrm>
            </p:grpSpPr>
            <p:sp>
              <p:nvSpPr>
                <p:cNvPr id="1371" name="Google Shape;1371;p43"/>
                <p:cNvSpPr/>
                <p:nvPr/>
              </p:nvSpPr>
              <p:spPr>
                <a:xfrm>
                  <a:off x="5173953" y="1791425"/>
                  <a:ext cx="901200" cy="901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2" name="Google Shape;1372;p43"/>
                <p:cNvSpPr/>
                <p:nvPr/>
              </p:nvSpPr>
              <p:spPr>
                <a:xfrm>
                  <a:off x="5471339" y="2041258"/>
                  <a:ext cx="306484" cy="401540"/>
                </a:xfrm>
                <a:custGeom>
                  <a:rect b="b" l="l" r="r" t="t"/>
                  <a:pathLst>
                    <a:path extrusionOk="0" h="1018" w="777">
                      <a:moveTo>
                        <a:pt x="681" y="55"/>
                      </a:moveTo>
                      <a:cubicBezTo>
                        <a:pt x="699" y="55"/>
                        <a:pt x="722" y="78"/>
                        <a:pt x="722" y="96"/>
                      </a:cubicBezTo>
                      <a:lnTo>
                        <a:pt x="722" y="927"/>
                      </a:lnTo>
                      <a:lnTo>
                        <a:pt x="418" y="682"/>
                      </a:lnTo>
                      <a:cubicBezTo>
                        <a:pt x="418" y="664"/>
                        <a:pt x="400" y="664"/>
                        <a:pt x="381" y="664"/>
                      </a:cubicBezTo>
                      <a:cubicBezTo>
                        <a:pt x="381" y="664"/>
                        <a:pt x="359" y="664"/>
                        <a:pt x="359" y="682"/>
                      </a:cubicBezTo>
                      <a:lnTo>
                        <a:pt x="59" y="927"/>
                      </a:lnTo>
                      <a:lnTo>
                        <a:pt x="59" y="96"/>
                      </a:lnTo>
                      <a:cubicBezTo>
                        <a:pt x="59" y="78"/>
                        <a:pt x="77" y="55"/>
                        <a:pt x="95" y="55"/>
                      </a:cubicBezTo>
                      <a:close/>
                      <a:moveTo>
                        <a:pt x="95" y="1"/>
                      </a:moveTo>
                      <a:cubicBezTo>
                        <a:pt x="41" y="1"/>
                        <a:pt x="0" y="37"/>
                        <a:pt x="0" y="96"/>
                      </a:cubicBezTo>
                      <a:lnTo>
                        <a:pt x="0" y="963"/>
                      </a:lnTo>
                      <a:cubicBezTo>
                        <a:pt x="0" y="986"/>
                        <a:pt x="0" y="1004"/>
                        <a:pt x="18" y="1004"/>
                      </a:cubicBezTo>
                      <a:cubicBezTo>
                        <a:pt x="30" y="1013"/>
                        <a:pt x="40" y="1018"/>
                        <a:pt x="49" y="1018"/>
                      </a:cubicBezTo>
                      <a:cubicBezTo>
                        <a:pt x="59" y="1018"/>
                        <a:pt x="68" y="1013"/>
                        <a:pt x="77" y="1004"/>
                      </a:cubicBezTo>
                      <a:lnTo>
                        <a:pt x="381" y="718"/>
                      </a:lnTo>
                      <a:lnTo>
                        <a:pt x="699" y="1004"/>
                      </a:lnTo>
                      <a:lnTo>
                        <a:pt x="758" y="1004"/>
                      </a:lnTo>
                      <a:cubicBezTo>
                        <a:pt x="777" y="1004"/>
                        <a:pt x="777" y="986"/>
                        <a:pt x="777" y="963"/>
                      </a:cubicBezTo>
                      <a:lnTo>
                        <a:pt x="777" y="96"/>
                      </a:lnTo>
                      <a:cubicBezTo>
                        <a:pt x="777" y="37"/>
                        <a:pt x="740" y="1"/>
                        <a:pt x="6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73" name="Google Shape;1373;p43"/>
              <p:cNvGrpSpPr/>
              <p:nvPr/>
            </p:nvGrpSpPr>
            <p:grpSpPr>
              <a:xfrm>
                <a:off x="4713165" y="3358350"/>
                <a:ext cx="901200" cy="901200"/>
                <a:chOff x="5173940" y="3466575"/>
                <a:chExt cx="901200" cy="901200"/>
              </a:xfrm>
            </p:grpSpPr>
            <p:sp>
              <p:nvSpPr>
                <p:cNvPr id="1374" name="Google Shape;1374;p43"/>
                <p:cNvSpPr/>
                <p:nvPr/>
              </p:nvSpPr>
              <p:spPr>
                <a:xfrm>
                  <a:off x="5173940" y="3466575"/>
                  <a:ext cx="901200" cy="901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43"/>
                <p:cNvSpPr/>
                <p:nvPr/>
              </p:nvSpPr>
              <p:spPr>
                <a:xfrm>
                  <a:off x="5422991" y="3708319"/>
                  <a:ext cx="403123" cy="417712"/>
                </a:xfrm>
                <a:custGeom>
                  <a:rect b="b" l="l" r="r" t="t"/>
                  <a:pathLst>
                    <a:path extrusionOk="0" h="1059" w="1022">
                      <a:moveTo>
                        <a:pt x="963" y="73"/>
                      </a:moveTo>
                      <a:lnTo>
                        <a:pt x="777" y="1004"/>
                      </a:lnTo>
                      <a:lnTo>
                        <a:pt x="754" y="1004"/>
                      </a:lnTo>
                      <a:lnTo>
                        <a:pt x="509" y="586"/>
                      </a:lnTo>
                      <a:lnTo>
                        <a:pt x="55" y="359"/>
                      </a:lnTo>
                      <a:lnTo>
                        <a:pt x="963" y="73"/>
                      </a:lnTo>
                      <a:close/>
                      <a:moveTo>
                        <a:pt x="945" y="1"/>
                      </a:moveTo>
                      <a:lnTo>
                        <a:pt x="36" y="300"/>
                      </a:lnTo>
                      <a:cubicBezTo>
                        <a:pt x="18" y="300"/>
                        <a:pt x="0" y="341"/>
                        <a:pt x="0" y="359"/>
                      </a:cubicBezTo>
                      <a:cubicBezTo>
                        <a:pt x="0" y="377"/>
                        <a:pt x="0" y="396"/>
                        <a:pt x="36" y="414"/>
                      </a:cubicBezTo>
                      <a:lnTo>
                        <a:pt x="472" y="623"/>
                      </a:lnTo>
                      <a:lnTo>
                        <a:pt x="718" y="1022"/>
                      </a:lnTo>
                      <a:cubicBezTo>
                        <a:pt x="718" y="1040"/>
                        <a:pt x="736" y="1059"/>
                        <a:pt x="754" y="1059"/>
                      </a:cubicBezTo>
                      <a:lnTo>
                        <a:pt x="777" y="1059"/>
                      </a:lnTo>
                      <a:cubicBezTo>
                        <a:pt x="795" y="1059"/>
                        <a:pt x="813" y="1040"/>
                        <a:pt x="831" y="1004"/>
                      </a:cubicBezTo>
                      <a:lnTo>
                        <a:pt x="1022" y="73"/>
                      </a:lnTo>
                      <a:cubicBezTo>
                        <a:pt x="1022" y="55"/>
                        <a:pt x="1022" y="37"/>
                        <a:pt x="1004" y="19"/>
                      </a:cubicBezTo>
                      <a:cubicBezTo>
                        <a:pt x="981" y="1"/>
                        <a:pt x="963" y="1"/>
                        <a:pt x="9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76" name="Google Shape;1376;p43"/>
              <p:cNvSpPr/>
              <p:nvPr/>
            </p:nvSpPr>
            <p:spPr>
              <a:xfrm rot="1951376">
                <a:off x="3827558" y="1272248"/>
                <a:ext cx="993246" cy="784344"/>
              </a:xfrm>
              <a:custGeom>
                <a:rect b="b" l="l" r="r" t="t"/>
                <a:pathLst>
                  <a:path extrusionOk="0" h="9011" w="11411">
                    <a:moveTo>
                      <a:pt x="8224" y="0"/>
                    </a:moveTo>
                    <a:lnTo>
                      <a:pt x="8224" y="1612"/>
                    </a:lnTo>
                    <a:cubicBezTo>
                      <a:pt x="7974" y="1562"/>
                      <a:pt x="7711" y="1562"/>
                      <a:pt x="7499" y="1562"/>
                    </a:cubicBezTo>
                    <a:cubicBezTo>
                      <a:pt x="3338" y="1562"/>
                      <a:pt x="1" y="4899"/>
                      <a:pt x="1" y="9010"/>
                    </a:cubicBezTo>
                    <a:lnTo>
                      <a:pt x="2450" y="9010"/>
                    </a:lnTo>
                    <a:cubicBezTo>
                      <a:pt x="2450" y="6249"/>
                      <a:pt x="4687" y="4012"/>
                      <a:pt x="7499" y="4012"/>
                    </a:cubicBezTo>
                    <a:cubicBezTo>
                      <a:pt x="7711" y="4012"/>
                      <a:pt x="7974" y="4012"/>
                      <a:pt x="8224" y="4062"/>
                    </a:cubicBezTo>
                    <a:lnTo>
                      <a:pt x="8224" y="5986"/>
                    </a:lnTo>
                    <a:lnTo>
                      <a:pt x="9736" y="4536"/>
                    </a:lnTo>
                    <a:lnTo>
                      <a:pt x="9786" y="4474"/>
                    </a:lnTo>
                    <a:lnTo>
                      <a:pt x="11410" y="2974"/>
                    </a:lnTo>
                    <a:lnTo>
                      <a:pt x="10573" y="2237"/>
                    </a:lnTo>
                    <a:lnTo>
                      <a:pt x="10473" y="2087"/>
                    </a:lnTo>
                    <a:lnTo>
                      <a:pt x="82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3"/>
              <p:cNvSpPr/>
              <p:nvPr/>
            </p:nvSpPr>
            <p:spPr>
              <a:xfrm rot="7200013">
                <a:off x="5263413" y="2684193"/>
                <a:ext cx="993264" cy="784357"/>
              </a:xfrm>
              <a:custGeom>
                <a:rect b="b" l="l" r="r" t="t"/>
                <a:pathLst>
                  <a:path extrusionOk="0" h="9011" w="11411">
                    <a:moveTo>
                      <a:pt x="8224" y="0"/>
                    </a:moveTo>
                    <a:lnTo>
                      <a:pt x="8224" y="1612"/>
                    </a:lnTo>
                    <a:cubicBezTo>
                      <a:pt x="7974" y="1562"/>
                      <a:pt x="7711" y="1562"/>
                      <a:pt x="7499" y="1562"/>
                    </a:cubicBezTo>
                    <a:cubicBezTo>
                      <a:pt x="3338" y="1562"/>
                      <a:pt x="1" y="4899"/>
                      <a:pt x="1" y="9010"/>
                    </a:cubicBezTo>
                    <a:lnTo>
                      <a:pt x="2450" y="9010"/>
                    </a:lnTo>
                    <a:cubicBezTo>
                      <a:pt x="2450" y="6249"/>
                      <a:pt x="4687" y="4012"/>
                      <a:pt x="7499" y="4012"/>
                    </a:cubicBezTo>
                    <a:cubicBezTo>
                      <a:pt x="7711" y="4012"/>
                      <a:pt x="7974" y="4012"/>
                      <a:pt x="8224" y="4062"/>
                    </a:cubicBezTo>
                    <a:lnTo>
                      <a:pt x="8224" y="5986"/>
                    </a:lnTo>
                    <a:lnTo>
                      <a:pt x="9736" y="4536"/>
                    </a:lnTo>
                    <a:lnTo>
                      <a:pt x="9786" y="4474"/>
                    </a:lnTo>
                    <a:lnTo>
                      <a:pt x="11410" y="2974"/>
                    </a:lnTo>
                    <a:lnTo>
                      <a:pt x="10573" y="2237"/>
                    </a:lnTo>
                    <a:lnTo>
                      <a:pt x="10473" y="2087"/>
                    </a:lnTo>
                    <a:lnTo>
                      <a:pt x="822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3"/>
              <p:cNvSpPr/>
              <p:nvPr/>
            </p:nvSpPr>
            <p:spPr>
              <a:xfrm rot="-8999987">
                <a:off x="3827553" y="3978492"/>
                <a:ext cx="993264" cy="784357"/>
              </a:xfrm>
              <a:custGeom>
                <a:rect b="b" l="l" r="r" t="t"/>
                <a:pathLst>
                  <a:path extrusionOk="0" h="9011" w="11411">
                    <a:moveTo>
                      <a:pt x="8224" y="0"/>
                    </a:moveTo>
                    <a:lnTo>
                      <a:pt x="8224" y="1612"/>
                    </a:lnTo>
                    <a:cubicBezTo>
                      <a:pt x="7974" y="1562"/>
                      <a:pt x="7711" y="1562"/>
                      <a:pt x="7499" y="1562"/>
                    </a:cubicBezTo>
                    <a:cubicBezTo>
                      <a:pt x="3338" y="1562"/>
                      <a:pt x="1" y="4899"/>
                      <a:pt x="1" y="9010"/>
                    </a:cubicBezTo>
                    <a:lnTo>
                      <a:pt x="2450" y="9010"/>
                    </a:lnTo>
                    <a:cubicBezTo>
                      <a:pt x="2450" y="6249"/>
                      <a:pt x="4687" y="4012"/>
                      <a:pt x="7499" y="4012"/>
                    </a:cubicBezTo>
                    <a:cubicBezTo>
                      <a:pt x="7711" y="4012"/>
                      <a:pt x="7974" y="4012"/>
                      <a:pt x="8224" y="4062"/>
                    </a:cubicBezTo>
                    <a:lnTo>
                      <a:pt x="8224" y="5986"/>
                    </a:lnTo>
                    <a:lnTo>
                      <a:pt x="9736" y="4536"/>
                    </a:lnTo>
                    <a:lnTo>
                      <a:pt x="9786" y="4474"/>
                    </a:lnTo>
                    <a:lnTo>
                      <a:pt x="11410" y="2974"/>
                    </a:lnTo>
                    <a:lnTo>
                      <a:pt x="10573" y="2237"/>
                    </a:lnTo>
                    <a:lnTo>
                      <a:pt x="10473" y="2087"/>
                    </a:lnTo>
                    <a:lnTo>
                      <a:pt x="82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3"/>
              <p:cNvSpPr/>
              <p:nvPr/>
            </p:nvSpPr>
            <p:spPr>
              <a:xfrm rot="-3599987">
                <a:off x="2413104" y="2630231"/>
                <a:ext cx="993264" cy="784357"/>
              </a:xfrm>
              <a:custGeom>
                <a:rect b="b" l="l" r="r" t="t"/>
                <a:pathLst>
                  <a:path extrusionOk="0" h="9011" w="11411">
                    <a:moveTo>
                      <a:pt x="8224" y="0"/>
                    </a:moveTo>
                    <a:lnTo>
                      <a:pt x="8224" y="1612"/>
                    </a:lnTo>
                    <a:cubicBezTo>
                      <a:pt x="7974" y="1562"/>
                      <a:pt x="7711" y="1562"/>
                      <a:pt x="7499" y="1562"/>
                    </a:cubicBezTo>
                    <a:cubicBezTo>
                      <a:pt x="3338" y="1562"/>
                      <a:pt x="1" y="4899"/>
                      <a:pt x="1" y="9010"/>
                    </a:cubicBezTo>
                    <a:lnTo>
                      <a:pt x="2450" y="9010"/>
                    </a:lnTo>
                    <a:cubicBezTo>
                      <a:pt x="2450" y="6249"/>
                      <a:pt x="4687" y="4012"/>
                      <a:pt x="7499" y="4012"/>
                    </a:cubicBezTo>
                    <a:cubicBezTo>
                      <a:pt x="7711" y="4012"/>
                      <a:pt x="7974" y="4012"/>
                      <a:pt x="8224" y="4062"/>
                    </a:cubicBezTo>
                    <a:lnTo>
                      <a:pt x="8224" y="5986"/>
                    </a:lnTo>
                    <a:lnTo>
                      <a:pt x="9736" y="4536"/>
                    </a:lnTo>
                    <a:lnTo>
                      <a:pt x="9786" y="4474"/>
                    </a:lnTo>
                    <a:lnTo>
                      <a:pt x="11410" y="2974"/>
                    </a:lnTo>
                    <a:lnTo>
                      <a:pt x="10573" y="2237"/>
                    </a:lnTo>
                    <a:lnTo>
                      <a:pt x="10473" y="2087"/>
                    </a:lnTo>
                    <a:lnTo>
                      <a:pt x="82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879200" y="373642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87920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879200" y="1380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87920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879200" y="25583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87920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6298650" y="1650977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6298650" y="1380325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6298650" y="2558367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6298650" y="2829019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298650" y="3736423"/>
            <a:ext cx="1952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6298650" y="4007075"/>
            <a:ext cx="1952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416275" y="157638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416275" y="2755094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416275" y="3933800"/>
            <a:ext cx="4083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8319425" y="1576388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8319425" y="2755094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8319425" y="3933800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2" name="Google Shape;152;p17"/>
          <p:cNvGrpSpPr/>
          <p:nvPr/>
        </p:nvGrpSpPr>
        <p:grpSpPr>
          <a:xfrm>
            <a:off x="2559562" y="1044350"/>
            <a:ext cx="4024877" cy="3639029"/>
            <a:chOff x="2559562" y="1044350"/>
            <a:chExt cx="4024877" cy="3639029"/>
          </a:xfrm>
        </p:grpSpPr>
        <p:grpSp>
          <p:nvGrpSpPr>
            <p:cNvPr id="153" name="Google Shape;153;p17"/>
            <p:cNvGrpSpPr/>
            <p:nvPr/>
          </p:nvGrpSpPr>
          <p:grpSpPr>
            <a:xfrm>
              <a:off x="2559562" y="1044350"/>
              <a:ext cx="4024877" cy="3639029"/>
              <a:chOff x="2559562" y="1044350"/>
              <a:chExt cx="4024877" cy="3639029"/>
            </a:xfrm>
          </p:grpSpPr>
          <p:sp>
            <p:nvSpPr>
              <p:cNvPr id="154" name="Google Shape;154;p17"/>
              <p:cNvSpPr/>
              <p:nvPr/>
            </p:nvSpPr>
            <p:spPr>
              <a:xfrm>
                <a:off x="2559562" y="1798137"/>
                <a:ext cx="1456434" cy="2374663"/>
              </a:xfrm>
              <a:custGeom>
                <a:rect b="b" l="l" r="r" t="t"/>
                <a:pathLst>
                  <a:path extrusionOk="0" h="11004" w="6749">
                    <a:moveTo>
                      <a:pt x="6748" y="1"/>
                    </a:moveTo>
                    <a:cubicBezTo>
                      <a:pt x="6748" y="1"/>
                      <a:pt x="0" y="2525"/>
                      <a:pt x="526" y="5854"/>
                    </a:cubicBezTo>
                    <a:cubicBezTo>
                      <a:pt x="879" y="8047"/>
                      <a:pt x="3440" y="11003"/>
                      <a:pt x="3440" y="11003"/>
                    </a:cubicBezTo>
                    <a:cubicBezTo>
                      <a:pt x="3440" y="11003"/>
                      <a:pt x="2083" y="8153"/>
                      <a:pt x="3661" y="3924"/>
                    </a:cubicBezTo>
                    <a:cubicBezTo>
                      <a:pt x="4429" y="1841"/>
                      <a:pt x="6748" y="1"/>
                      <a:pt x="6748" y="1"/>
                    </a:cubicBez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2805789" y="1199509"/>
                <a:ext cx="2407465" cy="1218623"/>
              </a:xfrm>
              <a:custGeom>
                <a:rect b="b" l="l" r="r" t="t"/>
                <a:pathLst>
                  <a:path extrusionOk="0" h="5647" w="11156">
                    <a:moveTo>
                      <a:pt x="4721" y="1"/>
                    </a:moveTo>
                    <a:cubicBezTo>
                      <a:pt x="4074" y="1"/>
                      <a:pt x="3474" y="164"/>
                      <a:pt x="2978" y="566"/>
                    </a:cubicBezTo>
                    <a:cubicBezTo>
                      <a:pt x="1268" y="1965"/>
                      <a:pt x="1" y="5646"/>
                      <a:pt x="1" y="5646"/>
                    </a:cubicBezTo>
                    <a:cubicBezTo>
                      <a:pt x="1" y="5646"/>
                      <a:pt x="1773" y="3064"/>
                      <a:pt x="6223" y="2296"/>
                    </a:cubicBezTo>
                    <a:cubicBezTo>
                      <a:pt x="6532" y="2246"/>
                      <a:pt x="6852" y="2225"/>
                      <a:pt x="7174" y="2225"/>
                    </a:cubicBezTo>
                    <a:cubicBezTo>
                      <a:pt x="9134" y="2225"/>
                      <a:pt x="11156" y="3016"/>
                      <a:pt x="11156" y="3016"/>
                    </a:cubicBezTo>
                    <a:cubicBezTo>
                      <a:pt x="11156" y="3016"/>
                      <a:pt x="7503" y="1"/>
                      <a:pt x="47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078142" y="1044350"/>
                <a:ext cx="1952343" cy="1875302"/>
              </a:xfrm>
              <a:custGeom>
                <a:rect b="b" l="l" r="r" t="t"/>
                <a:pathLst>
                  <a:path extrusionOk="0" h="8690" w="9047">
                    <a:moveTo>
                      <a:pt x="3249" y="0"/>
                    </a:moveTo>
                    <a:cubicBezTo>
                      <a:pt x="1572" y="0"/>
                      <a:pt x="1" y="296"/>
                      <a:pt x="1" y="296"/>
                    </a:cubicBezTo>
                    <a:cubicBezTo>
                      <a:pt x="1" y="296"/>
                      <a:pt x="3130" y="538"/>
                      <a:pt x="5981" y="4046"/>
                    </a:cubicBezTo>
                    <a:cubicBezTo>
                      <a:pt x="7385" y="5776"/>
                      <a:pt x="7800" y="8690"/>
                      <a:pt x="7800" y="8690"/>
                    </a:cubicBezTo>
                    <a:cubicBezTo>
                      <a:pt x="7800" y="8690"/>
                      <a:pt x="9047" y="1590"/>
                      <a:pt x="5917" y="385"/>
                    </a:cubicBezTo>
                    <a:cubicBezTo>
                      <a:pt x="5168" y="94"/>
                      <a:pt x="4192" y="0"/>
                      <a:pt x="32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5122395" y="1557520"/>
                <a:ext cx="1462045" cy="2368837"/>
              </a:xfrm>
              <a:custGeom>
                <a:rect b="b" l="l" r="r" t="t"/>
                <a:pathLst>
                  <a:path extrusionOk="0" h="10977" w="6775">
                    <a:moveTo>
                      <a:pt x="3314" y="1"/>
                    </a:moveTo>
                    <a:lnTo>
                      <a:pt x="3314" y="1"/>
                    </a:lnTo>
                    <a:cubicBezTo>
                      <a:pt x="3314" y="1"/>
                      <a:pt x="4692" y="2825"/>
                      <a:pt x="3093" y="7080"/>
                    </a:cubicBezTo>
                    <a:cubicBezTo>
                      <a:pt x="2325" y="9136"/>
                      <a:pt x="0" y="10977"/>
                      <a:pt x="0" y="10977"/>
                    </a:cubicBezTo>
                    <a:cubicBezTo>
                      <a:pt x="0" y="10977"/>
                      <a:pt x="6774" y="8458"/>
                      <a:pt x="6227" y="5149"/>
                    </a:cubicBezTo>
                    <a:cubicBezTo>
                      <a:pt x="5875" y="2935"/>
                      <a:pt x="3314" y="1"/>
                      <a:pt x="3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3926003" y="3307652"/>
                <a:ext cx="2407681" cy="1222723"/>
              </a:xfrm>
              <a:custGeom>
                <a:rect b="b" l="l" r="r" t="t"/>
                <a:pathLst>
                  <a:path extrusionOk="0" h="5666" w="11157">
                    <a:moveTo>
                      <a:pt x="11156" y="1"/>
                    </a:moveTo>
                    <a:cubicBezTo>
                      <a:pt x="11156" y="1"/>
                      <a:pt x="9404" y="2604"/>
                      <a:pt x="4934" y="3351"/>
                    </a:cubicBezTo>
                    <a:cubicBezTo>
                      <a:pt x="4614" y="3405"/>
                      <a:pt x="4283" y="3428"/>
                      <a:pt x="3950" y="3428"/>
                    </a:cubicBezTo>
                    <a:cubicBezTo>
                      <a:pt x="2000" y="3428"/>
                      <a:pt x="1" y="2630"/>
                      <a:pt x="1" y="2630"/>
                    </a:cubicBezTo>
                    <a:lnTo>
                      <a:pt x="1" y="2630"/>
                    </a:lnTo>
                    <a:cubicBezTo>
                      <a:pt x="1" y="2631"/>
                      <a:pt x="3674" y="5665"/>
                      <a:pt x="6448" y="5665"/>
                    </a:cubicBezTo>
                    <a:cubicBezTo>
                      <a:pt x="7091" y="5665"/>
                      <a:pt x="7685" y="5503"/>
                      <a:pt x="8174" y="5102"/>
                    </a:cubicBezTo>
                    <a:cubicBezTo>
                      <a:pt x="9909" y="3703"/>
                      <a:pt x="11156" y="1"/>
                      <a:pt x="111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3113519" y="2810451"/>
                <a:ext cx="1957953" cy="1872928"/>
              </a:xfrm>
              <a:custGeom>
                <a:rect b="b" l="l" r="r" t="t"/>
                <a:pathLst>
                  <a:path extrusionOk="0" h="8679" w="9073">
                    <a:moveTo>
                      <a:pt x="1204" y="1"/>
                    </a:moveTo>
                    <a:cubicBezTo>
                      <a:pt x="1204" y="2"/>
                      <a:pt x="0" y="7122"/>
                      <a:pt x="3156" y="8306"/>
                    </a:cubicBezTo>
                    <a:cubicBezTo>
                      <a:pt x="3876" y="8586"/>
                      <a:pt x="4809" y="8678"/>
                      <a:pt x="5720" y="8678"/>
                    </a:cubicBezTo>
                    <a:cubicBezTo>
                      <a:pt x="7435" y="8678"/>
                      <a:pt x="9073" y="8353"/>
                      <a:pt x="9073" y="8353"/>
                    </a:cubicBezTo>
                    <a:cubicBezTo>
                      <a:pt x="9073" y="8353"/>
                      <a:pt x="5917" y="8132"/>
                      <a:pt x="3045" y="4645"/>
                    </a:cubicBezTo>
                    <a:cubicBezTo>
                      <a:pt x="1641" y="2936"/>
                      <a:pt x="1205" y="1"/>
                      <a:pt x="1204" y="1"/>
                    </a:cubicBezTo>
                    <a:close/>
                  </a:path>
                </a:pathLst>
              </a:custGeom>
              <a:solidFill>
                <a:srgbClr val="53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0" name="Google Shape;160;p17"/>
            <p:cNvGrpSpPr/>
            <p:nvPr/>
          </p:nvGrpSpPr>
          <p:grpSpPr>
            <a:xfrm>
              <a:off x="3836774" y="2113924"/>
              <a:ext cx="1456776" cy="1448263"/>
              <a:chOff x="4237863" y="2512700"/>
              <a:chExt cx="654525" cy="650700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4302838" y="2715425"/>
                <a:ext cx="46875" cy="37525"/>
              </a:xfrm>
              <a:custGeom>
                <a:rect b="b" l="l" r="r" t="t"/>
                <a:pathLst>
                  <a:path extrusionOk="0" h="1501" w="1875">
                    <a:moveTo>
                      <a:pt x="413" y="1"/>
                    </a:moveTo>
                    <a:cubicBezTo>
                      <a:pt x="263" y="313"/>
                      <a:pt x="100" y="626"/>
                      <a:pt x="0" y="938"/>
                    </a:cubicBezTo>
                    <a:lnTo>
                      <a:pt x="1562" y="1500"/>
                    </a:lnTo>
                    <a:cubicBezTo>
                      <a:pt x="1662" y="1250"/>
                      <a:pt x="1775" y="988"/>
                      <a:pt x="1875" y="726"/>
                    </a:cubicBezTo>
                    <a:lnTo>
                      <a:pt x="4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4355013" y="2639825"/>
                <a:ext cx="41575" cy="40325"/>
              </a:xfrm>
              <a:custGeom>
                <a:rect b="b" l="l" r="r" t="t"/>
                <a:pathLst>
                  <a:path extrusionOk="0" h="1613" w="1663">
                    <a:moveTo>
                      <a:pt x="463" y="1"/>
                    </a:moveTo>
                    <a:cubicBezTo>
                      <a:pt x="313" y="150"/>
                      <a:pt x="150" y="363"/>
                      <a:pt x="0" y="525"/>
                    </a:cubicBezTo>
                    <a:lnTo>
                      <a:pt x="1187" y="1613"/>
                    </a:lnTo>
                    <a:lnTo>
                      <a:pt x="1662" y="1150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4325013" y="2672325"/>
                <a:ext cx="46900" cy="41575"/>
              </a:xfrm>
              <a:custGeom>
                <a:rect b="b" l="l" r="r" t="t"/>
                <a:pathLst>
                  <a:path extrusionOk="0" h="1663" w="1876">
                    <a:moveTo>
                      <a:pt x="575" y="0"/>
                    </a:moveTo>
                    <a:cubicBezTo>
                      <a:pt x="363" y="263"/>
                      <a:pt x="151" y="575"/>
                      <a:pt x="1" y="837"/>
                    </a:cubicBezTo>
                    <a:lnTo>
                      <a:pt x="1400" y="1662"/>
                    </a:lnTo>
                    <a:cubicBezTo>
                      <a:pt x="1563" y="1462"/>
                      <a:pt x="1713" y="1200"/>
                      <a:pt x="1875" y="987"/>
                    </a:cubicBezTo>
                    <a:lnTo>
                      <a:pt x="5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4289713" y="2763550"/>
                <a:ext cx="44400" cy="31250"/>
              </a:xfrm>
              <a:custGeom>
                <a:rect b="b" l="l" r="r" t="t"/>
                <a:pathLst>
                  <a:path extrusionOk="0" h="1250" w="1776">
                    <a:moveTo>
                      <a:pt x="213" y="0"/>
                    </a:moveTo>
                    <a:cubicBezTo>
                      <a:pt x="113" y="313"/>
                      <a:pt x="50" y="625"/>
                      <a:pt x="0" y="987"/>
                    </a:cubicBezTo>
                    <a:lnTo>
                      <a:pt x="1613" y="1250"/>
                    </a:lnTo>
                    <a:cubicBezTo>
                      <a:pt x="1675" y="987"/>
                      <a:pt x="1725" y="675"/>
                      <a:pt x="1775" y="413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4366563" y="3006925"/>
                <a:ext cx="41575" cy="41575"/>
              </a:xfrm>
              <a:custGeom>
                <a:rect b="b" l="l" r="r" t="t"/>
                <a:pathLst>
                  <a:path extrusionOk="0" h="1663" w="1663">
                    <a:moveTo>
                      <a:pt x="1200" y="0"/>
                    </a:moveTo>
                    <a:lnTo>
                      <a:pt x="1" y="1150"/>
                    </a:lnTo>
                    <a:cubicBezTo>
                      <a:pt x="213" y="1350"/>
                      <a:pt x="363" y="1512"/>
                      <a:pt x="576" y="1662"/>
                    </a:cubicBezTo>
                    <a:lnTo>
                      <a:pt x="1663" y="412"/>
                    </a:lnTo>
                    <a:cubicBezTo>
                      <a:pt x="1513" y="313"/>
                      <a:pt x="1350" y="150"/>
                      <a:pt x="12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443413" y="3053775"/>
                <a:ext cx="37825" cy="46900"/>
              </a:xfrm>
              <a:custGeom>
                <a:rect b="b" l="l" r="r" t="t"/>
                <a:pathLst>
                  <a:path extrusionOk="0" h="1876" w="1513">
                    <a:moveTo>
                      <a:pt x="726" y="1"/>
                    </a:moveTo>
                    <a:lnTo>
                      <a:pt x="1" y="1463"/>
                    </a:lnTo>
                    <a:cubicBezTo>
                      <a:pt x="313" y="1613"/>
                      <a:pt x="626" y="1775"/>
                      <a:pt x="938" y="1875"/>
                    </a:cubicBezTo>
                    <a:lnTo>
                      <a:pt x="1513" y="313"/>
                    </a:lnTo>
                    <a:cubicBezTo>
                      <a:pt x="1251" y="213"/>
                      <a:pt x="988" y="101"/>
                      <a:pt x="72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490288" y="3068150"/>
                <a:ext cx="32525" cy="45625"/>
              </a:xfrm>
              <a:custGeom>
                <a:rect b="b" l="l" r="r" t="t"/>
                <a:pathLst>
                  <a:path extrusionOk="0" h="1825" w="1301">
                    <a:moveTo>
                      <a:pt x="463" y="0"/>
                    </a:moveTo>
                    <a:lnTo>
                      <a:pt x="0" y="1613"/>
                    </a:lnTo>
                    <a:cubicBezTo>
                      <a:pt x="363" y="1712"/>
                      <a:pt x="675" y="1762"/>
                      <a:pt x="988" y="1825"/>
                    </a:cubicBezTo>
                    <a:lnTo>
                      <a:pt x="1300" y="200"/>
                    </a:lnTo>
                    <a:cubicBezTo>
                      <a:pt x="988" y="150"/>
                      <a:pt x="725" y="100"/>
                      <a:pt x="4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4400313" y="3031600"/>
                <a:ext cx="41875" cy="46875"/>
              </a:xfrm>
              <a:custGeom>
                <a:rect b="b" l="l" r="r" t="t"/>
                <a:pathLst>
                  <a:path extrusionOk="0" h="1875" w="1675">
                    <a:moveTo>
                      <a:pt x="938" y="0"/>
                    </a:moveTo>
                    <a:lnTo>
                      <a:pt x="0" y="1300"/>
                    </a:lnTo>
                    <a:cubicBezTo>
                      <a:pt x="263" y="1512"/>
                      <a:pt x="575" y="1725"/>
                      <a:pt x="838" y="1875"/>
                    </a:cubicBezTo>
                    <a:lnTo>
                      <a:pt x="1675" y="475"/>
                    </a:lnTo>
                    <a:cubicBezTo>
                      <a:pt x="1462" y="313"/>
                      <a:pt x="1200" y="163"/>
                      <a:pt x="9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796138" y="2880700"/>
                <a:ext cx="45650" cy="32525"/>
              </a:xfrm>
              <a:custGeom>
                <a:rect b="b" l="l" r="r" t="t"/>
                <a:pathLst>
                  <a:path extrusionOk="0" h="1301" w="1826">
                    <a:moveTo>
                      <a:pt x="213" y="0"/>
                    </a:moveTo>
                    <a:cubicBezTo>
                      <a:pt x="163" y="263"/>
                      <a:pt x="101" y="575"/>
                      <a:pt x="1" y="825"/>
                    </a:cubicBezTo>
                    <a:lnTo>
                      <a:pt x="1613" y="1300"/>
                    </a:lnTo>
                    <a:cubicBezTo>
                      <a:pt x="1663" y="938"/>
                      <a:pt x="1775" y="625"/>
                      <a:pt x="1825" y="313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781763" y="2922250"/>
                <a:ext cx="46900" cy="37825"/>
              </a:xfrm>
              <a:custGeom>
                <a:rect b="b" l="l" r="r" t="t"/>
                <a:pathLst>
                  <a:path extrusionOk="0" h="1513" w="1876">
                    <a:moveTo>
                      <a:pt x="313" y="1"/>
                    </a:moveTo>
                    <a:cubicBezTo>
                      <a:pt x="213" y="263"/>
                      <a:pt x="113" y="525"/>
                      <a:pt x="1" y="788"/>
                    </a:cubicBezTo>
                    <a:lnTo>
                      <a:pt x="1463" y="1513"/>
                    </a:lnTo>
                    <a:cubicBezTo>
                      <a:pt x="1613" y="1200"/>
                      <a:pt x="1725" y="888"/>
                      <a:pt x="1875" y="575"/>
                    </a:cubicBez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759588" y="2961300"/>
                <a:ext cx="46900" cy="41575"/>
              </a:xfrm>
              <a:custGeom>
                <a:rect b="b" l="l" r="r" t="t"/>
                <a:pathLst>
                  <a:path extrusionOk="0" h="1663" w="1876">
                    <a:moveTo>
                      <a:pt x="475" y="1"/>
                    </a:moveTo>
                    <a:cubicBezTo>
                      <a:pt x="313" y="213"/>
                      <a:pt x="163" y="475"/>
                      <a:pt x="1" y="725"/>
                    </a:cubicBezTo>
                    <a:lnTo>
                      <a:pt x="1313" y="1663"/>
                    </a:lnTo>
                    <a:cubicBezTo>
                      <a:pt x="1513" y="1413"/>
                      <a:pt x="1675" y="1100"/>
                      <a:pt x="1875" y="8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4734913" y="2995050"/>
                <a:ext cx="41875" cy="40625"/>
              </a:xfrm>
              <a:custGeom>
                <a:rect b="b" l="l" r="r" t="t"/>
                <a:pathLst>
                  <a:path extrusionOk="0" h="1625" w="1675">
                    <a:moveTo>
                      <a:pt x="425" y="0"/>
                    </a:moveTo>
                    <a:cubicBezTo>
                      <a:pt x="313" y="163"/>
                      <a:pt x="163" y="313"/>
                      <a:pt x="0" y="475"/>
                    </a:cubicBezTo>
                    <a:lnTo>
                      <a:pt x="1150" y="1625"/>
                    </a:lnTo>
                    <a:cubicBezTo>
                      <a:pt x="1300" y="1462"/>
                      <a:pt x="1512" y="1312"/>
                      <a:pt x="1675" y="1100"/>
                    </a:cubicBez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4688038" y="2596700"/>
                <a:ext cx="43150" cy="46900"/>
              </a:xfrm>
              <a:custGeom>
                <a:rect b="b" l="l" r="r" t="t"/>
                <a:pathLst>
                  <a:path extrusionOk="0" h="1876" w="1726">
                    <a:moveTo>
                      <a:pt x="888" y="1"/>
                    </a:moveTo>
                    <a:lnTo>
                      <a:pt x="1" y="1413"/>
                    </a:lnTo>
                    <a:cubicBezTo>
                      <a:pt x="263" y="1563"/>
                      <a:pt x="526" y="1726"/>
                      <a:pt x="738" y="1875"/>
                    </a:cubicBezTo>
                    <a:lnTo>
                      <a:pt x="1725" y="576"/>
                    </a:lnTo>
                    <a:cubicBezTo>
                      <a:pt x="1463" y="376"/>
                      <a:pt x="1151" y="213"/>
                      <a:pt x="8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4723338" y="2626700"/>
                <a:ext cx="40325" cy="41900"/>
              </a:xfrm>
              <a:custGeom>
                <a:rect b="b" l="l" r="r" t="t"/>
                <a:pathLst>
                  <a:path extrusionOk="0" h="1676" w="1613">
                    <a:moveTo>
                      <a:pt x="1088" y="1"/>
                    </a:moveTo>
                    <a:lnTo>
                      <a:pt x="1" y="1250"/>
                    </a:lnTo>
                    <a:cubicBezTo>
                      <a:pt x="151" y="1363"/>
                      <a:pt x="313" y="1513"/>
                      <a:pt x="463" y="1675"/>
                    </a:cubicBezTo>
                    <a:lnTo>
                      <a:pt x="1613" y="526"/>
                    </a:lnTo>
                    <a:cubicBezTo>
                      <a:pt x="1451" y="313"/>
                      <a:pt x="1251" y="163"/>
                      <a:pt x="10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4650238" y="2574850"/>
                <a:ext cx="37825" cy="46875"/>
              </a:xfrm>
              <a:custGeom>
                <a:rect b="b" l="l" r="r" t="t"/>
                <a:pathLst>
                  <a:path extrusionOk="0" h="1875" w="1513">
                    <a:moveTo>
                      <a:pt x="576" y="0"/>
                    </a:moveTo>
                    <a:lnTo>
                      <a:pt x="1" y="1562"/>
                    </a:lnTo>
                    <a:cubicBezTo>
                      <a:pt x="263" y="1662"/>
                      <a:pt x="526" y="1762"/>
                      <a:pt x="788" y="1875"/>
                    </a:cubicBezTo>
                    <a:lnTo>
                      <a:pt x="1513" y="413"/>
                    </a:lnTo>
                    <a:cubicBezTo>
                      <a:pt x="1200" y="250"/>
                      <a:pt x="888" y="150"/>
                      <a:pt x="5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4608688" y="2561725"/>
                <a:ext cx="31275" cy="45625"/>
              </a:xfrm>
              <a:custGeom>
                <a:rect b="b" l="l" r="r" t="t"/>
                <a:pathLst>
                  <a:path extrusionOk="0" h="1825" w="1251">
                    <a:moveTo>
                      <a:pt x="263" y="0"/>
                    </a:moveTo>
                    <a:lnTo>
                      <a:pt x="1" y="1612"/>
                    </a:lnTo>
                    <a:cubicBezTo>
                      <a:pt x="263" y="1662"/>
                      <a:pt x="575" y="1712"/>
                      <a:pt x="838" y="1825"/>
                    </a:cubicBezTo>
                    <a:lnTo>
                      <a:pt x="1250" y="213"/>
                    </a:lnTo>
                    <a:cubicBezTo>
                      <a:pt x="938" y="150"/>
                      <a:pt x="625" y="50"/>
                      <a:pt x="2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4454988" y="2512700"/>
                <a:ext cx="135600" cy="130550"/>
              </a:xfrm>
              <a:custGeom>
                <a:rect b="b" l="l" r="r" t="t"/>
                <a:pathLst>
                  <a:path extrusionOk="0" h="5222" w="5424">
                    <a:moveTo>
                      <a:pt x="4315" y="0"/>
                    </a:moveTo>
                    <a:cubicBezTo>
                      <a:pt x="4267" y="0"/>
                      <a:pt x="4219" y="12"/>
                      <a:pt x="4174" y="37"/>
                    </a:cubicBezTo>
                    <a:lnTo>
                      <a:pt x="213" y="2324"/>
                    </a:lnTo>
                    <a:cubicBezTo>
                      <a:pt x="0" y="2424"/>
                      <a:pt x="0" y="2736"/>
                      <a:pt x="213" y="2899"/>
                    </a:cubicBezTo>
                    <a:lnTo>
                      <a:pt x="4174" y="5185"/>
                    </a:lnTo>
                    <a:cubicBezTo>
                      <a:pt x="4218" y="5210"/>
                      <a:pt x="4265" y="5222"/>
                      <a:pt x="4312" y="5222"/>
                    </a:cubicBezTo>
                    <a:cubicBezTo>
                      <a:pt x="4477" y="5222"/>
                      <a:pt x="4637" y="5078"/>
                      <a:pt x="4637" y="4873"/>
                    </a:cubicBezTo>
                    <a:lnTo>
                      <a:pt x="4637" y="3423"/>
                    </a:lnTo>
                    <a:cubicBezTo>
                      <a:pt x="4849" y="3423"/>
                      <a:pt x="5061" y="3423"/>
                      <a:pt x="5261" y="3473"/>
                    </a:cubicBezTo>
                    <a:lnTo>
                      <a:pt x="5424" y="1799"/>
                    </a:lnTo>
                    <a:lnTo>
                      <a:pt x="4637" y="1799"/>
                    </a:lnTo>
                    <a:lnTo>
                      <a:pt x="4637" y="299"/>
                    </a:lnTo>
                    <a:cubicBezTo>
                      <a:pt x="4637" y="135"/>
                      <a:pt x="4479" y="0"/>
                      <a:pt x="43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4758338" y="2728325"/>
                <a:ext cx="134050" cy="133975"/>
              </a:xfrm>
              <a:custGeom>
                <a:rect b="b" l="l" r="r" t="t"/>
                <a:pathLst>
                  <a:path extrusionOk="0" h="5359" w="5362">
                    <a:moveTo>
                      <a:pt x="2701" y="0"/>
                    </a:moveTo>
                    <a:cubicBezTo>
                      <a:pt x="2591" y="0"/>
                      <a:pt x="2475" y="53"/>
                      <a:pt x="2400" y="160"/>
                    </a:cubicBezTo>
                    <a:lnTo>
                      <a:pt x="113" y="4108"/>
                    </a:lnTo>
                    <a:cubicBezTo>
                      <a:pt x="1" y="4321"/>
                      <a:pt x="163" y="4633"/>
                      <a:pt x="425" y="4633"/>
                    </a:cubicBezTo>
                    <a:lnTo>
                      <a:pt x="1875" y="4633"/>
                    </a:lnTo>
                    <a:cubicBezTo>
                      <a:pt x="1875" y="4846"/>
                      <a:pt x="1825" y="5046"/>
                      <a:pt x="1825" y="5258"/>
                    </a:cubicBezTo>
                    <a:lnTo>
                      <a:pt x="3437" y="5358"/>
                    </a:lnTo>
                    <a:cubicBezTo>
                      <a:pt x="3487" y="5158"/>
                      <a:pt x="3487" y="4896"/>
                      <a:pt x="3487" y="4633"/>
                    </a:cubicBezTo>
                    <a:lnTo>
                      <a:pt x="4949" y="4633"/>
                    </a:lnTo>
                    <a:cubicBezTo>
                      <a:pt x="5212" y="4633"/>
                      <a:pt x="5362" y="4321"/>
                      <a:pt x="5262" y="4108"/>
                    </a:cubicBezTo>
                    <a:lnTo>
                      <a:pt x="2975" y="160"/>
                    </a:lnTo>
                    <a:cubicBezTo>
                      <a:pt x="2919" y="53"/>
                      <a:pt x="2812" y="0"/>
                      <a:pt x="27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4237863" y="2812900"/>
                <a:ext cx="135300" cy="134050"/>
              </a:xfrm>
              <a:custGeom>
                <a:rect b="b" l="l" r="r" t="t"/>
                <a:pathLst>
                  <a:path extrusionOk="0" h="5362" w="5412">
                    <a:moveTo>
                      <a:pt x="1925" y="1"/>
                    </a:moveTo>
                    <a:cubicBezTo>
                      <a:pt x="1925" y="263"/>
                      <a:pt x="1925" y="526"/>
                      <a:pt x="1875" y="788"/>
                    </a:cubicBezTo>
                    <a:lnTo>
                      <a:pt x="412" y="788"/>
                    </a:lnTo>
                    <a:cubicBezTo>
                      <a:pt x="150" y="788"/>
                      <a:pt x="0" y="1038"/>
                      <a:pt x="150" y="1250"/>
                    </a:cubicBezTo>
                    <a:lnTo>
                      <a:pt x="2437" y="5212"/>
                    </a:lnTo>
                    <a:cubicBezTo>
                      <a:pt x="2493" y="5312"/>
                      <a:pt x="2599" y="5362"/>
                      <a:pt x="2710" y="5362"/>
                    </a:cubicBezTo>
                    <a:cubicBezTo>
                      <a:pt x="2821" y="5362"/>
                      <a:pt x="2937" y="5312"/>
                      <a:pt x="3012" y="5212"/>
                    </a:cubicBezTo>
                    <a:lnTo>
                      <a:pt x="5311" y="1250"/>
                    </a:lnTo>
                    <a:cubicBezTo>
                      <a:pt x="5411" y="1038"/>
                      <a:pt x="5249" y="788"/>
                      <a:pt x="4999" y="788"/>
                    </a:cubicBezTo>
                    <a:lnTo>
                      <a:pt x="3537" y="788"/>
                    </a:lnTo>
                    <a:cubicBezTo>
                      <a:pt x="3537" y="576"/>
                      <a:pt x="3537" y="363"/>
                      <a:pt x="3587" y="163"/>
                    </a:cubicBez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4539638" y="3032075"/>
                <a:ext cx="136875" cy="131325"/>
              </a:xfrm>
              <a:custGeom>
                <a:rect b="b" l="l" r="r" t="t"/>
                <a:pathLst>
                  <a:path extrusionOk="0" h="5253" w="5475">
                    <a:moveTo>
                      <a:pt x="1162" y="0"/>
                    </a:moveTo>
                    <a:cubicBezTo>
                      <a:pt x="982" y="0"/>
                      <a:pt x="788" y="137"/>
                      <a:pt x="788" y="344"/>
                    </a:cubicBezTo>
                    <a:lnTo>
                      <a:pt x="788" y="1806"/>
                    </a:lnTo>
                    <a:cubicBezTo>
                      <a:pt x="576" y="1806"/>
                      <a:pt x="363" y="1806"/>
                      <a:pt x="163" y="1756"/>
                    </a:cubicBezTo>
                    <a:lnTo>
                      <a:pt x="1" y="3418"/>
                    </a:lnTo>
                    <a:lnTo>
                      <a:pt x="788" y="3418"/>
                    </a:lnTo>
                    <a:lnTo>
                      <a:pt x="788" y="4930"/>
                    </a:lnTo>
                    <a:cubicBezTo>
                      <a:pt x="788" y="5121"/>
                      <a:pt x="953" y="5252"/>
                      <a:pt x="1120" y="5252"/>
                    </a:cubicBezTo>
                    <a:cubicBezTo>
                      <a:pt x="1183" y="5252"/>
                      <a:pt x="1246" y="5233"/>
                      <a:pt x="1301" y="5192"/>
                    </a:cubicBezTo>
                    <a:lnTo>
                      <a:pt x="5262" y="2893"/>
                    </a:lnTo>
                    <a:cubicBezTo>
                      <a:pt x="5474" y="2793"/>
                      <a:pt x="5474" y="2481"/>
                      <a:pt x="5262" y="2331"/>
                    </a:cubicBezTo>
                    <a:lnTo>
                      <a:pt x="1301" y="31"/>
                    </a:lnTo>
                    <a:cubicBezTo>
                      <a:pt x="1258" y="10"/>
                      <a:pt x="1211" y="0"/>
                      <a:pt x="11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4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4"/>
          <p:cNvSpPr/>
          <p:nvPr/>
        </p:nvSpPr>
        <p:spPr>
          <a:xfrm>
            <a:off x="3818533" y="2134781"/>
            <a:ext cx="1502384" cy="1502384"/>
          </a:xfrm>
          <a:custGeom>
            <a:rect b="b" l="l" r="r" t="t"/>
            <a:pathLst>
              <a:path extrusionOk="0" h="6970" w="6970">
                <a:moveTo>
                  <a:pt x="3482" y="0"/>
                </a:moveTo>
                <a:cubicBezTo>
                  <a:pt x="1552" y="0"/>
                  <a:pt x="1" y="1557"/>
                  <a:pt x="1" y="3487"/>
                </a:cubicBezTo>
                <a:cubicBezTo>
                  <a:pt x="1" y="5418"/>
                  <a:pt x="1552" y="6969"/>
                  <a:pt x="3482" y="6969"/>
                </a:cubicBezTo>
                <a:cubicBezTo>
                  <a:pt x="5413" y="6969"/>
                  <a:pt x="6969" y="5418"/>
                  <a:pt x="6969" y="3487"/>
                </a:cubicBezTo>
                <a:cubicBezTo>
                  <a:pt x="6969" y="1557"/>
                  <a:pt x="5413" y="0"/>
                  <a:pt x="3482" y="0"/>
                </a:cubicBezTo>
                <a:close/>
              </a:path>
            </a:pathLst>
          </a:custGeom>
          <a:solidFill>
            <a:srgbClr val="EEB1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4"/>
          <p:cNvSpPr/>
          <p:nvPr/>
        </p:nvSpPr>
        <p:spPr>
          <a:xfrm>
            <a:off x="4026108" y="2343434"/>
            <a:ext cx="1090683" cy="1090683"/>
          </a:xfrm>
          <a:custGeom>
            <a:rect b="b" l="l" r="r" t="t"/>
            <a:pathLst>
              <a:path extrusionOk="0" h="5060" w="5060">
                <a:moveTo>
                  <a:pt x="2519" y="0"/>
                </a:moveTo>
                <a:cubicBezTo>
                  <a:pt x="1115" y="0"/>
                  <a:pt x="0" y="1115"/>
                  <a:pt x="0" y="2519"/>
                </a:cubicBezTo>
                <a:cubicBezTo>
                  <a:pt x="0" y="3924"/>
                  <a:pt x="1115" y="5060"/>
                  <a:pt x="2519" y="5060"/>
                </a:cubicBezTo>
                <a:cubicBezTo>
                  <a:pt x="3924" y="5060"/>
                  <a:pt x="5060" y="3924"/>
                  <a:pt x="5060" y="2519"/>
                </a:cubicBezTo>
                <a:cubicBezTo>
                  <a:pt x="5060" y="1115"/>
                  <a:pt x="3924" y="0"/>
                  <a:pt x="25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4"/>
          <p:cNvSpPr/>
          <p:nvPr/>
        </p:nvSpPr>
        <p:spPr>
          <a:xfrm>
            <a:off x="3940966" y="2258292"/>
            <a:ext cx="1256441" cy="1256441"/>
          </a:xfrm>
          <a:custGeom>
            <a:rect b="b" l="l" r="r" t="t"/>
            <a:pathLst>
              <a:path extrusionOk="0" h="5829" w="5829">
                <a:moveTo>
                  <a:pt x="2914" y="85"/>
                </a:moveTo>
                <a:cubicBezTo>
                  <a:pt x="4471" y="85"/>
                  <a:pt x="5744" y="1358"/>
                  <a:pt x="5744" y="2914"/>
                </a:cubicBezTo>
                <a:cubicBezTo>
                  <a:pt x="5744" y="4471"/>
                  <a:pt x="4471" y="5739"/>
                  <a:pt x="2914" y="5739"/>
                </a:cubicBezTo>
                <a:cubicBezTo>
                  <a:pt x="1358" y="5739"/>
                  <a:pt x="90" y="4471"/>
                  <a:pt x="90" y="2914"/>
                </a:cubicBezTo>
                <a:cubicBezTo>
                  <a:pt x="90" y="1358"/>
                  <a:pt x="1358" y="85"/>
                  <a:pt x="2914" y="85"/>
                </a:cubicBezTo>
                <a:close/>
                <a:moveTo>
                  <a:pt x="2914" y="1"/>
                </a:moveTo>
                <a:cubicBezTo>
                  <a:pt x="1315" y="1"/>
                  <a:pt x="1" y="1316"/>
                  <a:pt x="1" y="2914"/>
                </a:cubicBezTo>
                <a:cubicBezTo>
                  <a:pt x="1" y="4534"/>
                  <a:pt x="1315" y="5828"/>
                  <a:pt x="2914" y="5828"/>
                </a:cubicBezTo>
                <a:cubicBezTo>
                  <a:pt x="4534" y="5828"/>
                  <a:pt x="5828" y="4534"/>
                  <a:pt x="5828" y="2914"/>
                </a:cubicBezTo>
                <a:cubicBezTo>
                  <a:pt x="5828" y="1316"/>
                  <a:pt x="4534" y="1"/>
                  <a:pt x="29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4"/>
          <p:cNvSpPr/>
          <p:nvPr/>
        </p:nvSpPr>
        <p:spPr>
          <a:xfrm>
            <a:off x="2831100" y="1148425"/>
            <a:ext cx="2115623" cy="1709743"/>
          </a:xfrm>
          <a:custGeom>
            <a:rect b="b" l="l" r="r" t="t"/>
            <a:pathLst>
              <a:path extrusionOk="0" h="7932" w="9815">
                <a:moveTo>
                  <a:pt x="8063" y="1"/>
                </a:moveTo>
                <a:cubicBezTo>
                  <a:pt x="7316" y="1"/>
                  <a:pt x="6617" y="85"/>
                  <a:pt x="5917" y="285"/>
                </a:cubicBezTo>
                <a:cubicBezTo>
                  <a:pt x="2541" y="1205"/>
                  <a:pt x="64" y="4271"/>
                  <a:pt x="1" y="7932"/>
                </a:cubicBezTo>
                <a:lnTo>
                  <a:pt x="963" y="7932"/>
                </a:lnTo>
                <a:cubicBezTo>
                  <a:pt x="963" y="7275"/>
                  <a:pt x="1489" y="6770"/>
                  <a:pt x="2125" y="6770"/>
                </a:cubicBezTo>
                <a:cubicBezTo>
                  <a:pt x="2762" y="6770"/>
                  <a:pt x="3288" y="7275"/>
                  <a:pt x="3288" y="7932"/>
                </a:cubicBezTo>
                <a:lnTo>
                  <a:pt x="4187" y="7932"/>
                </a:lnTo>
                <a:cubicBezTo>
                  <a:pt x="4229" y="6617"/>
                  <a:pt x="4908" y="5476"/>
                  <a:pt x="5917" y="4818"/>
                </a:cubicBezTo>
                <a:cubicBezTo>
                  <a:pt x="6554" y="4403"/>
                  <a:pt x="7274" y="4161"/>
                  <a:pt x="8063" y="4161"/>
                </a:cubicBezTo>
                <a:cubicBezTo>
                  <a:pt x="8263" y="4161"/>
                  <a:pt x="8458" y="4182"/>
                  <a:pt x="8658" y="4208"/>
                </a:cubicBezTo>
                <a:lnTo>
                  <a:pt x="8658" y="3351"/>
                </a:lnTo>
                <a:cubicBezTo>
                  <a:pt x="9289" y="3351"/>
                  <a:pt x="9815" y="2825"/>
                  <a:pt x="9815" y="2189"/>
                </a:cubicBezTo>
                <a:cubicBezTo>
                  <a:pt x="9815" y="1552"/>
                  <a:pt x="9289" y="1026"/>
                  <a:pt x="8658" y="1026"/>
                </a:cubicBezTo>
                <a:lnTo>
                  <a:pt x="8658" y="22"/>
                </a:lnTo>
                <a:cubicBezTo>
                  <a:pt x="8458" y="1"/>
                  <a:pt x="8263" y="1"/>
                  <a:pt x="80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4"/>
          <p:cNvSpPr/>
          <p:nvPr/>
        </p:nvSpPr>
        <p:spPr>
          <a:xfrm>
            <a:off x="4351372" y="2952147"/>
            <a:ext cx="1961505" cy="1676979"/>
          </a:xfrm>
          <a:custGeom>
            <a:rect b="b" l="l" r="r" t="t"/>
            <a:pathLst>
              <a:path extrusionOk="0" h="7780" w="9100">
                <a:moveTo>
                  <a:pt x="4913" y="0"/>
                </a:moveTo>
                <a:cubicBezTo>
                  <a:pt x="4823" y="900"/>
                  <a:pt x="4450" y="1710"/>
                  <a:pt x="3882" y="2346"/>
                </a:cubicBezTo>
                <a:cubicBezTo>
                  <a:pt x="3203" y="3093"/>
                  <a:pt x="2236" y="3551"/>
                  <a:pt x="1142" y="3598"/>
                </a:cubicBezTo>
                <a:lnTo>
                  <a:pt x="1142" y="4581"/>
                </a:lnTo>
                <a:cubicBezTo>
                  <a:pt x="505" y="4581"/>
                  <a:pt x="1" y="5107"/>
                  <a:pt x="1" y="5744"/>
                </a:cubicBezTo>
                <a:cubicBezTo>
                  <a:pt x="1" y="6380"/>
                  <a:pt x="505" y="6885"/>
                  <a:pt x="1142" y="6885"/>
                </a:cubicBezTo>
                <a:lnTo>
                  <a:pt x="1142" y="7779"/>
                </a:lnTo>
                <a:cubicBezTo>
                  <a:pt x="2104" y="7758"/>
                  <a:pt x="3025" y="7585"/>
                  <a:pt x="3882" y="7253"/>
                </a:cubicBezTo>
                <a:cubicBezTo>
                  <a:pt x="6838" y="6138"/>
                  <a:pt x="8968" y="3335"/>
                  <a:pt x="9099" y="0"/>
                </a:cubicBezTo>
                <a:lnTo>
                  <a:pt x="8132" y="0"/>
                </a:lnTo>
                <a:cubicBezTo>
                  <a:pt x="8132" y="637"/>
                  <a:pt x="7627" y="1163"/>
                  <a:pt x="6996" y="1163"/>
                </a:cubicBezTo>
                <a:cubicBezTo>
                  <a:pt x="6359" y="1163"/>
                  <a:pt x="5833" y="637"/>
                  <a:pt x="5833" y="0"/>
                </a:cubicBez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4"/>
          <p:cNvSpPr/>
          <p:nvPr/>
        </p:nvSpPr>
        <p:spPr>
          <a:xfrm>
            <a:off x="4697114" y="1152952"/>
            <a:ext cx="1615763" cy="2049881"/>
          </a:xfrm>
          <a:custGeom>
            <a:rect b="b" l="l" r="r" t="t"/>
            <a:pathLst>
              <a:path extrusionOk="0" h="9510" w="7496">
                <a:moveTo>
                  <a:pt x="1" y="1"/>
                </a:moveTo>
                <a:lnTo>
                  <a:pt x="1" y="1005"/>
                </a:lnTo>
                <a:cubicBezTo>
                  <a:pt x="632" y="1005"/>
                  <a:pt x="1158" y="1531"/>
                  <a:pt x="1158" y="2168"/>
                </a:cubicBezTo>
                <a:cubicBezTo>
                  <a:pt x="1158" y="2804"/>
                  <a:pt x="632" y="3330"/>
                  <a:pt x="1" y="3330"/>
                </a:cubicBezTo>
                <a:lnTo>
                  <a:pt x="1" y="4187"/>
                </a:lnTo>
                <a:cubicBezTo>
                  <a:pt x="984" y="4340"/>
                  <a:pt x="1862" y="4866"/>
                  <a:pt x="2473" y="5634"/>
                </a:cubicBezTo>
                <a:cubicBezTo>
                  <a:pt x="2999" y="6291"/>
                  <a:pt x="3309" y="7122"/>
                  <a:pt x="3309" y="8042"/>
                </a:cubicBezTo>
                <a:lnTo>
                  <a:pt x="3309" y="8347"/>
                </a:lnTo>
                <a:lnTo>
                  <a:pt x="4229" y="8347"/>
                </a:lnTo>
                <a:cubicBezTo>
                  <a:pt x="4229" y="8984"/>
                  <a:pt x="4755" y="9510"/>
                  <a:pt x="5392" y="9510"/>
                </a:cubicBezTo>
                <a:cubicBezTo>
                  <a:pt x="6023" y="9510"/>
                  <a:pt x="6528" y="8984"/>
                  <a:pt x="6528" y="8347"/>
                </a:cubicBezTo>
                <a:lnTo>
                  <a:pt x="7495" y="8347"/>
                </a:lnTo>
                <a:lnTo>
                  <a:pt x="7495" y="8042"/>
                </a:lnTo>
                <a:cubicBezTo>
                  <a:pt x="7495" y="7211"/>
                  <a:pt x="7364" y="6375"/>
                  <a:pt x="7122" y="5634"/>
                </a:cubicBezTo>
                <a:cubicBezTo>
                  <a:pt x="6133" y="2520"/>
                  <a:pt x="3351" y="243"/>
                  <a:pt x="1" y="1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4"/>
          <p:cNvSpPr/>
          <p:nvPr/>
        </p:nvSpPr>
        <p:spPr>
          <a:xfrm>
            <a:off x="2831100" y="2607482"/>
            <a:ext cx="1766432" cy="2021643"/>
          </a:xfrm>
          <a:custGeom>
            <a:rect b="b" l="l" r="r" t="t"/>
            <a:pathLst>
              <a:path extrusionOk="0" h="9379" w="8195">
                <a:moveTo>
                  <a:pt x="2125" y="1"/>
                </a:moveTo>
                <a:cubicBezTo>
                  <a:pt x="1489" y="1"/>
                  <a:pt x="963" y="506"/>
                  <a:pt x="963" y="1163"/>
                </a:cubicBezTo>
                <a:lnTo>
                  <a:pt x="1" y="1163"/>
                </a:lnTo>
                <a:lnTo>
                  <a:pt x="1" y="1294"/>
                </a:lnTo>
                <a:cubicBezTo>
                  <a:pt x="1" y="2194"/>
                  <a:pt x="153" y="3067"/>
                  <a:pt x="416" y="3882"/>
                </a:cubicBezTo>
                <a:cubicBezTo>
                  <a:pt x="1489" y="7080"/>
                  <a:pt x="4513" y="9378"/>
                  <a:pt x="8063" y="9378"/>
                </a:cubicBezTo>
                <a:lnTo>
                  <a:pt x="8195" y="9378"/>
                </a:lnTo>
                <a:lnTo>
                  <a:pt x="8195" y="8484"/>
                </a:lnTo>
                <a:cubicBezTo>
                  <a:pt x="7558" y="8484"/>
                  <a:pt x="7054" y="7979"/>
                  <a:pt x="7054" y="7343"/>
                </a:cubicBezTo>
                <a:cubicBezTo>
                  <a:pt x="7054" y="6706"/>
                  <a:pt x="7558" y="6180"/>
                  <a:pt x="8195" y="6180"/>
                </a:cubicBezTo>
                <a:lnTo>
                  <a:pt x="8195" y="5197"/>
                </a:lnTo>
                <a:lnTo>
                  <a:pt x="8063" y="5197"/>
                </a:lnTo>
                <a:cubicBezTo>
                  <a:pt x="6901" y="5197"/>
                  <a:pt x="5870" y="4692"/>
                  <a:pt x="5150" y="3882"/>
                </a:cubicBezTo>
                <a:cubicBezTo>
                  <a:pt x="4534" y="3198"/>
                  <a:pt x="4161" y="2278"/>
                  <a:pt x="4161" y="1294"/>
                </a:cubicBezTo>
                <a:cubicBezTo>
                  <a:pt x="4161" y="1252"/>
                  <a:pt x="4161" y="1205"/>
                  <a:pt x="4187" y="1163"/>
                </a:cubicBezTo>
                <a:lnTo>
                  <a:pt x="3288" y="1163"/>
                </a:lnTo>
                <a:cubicBezTo>
                  <a:pt x="3288" y="506"/>
                  <a:pt x="2762" y="1"/>
                  <a:pt x="2125" y="1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44"/>
          <p:cNvGrpSpPr/>
          <p:nvPr/>
        </p:nvGrpSpPr>
        <p:grpSpPr>
          <a:xfrm>
            <a:off x="4483935" y="1461835"/>
            <a:ext cx="368806" cy="353502"/>
            <a:chOff x="4483935" y="1461835"/>
            <a:chExt cx="368806" cy="353502"/>
          </a:xfrm>
        </p:grpSpPr>
        <p:sp>
          <p:nvSpPr>
            <p:cNvPr id="1393" name="Google Shape;1393;p44"/>
            <p:cNvSpPr/>
            <p:nvPr/>
          </p:nvSpPr>
          <p:spPr>
            <a:xfrm>
              <a:off x="4592788" y="1461835"/>
              <a:ext cx="259953" cy="236458"/>
            </a:xfrm>
            <a:custGeom>
              <a:rect b="b" l="l" r="r" t="t"/>
              <a:pathLst>
                <a:path extrusionOk="0" h="1097" w="1206">
                  <a:moveTo>
                    <a:pt x="603" y="100"/>
                  </a:moveTo>
                  <a:cubicBezTo>
                    <a:pt x="719" y="100"/>
                    <a:pt x="834" y="143"/>
                    <a:pt x="921" y="230"/>
                  </a:cubicBezTo>
                  <a:cubicBezTo>
                    <a:pt x="1095" y="409"/>
                    <a:pt x="1095" y="693"/>
                    <a:pt x="921" y="866"/>
                  </a:cubicBezTo>
                  <a:cubicBezTo>
                    <a:pt x="834" y="956"/>
                    <a:pt x="719" y="1000"/>
                    <a:pt x="603" y="1000"/>
                  </a:cubicBezTo>
                  <a:cubicBezTo>
                    <a:pt x="487" y="1000"/>
                    <a:pt x="372" y="956"/>
                    <a:pt x="285" y="866"/>
                  </a:cubicBezTo>
                  <a:cubicBezTo>
                    <a:pt x="111" y="693"/>
                    <a:pt x="111" y="409"/>
                    <a:pt x="285" y="230"/>
                  </a:cubicBezTo>
                  <a:cubicBezTo>
                    <a:pt x="372" y="143"/>
                    <a:pt x="487" y="100"/>
                    <a:pt x="603" y="100"/>
                  </a:cubicBezTo>
                  <a:close/>
                  <a:moveTo>
                    <a:pt x="603" y="1"/>
                  </a:moveTo>
                  <a:cubicBezTo>
                    <a:pt x="466" y="1"/>
                    <a:pt x="329" y="56"/>
                    <a:pt x="222" y="167"/>
                  </a:cubicBezTo>
                  <a:cubicBezTo>
                    <a:pt x="1" y="388"/>
                    <a:pt x="1" y="714"/>
                    <a:pt x="222" y="935"/>
                  </a:cubicBezTo>
                  <a:cubicBezTo>
                    <a:pt x="329" y="1042"/>
                    <a:pt x="466" y="1096"/>
                    <a:pt x="603" y="1096"/>
                  </a:cubicBezTo>
                  <a:cubicBezTo>
                    <a:pt x="740" y="1096"/>
                    <a:pt x="876" y="1042"/>
                    <a:pt x="984" y="935"/>
                  </a:cubicBezTo>
                  <a:cubicBezTo>
                    <a:pt x="1205" y="714"/>
                    <a:pt x="1205" y="388"/>
                    <a:pt x="984" y="167"/>
                  </a:cubicBezTo>
                  <a:cubicBezTo>
                    <a:pt x="876" y="56"/>
                    <a:pt x="740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4634820" y="1499125"/>
              <a:ext cx="128252" cy="112086"/>
            </a:xfrm>
            <a:custGeom>
              <a:rect b="b" l="l" r="r" t="t"/>
              <a:pathLst>
                <a:path extrusionOk="0" h="520" w="595">
                  <a:moveTo>
                    <a:pt x="418" y="0"/>
                  </a:moveTo>
                  <a:cubicBezTo>
                    <a:pt x="316" y="0"/>
                    <a:pt x="215" y="35"/>
                    <a:pt x="132" y="104"/>
                  </a:cubicBezTo>
                  <a:cubicBezTo>
                    <a:pt x="27" y="215"/>
                    <a:pt x="0" y="388"/>
                    <a:pt x="69" y="520"/>
                  </a:cubicBezTo>
                  <a:lnTo>
                    <a:pt x="132" y="499"/>
                  </a:lnTo>
                  <a:cubicBezTo>
                    <a:pt x="90" y="388"/>
                    <a:pt x="111" y="257"/>
                    <a:pt x="200" y="167"/>
                  </a:cubicBezTo>
                  <a:cubicBezTo>
                    <a:pt x="255" y="116"/>
                    <a:pt x="333" y="86"/>
                    <a:pt x="410" y="86"/>
                  </a:cubicBezTo>
                  <a:cubicBezTo>
                    <a:pt x="460" y="86"/>
                    <a:pt x="509" y="98"/>
                    <a:pt x="553" y="125"/>
                  </a:cubicBezTo>
                  <a:lnTo>
                    <a:pt x="595" y="36"/>
                  </a:lnTo>
                  <a:cubicBezTo>
                    <a:pt x="538" y="12"/>
                    <a:pt x="478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4762857" y="1511196"/>
              <a:ext cx="28668" cy="38799"/>
            </a:xfrm>
            <a:custGeom>
              <a:rect b="b" l="l" r="r" t="t"/>
              <a:pathLst>
                <a:path extrusionOk="0" h="180" w="133">
                  <a:moveTo>
                    <a:pt x="43" y="1"/>
                  </a:moveTo>
                  <a:lnTo>
                    <a:pt x="1" y="90"/>
                  </a:lnTo>
                  <a:lnTo>
                    <a:pt x="22" y="111"/>
                  </a:lnTo>
                  <a:cubicBezTo>
                    <a:pt x="43" y="132"/>
                    <a:pt x="43" y="159"/>
                    <a:pt x="64" y="180"/>
                  </a:cubicBezTo>
                  <a:lnTo>
                    <a:pt x="132" y="111"/>
                  </a:lnTo>
                  <a:cubicBezTo>
                    <a:pt x="132" y="90"/>
                    <a:pt x="111" y="69"/>
                    <a:pt x="90" y="48"/>
                  </a:cubicBezTo>
                  <a:cubicBezTo>
                    <a:pt x="64" y="48"/>
                    <a:pt x="43" y="27"/>
                    <a:pt x="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4588262" y="1630395"/>
              <a:ext cx="85358" cy="85142"/>
            </a:xfrm>
            <a:custGeom>
              <a:rect b="b" l="l" r="r" t="t"/>
              <a:pathLst>
                <a:path extrusionOk="0" h="395" w="396">
                  <a:moveTo>
                    <a:pt x="216" y="131"/>
                  </a:moveTo>
                  <a:lnTo>
                    <a:pt x="264" y="174"/>
                  </a:lnTo>
                  <a:lnTo>
                    <a:pt x="174" y="263"/>
                  </a:lnTo>
                  <a:lnTo>
                    <a:pt x="132" y="216"/>
                  </a:lnTo>
                  <a:lnTo>
                    <a:pt x="216" y="131"/>
                  </a:lnTo>
                  <a:close/>
                  <a:moveTo>
                    <a:pt x="216" y="0"/>
                  </a:moveTo>
                  <a:lnTo>
                    <a:pt x="1" y="216"/>
                  </a:lnTo>
                  <a:lnTo>
                    <a:pt x="174" y="394"/>
                  </a:lnTo>
                  <a:lnTo>
                    <a:pt x="395" y="17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4483935" y="1656692"/>
              <a:ext cx="165758" cy="158645"/>
            </a:xfrm>
            <a:custGeom>
              <a:rect b="b" l="l" r="r" t="t"/>
              <a:pathLst>
                <a:path extrusionOk="0" h="736" w="769">
                  <a:moveTo>
                    <a:pt x="471" y="99"/>
                  </a:moveTo>
                  <a:cubicBezTo>
                    <a:pt x="485" y="99"/>
                    <a:pt x="495" y="104"/>
                    <a:pt x="506" y="115"/>
                  </a:cubicBezTo>
                  <a:lnTo>
                    <a:pt x="637" y="246"/>
                  </a:lnTo>
                  <a:cubicBezTo>
                    <a:pt x="658" y="272"/>
                    <a:pt x="658" y="315"/>
                    <a:pt x="637" y="336"/>
                  </a:cubicBezTo>
                  <a:lnTo>
                    <a:pt x="332" y="641"/>
                  </a:lnTo>
                  <a:cubicBezTo>
                    <a:pt x="319" y="654"/>
                    <a:pt x="307" y="660"/>
                    <a:pt x="293" y="660"/>
                  </a:cubicBezTo>
                  <a:cubicBezTo>
                    <a:pt x="280" y="660"/>
                    <a:pt x="264" y="654"/>
                    <a:pt x="243" y="641"/>
                  </a:cubicBezTo>
                  <a:lnTo>
                    <a:pt x="111" y="509"/>
                  </a:lnTo>
                  <a:cubicBezTo>
                    <a:pt x="90" y="488"/>
                    <a:pt x="90" y="446"/>
                    <a:pt x="111" y="425"/>
                  </a:cubicBezTo>
                  <a:lnTo>
                    <a:pt x="416" y="115"/>
                  </a:lnTo>
                  <a:cubicBezTo>
                    <a:pt x="440" y="104"/>
                    <a:pt x="457" y="99"/>
                    <a:pt x="471" y="99"/>
                  </a:cubicBezTo>
                  <a:close/>
                  <a:moveTo>
                    <a:pt x="472" y="0"/>
                  </a:moveTo>
                  <a:cubicBezTo>
                    <a:pt x="433" y="0"/>
                    <a:pt x="395" y="17"/>
                    <a:pt x="374" y="52"/>
                  </a:cubicBezTo>
                  <a:lnTo>
                    <a:pt x="69" y="357"/>
                  </a:lnTo>
                  <a:cubicBezTo>
                    <a:pt x="1" y="425"/>
                    <a:pt x="1" y="509"/>
                    <a:pt x="69" y="556"/>
                  </a:cubicBezTo>
                  <a:lnTo>
                    <a:pt x="201" y="688"/>
                  </a:lnTo>
                  <a:cubicBezTo>
                    <a:pt x="222" y="720"/>
                    <a:pt x="260" y="735"/>
                    <a:pt x="298" y="735"/>
                  </a:cubicBezTo>
                  <a:cubicBezTo>
                    <a:pt x="336" y="735"/>
                    <a:pt x="374" y="720"/>
                    <a:pt x="395" y="688"/>
                  </a:cubicBezTo>
                  <a:lnTo>
                    <a:pt x="700" y="404"/>
                  </a:lnTo>
                  <a:cubicBezTo>
                    <a:pt x="769" y="336"/>
                    <a:pt x="769" y="246"/>
                    <a:pt x="700" y="183"/>
                  </a:cubicBezTo>
                  <a:lnTo>
                    <a:pt x="569" y="52"/>
                  </a:lnTo>
                  <a:cubicBezTo>
                    <a:pt x="548" y="17"/>
                    <a:pt x="510" y="0"/>
                    <a:pt x="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4503335" y="1672211"/>
              <a:ext cx="109068" cy="113595"/>
            </a:xfrm>
            <a:custGeom>
              <a:rect b="b" l="l" r="r" t="t"/>
              <a:pathLst>
                <a:path extrusionOk="0" h="527" w="506">
                  <a:moveTo>
                    <a:pt x="458" y="1"/>
                  </a:moveTo>
                  <a:lnTo>
                    <a:pt x="0" y="463"/>
                  </a:lnTo>
                  <a:lnTo>
                    <a:pt x="63" y="527"/>
                  </a:lnTo>
                  <a:lnTo>
                    <a:pt x="505" y="69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44"/>
          <p:cNvGrpSpPr/>
          <p:nvPr/>
        </p:nvGrpSpPr>
        <p:grpSpPr>
          <a:xfrm>
            <a:off x="5689074" y="2688098"/>
            <a:ext cx="377859" cy="420753"/>
            <a:chOff x="5689074" y="2688098"/>
            <a:chExt cx="377859" cy="420753"/>
          </a:xfrm>
        </p:grpSpPr>
        <p:sp>
          <p:nvSpPr>
            <p:cNvPr id="1400" name="Google Shape;1400;p44"/>
            <p:cNvSpPr/>
            <p:nvPr/>
          </p:nvSpPr>
          <p:spPr>
            <a:xfrm>
              <a:off x="5759343" y="2758367"/>
              <a:ext cx="236027" cy="237105"/>
            </a:xfrm>
            <a:custGeom>
              <a:rect b="b" l="l" r="r" t="t"/>
              <a:pathLst>
                <a:path extrusionOk="0" h="1100" w="1095">
                  <a:moveTo>
                    <a:pt x="548" y="90"/>
                  </a:moveTo>
                  <a:cubicBezTo>
                    <a:pt x="790" y="90"/>
                    <a:pt x="1011" y="310"/>
                    <a:pt x="1011" y="552"/>
                  </a:cubicBezTo>
                  <a:cubicBezTo>
                    <a:pt x="1011" y="815"/>
                    <a:pt x="790" y="1010"/>
                    <a:pt x="548" y="1010"/>
                  </a:cubicBezTo>
                  <a:cubicBezTo>
                    <a:pt x="285" y="1010"/>
                    <a:pt x="90" y="815"/>
                    <a:pt x="90" y="552"/>
                  </a:cubicBezTo>
                  <a:cubicBezTo>
                    <a:pt x="90" y="310"/>
                    <a:pt x="285" y="90"/>
                    <a:pt x="548" y="90"/>
                  </a:cubicBezTo>
                  <a:close/>
                  <a:moveTo>
                    <a:pt x="548" y="0"/>
                  </a:moveTo>
                  <a:cubicBezTo>
                    <a:pt x="243" y="0"/>
                    <a:pt x="1" y="242"/>
                    <a:pt x="1" y="552"/>
                  </a:cubicBezTo>
                  <a:cubicBezTo>
                    <a:pt x="1" y="857"/>
                    <a:pt x="243" y="1099"/>
                    <a:pt x="548" y="1099"/>
                  </a:cubicBezTo>
                  <a:cubicBezTo>
                    <a:pt x="858" y="1099"/>
                    <a:pt x="1095" y="857"/>
                    <a:pt x="1095" y="552"/>
                  </a:cubicBezTo>
                  <a:cubicBezTo>
                    <a:pt x="1095" y="242"/>
                    <a:pt x="858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5796849" y="2801262"/>
              <a:ext cx="62510" cy="151101"/>
            </a:xfrm>
            <a:custGeom>
              <a:rect b="b" l="l" r="r" t="t"/>
              <a:pathLst>
                <a:path extrusionOk="0" h="701" w="290">
                  <a:moveTo>
                    <a:pt x="263" y="1"/>
                  </a:moveTo>
                  <a:cubicBezTo>
                    <a:pt x="111" y="43"/>
                    <a:pt x="0" y="175"/>
                    <a:pt x="0" y="353"/>
                  </a:cubicBezTo>
                  <a:cubicBezTo>
                    <a:pt x="0" y="506"/>
                    <a:pt x="90" y="637"/>
                    <a:pt x="221" y="700"/>
                  </a:cubicBezTo>
                  <a:lnTo>
                    <a:pt x="263" y="616"/>
                  </a:lnTo>
                  <a:cubicBezTo>
                    <a:pt x="158" y="569"/>
                    <a:pt x="90" y="485"/>
                    <a:pt x="90" y="353"/>
                  </a:cubicBezTo>
                  <a:cubicBezTo>
                    <a:pt x="90" y="222"/>
                    <a:pt x="179" y="111"/>
                    <a:pt x="290" y="64"/>
                  </a:cubicBezTo>
                  <a:lnTo>
                    <a:pt x="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5863669" y="2796735"/>
              <a:ext cx="33195" cy="18537"/>
            </a:xfrm>
            <a:custGeom>
              <a:rect b="b" l="l" r="r" t="t"/>
              <a:pathLst>
                <a:path extrusionOk="0" h="86" w="154">
                  <a:moveTo>
                    <a:pt x="1" y="1"/>
                  </a:moveTo>
                  <a:lnTo>
                    <a:pt x="22" y="85"/>
                  </a:lnTo>
                  <a:lnTo>
                    <a:pt x="132" y="85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5806980" y="2966804"/>
              <a:ext cx="142047" cy="109068"/>
            </a:xfrm>
            <a:custGeom>
              <a:rect b="b" l="l" r="r" t="t"/>
              <a:pathLst>
                <a:path extrusionOk="0" h="506" w="659">
                  <a:moveTo>
                    <a:pt x="1" y="1"/>
                  </a:moveTo>
                  <a:lnTo>
                    <a:pt x="1" y="306"/>
                  </a:lnTo>
                  <a:cubicBezTo>
                    <a:pt x="1" y="416"/>
                    <a:pt x="85" y="506"/>
                    <a:pt x="195" y="506"/>
                  </a:cubicBezTo>
                  <a:lnTo>
                    <a:pt x="458" y="506"/>
                  </a:lnTo>
                  <a:cubicBezTo>
                    <a:pt x="569" y="506"/>
                    <a:pt x="658" y="416"/>
                    <a:pt x="658" y="306"/>
                  </a:cubicBezTo>
                  <a:lnTo>
                    <a:pt x="658" y="1"/>
                  </a:lnTo>
                  <a:lnTo>
                    <a:pt x="569" y="1"/>
                  </a:lnTo>
                  <a:lnTo>
                    <a:pt x="569" y="306"/>
                  </a:lnTo>
                  <a:cubicBezTo>
                    <a:pt x="569" y="374"/>
                    <a:pt x="527" y="416"/>
                    <a:pt x="458" y="416"/>
                  </a:cubicBezTo>
                  <a:lnTo>
                    <a:pt x="195" y="416"/>
                  </a:lnTo>
                  <a:cubicBezTo>
                    <a:pt x="132" y="416"/>
                    <a:pt x="85" y="374"/>
                    <a:pt x="85" y="306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5806980" y="2962278"/>
              <a:ext cx="65958" cy="70485"/>
            </a:xfrm>
            <a:custGeom>
              <a:rect b="b" l="l" r="r" t="t"/>
              <a:pathLst>
                <a:path extrusionOk="0" h="327" w="306">
                  <a:moveTo>
                    <a:pt x="1" y="1"/>
                  </a:moveTo>
                  <a:lnTo>
                    <a:pt x="1" y="132"/>
                  </a:lnTo>
                  <a:cubicBezTo>
                    <a:pt x="1" y="238"/>
                    <a:pt x="85" y="327"/>
                    <a:pt x="195" y="327"/>
                  </a:cubicBezTo>
                  <a:lnTo>
                    <a:pt x="306" y="327"/>
                  </a:lnTo>
                  <a:lnTo>
                    <a:pt x="306" y="238"/>
                  </a:lnTo>
                  <a:lnTo>
                    <a:pt x="195" y="238"/>
                  </a:lnTo>
                  <a:cubicBezTo>
                    <a:pt x="132" y="238"/>
                    <a:pt x="85" y="195"/>
                    <a:pt x="85" y="132"/>
                  </a:cubicBezTo>
                  <a:lnTo>
                    <a:pt x="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5835432" y="3060999"/>
              <a:ext cx="85142" cy="47852"/>
            </a:xfrm>
            <a:custGeom>
              <a:rect b="b" l="l" r="r" t="t"/>
              <a:pathLst>
                <a:path extrusionOk="0" h="222" w="395">
                  <a:moveTo>
                    <a:pt x="0" y="0"/>
                  </a:moveTo>
                  <a:lnTo>
                    <a:pt x="0" y="21"/>
                  </a:lnTo>
                  <a:cubicBezTo>
                    <a:pt x="0" y="132"/>
                    <a:pt x="84" y="221"/>
                    <a:pt x="195" y="221"/>
                  </a:cubicBezTo>
                  <a:cubicBezTo>
                    <a:pt x="305" y="221"/>
                    <a:pt x="395" y="132"/>
                    <a:pt x="395" y="21"/>
                  </a:cubicBezTo>
                  <a:lnTo>
                    <a:pt x="395" y="0"/>
                  </a:lnTo>
                  <a:lnTo>
                    <a:pt x="305" y="0"/>
                  </a:lnTo>
                  <a:lnTo>
                    <a:pt x="305" y="21"/>
                  </a:lnTo>
                  <a:cubicBezTo>
                    <a:pt x="305" y="90"/>
                    <a:pt x="263" y="132"/>
                    <a:pt x="195" y="132"/>
                  </a:cubicBezTo>
                  <a:cubicBezTo>
                    <a:pt x="132" y="132"/>
                    <a:pt x="84" y="90"/>
                    <a:pt x="84" y="21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5689074" y="2867220"/>
              <a:ext cx="61432" cy="19399"/>
            </a:xfrm>
            <a:custGeom>
              <a:rect b="b" l="l" r="r" t="t"/>
              <a:pathLst>
                <a:path extrusionOk="0" h="90" w="285">
                  <a:moveTo>
                    <a:pt x="1" y="0"/>
                  </a:moveTo>
                  <a:lnTo>
                    <a:pt x="1" y="89"/>
                  </a:lnTo>
                  <a:lnTo>
                    <a:pt x="285" y="89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6005501" y="2867220"/>
              <a:ext cx="61432" cy="19399"/>
            </a:xfrm>
            <a:custGeom>
              <a:rect b="b" l="l" r="r" t="t"/>
              <a:pathLst>
                <a:path extrusionOk="0" h="90" w="285">
                  <a:moveTo>
                    <a:pt x="0" y="0"/>
                  </a:moveTo>
                  <a:lnTo>
                    <a:pt x="0" y="89"/>
                  </a:lnTo>
                  <a:lnTo>
                    <a:pt x="284" y="89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5868196" y="2688098"/>
              <a:ext cx="19615" cy="65958"/>
            </a:xfrm>
            <a:custGeom>
              <a:rect b="b" l="l" r="r" t="t"/>
              <a:pathLst>
                <a:path extrusionOk="0" h="306" w="91">
                  <a:moveTo>
                    <a:pt x="1" y="0"/>
                  </a:moveTo>
                  <a:lnTo>
                    <a:pt x="1" y="305"/>
                  </a:lnTo>
                  <a:lnTo>
                    <a:pt x="90" y="30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5740159" y="2740046"/>
              <a:ext cx="56905" cy="56905"/>
            </a:xfrm>
            <a:custGeom>
              <a:rect b="b" l="l" r="r" t="t"/>
              <a:pathLst>
                <a:path extrusionOk="0" h="264" w="264">
                  <a:moveTo>
                    <a:pt x="48" y="1"/>
                  </a:moveTo>
                  <a:lnTo>
                    <a:pt x="0" y="64"/>
                  </a:lnTo>
                  <a:lnTo>
                    <a:pt x="200" y="264"/>
                  </a:lnTo>
                  <a:lnTo>
                    <a:pt x="263" y="196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5957865" y="2956673"/>
              <a:ext cx="56905" cy="62510"/>
            </a:xfrm>
            <a:custGeom>
              <a:rect b="b" l="l" r="r" t="t"/>
              <a:pathLst>
                <a:path extrusionOk="0" h="290" w="264">
                  <a:moveTo>
                    <a:pt x="68" y="1"/>
                  </a:moveTo>
                  <a:lnTo>
                    <a:pt x="0" y="69"/>
                  </a:lnTo>
                  <a:lnTo>
                    <a:pt x="221" y="290"/>
                  </a:lnTo>
                  <a:lnTo>
                    <a:pt x="263" y="221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5740159" y="2956673"/>
              <a:ext cx="56905" cy="62510"/>
            </a:xfrm>
            <a:custGeom>
              <a:rect b="b" l="l" r="r" t="t"/>
              <a:pathLst>
                <a:path extrusionOk="0" h="290" w="264">
                  <a:moveTo>
                    <a:pt x="200" y="1"/>
                  </a:moveTo>
                  <a:lnTo>
                    <a:pt x="0" y="221"/>
                  </a:lnTo>
                  <a:lnTo>
                    <a:pt x="48" y="290"/>
                  </a:lnTo>
                  <a:lnTo>
                    <a:pt x="263" y="6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5957865" y="2740046"/>
              <a:ext cx="56905" cy="56905"/>
            </a:xfrm>
            <a:custGeom>
              <a:rect b="b" l="l" r="r" t="t"/>
              <a:pathLst>
                <a:path extrusionOk="0" h="264" w="264">
                  <a:moveTo>
                    <a:pt x="221" y="1"/>
                  </a:moveTo>
                  <a:lnTo>
                    <a:pt x="0" y="196"/>
                  </a:lnTo>
                  <a:lnTo>
                    <a:pt x="68" y="264"/>
                  </a:lnTo>
                  <a:lnTo>
                    <a:pt x="263" y="6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44"/>
          <p:cNvGrpSpPr/>
          <p:nvPr/>
        </p:nvGrpSpPr>
        <p:grpSpPr>
          <a:xfrm>
            <a:off x="4474882" y="3977087"/>
            <a:ext cx="349407" cy="435411"/>
            <a:chOff x="4474882" y="3977087"/>
            <a:chExt cx="349407" cy="435411"/>
          </a:xfrm>
        </p:grpSpPr>
        <p:sp>
          <p:nvSpPr>
            <p:cNvPr id="1414" name="Google Shape;1414;p44"/>
            <p:cNvSpPr/>
            <p:nvPr/>
          </p:nvSpPr>
          <p:spPr>
            <a:xfrm>
              <a:off x="4474882" y="3977087"/>
              <a:ext cx="349407" cy="331085"/>
            </a:xfrm>
            <a:custGeom>
              <a:rect b="b" l="l" r="r" t="t"/>
              <a:pathLst>
                <a:path extrusionOk="0" h="1536" w="1621">
                  <a:moveTo>
                    <a:pt x="811" y="110"/>
                  </a:moveTo>
                  <a:cubicBezTo>
                    <a:pt x="900" y="179"/>
                    <a:pt x="1074" y="394"/>
                    <a:pt x="1116" y="1099"/>
                  </a:cubicBezTo>
                  <a:lnTo>
                    <a:pt x="506" y="1099"/>
                  </a:lnTo>
                  <a:cubicBezTo>
                    <a:pt x="548" y="394"/>
                    <a:pt x="721" y="179"/>
                    <a:pt x="811" y="110"/>
                  </a:cubicBezTo>
                  <a:close/>
                  <a:moveTo>
                    <a:pt x="437" y="989"/>
                  </a:moveTo>
                  <a:cubicBezTo>
                    <a:pt x="416" y="1078"/>
                    <a:pt x="416" y="1183"/>
                    <a:pt x="416" y="1273"/>
                  </a:cubicBezTo>
                  <a:lnTo>
                    <a:pt x="195" y="1273"/>
                  </a:lnTo>
                  <a:lnTo>
                    <a:pt x="437" y="989"/>
                  </a:lnTo>
                  <a:close/>
                  <a:moveTo>
                    <a:pt x="1184" y="989"/>
                  </a:moveTo>
                  <a:lnTo>
                    <a:pt x="1426" y="1273"/>
                  </a:lnTo>
                  <a:lnTo>
                    <a:pt x="1205" y="1273"/>
                  </a:lnTo>
                  <a:cubicBezTo>
                    <a:pt x="1205" y="1183"/>
                    <a:pt x="1205" y="1078"/>
                    <a:pt x="1184" y="989"/>
                  </a:cubicBezTo>
                  <a:close/>
                  <a:moveTo>
                    <a:pt x="1116" y="1183"/>
                  </a:moveTo>
                  <a:lnTo>
                    <a:pt x="1116" y="1446"/>
                  </a:lnTo>
                  <a:lnTo>
                    <a:pt x="506" y="1446"/>
                  </a:lnTo>
                  <a:lnTo>
                    <a:pt x="506" y="1183"/>
                  </a:lnTo>
                  <a:close/>
                  <a:moveTo>
                    <a:pt x="811" y="0"/>
                  </a:moveTo>
                  <a:cubicBezTo>
                    <a:pt x="790" y="26"/>
                    <a:pt x="769" y="26"/>
                    <a:pt x="742" y="47"/>
                  </a:cubicBezTo>
                  <a:cubicBezTo>
                    <a:pt x="637" y="132"/>
                    <a:pt x="506" y="331"/>
                    <a:pt x="437" y="857"/>
                  </a:cubicBezTo>
                  <a:lnTo>
                    <a:pt x="1" y="1362"/>
                  </a:lnTo>
                  <a:lnTo>
                    <a:pt x="416" y="1362"/>
                  </a:lnTo>
                  <a:lnTo>
                    <a:pt x="416" y="1494"/>
                  </a:lnTo>
                  <a:lnTo>
                    <a:pt x="416" y="1536"/>
                  </a:lnTo>
                  <a:lnTo>
                    <a:pt x="1205" y="1536"/>
                  </a:lnTo>
                  <a:lnTo>
                    <a:pt x="1205" y="1494"/>
                  </a:lnTo>
                  <a:lnTo>
                    <a:pt x="1205" y="1362"/>
                  </a:lnTo>
                  <a:lnTo>
                    <a:pt x="1621" y="1362"/>
                  </a:lnTo>
                  <a:lnTo>
                    <a:pt x="1184" y="857"/>
                  </a:lnTo>
                  <a:cubicBezTo>
                    <a:pt x="1116" y="331"/>
                    <a:pt x="963" y="132"/>
                    <a:pt x="874" y="47"/>
                  </a:cubicBezTo>
                  <a:cubicBezTo>
                    <a:pt x="853" y="26"/>
                    <a:pt x="832" y="26"/>
                    <a:pt x="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4612188" y="4294376"/>
              <a:ext cx="75011" cy="51301"/>
            </a:xfrm>
            <a:custGeom>
              <a:rect b="b" l="l" r="r" t="t"/>
              <a:pathLst>
                <a:path extrusionOk="0" h="238" w="348">
                  <a:moveTo>
                    <a:pt x="0" y="1"/>
                  </a:moveTo>
                  <a:lnTo>
                    <a:pt x="0" y="153"/>
                  </a:lnTo>
                  <a:cubicBezTo>
                    <a:pt x="0" y="195"/>
                    <a:pt x="21" y="237"/>
                    <a:pt x="63" y="237"/>
                  </a:cubicBezTo>
                  <a:lnTo>
                    <a:pt x="284" y="237"/>
                  </a:lnTo>
                  <a:cubicBezTo>
                    <a:pt x="305" y="237"/>
                    <a:pt x="347" y="195"/>
                    <a:pt x="347" y="153"/>
                  </a:cubicBezTo>
                  <a:lnTo>
                    <a:pt x="347" y="1"/>
                  </a:lnTo>
                  <a:lnTo>
                    <a:pt x="263" y="1"/>
                  </a:lnTo>
                  <a:lnTo>
                    <a:pt x="263" y="153"/>
                  </a:lnTo>
                  <a:lnTo>
                    <a:pt x="84" y="15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4663057" y="4360119"/>
              <a:ext cx="19615" cy="52379"/>
            </a:xfrm>
            <a:custGeom>
              <a:rect b="b" l="l" r="r" t="t"/>
              <a:pathLst>
                <a:path extrusionOk="0" h="243" w="91">
                  <a:moveTo>
                    <a:pt x="1" y="1"/>
                  </a:moveTo>
                  <a:lnTo>
                    <a:pt x="48" y="243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4640425" y="4360119"/>
              <a:ext cx="18322" cy="52379"/>
            </a:xfrm>
            <a:custGeom>
              <a:rect b="b" l="l" r="r" t="t"/>
              <a:pathLst>
                <a:path extrusionOk="0" h="243" w="85">
                  <a:moveTo>
                    <a:pt x="1" y="1"/>
                  </a:moveTo>
                  <a:lnTo>
                    <a:pt x="43" y="243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4616714" y="4360119"/>
              <a:ext cx="18322" cy="52379"/>
            </a:xfrm>
            <a:custGeom>
              <a:rect b="b" l="l" r="r" t="t"/>
              <a:pathLst>
                <a:path extrusionOk="0" h="243" w="85">
                  <a:moveTo>
                    <a:pt x="0" y="1"/>
                  </a:moveTo>
                  <a:lnTo>
                    <a:pt x="42" y="243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9" name="Google Shape;1419;p44"/>
          <p:cNvGrpSpPr/>
          <p:nvPr/>
        </p:nvGrpSpPr>
        <p:grpSpPr>
          <a:xfrm>
            <a:off x="3114548" y="2768498"/>
            <a:ext cx="453733" cy="349407"/>
            <a:chOff x="3114548" y="2768498"/>
            <a:chExt cx="453733" cy="349407"/>
          </a:xfrm>
        </p:grpSpPr>
        <p:sp>
          <p:nvSpPr>
            <p:cNvPr id="1420" name="Google Shape;1420;p44"/>
            <p:cNvSpPr/>
            <p:nvPr/>
          </p:nvSpPr>
          <p:spPr>
            <a:xfrm>
              <a:off x="3114548" y="2768498"/>
              <a:ext cx="349407" cy="349407"/>
            </a:xfrm>
            <a:custGeom>
              <a:rect b="b" l="l" r="r" t="t"/>
              <a:pathLst>
                <a:path extrusionOk="0" h="1621" w="1621">
                  <a:moveTo>
                    <a:pt x="810" y="0"/>
                  </a:moveTo>
                  <a:cubicBezTo>
                    <a:pt x="374" y="0"/>
                    <a:pt x="0" y="374"/>
                    <a:pt x="0" y="810"/>
                  </a:cubicBezTo>
                  <a:cubicBezTo>
                    <a:pt x="0" y="1268"/>
                    <a:pt x="374" y="1620"/>
                    <a:pt x="810" y="1620"/>
                  </a:cubicBezTo>
                  <a:cubicBezTo>
                    <a:pt x="1226" y="1620"/>
                    <a:pt x="1557" y="1336"/>
                    <a:pt x="1620" y="963"/>
                  </a:cubicBezTo>
                  <a:lnTo>
                    <a:pt x="1531" y="963"/>
                  </a:lnTo>
                  <a:cubicBezTo>
                    <a:pt x="1468" y="1294"/>
                    <a:pt x="1163" y="1531"/>
                    <a:pt x="810" y="1531"/>
                  </a:cubicBezTo>
                  <a:cubicBezTo>
                    <a:pt x="416" y="1531"/>
                    <a:pt x="85" y="1226"/>
                    <a:pt x="85" y="810"/>
                  </a:cubicBezTo>
                  <a:cubicBezTo>
                    <a:pt x="85" y="416"/>
                    <a:pt x="416" y="85"/>
                    <a:pt x="810" y="85"/>
                  </a:cubicBezTo>
                  <a:cubicBezTo>
                    <a:pt x="1163" y="85"/>
                    <a:pt x="1447" y="348"/>
                    <a:pt x="1531" y="679"/>
                  </a:cubicBezTo>
                  <a:lnTo>
                    <a:pt x="1620" y="679"/>
                  </a:lnTo>
                  <a:cubicBezTo>
                    <a:pt x="1531" y="284"/>
                    <a:pt x="1205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3156580" y="2810530"/>
              <a:ext cx="265342" cy="269869"/>
            </a:xfrm>
            <a:custGeom>
              <a:rect b="b" l="l" r="r" t="t"/>
              <a:pathLst>
                <a:path extrusionOk="0" h="1252" w="1231">
                  <a:moveTo>
                    <a:pt x="615" y="0"/>
                  </a:moveTo>
                  <a:cubicBezTo>
                    <a:pt x="284" y="0"/>
                    <a:pt x="0" y="284"/>
                    <a:pt x="0" y="615"/>
                  </a:cubicBezTo>
                  <a:cubicBezTo>
                    <a:pt x="0" y="968"/>
                    <a:pt x="284" y="1252"/>
                    <a:pt x="615" y="1252"/>
                  </a:cubicBezTo>
                  <a:cubicBezTo>
                    <a:pt x="920" y="1252"/>
                    <a:pt x="1162" y="1031"/>
                    <a:pt x="1231" y="768"/>
                  </a:cubicBezTo>
                  <a:lnTo>
                    <a:pt x="1141" y="768"/>
                  </a:lnTo>
                  <a:cubicBezTo>
                    <a:pt x="1073" y="989"/>
                    <a:pt x="857" y="1162"/>
                    <a:pt x="615" y="1162"/>
                  </a:cubicBezTo>
                  <a:cubicBezTo>
                    <a:pt x="331" y="1162"/>
                    <a:pt x="89" y="920"/>
                    <a:pt x="89" y="615"/>
                  </a:cubicBezTo>
                  <a:cubicBezTo>
                    <a:pt x="89" y="331"/>
                    <a:pt x="331" y="89"/>
                    <a:pt x="615" y="89"/>
                  </a:cubicBezTo>
                  <a:cubicBezTo>
                    <a:pt x="857" y="89"/>
                    <a:pt x="1073" y="263"/>
                    <a:pt x="1141" y="484"/>
                  </a:cubicBezTo>
                  <a:lnTo>
                    <a:pt x="1231" y="484"/>
                  </a:lnTo>
                  <a:cubicBezTo>
                    <a:pt x="1162" y="200"/>
                    <a:pt x="899" y="0"/>
                    <a:pt x="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3199475" y="2853425"/>
              <a:ext cx="179338" cy="183864"/>
            </a:xfrm>
            <a:custGeom>
              <a:rect b="b" l="l" r="r" t="t"/>
              <a:pathLst>
                <a:path extrusionOk="0" h="853" w="832">
                  <a:moveTo>
                    <a:pt x="416" y="1"/>
                  </a:moveTo>
                  <a:cubicBezTo>
                    <a:pt x="196" y="1"/>
                    <a:pt x="1" y="196"/>
                    <a:pt x="1" y="416"/>
                  </a:cubicBezTo>
                  <a:cubicBezTo>
                    <a:pt x="1" y="658"/>
                    <a:pt x="196" y="853"/>
                    <a:pt x="416" y="853"/>
                  </a:cubicBezTo>
                  <a:cubicBezTo>
                    <a:pt x="611" y="853"/>
                    <a:pt x="769" y="721"/>
                    <a:pt x="832" y="569"/>
                  </a:cubicBezTo>
                  <a:lnTo>
                    <a:pt x="721" y="569"/>
                  </a:lnTo>
                  <a:cubicBezTo>
                    <a:pt x="679" y="679"/>
                    <a:pt x="569" y="769"/>
                    <a:pt x="416" y="769"/>
                  </a:cubicBezTo>
                  <a:cubicBezTo>
                    <a:pt x="243" y="769"/>
                    <a:pt x="85" y="611"/>
                    <a:pt x="85" y="416"/>
                  </a:cubicBezTo>
                  <a:cubicBezTo>
                    <a:pt x="85" y="243"/>
                    <a:pt x="243" y="85"/>
                    <a:pt x="416" y="85"/>
                  </a:cubicBezTo>
                  <a:cubicBezTo>
                    <a:pt x="548" y="85"/>
                    <a:pt x="679" y="174"/>
                    <a:pt x="721" y="285"/>
                  </a:cubicBezTo>
                  <a:lnTo>
                    <a:pt x="811" y="285"/>
                  </a:lnTo>
                  <a:cubicBezTo>
                    <a:pt x="769" y="111"/>
                    <a:pt x="611" y="1"/>
                    <a:pt x="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3280090" y="2914641"/>
              <a:ext cx="288190" cy="52379"/>
            </a:xfrm>
            <a:custGeom>
              <a:rect b="b" l="l" r="r" t="t"/>
              <a:pathLst>
                <a:path extrusionOk="0" h="243" w="1337">
                  <a:moveTo>
                    <a:pt x="1005" y="1"/>
                  </a:moveTo>
                  <a:lnTo>
                    <a:pt x="942" y="64"/>
                  </a:lnTo>
                  <a:lnTo>
                    <a:pt x="0" y="64"/>
                  </a:lnTo>
                  <a:lnTo>
                    <a:pt x="0" y="174"/>
                  </a:lnTo>
                  <a:lnTo>
                    <a:pt x="963" y="174"/>
                  </a:lnTo>
                  <a:lnTo>
                    <a:pt x="1005" y="243"/>
                  </a:lnTo>
                  <a:lnTo>
                    <a:pt x="1336" y="243"/>
                  </a:lnTo>
                  <a:lnTo>
                    <a:pt x="1226" y="132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4" name="Google Shape;1424;p44"/>
          <p:cNvSpPr txBox="1"/>
          <p:nvPr/>
        </p:nvSpPr>
        <p:spPr>
          <a:xfrm>
            <a:off x="766988" y="161671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5" name="Google Shape;1425;p44"/>
          <p:cNvSpPr txBox="1"/>
          <p:nvPr/>
        </p:nvSpPr>
        <p:spPr>
          <a:xfrm>
            <a:off x="766935" y="2016813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6" name="Google Shape;1426;p44"/>
          <p:cNvSpPr txBox="1"/>
          <p:nvPr/>
        </p:nvSpPr>
        <p:spPr>
          <a:xfrm>
            <a:off x="6777122" y="34159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It’s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7" name="Google Shape;1427;p44"/>
          <p:cNvSpPr txBox="1"/>
          <p:nvPr/>
        </p:nvSpPr>
        <p:spPr>
          <a:xfrm>
            <a:off x="6767998" y="1616713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28" name="Google Shape;1428;p44"/>
          <p:cNvSpPr txBox="1"/>
          <p:nvPr/>
        </p:nvSpPr>
        <p:spPr>
          <a:xfrm>
            <a:off x="6768048" y="2016813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9" name="Google Shape;1429;p44"/>
          <p:cNvSpPr txBox="1"/>
          <p:nvPr/>
        </p:nvSpPr>
        <p:spPr>
          <a:xfrm>
            <a:off x="766988" y="3415938"/>
            <a:ext cx="1604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It’s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30" name="Google Shape;1430;p44"/>
          <p:cNvSpPr txBox="1"/>
          <p:nvPr/>
        </p:nvSpPr>
        <p:spPr>
          <a:xfrm>
            <a:off x="766988" y="30158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31" name="Google Shape;1431;p44"/>
          <p:cNvSpPr txBox="1"/>
          <p:nvPr/>
        </p:nvSpPr>
        <p:spPr>
          <a:xfrm>
            <a:off x="6777097" y="3015838"/>
            <a:ext cx="16044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432" name="Google Shape;1432;p44"/>
          <p:cNvCxnSpPr/>
          <p:nvPr/>
        </p:nvCxnSpPr>
        <p:spPr>
          <a:xfrm rot="10800000">
            <a:off x="846525" y="20157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oval"/>
          </a:ln>
        </p:spPr>
      </p:cxnSp>
      <p:cxnSp>
        <p:nvCxnSpPr>
          <p:cNvPr id="1433" name="Google Shape;1433;p44"/>
          <p:cNvCxnSpPr/>
          <p:nvPr/>
        </p:nvCxnSpPr>
        <p:spPr>
          <a:xfrm rot="10800000">
            <a:off x="846525" y="3445450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dot"/>
            <a:round/>
            <a:headEnd len="med" w="med" type="oval"/>
            <a:tailEnd len="med" w="med" type="oval"/>
          </a:ln>
        </p:spPr>
      </p:cxnSp>
      <p:cxnSp>
        <p:nvCxnSpPr>
          <p:cNvPr id="1434" name="Google Shape;1434;p44"/>
          <p:cNvCxnSpPr/>
          <p:nvPr/>
        </p:nvCxnSpPr>
        <p:spPr>
          <a:xfrm rot="10800000">
            <a:off x="5892625" y="2015725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dot"/>
            <a:round/>
            <a:headEnd len="med" w="med" type="oval"/>
            <a:tailEnd len="med" w="med" type="oval"/>
          </a:ln>
        </p:spPr>
      </p:cxnSp>
      <p:cxnSp>
        <p:nvCxnSpPr>
          <p:cNvPr id="1435" name="Google Shape;1435;p44"/>
          <p:cNvCxnSpPr/>
          <p:nvPr/>
        </p:nvCxnSpPr>
        <p:spPr>
          <a:xfrm rot="10800000">
            <a:off x="5892625" y="3445450"/>
            <a:ext cx="2400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5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5"/>
          <p:cNvSpPr/>
          <p:nvPr/>
        </p:nvSpPr>
        <p:spPr>
          <a:xfrm>
            <a:off x="564269" y="1343385"/>
            <a:ext cx="1239290" cy="331435"/>
          </a:xfrm>
          <a:custGeom>
            <a:rect b="b" l="l" r="r" t="t"/>
            <a:pathLst>
              <a:path extrusionOk="0" h="1154" w="4315">
                <a:moveTo>
                  <a:pt x="700" y="1"/>
                </a:moveTo>
                <a:cubicBezTo>
                  <a:pt x="323" y="1"/>
                  <a:pt x="1" y="305"/>
                  <a:pt x="1" y="682"/>
                </a:cubicBezTo>
                <a:lnTo>
                  <a:pt x="1" y="1154"/>
                </a:lnTo>
                <a:lnTo>
                  <a:pt x="4314" y="1154"/>
                </a:lnTo>
                <a:lnTo>
                  <a:pt x="4314" y="682"/>
                </a:lnTo>
                <a:cubicBezTo>
                  <a:pt x="4314" y="305"/>
                  <a:pt x="3992" y="1"/>
                  <a:pt x="3615" y="1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2" name="Google Shape;1442;p45"/>
          <p:cNvGrpSpPr/>
          <p:nvPr/>
        </p:nvGrpSpPr>
        <p:grpSpPr>
          <a:xfrm>
            <a:off x="564269" y="1343385"/>
            <a:ext cx="1239290" cy="1386625"/>
            <a:chOff x="1021469" y="1343385"/>
            <a:chExt cx="1239290" cy="1386625"/>
          </a:xfrm>
        </p:grpSpPr>
        <p:sp>
          <p:nvSpPr>
            <p:cNvPr id="1443" name="Google Shape;1443;p45"/>
            <p:cNvSpPr/>
            <p:nvPr/>
          </p:nvSpPr>
          <p:spPr>
            <a:xfrm>
              <a:off x="1021469" y="1343385"/>
              <a:ext cx="1239290" cy="331435"/>
            </a:xfrm>
            <a:custGeom>
              <a:rect b="b" l="l" r="r" t="t"/>
              <a:pathLst>
                <a:path extrusionOk="0" h="1154" w="4315">
                  <a:moveTo>
                    <a:pt x="700" y="1"/>
                  </a:moveTo>
                  <a:cubicBezTo>
                    <a:pt x="323" y="1"/>
                    <a:pt x="1" y="305"/>
                    <a:pt x="1" y="682"/>
                  </a:cubicBezTo>
                  <a:lnTo>
                    <a:pt x="1" y="1154"/>
                  </a:lnTo>
                  <a:lnTo>
                    <a:pt x="4314" y="1154"/>
                  </a:lnTo>
                  <a:lnTo>
                    <a:pt x="4314" y="682"/>
                  </a:lnTo>
                  <a:cubicBezTo>
                    <a:pt x="4314" y="305"/>
                    <a:pt x="3992" y="1"/>
                    <a:pt x="3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1024054" y="1674531"/>
              <a:ext cx="1234120" cy="1055478"/>
            </a:xfrm>
            <a:custGeom>
              <a:rect b="b" l="l" r="r" t="t"/>
              <a:pathLst>
                <a:path extrusionOk="0" h="3675" w="4297">
                  <a:moveTo>
                    <a:pt x="1" y="1"/>
                  </a:moveTo>
                  <a:lnTo>
                    <a:pt x="1" y="3674"/>
                  </a:lnTo>
                  <a:lnTo>
                    <a:pt x="3574" y="3674"/>
                  </a:lnTo>
                  <a:lnTo>
                    <a:pt x="3574" y="2952"/>
                  </a:lnTo>
                  <a:lnTo>
                    <a:pt x="4296" y="2952"/>
                  </a:lnTo>
                  <a:lnTo>
                    <a:pt x="4296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2047927" y="2522357"/>
              <a:ext cx="207649" cy="207649"/>
            </a:xfrm>
            <a:custGeom>
              <a:rect b="b" l="l" r="r" t="t"/>
              <a:pathLst>
                <a:path extrusionOk="0" h="723" w="723">
                  <a:moveTo>
                    <a:pt x="0" y="0"/>
                  </a:moveTo>
                  <a:lnTo>
                    <a:pt x="0" y="722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6" name="Google Shape;1446;p45"/>
          <p:cNvGrpSpPr/>
          <p:nvPr/>
        </p:nvGrpSpPr>
        <p:grpSpPr>
          <a:xfrm>
            <a:off x="7345226" y="1343385"/>
            <a:ext cx="1234121" cy="1386625"/>
            <a:chOff x="6888026" y="1343385"/>
            <a:chExt cx="1234121" cy="1386625"/>
          </a:xfrm>
        </p:grpSpPr>
        <p:sp>
          <p:nvSpPr>
            <p:cNvPr id="1447" name="Google Shape;1447;p45"/>
            <p:cNvSpPr/>
            <p:nvPr/>
          </p:nvSpPr>
          <p:spPr>
            <a:xfrm>
              <a:off x="6888026" y="1343385"/>
              <a:ext cx="1234121" cy="331435"/>
            </a:xfrm>
            <a:custGeom>
              <a:rect b="b" l="l" r="r" t="t"/>
              <a:pathLst>
                <a:path extrusionOk="0" h="1154" w="4297">
                  <a:moveTo>
                    <a:pt x="682" y="1"/>
                  </a:moveTo>
                  <a:cubicBezTo>
                    <a:pt x="305" y="1"/>
                    <a:pt x="1" y="305"/>
                    <a:pt x="1" y="682"/>
                  </a:cubicBezTo>
                  <a:lnTo>
                    <a:pt x="1" y="1154"/>
                  </a:lnTo>
                  <a:lnTo>
                    <a:pt x="4296" y="1154"/>
                  </a:lnTo>
                  <a:lnTo>
                    <a:pt x="4296" y="682"/>
                  </a:lnTo>
                  <a:cubicBezTo>
                    <a:pt x="4296" y="305"/>
                    <a:pt x="3974" y="1"/>
                    <a:pt x="3597" y="1"/>
                  </a:cubicBez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6888026" y="1343385"/>
              <a:ext cx="1234121" cy="331435"/>
            </a:xfrm>
            <a:custGeom>
              <a:rect b="b" l="l" r="r" t="t"/>
              <a:pathLst>
                <a:path extrusionOk="0" h="1154" w="4297">
                  <a:moveTo>
                    <a:pt x="682" y="1"/>
                  </a:moveTo>
                  <a:cubicBezTo>
                    <a:pt x="305" y="1"/>
                    <a:pt x="1" y="305"/>
                    <a:pt x="1" y="682"/>
                  </a:cubicBezTo>
                  <a:lnTo>
                    <a:pt x="1" y="1154"/>
                  </a:lnTo>
                  <a:lnTo>
                    <a:pt x="4296" y="1154"/>
                  </a:lnTo>
                  <a:lnTo>
                    <a:pt x="4296" y="682"/>
                  </a:lnTo>
                  <a:cubicBezTo>
                    <a:pt x="4296" y="305"/>
                    <a:pt x="3974" y="1"/>
                    <a:pt x="3597" y="1"/>
                  </a:cubicBezTo>
                  <a:close/>
                </a:path>
              </a:pathLst>
            </a:custGeom>
            <a:solidFill>
              <a:srgbClr val="0C5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6888026" y="1674531"/>
              <a:ext cx="1234121" cy="1055479"/>
            </a:xfrm>
            <a:custGeom>
              <a:rect b="b" l="l" r="r" t="t"/>
              <a:pathLst>
                <a:path extrusionOk="0" h="3675" w="4297">
                  <a:moveTo>
                    <a:pt x="1" y="1"/>
                  </a:moveTo>
                  <a:lnTo>
                    <a:pt x="1" y="3674"/>
                  </a:lnTo>
                  <a:lnTo>
                    <a:pt x="3561" y="3674"/>
                  </a:lnTo>
                  <a:lnTo>
                    <a:pt x="3561" y="2952"/>
                  </a:lnTo>
                  <a:lnTo>
                    <a:pt x="4296" y="2952"/>
                  </a:lnTo>
                  <a:lnTo>
                    <a:pt x="4296" y="1"/>
                  </a:lnTo>
                  <a:close/>
                </a:path>
              </a:pathLst>
            </a:custGeom>
            <a:solidFill>
              <a:srgbClr val="53BB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7910475" y="2522357"/>
              <a:ext cx="211670" cy="207649"/>
            </a:xfrm>
            <a:custGeom>
              <a:rect b="b" l="l" r="r" t="t"/>
              <a:pathLst>
                <a:path extrusionOk="0" h="723" w="737">
                  <a:moveTo>
                    <a:pt x="1" y="0"/>
                  </a:moveTo>
                  <a:lnTo>
                    <a:pt x="1" y="722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1" name="Google Shape;1451;p45"/>
          <p:cNvGrpSpPr/>
          <p:nvPr/>
        </p:nvGrpSpPr>
        <p:grpSpPr>
          <a:xfrm>
            <a:off x="564269" y="3109115"/>
            <a:ext cx="1239290" cy="1386625"/>
            <a:chOff x="1021469" y="3109115"/>
            <a:chExt cx="1239290" cy="1386625"/>
          </a:xfrm>
        </p:grpSpPr>
        <p:sp>
          <p:nvSpPr>
            <p:cNvPr id="1452" name="Google Shape;1452;p45"/>
            <p:cNvSpPr/>
            <p:nvPr/>
          </p:nvSpPr>
          <p:spPr>
            <a:xfrm>
              <a:off x="1021469" y="3109115"/>
              <a:ext cx="1239290" cy="332871"/>
            </a:xfrm>
            <a:custGeom>
              <a:rect b="b" l="l" r="r" t="t"/>
              <a:pathLst>
                <a:path extrusionOk="0" h="1159" w="4315">
                  <a:moveTo>
                    <a:pt x="700" y="1"/>
                  </a:moveTo>
                  <a:cubicBezTo>
                    <a:pt x="323" y="1"/>
                    <a:pt x="1" y="305"/>
                    <a:pt x="1" y="682"/>
                  </a:cubicBezTo>
                  <a:lnTo>
                    <a:pt x="1" y="1159"/>
                  </a:lnTo>
                  <a:lnTo>
                    <a:pt x="4314" y="1159"/>
                  </a:lnTo>
                  <a:lnTo>
                    <a:pt x="4314" y="682"/>
                  </a:lnTo>
                  <a:cubicBezTo>
                    <a:pt x="4314" y="305"/>
                    <a:pt x="3992" y="1"/>
                    <a:pt x="3615" y="1"/>
                  </a:cubicBezTo>
                  <a:close/>
                </a:path>
              </a:pathLst>
            </a:custGeom>
            <a:solidFill>
              <a:srgbClr val="B6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1021469" y="3109115"/>
              <a:ext cx="1239290" cy="332871"/>
            </a:xfrm>
            <a:custGeom>
              <a:rect b="b" l="l" r="r" t="t"/>
              <a:pathLst>
                <a:path extrusionOk="0" h="1159" w="4315">
                  <a:moveTo>
                    <a:pt x="700" y="1"/>
                  </a:moveTo>
                  <a:cubicBezTo>
                    <a:pt x="323" y="1"/>
                    <a:pt x="1" y="305"/>
                    <a:pt x="1" y="682"/>
                  </a:cubicBezTo>
                  <a:lnTo>
                    <a:pt x="1" y="1159"/>
                  </a:lnTo>
                  <a:lnTo>
                    <a:pt x="4314" y="1159"/>
                  </a:lnTo>
                  <a:lnTo>
                    <a:pt x="4314" y="682"/>
                  </a:lnTo>
                  <a:cubicBezTo>
                    <a:pt x="4314" y="305"/>
                    <a:pt x="3992" y="1"/>
                    <a:pt x="3615" y="1"/>
                  </a:cubicBezTo>
                  <a:close/>
                </a:path>
              </a:pathLst>
            </a:custGeom>
            <a:solidFill>
              <a:srgbClr val="3BA3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1021469" y="3441697"/>
              <a:ext cx="1234121" cy="1054043"/>
            </a:xfrm>
            <a:custGeom>
              <a:rect b="b" l="l" r="r" t="t"/>
              <a:pathLst>
                <a:path extrusionOk="0" h="3670" w="4297">
                  <a:moveTo>
                    <a:pt x="1" y="1"/>
                  </a:moveTo>
                  <a:lnTo>
                    <a:pt x="1" y="3670"/>
                  </a:lnTo>
                  <a:lnTo>
                    <a:pt x="3574" y="3670"/>
                  </a:lnTo>
                  <a:lnTo>
                    <a:pt x="3574" y="2952"/>
                  </a:lnTo>
                  <a:lnTo>
                    <a:pt x="4296" y="2952"/>
                  </a:lnTo>
                  <a:lnTo>
                    <a:pt x="4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2047938" y="4289524"/>
              <a:ext cx="207649" cy="206213"/>
            </a:xfrm>
            <a:custGeom>
              <a:rect b="b" l="l" r="r" t="t"/>
              <a:pathLst>
                <a:path extrusionOk="0" h="718" w="723">
                  <a:moveTo>
                    <a:pt x="0" y="0"/>
                  </a:moveTo>
                  <a:lnTo>
                    <a:pt x="0" y="718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45"/>
          <p:cNvGrpSpPr/>
          <p:nvPr/>
        </p:nvGrpSpPr>
        <p:grpSpPr>
          <a:xfrm>
            <a:off x="7345226" y="3109115"/>
            <a:ext cx="1234121" cy="1386625"/>
            <a:chOff x="6888026" y="3109115"/>
            <a:chExt cx="1234121" cy="1386625"/>
          </a:xfrm>
        </p:grpSpPr>
        <p:sp>
          <p:nvSpPr>
            <p:cNvPr id="1457" name="Google Shape;1457;p45"/>
            <p:cNvSpPr/>
            <p:nvPr/>
          </p:nvSpPr>
          <p:spPr>
            <a:xfrm>
              <a:off x="6888026" y="3109115"/>
              <a:ext cx="1234121" cy="332871"/>
            </a:xfrm>
            <a:custGeom>
              <a:rect b="b" l="l" r="r" t="t"/>
              <a:pathLst>
                <a:path extrusionOk="0" h="1159" w="4297">
                  <a:moveTo>
                    <a:pt x="682" y="1"/>
                  </a:moveTo>
                  <a:cubicBezTo>
                    <a:pt x="305" y="1"/>
                    <a:pt x="1" y="305"/>
                    <a:pt x="1" y="682"/>
                  </a:cubicBezTo>
                  <a:lnTo>
                    <a:pt x="1" y="1159"/>
                  </a:lnTo>
                  <a:lnTo>
                    <a:pt x="4296" y="1159"/>
                  </a:lnTo>
                  <a:lnTo>
                    <a:pt x="4296" y="682"/>
                  </a:lnTo>
                  <a:cubicBezTo>
                    <a:pt x="4296" y="305"/>
                    <a:pt x="3974" y="1"/>
                    <a:pt x="3597" y="1"/>
                  </a:cubicBez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6888026" y="3109115"/>
              <a:ext cx="1234121" cy="332871"/>
            </a:xfrm>
            <a:custGeom>
              <a:rect b="b" l="l" r="r" t="t"/>
              <a:pathLst>
                <a:path extrusionOk="0" h="1159" w="4297">
                  <a:moveTo>
                    <a:pt x="682" y="1"/>
                  </a:moveTo>
                  <a:cubicBezTo>
                    <a:pt x="305" y="1"/>
                    <a:pt x="1" y="305"/>
                    <a:pt x="1" y="682"/>
                  </a:cubicBezTo>
                  <a:lnTo>
                    <a:pt x="1" y="1159"/>
                  </a:lnTo>
                  <a:lnTo>
                    <a:pt x="4296" y="1159"/>
                  </a:lnTo>
                  <a:lnTo>
                    <a:pt x="4296" y="682"/>
                  </a:lnTo>
                  <a:cubicBezTo>
                    <a:pt x="4296" y="305"/>
                    <a:pt x="3974" y="1"/>
                    <a:pt x="3597" y="1"/>
                  </a:cubicBezTo>
                  <a:close/>
                </a:path>
              </a:pathLst>
            </a:custGeom>
            <a:solidFill>
              <a:srgbClr val="0D4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6888026" y="3441697"/>
              <a:ext cx="1234121" cy="1054043"/>
            </a:xfrm>
            <a:custGeom>
              <a:rect b="b" l="l" r="r" t="t"/>
              <a:pathLst>
                <a:path extrusionOk="0" h="3670" w="4297">
                  <a:moveTo>
                    <a:pt x="1" y="1"/>
                  </a:moveTo>
                  <a:lnTo>
                    <a:pt x="1" y="3670"/>
                  </a:lnTo>
                  <a:lnTo>
                    <a:pt x="3561" y="3670"/>
                  </a:lnTo>
                  <a:lnTo>
                    <a:pt x="3561" y="2952"/>
                  </a:lnTo>
                  <a:lnTo>
                    <a:pt x="4296" y="2952"/>
                  </a:lnTo>
                  <a:lnTo>
                    <a:pt x="4296" y="1"/>
                  </a:ln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7910475" y="4289524"/>
              <a:ext cx="211670" cy="206213"/>
            </a:xfrm>
            <a:custGeom>
              <a:rect b="b" l="l" r="r" t="t"/>
              <a:pathLst>
                <a:path extrusionOk="0" h="718" w="737">
                  <a:moveTo>
                    <a:pt x="1" y="0"/>
                  </a:moveTo>
                  <a:lnTo>
                    <a:pt x="1" y="718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B6DE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1" name="Google Shape;1461;p45"/>
          <p:cNvSpPr/>
          <p:nvPr/>
        </p:nvSpPr>
        <p:spPr>
          <a:xfrm>
            <a:off x="4579561" y="2978724"/>
            <a:ext cx="1505242" cy="1500072"/>
          </a:xfrm>
          <a:custGeom>
            <a:rect b="b" l="l" r="r" t="t"/>
            <a:pathLst>
              <a:path extrusionOk="0" h="5223" w="5241">
                <a:moveTo>
                  <a:pt x="3047" y="1"/>
                </a:moveTo>
                <a:cubicBezTo>
                  <a:pt x="3047" y="777"/>
                  <a:pt x="2743" y="1554"/>
                  <a:pt x="2157" y="2139"/>
                </a:cubicBezTo>
                <a:cubicBezTo>
                  <a:pt x="1553" y="2748"/>
                  <a:pt x="777" y="3029"/>
                  <a:pt x="0" y="3029"/>
                </a:cubicBezTo>
                <a:lnTo>
                  <a:pt x="0" y="5223"/>
                </a:lnTo>
                <a:lnTo>
                  <a:pt x="759" y="5223"/>
                </a:lnTo>
                <a:lnTo>
                  <a:pt x="949" y="4183"/>
                </a:lnTo>
                <a:cubicBezTo>
                  <a:pt x="1421" y="4069"/>
                  <a:pt x="1876" y="3883"/>
                  <a:pt x="2311" y="3615"/>
                </a:cubicBezTo>
                <a:lnTo>
                  <a:pt x="3179" y="4242"/>
                </a:lnTo>
                <a:lnTo>
                  <a:pt x="3537" y="3883"/>
                </a:lnTo>
                <a:lnTo>
                  <a:pt x="3878" y="3520"/>
                </a:lnTo>
                <a:lnTo>
                  <a:pt x="4241" y="3161"/>
                </a:lnTo>
                <a:lnTo>
                  <a:pt x="3633" y="2294"/>
                </a:lnTo>
                <a:cubicBezTo>
                  <a:pt x="3901" y="1876"/>
                  <a:pt x="4087" y="1404"/>
                  <a:pt x="4182" y="932"/>
                </a:cubicBezTo>
                <a:lnTo>
                  <a:pt x="5240" y="759"/>
                </a:lnTo>
                <a:lnTo>
                  <a:pt x="5240" y="250"/>
                </a:lnTo>
                <a:lnTo>
                  <a:pt x="5240" y="1"/>
                </a:ln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5"/>
          <p:cNvSpPr/>
          <p:nvPr/>
        </p:nvSpPr>
        <p:spPr>
          <a:xfrm>
            <a:off x="3074609" y="1468606"/>
            <a:ext cx="1505242" cy="1510412"/>
          </a:xfrm>
          <a:custGeom>
            <a:rect b="b" l="l" r="r" t="t"/>
            <a:pathLst>
              <a:path extrusionOk="0" h="5259" w="5241">
                <a:moveTo>
                  <a:pt x="4486" y="1"/>
                </a:moveTo>
                <a:lnTo>
                  <a:pt x="4296" y="1059"/>
                </a:lnTo>
                <a:cubicBezTo>
                  <a:pt x="3824" y="1172"/>
                  <a:pt x="3369" y="1363"/>
                  <a:pt x="2934" y="1626"/>
                </a:cubicBezTo>
                <a:lnTo>
                  <a:pt x="2062" y="1004"/>
                </a:lnTo>
                <a:lnTo>
                  <a:pt x="1703" y="1363"/>
                </a:lnTo>
                <a:lnTo>
                  <a:pt x="1362" y="1721"/>
                </a:lnTo>
                <a:lnTo>
                  <a:pt x="1004" y="2080"/>
                </a:lnTo>
                <a:lnTo>
                  <a:pt x="1608" y="2952"/>
                </a:lnTo>
                <a:cubicBezTo>
                  <a:pt x="1344" y="3370"/>
                  <a:pt x="1154" y="3842"/>
                  <a:pt x="1058" y="4314"/>
                </a:cubicBezTo>
                <a:lnTo>
                  <a:pt x="0" y="4487"/>
                </a:lnTo>
                <a:lnTo>
                  <a:pt x="0" y="4995"/>
                </a:lnTo>
                <a:lnTo>
                  <a:pt x="0" y="5259"/>
                </a:lnTo>
                <a:lnTo>
                  <a:pt x="2193" y="5259"/>
                </a:lnTo>
                <a:cubicBezTo>
                  <a:pt x="2193" y="4464"/>
                  <a:pt x="2498" y="3692"/>
                  <a:pt x="3083" y="3102"/>
                </a:cubicBezTo>
                <a:cubicBezTo>
                  <a:pt x="3692" y="2498"/>
                  <a:pt x="4464" y="2216"/>
                  <a:pt x="5240" y="2216"/>
                </a:cubicBezTo>
                <a:lnTo>
                  <a:pt x="5240" y="1"/>
                </a:ln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5"/>
          <p:cNvSpPr/>
          <p:nvPr/>
        </p:nvSpPr>
        <p:spPr>
          <a:xfrm>
            <a:off x="4579561" y="1468606"/>
            <a:ext cx="1505242" cy="1510412"/>
          </a:xfrm>
          <a:custGeom>
            <a:rect b="b" l="l" r="r" t="t"/>
            <a:pathLst>
              <a:path extrusionOk="0" h="5259" w="5241">
                <a:moveTo>
                  <a:pt x="0" y="1"/>
                </a:moveTo>
                <a:lnTo>
                  <a:pt x="0" y="2216"/>
                </a:lnTo>
                <a:cubicBezTo>
                  <a:pt x="777" y="2216"/>
                  <a:pt x="1553" y="2498"/>
                  <a:pt x="2157" y="3102"/>
                </a:cubicBezTo>
                <a:cubicBezTo>
                  <a:pt x="2743" y="3692"/>
                  <a:pt x="3047" y="4464"/>
                  <a:pt x="3047" y="5259"/>
                </a:cubicBezTo>
                <a:lnTo>
                  <a:pt x="5240" y="5259"/>
                </a:lnTo>
                <a:lnTo>
                  <a:pt x="5240" y="4995"/>
                </a:lnTo>
                <a:lnTo>
                  <a:pt x="5240" y="4487"/>
                </a:lnTo>
                <a:lnTo>
                  <a:pt x="4182" y="4314"/>
                </a:lnTo>
                <a:cubicBezTo>
                  <a:pt x="4087" y="3842"/>
                  <a:pt x="3901" y="3370"/>
                  <a:pt x="3633" y="2952"/>
                </a:cubicBezTo>
                <a:lnTo>
                  <a:pt x="4241" y="2080"/>
                </a:lnTo>
                <a:lnTo>
                  <a:pt x="3878" y="1721"/>
                </a:lnTo>
                <a:lnTo>
                  <a:pt x="3537" y="1363"/>
                </a:lnTo>
                <a:lnTo>
                  <a:pt x="3179" y="1004"/>
                </a:lnTo>
                <a:lnTo>
                  <a:pt x="2311" y="1626"/>
                </a:lnTo>
                <a:cubicBezTo>
                  <a:pt x="1876" y="1363"/>
                  <a:pt x="1421" y="1172"/>
                  <a:pt x="949" y="1059"/>
                </a:cubicBezTo>
                <a:lnTo>
                  <a:pt x="759" y="1"/>
                </a:ln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5"/>
          <p:cNvSpPr/>
          <p:nvPr/>
        </p:nvSpPr>
        <p:spPr>
          <a:xfrm>
            <a:off x="3074609" y="2978724"/>
            <a:ext cx="1505242" cy="1500072"/>
          </a:xfrm>
          <a:custGeom>
            <a:rect b="b" l="l" r="r" t="t"/>
            <a:pathLst>
              <a:path extrusionOk="0" h="5223" w="5241">
                <a:moveTo>
                  <a:pt x="0" y="1"/>
                </a:moveTo>
                <a:lnTo>
                  <a:pt x="0" y="250"/>
                </a:lnTo>
                <a:lnTo>
                  <a:pt x="0" y="759"/>
                </a:lnTo>
                <a:lnTo>
                  <a:pt x="1058" y="932"/>
                </a:lnTo>
                <a:cubicBezTo>
                  <a:pt x="1154" y="1404"/>
                  <a:pt x="1344" y="1876"/>
                  <a:pt x="1608" y="2294"/>
                </a:cubicBezTo>
                <a:lnTo>
                  <a:pt x="1004" y="3161"/>
                </a:lnTo>
                <a:lnTo>
                  <a:pt x="1362" y="3520"/>
                </a:lnTo>
                <a:lnTo>
                  <a:pt x="1703" y="3883"/>
                </a:lnTo>
                <a:lnTo>
                  <a:pt x="2062" y="4242"/>
                </a:lnTo>
                <a:lnTo>
                  <a:pt x="2934" y="3615"/>
                </a:lnTo>
                <a:cubicBezTo>
                  <a:pt x="3369" y="3883"/>
                  <a:pt x="3824" y="4069"/>
                  <a:pt x="4296" y="4183"/>
                </a:cubicBezTo>
                <a:lnTo>
                  <a:pt x="4486" y="5223"/>
                </a:lnTo>
                <a:lnTo>
                  <a:pt x="5240" y="5223"/>
                </a:lnTo>
                <a:lnTo>
                  <a:pt x="5240" y="3029"/>
                </a:lnTo>
                <a:cubicBezTo>
                  <a:pt x="4464" y="3029"/>
                  <a:pt x="3692" y="2748"/>
                  <a:pt x="3083" y="2139"/>
                </a:cubicBezTo>
                <a:cubicBezTo>
                  <a:pt x="2498" y="1554"/>
                  <a:pt x="2193" y="777"/>
                  <a:pt x="21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5"/>
          <p:cNvSpPr txBox="1"/>
          <p:nvPr/>
        </p:nvSpPr>
        <p:spPr>
          <a:xfrm>
            <a:off x="599064" y="1294300"/>
            <a:ext cx="1169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6" name="Google Shape;1466;p45"/>
          <p:cNvSpPr txBox="1"/>
          <p:nvPr/>
        </p:nvSpPr>
        <p:spPr>
          <a:xfrm>
            <a:off x="599064" y="1807775"/>
            <a:ext cx="11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45"/>
          <p:cNvSpPr txBox="1"/>
          <p:nvPr/>
        </p:nvSpPr>
        <p:spPr>
          <a:xfrm>
            <a:off x="7377437" y="3567484"/>
            <a:ext cx="11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It’s the farthest planet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8" name="Google Shape;1468;p45"/>
          <p:cNvSpPr txBox="1"/>
          <p:nvPr/>
        </p:nvSpPr>
        <p:spPr>
          <a:xfrm>
            <a:off x="7377437" y="1294300"/>
            <a:ext cx="1169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69" name="Google Shape;1469;p45"/>
          <p:cNvSpPr txBox="1"/>
          <p:nvPr/>
        </p:nvSpPr>
        <p:spPr>
          <a:xfrm>
            <a:off x="7377437" y="1807775"/>
            <a:ext cx="11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0" name="Google Shape;1470;p45"/>
          <p:cNvSpPr txBox="1"/>
          <p:nvPr/>
        </p:nvSpPr>
        <p:spPr>
          <a:xfrm>
            <a:off x="599064" y="3567484"/>
            <a:ext cx="116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It’s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1" name="Google Shape;1471;p45"/>
          <p:cNvSpPr txBox="1"/>
          <p:nvPr/>
        </p:nvSpPr>
        <p:spPr>
          <a:xfrm>
            <a:off x="599064" y="3049103"/>
            <a:ext cx="1169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2" name="Google Shape;1472;p45"/>
          <p:cNvSpPr txBox="1"/>
          <p:nvPr/>
        </p:nvSpPr>
        <p:spPr>
          <a:xfrm>
            <a:off x="7377437" y="3049103"/>
            <a:ext cx="1169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473" name="Google Shape;1473;p45"/>
          <p:cNvSpPr/>
          <p:nvPr/>
        </p:nvSpPr>
        <p:spPr>
          <a:xfrm>
            <a:off x="2112438" y="1785588"/>
            <a:ext cx="527100" cy="50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400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4" name="Google Shape;1474;p45"/>
          <p:cNvSpPr/>
          <p:nvPr/>
        </p:nvSpPr>
        <p:spPr>
          <a:xfrm>
            <a:off x="6504438" y="1785588"/>
            <a:ext cx="527100" cy="50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4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5" name="Google Shape;1475;p45"/>
          <p:cNvSpPr/>
          <p:nvPr/>
        </p:nvSpPr>
        <p:spPr>
          <a:xfrm>
            <a:off x="6504438" y="3567475"/>
            <a:ext cx="527100" cy="50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accent1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400">
              <a:solidFill>
                <a:schemeClr val="accen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6" name="Google Shape;1476;p45"/>
          <p:cNvSpPr/>
          <p:nvPr/>
        </p:nvSpPr>
        <p:spPr>
          <a:xfrm>
            <a:off x="2112438" y="3567475"/>
            <a:ext cx="527100" cy="502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dk2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4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77" name="Google Shape;1477;p45"/>
          <p:cNvSpPr/>
          <p:nvPr/>
        </p:nvSpPr>
        <p:spPr>
          <a:xfrm>
            <a:off x="4044900" y="2339025"/>
            <a:ext cx="527100" cy="52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5"/>
          <p:cNvSpPr/>
          <p:nvPr/>
        </p:nvSpPr>
        <p:spPr>
          <a:xfrm rot="5400000">
            <a:off x="4687850" y="2408075"/>
            <a:ext cx="527100" cy="52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5"/>
          <p:cNvSpPr/>
          <p:nvPr/>
        </p:nvSpPr>
        <p:spPr>
          <a:xfrm rot="10800000">
            <a:off x="4621950" y="3049100"/>
            <a:ext cx="527100" cy="52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5"/>
          <p:cNvSpPr/>
          <p:nvPr/>
        </p:nvSpPr>
        <p:spPr>
          <a:xfrm rot="-5400000">
            <a:off x="3988450" y="2979025"/>
            <a:ext cx="527100" cy="527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46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486" name="Google Shape;1486;p46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In order to use this template, you must credit </a:t>
            </a:r>
            <a:r>
              <a:rPr b="1" lang="es" sz="1100" u="sng">
                <a:solidFill>
                  <a:srgbClr val="869FB2"/>
                </a:solidFill>
              </a:rPr>
              <a:t>S</a:t>
            </a:r>
            <a:r>
              <a:rPr b="1" lang="es" sz="12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s" sz="1200">
                <a:solidFill>
                  <a:srgbClr val="435D74"/>
                </a:solidFill>
              </a:rPr>
              <a:t> </a:t>
            </a:r>
            <a:r>
              <a:rPr lang="es" sz="1200">
                <a:solidFill>
                  <a:srgbClr val="FFFFFF"/>
                </a:solidFill>
              </a:rPr>
              <a:t>and</a:t>
            </a:r>
            <a:r>
              <a:rPr lang="es" sz="1200">
                <a:solidFill>
                  <a:srgbClr val="435D74"/>
                </a:solidFill>
              </a:rPr>
              <a:t> </a:t>
            </a:r>
            <a:r>
              <a:rPr b="1" lang="es" sz="12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rgbClr val="435D74"/>
                </a:solidFill>
              </a:rPr>
              <a:t> </a:t>
            </a:r>
            <a:r>
              <a:rPr lang="es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869FB2"/>
                </a:solidFill>
              </a:rPr>
              <a:t>You are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869FB2"/>
                </a:solidFill>
              </a:rPr>
              <a:t>You are not allowed to:</a:t>
            </a:r>
            <a:endParaRPr b="1" sz="11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487" name="Google Shape;1487;p46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s" sz="1100">
                <a:solidFill>
                  <a:srgbClr val="FFFFFF"/>
                </a:solidFill>
              </a:rPr>
              <a:t>read </a:t>
            </a:r>
            <a:r>
              <a:rPr lang="es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 sz="1200">
                <a:solidFill>
                  <a:srgbClr val="FFFFFF"/>
                </a:solidFill>
              </a:rPr>
              <a:t>and</a:t>
            </a:r>
            <a:r>
              <a:rPr lang="es">
                <a:solidFill>
                  <a:srgbClr val="FFFFFF"/>
                </a:solidFill>
              </a:rPr>
              <a:t> </a:t>
            </a:r>
            <a:r>
              <a:rPr lang="es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47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s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Select one of the parts and </a:t>
            </a:r>
            <a:r>
              <a:rPr b="1" lang="es" sz="1100">
                <a:solidFill>
                  <a:srgbClr val="869FB2"/>
                </a:solidFill>
              </a:rPr>
              <a:t>ungroup</a:t>
            </a:r>
            <a:r>
              <a:rPr lang="es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s" sz="1100">
                <a:solidFill>
                  <a:srgbClr val="869FB2"/>
                </a:solidFill>
              </a:rPr>
              <a:t>Change the color</a:t>
            </a:r>
            <a:r>
              <a:rPr lang="es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Then </a:t>
            </a:r>
            <a:r>
              <a:rPr b="1" lang="es" sz="1100">
                <a:solidFill>
                  <a:srgbClr val="869FB2"/>
                </a:solidFill>
              </a:rPr>
              <a:t>resize</a:t>
            </a:r>
            <a:r>
              <a:rPr lang="es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s" sz="1100">
                <a:solidFill>
                  <a:srgbClr val="869FB2"/>
                </a:solidFill>
              </a:rPr>
              <a:t>Group</a:t>
            </a:r>
            <a:r>
              <a:rPr lang="es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s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s" sz="1100">
                <a:solidFill>
                  <a:srgbClr val="FFFFFF"/>
                </a:solidFill>
              </a:rPr>
              <a:t>Remember to choose the</a:t>
            </a:r>
            <a:r>
              <a:rPr lang="es" sz="1100">
                <a:solidFill>
                  <a:srgbClr val="78909C"/>
                </a:solidFill>
              </a:rPr>
              <a:t> </a:t>
            </a:r>
            <a:r>
              <a:rPr lang="es" sz="1100">
                <a:solidFill>
                  <a:srgbClr val="869FB2"/>
                </a:solidFill>
              </a:rPr>
              <a:t>“</a:t>
            </a:r>
            <a:r>
              <a:rPr b="1" lang="es" sz="1100">
                <a:solidFill>
                  <a:srgbClr val="869FB2"/>
                </a:solidFill>
              </a:rPr>
              <a:t>Keep source formatting</a:t>
            </a:r>
            <a:r>
              <a:rPr lang="es" sz="1100">
                <a:solidFill>
                  <a:srgbClr val="869FB2"/>
                </a:solidFill>
              </a:rPr>
              <a:t>”</a:t>
            </a:r>
            <a:r>
              <a:rPr lang="es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s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s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495" name="Google Shape;1495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496" name="Google Shape;1496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497" name="Google Shape;1497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498" name="Google Shape;1498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9" name="Google Shape;1499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00" name="Google Shape;1500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02" name="Google Shape;1502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03" name="Google Shape;1503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4" name="Google Shape;1504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05" name="Google Shape;1505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06" name="Google Shape;1506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7" name="Google Shape;1507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8" name="Google Shape;1508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10" name="Google Shape;1510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11" name="Google Shape;1511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12" name="Google Shape;1512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3" name="Google Shape;1513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4" name="Google Shape;1514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15" name="Google Shape;1515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6" name="Google Shape;1516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7" name="Google Shape;1517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8" name="Google Shape;1518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19" name="Google Shape;1519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20" name="Google Shape;1520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21" name="Google Shape;1521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23" name="Google Shape;1523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24" name="Google Shape;1524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5" name="Google Shape;1525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26" name="Google Shape;1526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27" name="Google Shape;1527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28" name="Google Shape;1528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9" name="Google Shape;1529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30" name="Google Shape;1530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31" name="Google Shape;1531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2" name="Google Shape;1532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3" name="Google Shape;1533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4" name="Google Shape;1534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5" name="Google Shape;1535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557375" y="3568300"/>
            <a:ext cx="1567800" cy="1082400"/>
            <a:chOff x="557375" y="3492100"/>
            <a:chExt cx="1567800" cy="1082400"/>
          </a:xfrm>
        </p:grpSpPr>
        <p:sp>
          <p:nvSpPr>
            <p:cNvPr id="187" name="Google Shape;187;p18"/>
            <p:cNvSpPr/>
            <p:nvPr/>
          </p:nvSpPr>
          <p:spPr>
            <a:xfrm rot="10800000">
              <a:off x="557375" y="3492100"/>
              <a:ext cx="1567800" cy="1082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730327" y="3492100"/>
              <a:ext cx="1221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9" name="Google Shape;189;p18"/>
            <p:cNvSpPr txBox="1"/>
            <p:nvPr/>
          </p:nvSpPr>
          <p:spPr>
            <a:xfrm>
              <a:off x="730325" y="3887200"/>
              <a:ext cx="1221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It’</a:t>
              </a: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s composed of hydrogen and helium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7009300" y="3552250"/>
            <a:ext cx="1570500" cy="1082400"/>
            <a:chOff x="6759050" y="2517300"/>
            <a:chExt cx="1570500" cy="1082400"/>
          </a:xfrm>
        </p:grpSpPr>
        <p:sp>
          <p:nvSpPr>
            <p:cNvPr id="191" name="Google Shape;191;p18"/>
            <p:cNvSpPr/>
            <p:nvPr/>
          </p:nvSpPr>
          <p:spPr>
            <a:xfrm flipH="1">
              <a:off x="6759050" y="2517300"/>
              <a:ext cx="1570500" cy="1082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92" name="Google Shape;192;p18"/>
            <p:cNvSpPr txBox="1"/>
            <p:nvPr/>
          </p:nvSpPr>
          <p:spPr>
            <a:xfrm>
              <a:off x="6933350" y="2922975"/>
              <a:ext cx="1221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Mercury is the closest object to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6933350" y="2517300"/>
              <a:ext cx="1221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4" name="Google Shape;194;p18"/>
          <p:cNvGrpSpPr/>
          <p:nvPr/>
        </p:nvGrpSpPr>
        <p:grpSpPr>
          <a:xfrm>
            <a:off x="7009300" y="1340125"/>
            <a:ext cx="1570500" cy="1082400"/>
            <a:chOff x="7009300" y="1051025"/>
            <a:chExt cx="1570500" cy="1082400"/>
          </a:xfrm>
        </p:grpSpPr>
        <p:sp>
          <p:nvSpPr>
            <p:cNvPr id="195" name="Google Shape;195;p18"/>
            <p:cNvSpPr/>
            <p:nvPr/>
          </p:nvSpPr>
          <p:spPr>
            <a:xfrm>
              <a:off x="7009300" y="1051025"/>
              <a:ext cx="1570500" cy="1082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 txBox="1"/>
            <p:nvPr/>
          </p:nvSpPr>
          <p:spPr>
            <a:xfrm>
              <a:off x="7183600" y="1446125"/>
              <a:ext cx="1221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Neptune is the farthest planet from the Sun 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97" name="Google Shape;197;p18"/>
            <p:cNvSpPr txBox="1"/>
            <p:nvPr/>
          </p:nvSpPr>
          <p:spPr>
            <a:xfrm>
              <a:off x="7183600" y="1051025"/>
              <a:ext cx="1221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98" name="Google Shape;198;p18"/>
          <p:cNvGrpSpPr/>
          <p:nvPr/>
        </p:nvGrpSpPr>
        <p:grpSpPr>
          <a:xfrm>
            <a:off x="563700" y="1340125"/>
            <a:ext cx="1567800" cy="1082400"/>
            <a:chOff x="563700" y="2009775"/>
            <a:chExt cx="1567800" cy="1082400"/>
          </a:xfrm>
        </p:grpSpPr>
        <p:sp>
          <p:nvSpPr>
            <p:cNvPr id="199" name="Google Shape;199;p18"/>
            <p:cNvSpPr/>
            <p:nvPr/>
          </p:nvSpPr>
          <p:spPr>
            <a:xfrm rot="10800000">
              <a:off x="563700" y="2009775"/>
              <a:ext cx="1567800" cy="10824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84C3B6">
                <a:alpha val="4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 txBox="1"/>
            <p:nvPr/>
          </p:nvSpPr>
          <p:spPr>
            <a:xfrm>
              <a:off x="736650" y="2027825"/>
              <a:ext cx="1221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736650" y="2404875"/>
              <a:ext cx="12219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latin typeface="Fira Sans"/>
                  <a:ea typeface="Fira Sans"/>
                  <a:cs typeface="Fira Sans"/>
                  <a:sym typeface="Fira Sans"/>
                </a:rPr>
                <a:t>Earth is the third planet from the Sun</a:t>
              </a:r>
              <a:endParaRPr sz="12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2755894" y="1025961"/>
            <a:ext cx="3622684" cy="3622684"/>
            <a:chOff x="2755894" y="1025961"/>
            <a:chExt cx="3622684" cy="3622684"/>
          </a:xfrm>
        </p:grpSpPr>
        <p:sp>
          <p:nvSpPr>
            <p:cNvPr id="203" name="Google Shape;203;p18"/>
            <p:cNvSpPr/>
            <p:nvPr/>
          </p:nvSpPr>
          <p:spPr>
            <a:xfrm>
              <a:off x="2755894" y="1025961"/>
              <a:ext cx="3622684" cy="3622684"/>
            </a:xfrm>
            <a:prstGeom prst="ellipse">
              <a:avLst/>
            </a:prstGeom>
            <a:noFill/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859936" y="1130004"/>
              <a:ext cx="3414675" cy="3414447"/>
            </a:xfrm>
            <a:prstGeom prst="ellipse">
              <a:avLst/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2966014" y="1236158"/>
              <a:ext cx="3202328" cy="3202328"/>
            </a:xfrm>
            <a:prstGeom prst="ellipse">
              <a:avLst/>
            </a:prstGeom>
            <a:noFill/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8"/>
            <p:cNvGrpSpPr/>
            <p:nvPr/>
          </p:nvGrpSpPr>
          <p:grpSpPr>
            <a:xfrm>
              <a:off x="3308350" y="1585775"/>
              <a:ext cx="2517772" cy="2503050"/>
              <a:chOff x="3308350" y="1585775"/>
              <a:chExt cx="2517772" cy="2503050"/>
            </a:xfrm>
          </p:grpSpPr>
          <p:sp>
            <p:nvSpPr>
              <p:cNvPr id="207" name="Google Shape;207;p18"/>
              <p:cNvSpPr/>
              <p:nvPr/>
            </p:nvSpPr>
            <p:spPr>
              <a:xfrm flipH="1">
                <a:off x="5395867" y="2365598"/>
                <a:ext cx="180314" cy="144347"/>
              </a:xfrm>
              <a:custGeom>
                <a:rect b="b" l="l" r="r" t="t"/>
                <a:pathLst>
                  <a:path extrusionOk="0" h="1501" w="1875">
                    <a:moveTo>
                      <a:pt x="413" y="1"/>
                    </a:moveTo>
                    <a:cubicBezTo>
                      <a:pt x="263" y="313"/>
                      <a:pt x="100" y="626"/>
                      <a:pt x="0" y="938"/>
                    </a:cubicBezTo>
                    <a:lnTo>
                      <a:pt x="1562" y="1500"/>
                    </a:lnTo>
                    <a:cubicBezTo>
                      <a:pt x="1662" y="1250"/>
                      <a:pt x="1775" y="988"/>
                      <a:pt x="1875" y="726"/>
                    </a:cubicBezTo>
                    <a:lnTo>
                      <a:pt x="4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 flipH="1">
                <a:off x="5215552" y="2074787"/>
                <a:ext cx="159927" cy="155118"/>
              </a:xfrm>
              <a:custGeom>
                <a:rect b="b" l="l" r="r" t="t"/>
                <a:pathLst>
                  <a:path extrusionOk="0" h="1613" w="1663">
                    <a:moveTo>
                      <a:pt x="463" y="1"/>
                    </a:moveTo>
                    <a:cubicBezTo>
                      <a:pt x="313" y="150"/>
                      <a:pt x="150" y="363"/>
                      <a:pt x="0" y="525"/>
                    </a:cubicBezTo>
                    <a:lnTo>
                      <a:pt x="1187" y="1613"/>
                    </a:lnTo>
                    <a:lnTo>
                      <a:pt x="1662" y="1150"/>
                    </a:lnTo>
                    <a:lnTo>
                      <a:pt x="4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8"/>
              <p:cNvSpPr/>
              <p:nvPr/>
            </p:nvSpPr>
            <p:spPr>
              <a:xfrm flipH="1">
                <a:off x="5310470" y="2199805"/>
                <a:ext cx="180410" cy="159927"/>
              </a:xfrm>
              <a:custGeom>
                <a:rect b="b" l="l" r="r" t="t"/>
                <a:pathLst>
                  <a:path extrusionOk="0" h="1663" w="1876">
                    <a:moveTo>
                      <a:pt x="575" y="0"/>
                    </a:moveTo>
                    <a:cubicBezTo>
                      <a:pt x="363" y="263"/>
                      <a:pt x="151" y="575"/>
                      <a:pt x="1" y="837"/>
                    </a:cubicBezTo>
                    <a:lnTo>
                      <a:pt x="1400" y="1662"/>
                    </a:lnTo>
                    <a:cubicBezTo>
                      <a:pt x="1563" y="1462"/>
                      <a:pt x="1713" y="1200"/>
                      <a:pt x="1875" y="987"/>
                    </a:cubicBezTo>
                    <a:lnTo>
                      <a:pt x="57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5455876" y="2550721"/>
                <a:ext cx="170793" cy="120209"/>
              </a:xfrm>
              <a:custGeom>
                <a:rect b="b" l="l" r="r" t="t"/>
                <a:pathLst>
                  <a:path extrusionOk="0" h="1250" w="1776">
                    <a:moveTo>
                      <a:pt x="213" y="0"/>
                    </a:moveTo>
                    <a:cubicBezTo>
                      <a:pt x="113" y="313"/>
                      <a:pt x="50" y="625"/>
                      <a:pt x="0" y="987"/>
                    </a:cubicBezTo>
                    <a:lnTo>
                      <a:pt x="1613" y="1250"/>
                    </a:lnTo>
                    <a:cubicBezTo>
                      <a:pt x="1675" y="987"/>
                      <a:pt x="1725" y="675"/>
                      <a:pt x="1775" y="413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5171123" y="3486912"/>
                <a:ext cx="159927" cy="159927"/>
              </a:xfrm>
              <a:custGeom>
                <a:rect b="b" l="l" r="r" t="t"/>
                <a:pathLst>
                  <a:path extrusionOk="0" h="1663" w="1663">
                    <a:moveTo>
                      <a:pt x="1200" y="0"/>
                    </a:moveTo>
                    <a:lnTo>
                      <a:pt x="1" y="1150"/>
                    </a:lnTo>
                    <a:cubicBezTo>
                      <a:pt x="213" y="1350"/>
                      <a:pt x="363" y="1512"/>
                      <a:pt x="576" y="1662"/>
                    </a:cubicBezTo>
                    <a:lnTo>
                      <a:pt x="1663" y="412"/>
                    </a:lnTo>
                    <a:cubicBezTo>
                      <a:pt x="1513" y="313"/>
                      <a:pt x="1350" y="150"/>
                      <a:pt x="12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89927" y="3667130"/>
                <a:ext cx="145501" cy="180410"/>
              </a:xfrm>
              <a:custGeom>
                <a:rect b="b" l="l" r="r" t="t"/>
                <a:pathLst>
                  <a:path extrusionOk="0" h="1876" w="1513">
                    <a:moveTo>
                      <a:pt x="726" y="1"/>
                    </a:moveTo>
                    <a:lnTo>
                      <a:pt x="1" y="1463"/>
                    </a:lnTo>
                    <a:cubicBezTo>
                      <a:pt x="313" y="1613"/>
                      <a:pt x="626" y="1775"/>
                      <a:pt x="938" y="1875"/>
                    </a:cubicBezTo>
                    <a:lnTo>
                      <a:pt x="1513" y="313"/>
                    </a:lnTo>
                    <a:cubicBezTo>
                      <a:pt x="1251" y="213"/>
                      <a:pt x="988" y="101"/>
                      <a:pt x="7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730000" y="3722426"/>
                <a:ext cx="125114" cy="175506"/>
              </a:xfrm>
              <a:custGeom>
                <a:rect b="b" l="l" r="r" t="t"/>
                <a:pathLst>
                  <a:path extrusionOk="0" h="1825" w="1301">
                    <a:moveTo>
                      <a:pt x="463" y="0"/>
                    </a:moveTo>
                    <a:lnTo>
                      <a:pt x="0" y="1613"/>
                    </a:lnTo>
                    <a:cubicBezTo>
                      <a:pt x="363" y="1712"/>
                      <a:pt x="675" y="1762"/>
                      <a:pt x="988" y="1825"/>
                    </a:cubicBezTo>
                    <a:lnTo>
                      <a:pt x="1300" y="200"/>
                    </a:lnTo>
                    <a:cubicBezTo>
                      <a:pt x="988" y="150"/>
                      <a:pt x="725" y="100"/>
                      <a:pt x="4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 flipH="1">
                <a:off x="5040142" y="3581829"/>
                <a:ext cx="161081" cy="180314"/>
              </a:xfrm>
              <a:custGeom>
                <a:rect b="b" l="l" r="r" t="t"/>
                <a:pathLst>
                  <a:path extrusionOk="0" h="1875" w="1675">
                    <a:moveTo>
                      <a:pt x="938" y="0"/>
                    </a:moveTo>
                    <a:lnTo>
                      <a:pt x="0" y="1300"/>
                    </a:lnTo>
                    <a:cubicBezTo>
                      <a:pt x="263" y="1512"/>
                      <a:pt x="575" y="1725"/>
                      <a:pt x="838" y="1875"/>
                    </a:cubicBezTo>
                    <a:lnTo>
                      <a:pt x="1675" y="475"/>
                    </a:lnTo>
                    <a:cubicBezTo>
                      <a:pt x="1462" y="313"/>
                      <a:pt x="1200" y="163"/>
                      <a:pt x="9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8"/>
              <p:cNvSpPr/>
              <p:nvPr/>
            </p:nvSpPr>
            <p:spPr>
              <a:xfrm flipH="1">
                <a:off x="3502992" y="3001362"/>
                <a:ext cx="175602" cy="125114"/>
              </a:xfrm>
              <a:custGeom>
                <a:rect b="b" l="l" r="r" t="t"/>
                <a:pathLst>
                  <a:path extrusionOk="0" h="1301" w="1826">
                    <a:moveTo>
                      <a:pt x="213" y="0"/>
                    </a:moveTo>
                    <a:cubicBezTo>
                      <a:pt x="163" y="263"/>
                      <a:pt x="101" y="575"/>
                      <a:pt x="1" y="825"/>
                    </a:cubicBezTo>
                    <a:lnTo>
                      <a:pt x="1613" y="1300"/>
                    </a:lnTo>
                    <a:cubicBezTo>
                      <a:pt x="1663" y="938"/>
                      <a:pt x="1775" y="625"/>
                      <a:pt x="1825" y="313"/>
                    </a:cubicBezTo>
                    <a:lnTo>
                      <a:pt x="2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3553480" y="3161192"/>
                <a:ext cx="180410" cy="145501"/>
              </a:xfrm>
              <a:custGeom>
                <a:rect b="b" l="l" r="r" t="t"/>
                <a:pathLst>
                  <a:path extrusionOk="0" h="1513" w="1876">
                    <a:moveTo>
                      <a:pt x="313" y="1"/>
                    </a:moveTo>
                    <a:cubicBezTo>
                      <a:pt x="213" y="263"/>
                      <a:pt x="113" y="525"/>
                      <a:pt x="1" y="788"/>
                    </a:cubicBezTo>
                    <a:lnTo>
                      <a:pt x="1463" y="1513"/>
                    </a:lnTo>
                    <a:cubicBezTo>
                      <a:pt x="1613" y="1200"/>
                      <a:pt x="1725" y="888"/>
                      <a:pt x="1875" y="575"/>
                    </a:cubicBez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3638782" y="3311406"/>
                <a:ext cx="180410" cy="159927"/>
              </a:xfrm>
              <a:custGeom>
                <a:rect b="b" l="l" r="r" t="t"/>
                <a:pathLst>
                  <a:path extrusionOk="0" h="1663" w="1876">
                    <a:moveTo>
                      <a:pt x="475" y="1"/>
                    </a:moveTo>
                    <a:cubicBezTo>
                      <a:pt x="313" y="213"/>
                      <a:pt x="163" y="475"/>
                      <a:pt x="1" y="725"/>
                    </a:cubicBezTo>
                    <a:lnTo>
                      <a:pt x="1313" y="1663"/>
                    </a:lnTo>
                    <a:cubicBezTo>
                      <a:pt x="1513" y="1413"/>
                      <a:pt x="1675" y="1100"/>
                      <a:pt x="1875" y="8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3753029" y="3441232"/>
                <a:ext cx="161081" cy="156272"/>
              </a:xfrm>
              <a:custGeom>
                <a:rect b="b" l="l" r="r" t="t"/>
                <a:pathLst>
                  <a:path extrusionOk="0" h="1625" w="1675">
                    <a:moveTo>
                      <a:pt x="425" y="0"/>
                    </a:moveTo>
                    <a:cubicBezTo>
                      <a:pt x="313" y="163"/>
                      <a:pt x="163" y="313"/>
                      <a:pt x="0" y="475"/>
                    </a:cubicBezTo>
                    <a:lnTo>
                      <a:pt x="1150" y="1625"/>
                    </a:lnTo>
                    <a:cubicBezTo>
                      <a:pt x="1300" y="1462"/>
                      <a:pt x="1512" y="1312"/>
                      <a:pt x="1675" y="1100"/>
                    </a:cubicBezTo>
                    <a:lnTo>
                      <a:pt x="4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8"/>
              <p:cNvSpPr/>
              <p:nvPr/>
            </p:nvSpPr>
            <p:spPr>
              <a:xfrm flipH="1">
                <a:off x="3928440" y="1908898"/>
                <a:ext cx="165985" cy="180410"/>
              </a:xfrm>
              <a:custGeom>
                <a:rect b="b" l="l" r="r" t="t"/>
                <a:pathLst>
                  <a:path extrusionOk="0" h="1876" w="1726">
                    <a:moveTo>
                      <a:pt x="888" y="1"/>
                    </a:moveTo>
                    <a:lnTo>
                      <a:pt x="1" y="1413"/>
                    </a:lnTo>
                    <a:cubicBezTo>
                      <a:pt x="263" y="1563"/>
                      <a:pt x="526" y="1726"/>
                      <a:pt x="738" y="1875"/>
                    </a:cubicBezTo>
                    <a:lnTo>
                      <a:pt x="1725" y="576"/>
                    </a:lnTo>
                    <a:cubicBezTo>
                      <a:pt x="1463" y="376"/>
                      <a:pt x="1151" y="213"/>
                      <a:pt x="8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8"/>
              <p:cNvSpPr/>
              <p:nvPr/>
            </p:nvSpPr>
            <p:spPr>
              <a:xfrm flipH="1">
                <a:off x="3803517" y="2024299"/>
                <a:ext cx="155118" cy="161177"/>
              </a:xfrm>
              <a:custGeom>
                <a:rect b="b" l="l" r="r" t="t"/>
                <a:pathLst>
                  <a:path extrusionOk="0" h="1676" w="1613">
                    <a:moveTo>
                      <a:pt x="1088" y="1"/>
                    </a:moveTo>
                    <a:lnTo>
                      <a:pt x="1" y="1250"/>
                    </a:lnTo>
                    <a:cubicBezTo>
                      <a:pt x="151" y="1363"/>
                      <a:pt x="313" y="1513"/>
                      <a:pt x="463" y="1675"/>
                    </a:cubicBezTo>
                    <a:lnTo>
                      <a:pt x="1613" y="526"/>
                    </a:lnTo>
                    <a:cubicBezTo>
                      <a:pt x="1451" y="313"/>
                      <a:pt x="1251" y="163"/>
                      <a:pt x="10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4094329" y="1824848"/>
                <a:ext cx="145501" cy="180314"/>
              </a:xfrm>
              <a:custGeom>
                <a:rect b="b" l="l" r="r" t="t"/>
                <a:pathLst>
                  <a:path extrusionOk="0" h="1875" w="1513">
                    <a:moveTo>
                      <a:pt x="576" y="0"/>
                    </a:moveTo>
                    <a:lnTo>
                      <a:pt x="1" y="1562"/>
                    </a:lnTo>
                    <a:cubicBezTo>
                      <a:pt x="263" y="1662"/>
                      <a:pt x="526" y="1762"/>
                      <a:pt x="788" y="1875"/>
                    </a:cubicBezTo>
                    <a:lnTo>
                      <a:pt x="1513" y="413"/>
                    </a:lnTo>
                    <a:cubicBezTo>
                      <a:pt x="1200" y="250"/>
                      <a:pt x="888" y="150"/>
                      <a:pt x="5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4279356" y="1774360"/>
                <a:ext cx="120306" cy="175506"/>
              </a:xfrm>
              <a:custGeom>
                <a:rect b="b" l="l" r="r" t="t"/>
                <a:pathLst>
                  <a:path extrusionOk="0" h="1825" w="1251">
                    <a:moveTo>
                      <a:pt x="263" y="0"/>
                    </a:moveTo>
                    <a:lnTo>
                      <a:pt x="1" y="1612"/>
                    </a:lnTo>
                    <a:cubicBezTo>
                      <a:pt x="263" y="1662"/>
                      <a:pt x="575" y="1712"/>
                      <a:pt x="838" y="1825"/>
                    </a:cubicBezTo>
                    <a:lnTo>
                      <a:pt x="1250" y="213"/>
                    </a:lnTo>
                    <a:cubicBezTo>
                      <a:pt x="938" y="150"/>
                      <a:pt x="625" y="50"/>
                      <a:pt x="2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8"/>
              <p:cNvSpPr/>
              <p:nvPr/>
            </p:nvSpPr>
            <p:spPr>
              <a:xfrm flipH="1">
                <a:off x="4469290" y="1585775"/>
                <a:ext cx="521613" cy="502187"/>
              </a:xfrm>
              <a:custGeom>
                <a:rect b="b" l="l" r="r" t="t"/>
                <a:pathLst>
                  <a:path extrusionOk="0" h="5222" w="5424">
                    <a:moveTo>
                      <a:pt x="4315" y="0"/>
                    </a:moveTo>
                    <a:cubicBezTo>
                      <a:pt x="4267" y="0"/>
                      <a:pt x="4219" y="12"/>
                      <a:pt x="4174" y="37"/>
                    </a:cubicBezTo>
                    <a:lnTo>
                      <a:pt x="213" y="2324"/>
                    </a:lnTo>
                    <a:cubicBezTo>
                      <a:pt x="0" y="2424"/>
                      <a:pt x="0" y="2736"/>
                      <a:pt x="213" y="2899"/>
                    </a:cubicBezTo>
                    <a:lnTo>
                      <a:pt x="4174" y="5185"/>
                    </a:lnTo>
                    <a:cubicBezTo>
                      <a:pt x="4218" y="5210"/>
                      <a:pt x="4265" y="5222"/>
                      <a:pt x="4312" y="5222"/>
                    </a:cubicBezTo>
                    <a:cubicBezTo>
                      <a:pt x="4477" y="5222"/>
                      <a:pt x="4637" y="5078"/>
                      <a:pt x="4637" y="4873"/>
                    </a:cubicBezTo>
                    <a:lnTo>
                      <a:pt x="4637" y="3423"/>
                    </a:lnTo>
                    <a:cubicBezTo>
                      <a:pt x="4849" y="3423"/>
                      <a:pt x="5061" y="3423"/>
                      <a:pt x="5261" y="3473"/>
                    </a:cubicBezTo>
                    <a:lnTo>
                      <a:pt x="5424" y="1799"/>
                    </a:lnTo>
                    <a:lnTo>
                      <a:pt x="4637" y="1799"/>
                    </a:lnTo>
                    <a:lnTo>
                      <a:pt x="4637" y="299"/>
                    </a:lnTo>
                    <a:cubicBezTo>
                      <a:pt x="4637" y="135"/>
                      <a:pt x="4479" y="0"/>
                      <a:pt x="43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8"/>
              <p:cNvSpPr/>
              <p:nvPr/>
            </p:nvSpPr>
            <p:spPr>
              <a:xfrm flipH="1">
                <a:off x="3308350" y="2415220"/>
                <a:ext cx="515650" cy="515362"/>
              </a:xfrm>
              <a:custGeom>
                <a:rect b="b" l="l" r="r" t="t"/>
                <a:pathLst>
                  <a:path extrusionOk="0" h="5359" w="5362">
                    <a:moveTo>
                      <a:pt x="2701" y="0"/>
                    </a:moveTo>
                    <a:cubicBezTo>
                      <a:pt x="2591" y="0"/>
                      <a:pt x="2475" y="53"/>
                      <a:pt x="2400" y="160"/>
                    </a:cubicBezTo>
                    <a:lnTo>
                      <a:pt x="113" y="4108"/>
                    </a:lnTo>
                    <a:cubicBezTo>
                      <a:pt x="1" y="4321"/>
                      <a:pt x="163" y="4633"/>
                      <a:pt x="425" y="4633"/>
                    </a:cubicBezTo>
                    <a:lnTo>
                      <a:pt x="1875" y="4633"/>
                    </a:lnTo>
                    <a:cubicBezTo>
                      <a:pt x="1875" y="4846"/>
                      <a:pt x="1825" y="5046"/>
                      <a:pt x="1825" y="5258"/>
                    </a:cubicBezTo>
                    <a:lnTo>
                      <a:pt x="3437" y="5358"/>
                    </a:lnTo>
                    <a:cubicBezTo>
                      <a:pt x="3487" y="5158"/>
                      <a:pt x="3487" y="4896"/>
                      <a:pt x="3487" y="4633"/>
                    </a:cubicBezTo>
                    <a:lnTo>
                      <a:pt x="4949" y="4633"/>
                    </a:lnTo>
                    <a:cubicBezTo>
                      <a:pt x="5212" y="4633"/>
                      <a:pt x="5362" y="4321"/>
                      <a:pt x="5262" y="4108"/>
                    </a:cubicBezTo>
                    <a:lnTo>
                      <a:pt x="2975" y="160"/>
                    </a:lnTo>
                    <a:cubicBezTo>
                      <a:pt x="2919" y="53"/>
                      <a:pt x="2812" y="0"/>
                      <a:pt x="2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305664" y="2740555"/>
                <a:ext cx="520459" cy="515650"/>
              </a:xfrm>
              <a:custGeom>
                <a:rect b="b" l="l" r="r" t="t"/>
                <a:pathLst>
                  <a:path extrusionOk="0" h="5362" w="5412">
                    <a:moveTo>
                      <a:pt x="1925" y="1"/>
                    </a:moveTo>
                    <a:cubicBezTo>
                      <a:pt x="1925" y="263"/>
                      <a:pt x="1925" y="526"/>
                      <a:pt x="1875" y="788"/>
                    </a:cubicBezTo>
                    <a:lnTo>
                      <a:pt x="412" y="788"/>
                    </a:lnTo>
                    <a:cubicBezTo>
                      <a:pt x="150" y="788"/>
                      <a:pt x="0" y="1038"/>
                      <a:pt x="150" y="1250"/>
                    </a:cubicBezTo>
                    <a:lnTo>
                      <a:pt x="2437" y="5212"/>
                    </a:lnTo>
                    <a:cubicBezTo>
                      <a:pt x="2493" y="5312"/>
                      <a:pt x="2599" y="5362"/>
                      <a:pt x="2710" y="5362"/>
                    </a:cubicBezTo>
                    <a:cubicBezTo>
                      <a:pt x="2821" y="5362"/>
                      <a:pt x="2937" y="5312"/>
                      <a:pt x="3012" y="5212"/>
                    </a:cubicBezTo>
                    <a:lnTo>
                      <a:pt x="5311" y="1250"/>
                    </a:lnTo>
                    <a:cubicBezTo>
                      <a:pt x="5411" y="1038"/>
                      <a:pt x="5249" y="788"/>
                      <a:pt x="4999" y="788"/>
                    </a:cubicBezTo>
                    <a:lnTo>
                      <a:pt x="3537" y="788"/>
                    </a:lnTo>
                    <a:cubicBezTo>
                      <a:pt x="3537" y="576"/>
                      <a:pt x="3537" y="363"/>
                      <a:pt x="3587" y="163"/>
                    </a:cubicBezTo>
                    <a:lnTo>
                      <a:pt x="19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4138761" y="3583657"/>
                <a:ext cx="526517" cy="505168"/>
              </a:xfrm>
              <a:custGeom>
                <a:rect b="b" l="l" r="r" t="t"/>
                <a:pathLst>
                  <a:path extrusionOk="0" h="5253" w="5475">
                    <a:moveTo>
                      <a:pt x="1162" y="0"/>
                    </a:moveTo>
                    <a:cubicBezTo>
                      <a:pt x="982" y="0"/>
                      <a:pt x="788" y="137"/>
                      <a:pt x="788" y="344"/>
                    </a:cubicBezTo>
                    <a:lnTo>
                      <a:pt x="788" y="1806"/>
                    </a:lnTo>
                    <a:cubicBezTo>
                      <a:pt x="576" y="1806"/>
                      <a:pt x="363" y="1806"/>
                      <a:pt x="163" y="1756"/>
                    </a:cubicBezTo>
                    <a:lnTo>
                      <a:pt x="1" y="3418"/>
                    </a:lnTo>
                    <a:lnTo>
                      <a:pt x="788" y="3418"/>
                    </a:lnTo>
                    <a:lnTo>
                      <a:pt x="788" y="4930"/>
                    </a:lnTo>
                    <a:cubicBezTo>
                      <a:pt x="788" y="5121"/>
                      <a:pt x="953" y="5252"/>
                      <a:pt x="1120" y="5252"/>
                    </a:cubicBezTo>
                    <a:cubicBezTo>
                      <a:pt x="1183" y="5252"/>
                      <a:pt x="1246" y="5233"/>
                      <a:pt x="1301" y="5192"/>
                    </a:cubicBezTo>
                    <a:lnTo>
                      <a:pt x="5262" y="2893"/>
                    </a:lnTo>
                    <a:cubicBezTo>
                      <a:pt x="5474" y="2793"/>
                      <a:pt x="5474" y="2481"/>
                      <a:pt x="5262" y="2331"/>
                    </a:cubicBezTo>
                    <a:lnTo>
                      <a:pt x="1301" y="31"/>
                    </a:lnTo>
                    <a:cubicBezTo>
                      <a:pt x="1258" y="10"/>
                      <a:pt x="1211" y="0"/>
                      <a:pt x="11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" name="Google Shape;227;p18"/>
            <p:cNvSpPr/>
            <p:nvPr/>
          </p:nvSpPr>
          <p:spPr>
            <a:xfrm>
              <a:off x="3063759" y="1333807"/>
              <a:ext cx="3006878" cy="3006878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4227886" y="2476556"/>
            <a:ext cx="2094335" cy="2099957"/>
          </a:xfrm>
          <a:custGeom>
            <a:rect b="b" l="l" r="r" t="t"/>
            <a:pathLst>
              <a:path extrusionOk="0" h="8217" w="8195">
                <a:moveTo>
                  <a:pt x="6837" y="1"/>
                </a:moveTo>
                <a:cubicBezTo>
                  <a:pt x="6090" y="1"/>
                  <a:pt x="5475" y="611"/>
                  <a:pt x="5475" y="1358"/>
                </a:cubicBezTo>
                <a:cubicBezTo>
                  <a:pt x="5475" y="3635"/>
                  <a:pt x="3634" y="5497"/>
                  <a:pt x="1357" y="5497"/>
                </a:cubicBezTo>
                <a:cubicBezTo>
                  <a:pt x="610" y="5497"/>
                  <a:pt x="0" y="6112"/>
                  <a:pt x="0" y="6859"/>
                </a:cubicBezTo>
                <a:cubicBezTo>
                  <a:pt x="0" y="7601"/>
                  <a:pt x="610" y="8216"/>
                  <a:pt x="1357" y="8216"/>
                </a:cubicBezTo>
                <a:cubicBezTo>
                  <a:pt x="5128" y="8216"/>
                  <a:pt x="8194" y="5150"/>
                  <a:pt x="8194" y="1358"/>
                </a:cubicBezTo>
                <a:cubicBezTo>
                  <a:pt x="8194" y="611"/>
                  <a:pt x="7605" y="1"/>
                  <a:pt x="6837" y="1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4311200" y="2560125"/>
            <a:ext cx="1927708" cy="1933075"/>
          </a:xfrm>
          <a:custGeom>
            <a:rect b="b" l="l" r="r" t="t"/>
            <a:pathLst>
              <a:path extrusionOk="0" h="7564" w="7543">
                <a:moveTo>
                  <a:pt x="6511" y="0"/>
                </a:moveTo>
                <a:cubicBezTo>
                  <a:pt x="5938" y="0"/>
                  <a:pt x="5480" y="463"/>
                  <a:pt x="5480" y="1031"/>
                </a:cubicBezTo>
                <a:cubicBezTo>
                  <a:pt x="5480" y="3508"/>
                  <a:pt x="3487" y="5501"/>
                  <a:pt x="1031" y="5501"/>
                </a:cubicBezTo>
                <a:cubicBezTo>
                  <a:pt x="463" y="5501"/>
                  <a:pt x="0" y="5959"/>
                  <a:pt x="0" y="6532"/>
                </a:cubicBezTo>
                <a:cubicBezTo>
                  <a:pt x="0" y="7100"/>
                  <a:pt x="463" y="7563"/>
                  <a:pt x="1031" y="7563"/>
                </a:cubicBezTo>
                <a:cubicBezTo>
                  <a:pt x="4623" y="7563"/>
                  <a:pt x="7542" y="4623"/>
                  <a:pt x="7542" y="1031"/>
                </a:cubicBezTo>
                <a:cubicBezTo>
                  <a:pt x="7542" y="463"/>
                  <a:pt x="7079" y="0"/>
                  <a:pt x="6511" y="0"/>
                </a:cubicBez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4305833" y="2554758"/>
            <a:ext cx="1938442" cy="1943808"/>
          </a:xfrm>
          <a:custGeom>
            <a:rect b="b" l="l" r="r" t="t"/>
            <a:pathLst>
              <a:path extrusionOk="0" h="7606" w="7585">
                <a:moveTo>
                  <a:pt x="6532" y="42"/>
                </a:moveTo>
                <a:cubicBezTo>
                  <a:pt x="6816" y="42"/>
                  <a:pt x="7058" y="174"/>
                  <a:pt x="7253" y="352"/>
                </a:cubicBezTo>
                <a:cubicBezTo>
                  <a:pt x="7432" y="526"/>
                  <a:pt x="7537" y="789"/>
                  <a:pt x="7537" y="1052"/>
                </a:cubicBezTo>
                <a:cubicBezTo>
                  <a:pt x="7537" y="2851"/>
                  <a:pt x="6816" y="4471"/>
                  <a:pt x="5633" y="5654"/>
                </a:cubicBezTo>
                <a:cubicBezTo>
                  <a:pt x="4471" y="6837"/>
                  <a:pt x="2851" y="7558"/>
                  <a:pt x="1052" y="7558"/>
                </a:cubicBezTo>
                <a:cubicBezTo>
                  <a:pt x="768" y="7558"/>
                  <a:pt x="526" y="7453"/>
                  <a:pt x="331" y="7253"/>
                </a:cubicBezTo>
                <a:cubicBezTo>
                  <a:pt x="153" y="7079"/>
                  <a:pt x="42" y="6837"/>
                  <a:pt x="42" y="6553"/>
                </a:cubicBezTo>
                <a:cubicBezTo>
                  <a:pt x="42" y="6269"/>
                  <a:pt x="153" y="6027"/>
                  <a:pt x="331" y="5827"/>
                </a:cubicBezTo>
                <a:cubicBezTo>
                  <a:pt x="526" y="5654"/>
                  <a:pt x="768" y="5543"/>
                  <a:pt x="1052" y="5543"/>
                </a:cubicBezTo>
                <a:cubicBezTo>
                  <a:pt x="3529" y="5543"/>
                  <a:pt x="5522" y="3529"/>
                  <a:pt x="5522" y="1052"/>
                </a:cubicBezTo>
                <a:cubicBezTo>
                  <a:pt x="5522" y="789"/>
                  <a:pt x="5633" y="526"/>
                  <a:pt x="5828" y="352"/>
                </a:cubicBezTo>
                <a:cubicBezTo>
                  <a:pt x="6006" y="174"/>
                  <a:pt x="6269" y="42"/>
                  <a:pt x="6532" y="42"/>
                </a:cubicBezTo>
                <a:close/>
                <a:moveTo>
                  <a:pt x="6532" y="0"/>
                </a:moveTo>
                <a:cubicBezTo>
                  <a:pt x="5959" y="0"/>
                  <a:pt x="5480" y="484"/>
                  <a:pt x="5480" y="1052"/>
                </a:cubicBezTo>
                <a:cubicBezTo>
                  <a:pt x="5480" y="2277"/>
                  <a:pt x="4997" y="3398"/>
                  <a:pt x="4187" y="4208"/>
                </a:cubicBezTo>
                <a:cubicBezTo>
                  <a:pt x="3377" y="4996"/>
                  <a:pt x="2277" y="5501"/>
                  <a:pt x="1052" y="5501"/>
                </a:cubicBezTo>
                <a:cubicBezTo>
                  <a:pt x="463" y="5501"/>
                  <a:pt x="0" y="5959"/>
                  <a:pt x="0" y="6553"/>
                </a:cubicBezTo>
                <a:cubicBezTo>
                  <a:pt x="0" y="7121"/>
                  <a:pt x="463" y="7605"/>
                  <a:pt x="1052" y="7605"/>
                </a:cubicBezTo>
                <a:cubicBezTo>
                  <a:pt x="4644" y="7605"/>
                  <a:pt x="7584" y="4665"/>
                  <a:pt x="7584" y="1052"/>
                </a:cubicBezTo>
                <a:cubicBezTo>
                  <a:pt x="7584" y="484"/>
                  <a:pt x="7121" y="0"/>
                  <a:pt x="65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4227886" y="1076075"/>
            <a:ext cx="2094335" cy="2094335"/>
          </a:xfrm>
          <a:custGeom>
            <a:rect b="b" l="l" r="r" t="t"/>
            <a:pathLst>
              <a:path extrusionOk="0" h="8195" w="8195">
                <a:moveTo>
                  <a:pt x="1357" y="1"/>
                </a:moveTo>
                <a:cubicBezTo>
                  <a:pt x="610" y="1"/>
                  <a:pt x="0" y="616"/>
                  <a:pt x="0" y="1358"/>
                </a:cubicBezTo>
                <a:cubicBezTo>
                  <a:pt x="0" y="2104"/>
                  <a:pt x="610" y="2720"/>
                  <a:pt x="1357" y="2720"/>
                </a:cubicBezTo>
                <a:cubicBezTo>
                  <a:pt x="3634" y="2720"/>
                  <a:pt x="5475" y="4561"/>
                  <a:pt x="5475" y="6838"/>
                </a:cubicBezTo>
                <a:cubicBezTo>
                  <a:pt x="5475" y="7606"/>
                  <a:pt x="6090" y="8195"/>
                  <a:pt x="6837" y="8195"/>
                </a:cubicBezTo>
                <a:cubicBezTo>
                  <a:pt x="7605" y="8195"/>
                  <a:pt x="8194" y="7606"/>
                  <a:pt x="8194" y="6838"/>
                </a:cubicBezTo>
                <a:cubicBezTo>
                  <a:pt x="8194" y="3067"/>
                  <a:pt x="5128" y="1"/>
                  <a:pt x="135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4311200" y="1159388"/>
            <a:ext cx="1927708" cy="1927708"/>
          </a:xfrm>
          <a:custGeom>
            <a:rect b="b" l="l" r="r" t="t"/>
            <a:pathLst>
              <a:path extrusionOk="0" h="7543" w="7543">
                <a:moveTo>
                  <a:pt x="1031" y="1"/>
                </a:moveTo>
                <a:cubicBezTo>
                  <a:pt x="463" y="1"/>
                  <a:pt x="0" y="464"/>
                  <a:pt x="0" y="1032"/>
                </a:cubicBezTo>
                <a:cubicBezTo>
                  <a:pt x="0" y="1605"/>
                  <a:pt x="463" y="2062"/>
                  <a:pt x="1031" y="2062"/>
                </a:cubicBezTo>
                <a:cubicBezTo>
                  <a:pt x="3487" y="2062"/>
                  <a:pt x="5480" y="4056"/>
                  <a:pt x="5480" y="6512"/>
                </a:cubicBezTo>
                <a:cubicBezTo>
                  <a:pt x="5480" y="7080"/>
                  <a:pt x="5938" y="7543"/>
                  <a:pt x="6511" y="7543"/>
                </a:cubicBezTo>
                <a:cubicBezTo>
                  <a:pt x="7079" y="7543"/>
                  <a:pt x="7542" y="7080"/>
                  <a:pt x="7542" y="6512"/>
                </a:cubicBezTo>
                <a:cubicBezTo>
                  <a:pt x="7542" y="2920"/>
                  <a:pt x="4623" y="1"/>
                  <a:pt x="10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4305833" y="1154022"/>
            <a:ext cx="1938442" cy="1938442"/>
          </a:xfrm>
          <a:custGeom>
            <a:rect b="b" l="l" r="r" t="t"/>
            <a:pathLst>
              <a:path extrusionOk="0" h="7585" w="7585">
                <a:moveTo>
                  <a:pt x="1052" y="48"/>
                </a:moveTo>
                <a:cubicBezTo>
                  <a:pt x="2851" y="48"/>
                  <a:pt x="4471" y="769"/>
                  <a:pt x="5633" y="1952"/>
                </a:cubicBezTo>
                <a:cubicBezTo>
                  <a:pt x="6816" y="3135"/>
                  <a:pt x="7537" y="4755"/>
                  <a:pt x="7537" y="6533"/>
                </a:cubicBezTo>
                <a:cubicBezTo>
                  <a:pt x="7537" y="6817"/>
                  <a:pt x="7432" y="7080"/>
                  <a:pt x="7253" y="7253"/>
                </a:cubicBezTo>
                <a:cubicBezTo>
                  <a:pt x="7058" y="7432"/>
                  <a:pt x="6816" y="7543"/>
                  <a:pt x="6532" y="7543"/>
                </a:cubicBezTo>
                <a:cubicBezTo>
                  <a:pt x="6269" y="7543"/>
                  <a:pt x="6006" y="7432"/>
                  <a:pt x="5828" y="7253"/>
                </a:cubicBezTo>
                <a:cubicBezTo>
                  <a:pt x="5633" y="7080"/>
                  <a:pt x="5522" y="6817"/>
                  <a:pt x="5522" y="6533"/>
                </a:cubicBezTo>
                <a:cubicBezTo>
                  <a:pt x="5522" y="4077"/>
                  <a:pt x="3529" y="2062"/>
                  <a:pt x="1052" y="2062"/>
                </a:cubicBezTo>
                <a:cubicBezTo>
                  <a:pt x="768" y="2062"/>
                  <a:pt x="526" y="1952"/>
                  <a:pt x="331" y="1757"/>
                </a:cubicBezTo>
                <a:cubicBezTo>
                  <a:pt x="153" y="1579"/>
                  <a:pt x="42" y="1337"/>
                  <a:pt x="42" y="1053"/>
                </a:cubicBezTo>
                <a:cubicBezTo>
                  <a:pt x="42" y="769"/>
                  <a:pt x="153" y="527"/>
                  <a:pt x="331" y="332"/>
                </a:cubicBezTo>
                <a:cubicBezTo>
                  <a:pt x="526" y="153"/>
                  <a:pt x="768" y="48"/>
                  <a:pt x="1052" y="48"/>
                </a:cubicBezTo>
                <a:close/>
                <a:moveTo>
                  <a:pt x="1052" y="1"/>
                </a:moveTo>
                <a:cubicBezTo>
                  <a:pt x="463" y="1"/>
                  <a:pt x="0" y="464"/>
                  <a:pt x="0" y="1053"/>
                </a:cubicBezTo>
                <a:cubicBezTo>
                  <a:pt x="0" y="1626"/>
                  <a:pt x="463" y="2104"/>
                  <a:pt x="1052" y="2104"/>
                </a:cubicBezTo>
                <a:cubicBezTo>
                  <a:pt x="2277" y="2104"/>
                  <a:pt x="3377" y="2609"/>
                  <a:pt x="4187" y="3398"/>
                </a:cubicBezTo>
                <a:cubicBezTo>
                  <a:pt x="4997" y="4208"/>
                  <a:pt x="5480" y="5328"/>
                  <a:pt x="5480" y="6533"/>
                </a:cubicBezTo>
                <a:cubicBezTo>
                  <a:pt x="5480" y="7122"/>
                  <a:pt x="5959" y="7585"/>
                  <a:pt x="6532" y="7585"/>
                </a:cubicBezTo>
                <a:cubicBezTo>
                  <a:pt x="7121" y="7585"/>
                  <a:pt x="7584" y="7122"/>
                  <a:pt x="7584" y="6533"/>
                </a:cubicBezTo>
                <a:cubicBezTo>
                  <a:pt x="7584" y="2941"/>
                  <a:pt x="4644" y="1"/>
                  <a:pt x="10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2821775" y="1076075"/>
            <a:ext cx="2099701" cy="2094335"/>
          </a:xfrm>
          <a:custGeom>
            <a:rect b="b" l="l" r="r" t="t"/>
            <a:pathLst>
              <a:path extrusionOk="0" h="8195" w="8216">
                <a:moveTo>
                  <a:pt x="6859" y="1"/>
                </a:moveTo>
                <a:cubicBezTo>
                  <a:pt x="3067" y="1"/>
                  <a:pt x="1" y="3067"/>
                  <a:pt x="1" y="6838"/>
                </a:cubicBezTo>
                <a:cubicBezTo>
                  <a:pt x="1" y="7606"/>
                  <a:pt x="616" y="8195"/>
                  <a:pt x="1358" y="8195"/>
                </a:cubicBezTo>
                <a:cubicBezTo>
                  <a:pt x="2125" y="8195"/>
                  <a:pt x="2720" y="7606"/>
                  <a:pt x="2720" y="6838"/>
                </a:cubicBezTo>
                <a:cubicBezTo>
                  <a:pt x="2720" y="4561"/>
                  <a:pt x="4582" y="2720"/>
                  <a:pt x="6859" y="2720"/>
                </a:cubicBezTo>
                <a:cubicBezTo>
                  <a:pt x="7606" y="2720"/>
                  <a:pt x="8216" y="2104"/>
                  <a:pt x="8216" y="1358"/>
                </a:cubicBezTo>
                <a:cubicBezTo>
                  <a:pt x="8216" y="616"/>
                  <a:pt x="7606" y="1"/>
                  <a:pt x="6859" y="1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2905088" y="1159388"/>
            <a:ext cx="1933075" cy="1927708"/>
          </a:xfrm>
          <a:custGeom>
            <a:rect b="b" l="l" r="r" t="t"/>
            <a:pathLst>
              <a:path extrusionOk="0" h="7543" w="7564">
                <a:moveTo>
                  <a:pt x="6533" y="1"/>
                </a:moveTo>
                <a:cubicBezTo>
                  <a:pt x="2941" y="1"/>
                  <a:pt x="1" y="2920"/>
                  <a:pt x="1" y="6512"/>
                </a:cubicBezTo>
                <a:cubicBezTo>
                  <a:pt x="1" y="7080"/>
                  <a:pt x="464" y="7543"/>
                  <a:pt x="1032" y="7543"/>
                </a:cubicBezTo>
                <a:cubicBezTo>
                  <a:pt x="1605" y="7543"/>
                  <a:pt x="2062" y="7080"/>
                  <a:pt x="2062" y="6512"/>
                </a:cubicBezTo>
                <a:cubicBezTo>
                  <a:pt x="2062" y="4056"/>
                  <a:pt x="4077" y="2062"/>
                  <a:pt x="6533" y="2062"/>
                </a:cubicBezTo>
                <a:cubicBezTo>
                  <a:pt x="7101" y="2062"/>
                  <a:pt x="7564" y="1605"/>
                  <a:pt x="7564" y="1032"/>
                </a:cubicBezTo>
                <a:cubicBezTo>
                  <a:pt x="7564" y="464"/>
                  <a:pt x="7101" y="1"/>
                  <a:pt x="6533" y="1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2899722" y="1154022"/>
            <a:ext cx="1943808" cy="1938442"/>
          </a:xfrm>
          <a:custGeom>
            <a:rect b="b" l="l" r="r" t="t"/>
            <a:pathLst>
              <a:path extrusionOk="0" h="7585" w="7606">
                <a:moveTo>
                  <a:pt x="6554" y="48"/>
                </a:moveTo>
                <a:cubicBezTo>
                  <a:pt x="6817" y="48"/>
                  <a:pt x="7080" y="153"/>
                  <a:pt x="7253" y="332"/>
                </a:cubicBezTo>
                <a:cubicBezTo>
                  <a:pt x="7453" y="527"/>
                  <a:pt x="7564" y="769"/>
                  <a:pt x="7564" y="1053"/>
                </a:cubicBezTo>
                <a:cubicBezTo>
                  <a:pt x="7564" y="1337"/>
                  <a:pt x="7453" y="1579"/>
                  <a:pt x="7253" y="1757"/>
                </a:cubicBezTo>
                <a:cubicBezTo>
                  <a:pt x="7080" y="1952"/>
                  <a:pt x="6817" y="2062"/>
                  <a:pt x="6554" y="2062"/>
                </a:cubicBezTo>
                <a:cubicBezTo>
                  <a:pt x="4077" y="2062"/>
                  <a:pt x="2062" y="4077"/>
                  <a:pt x="2062" y="6533"/>
                </a:cubicBezTo>
                <a:cubicBezTo>
                  <a:pt x="2062" y="6817"/>
                  <a:pt x="1952" y="7080"/>
                  <a:pt x="1778" y="7253"/>
                </a:cubicBezTo>
                <a:cubicBezTo>
                  <a:pt x="1579" y="7432"/>
                  <a:pt x="1337" y="7543"/>
                  <a:pt x="1053" y="7543"/>
                </a:cubicBezTo>
                <a:cubicBezTo>
                  <a:pt x="790" y="7543"/>
                  <a:pt x="527" y="7432"/>
                  <a:pt x="353" y="7253"/>
                </a:cubicBezTo>
                <a:cubicBezTo>
                  <a:pt x="153" y="7080"/>
                  <a:pt x="48" y="6817"/>
                  <a:pt x="48" y="6533"/>
                </a:cubicBezTo>
                <a:cubicBezTo>
                  <a:pt x="48" y="4755"/>
                  <a:pt x="790" y="3135"/>
                  <a:pt x="1952" y="1952"/>
                </a:cubicBezTo>
                <a:cubicBezTo>
                  <a:pt x="3135" y="769"/>
                  <a:pt x="4755" y="48"/>
                  <a:pt x="6554" y="48"/>
                </a:cubicBezTo>
                <a:close/>
                <a:moveTo>
                  <a:pt x="6554" y="1"/>
                </a:moveTo>
                <a:cubicBezTo>
                  <a:pt x="2941" y="1"/>
                  <a:pt x="1" y="2941"/>
                  <a:pt x="1" y="6533"/>
                </a:cubicBezTo>
                <a:cubicBezTo>
                  <a:pt x="1" y="7122"/>
                  <a:pt x="485" y="7585"/>
                  <a:pt x="1053" y="7585"/>
                </a:cubicBezTo>
                <a:cubicBezTo>
                  <a:pt x="1647" y="7585"/>
                  <a:pt x="2104" y="7122"/>
                  <a:pt x="2104" y="6533"/>
                </a:cubicBezTo>
                <a:cubicBezTo>
                  <a:pt x="2104" y="5328"/>
                  <a:pt x="2609" y="4208"/>
                  <a:pt x="3419" y="3398"/>
                </a:cubicBezTo>
                <a:cubicBezTo>
                  <a:pt x="4208" y="2609"/>
                  <a:pt x="5329" y="2104"/>
                  <a:pt x="6554" y="2104"/>
                </a:cubicBezTo>
                <a:cubicBezTo>
                  <a:pt x="7122" y="2104"/>
                  <a:pt x="7606" y="1626"/>
                  <a:pt x="7606" y="1053"/>
                </a:cubicBezTo>
                <a:cubicBezTo>
                  <a:pt x="7606" y="464"/>
                  <a:pt x="7122" y="1"/>
                  <a:pt x="65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2821775" y="2476556"/>
            <a:ext cx="2099701" cy="2099957"/>
          </a:xfrm>
          <a:custGeom>
            <a:rect b="b" l="l" r="r" t="t"/>
            <a:pathLst>
              <a:path extrusionOk="0" h="8217" w="8216">
                <a:moveTo>
                  <a:pt x="1358" y="1"/>
                </a:moveTo>
                <a:cubicBezTo>
                  <a:pt x="616" y="1"/>
                  <a:pt x="1" y="611"/>
                  <a:pt x="1" y="1358"/>
                </a:cubicBezTo>
                <a:cubicBezTo>
                  <a:pt x="1" y="5150"/>
                  <a:pt x="3067" y="8216"/>
                  <a:pt x="6859" y="8216"/>
                </a:cubicBezTo>
                <a:cubicBezTo>
                  <a:pt x="7606" y="8216"/>
                  <a:pt x="8216" y="7601"/>
                  <a:pt x="8216" y="6859"/>
                </a:cubicBezTo>
                <a:cubicBezTo>
                  <a:pt x="8216" y="6112"/>
                  <a:pt x="7606" y="5497"/>
                  <a:pt x="6859" y="5497"/>
                </a:cubicBezTo>
                <a:cubicBezTo>
                  <a:pt x="4582" y="5497"/>
                  <a:pt x="2720" y="3635"/>
                  <a:pt x="2720" y="1358"/>
                </a:cubicBezTo>
                <a:cubicBezTo>
                  <a:pt x="2720" y="611"/>
                  <a:pt x="2125" y="1"/>
                  <a:pt x="1358" y="1"/>
                </a:cubicBez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05088" y="2560125"/>
            <a:ext cx="1933075" cy="1933075"/>
          </a:xfrm>
          <a:custGeom>
            <a:rect b="b" l="l" r="r" t="t"/>
            <a:pathLst>
              <a:path extrusionOk="0" h="7564" w="7564">
                <a:moveTo>
                  <a:pt x="1032" y="0"/>
                </a:moveTo>
                <a:cubicBezTo>
                  <a:pt x="464" y="0"/>
                  <a:pt x="1" y="463"/>
                  <a:pt x="1" y="1031"/>
                </a:cubicBezTo>
                <a:cubicBezTo>
                  <a:pt x="1" y="4623"/>
                  <a:pt x="2941" y="7563"/>
                  <a:pt x="6533" y="7563"/>
                </a:cubicBezTo>
                <a:cubicBezTo>
                  <a:pt x="7101" y="7563"/>
                  <a:pt x="7564" y="7100"/>
                  <a:pt x="7564" y="6532"/>
                </a:cubicBezTo>
                <a:cubicBezTo>
                  <a:pt x="7564" y="5959"/>
                  <a:pt x="7101" y="5501"/>
                  <a:pt x="6533" y="5501"/>
                </a:cubicBezTo>
                <a:cubicBezTo>
                  <a:pt x="4077" y="5501"/>
                  <a:pt x="2062" y="3508"/>
                  <a:pt x="2062" y="1031"/>
                </a:cubicBezTo>
                <a:cubicBezTo>
                  <a:pt x="2062" y="463"/>
                  <a:pt x="1605" y="0"/>
                  <a:pt x="1032" y="0"/>
                </a:cubicBez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2899722" y="2554758"/>
            <a:ext cx="1943808" cy="1943808"/>
          </a:xfrm>
          <a:custGeom>
            <a:rect b="b" l="l" r="r" t="t"/>
            <a:pathLst>
              <a:path extrusionOk="0" h="7606" w="7606">
                <a:moveTo>
                  <a:pt x="1053" y="42"/>
                </a:moveTo>
                <a:cubicBezTo>
                  <a:pt x="1337" y="42"/>
                  <a:pt x="1579" y="174"/>
                  <a:pt x="1778" y="352"/>
                </a:cubicBezTo>
                <a:cubicBezTo>
                  <a:pt x="1952" y="526"/>
                  <a:pt x="2062" y="789"/>
                  <a:pt x="2062" y="1052"/>
                </a:cubicBezTo>
                <a:cubicBezTo>
                  <a:pt x="2062" y="3529"/>
                  <a:pt x="4077" y="5543"/>
                  <a:pt x="6554" y="5543"/>
                </a:cubicBezTo>
                <a:cubicBezTo>
                  <a:pt x="6817" y="5543"/>
                  <a:pt x="7080" y="5654"/>
                  <a:pt x="7253" y="5827"/>
                </a:cubicBezTo>
                <a:cubicBezTo>
                  <a:pt x="7453" y="6027"/>
                  <a:pt x="7564" y="6269"/>
                  <a:pt x="7564" y="6553"/>
                </a:cubicBezTo>
                <a:cubicBezTo>
                  <a:pt x="7564" y="6837"/>
                  <a:pt x="7453" y="7079"/>
                  <a:pt x="7253" y="7253"/>
                </a:cubicBezTo>
                <a:cubicBezTo>
                  <a:pt x="7080" y="7453"/>
                  <a:pt x="6817" y="7558"/>
                  <a:pt x="6554" y="7558"/>
                </a:cubicBezTo>
                <a:cubicBezTo>
                  <a:pt x="4755" y="7558"/>
                  <a:pt x="3135" y="6837"/>
                  <a:pt x="1952" y="5654"/>
                </a:cubicBezTo>
                <a:cubicBezTo>
                  <a:pt x="790" y="4471"/>
                  <a:pt x="48" y="2851"/>
                  <a:pt x="48" y="1052"/>
                </a:cubicBezTo>
                <a:cubicBezTo>
                  <a:pt x="48" y="789"/>
                  <a:pt x="153" y="526"/>
                  <a:pt x="353" y="352"/>
                </a:cubicBezTo>
                <a:cubicBezTo>
                  <a:pt x="527" y="174"/>
                  <a:pt x="790" y="42"/>
                  <a:pt x="1053" y="42"/>
                </a:cubicBezTo>
                <a:close/>
                <a:moveTo>
                  <a:pt x="1053" y="0"/>
                </a:moveTo>
                <a:cubicBezTo>
                  <a:pt x="485" y="0"/>
                  <a:pt x="1" y="484"/>
                  <a:pt x="1" y="1052"/>
                </a:cubicBezTo>
                <a:cubicBezTo>
                  <a:pt x="1" y="4665"/>
                  <a:pt x="2941" y="7605"/>
                  <a:pt x="6554" y="7605"/>
                </a:cubicBezTo>
                <a:cubicBezTo>
                  <a:pt x="7122" y="7605"/>
                  <a:pt x="7606" y="7121"/>
                  <a:pt x="7606" y="6553"/>
                </a:cubicBezTo>
                <a:cubicBezTo>
                  <a:pt x="7606" y="5959"/>
                  <a:pt x="7122" y="5501"/>
                  <a:pt x="6554" y="5501"/>
                </a:cubicBezTo>
                <a:cubicBezTo>
                  <a:pt x="5329" y="5501"/>
                  <a:pt x="4208" y="4996"/>
                  <a:pt x="3419" y="4208"/>
                </a:cubicBezTo>
                <a:cubicBezTo>
                  <a:pt x="2609" y="3398"/>
                  <a:pt x="2104" y="2277"/>
                  <a:pt x="2104" y="1052"/>
                </a:cubicBezTo>
                <a:cubicBezTo>
                  <a:pt x="2104" y="484"/>
                  <a:pt x="1647" y="0"/>
                  <a:pt x="10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3684813" y="1932209"/>
            <a:ext cx="1781015" cy="1787915"/>
          </a:xfrm>
          <a:custGeom>
            <a:rect b="b" l="l" r="r" t="t"/>
            <a:pathLst>
              <a:path extrusionOk="0" h="6996" w="6969">
                <a:moveTo>
                  <a:pt x="3482" y="1"/>
                </a:moveTo>
                <a:cubicBezTo>
                  <a:pt x="1552" y="1"/>
                  <a:pt x="0" y="1579"/>
                  <a:pt x="0" y="3488"/>
                </a:cubicBezTo>
                <a:cubicBezTo>
                  <a:pt x="0" y="5418"/>
                  <a:pt x="1552" y="6996"/>
                  <a:pt x="3482" y="6996"/>
                </a:cubicBezTo>
                <a:cubicBezTo>
                  <a:pt x="5412" y="6996"/>
                  <a:pt x="6969" y="5418"/>
                  <a:pt x="6969" y="3488"/>
                </a:cubicBezTo>
                <a:cubicBezTo>
                  <a:pt x="6969" y="1579"/>
                  <a:pt x="5412" y="1"/>
                  <a:pt x="34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9"/>
          <p:cNvGrpSpPr/>
          <p:nvPr/>
        </p:nvGrpSpPr>
        <p:grpSpPr>
          <a:xfrm>
            <a:off x="3471158" y="1559859"/>
            <a:ext cx="397912" cy="426278"/>
            <a:chOff x="3067883" y="1109809"/>
            <a:chExt cx="397912" cy="426278"/>
          </a:xfrm>
        </p:grpSpPr>
        <p:sp>
          <p:nvSpPr>
            <p:cNvPr id="247" name="Google Shape;247;p19"/>
            <p:cNvSpPr/>
            <p:nvPr/>
          </p:nvSpPr>
          <p:spPr>
            <a:xfrm>
              <a:off x="3118995" y="1159388"/>
              <a:ext cx="284952" cy="292108"/>
            </a:xfrm>
            <a:custGeom>
              <a:rect b="b" l="l" r="r" t="t"/>
              <a:pathLst>
                <a:path extrusionOk="0" h="1143" w="1115">
                  <a:moveTo>
                    <a:pt x="547" y="111"/>
                  </a:moveTo>
                  <a:cubicBezTo>
                    <a:pt x="589" y="111"/>
                    <a:pt x="610" y="132"/>
                    <a:pt x="610" y="180"/>
                  </a:cubicBezTo>
                  <a:cubicBezTo>
                    <a:pt x="610" y="201"/>
                    <a:pt x="589" y="222"/>
                    <a:pt x="547" y="222"/>
                  </a:cubicBezTo>
                  <a:cubicBezTo>
                    <a:pt x="347" y="222"/>
                    <a:pt x="195" y="374"/>
                    <a:pt x="195" y="574"/>
                  </a:cubicBezTo>
                  <a:cubicBezTo>
                    <a:pt x="195" y="616"/>
                    <a:pt x="174" y="637"/>
                    <a:pt x="153" y="637"/>
                  </a:cubicBezTo>
                  <a:cubicBezTo>
                    <a:pt x="110" y="637"/>
                    <a:pt x="84" y="616"/>
                    <a:pt x="84" y="574"/>
                  </a:cubicBezTo>
                  <a:cubicBezTo>
                    <a:pt x="84" y="332"/>
                    <a:pt x="305" y="111"/>
                    <a:pt x="547" y="111"/>
                  </a:cubicBezTo>
                  <a:close/>
                  <a:moveTo>
                    <a:pt x="547" y="1"/>
                  </a:moveTo>
                  <a:cubicBezTo>
                    <a:pt x="242" y="1"/>
                    <a:pt x="0" y="264"/>
                    <a:pt x="0" y="574"/>
                  </a:cubicBezTo>
                  <a:cubicBezTo>
                    <a:pt x="0" y="900"/>
                    <a:pt x="242" y="1142"/>
                    <a:pt x="547" y="1142"/>
                  </a:cubicBezTo>
                  <a:cubicBezTo>
                    <a:pt x="873" y="1142"/>
                    <a:pt x="1115" y="900"/>
                    <a:pt x="1115" y="574"/>
                  </a:cubicBezTo>
                  <a:cubicBezTo>
                    <a:pt x="1115" y="264"/>
                    <a:pt x="873" y="1"/>
                    <a:pt x="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202309" y="1456607"/>
              <a:ext cx="112959" cy="79480"/>
            </a:xfrm>
            <a:custGeom>
              <a:rect b="b" l="l" r="r" t="t"/>
              <a:pathLst>
                <a:path extrusionOk="0" h="311" w="442">
                  <a:moveTo>
                    <a:pt x="0" y="0"/>
                  </a:moveTo>
                  <a:lnTo>
                    <a:pt x="0" y="89"/>
                  </a:lnTo>
                  <a:cubicBezTo>
                    <a:pt x="0" y="221"/>
                    <a:pt x="111" y="310"/>
                    <a:pt x="221" y="310"/>
                  </a:cubicBezTo>
                  <a:cubicBezTo>
                    <a:pt x="352" y="310"/>
                    <a:pt x="442" y="221"/>
                    <a:pt x="442" y="89"/>
                  </a:cubicBezTo>
                  <a:lnTo>
                    <a:pt x="442" y="0"/>
                  </a:lnTo>
                  <a:cubicBezTo>
                    <a:pt x="374" y="21"/>
                    <a:pt x="310" y="47"/>
                    <a:pt x="221" y="47"/>
                  </a:cubicBezTo>
                  <a:cubicBezTo>
                    <a:pt x="153" y="47"/>
                    <a:pt x="68" y="2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3426694" y="1306081"/>
              <a:ext cx="39101" cy="16356"/>
            </a:xfrm>
            <a:custGeom>
              <a:rect b="b" l="l" r="r" t="t"/>
              <a:pathLst>
                <a:path extrusionOk="0" h="64" w="153">
                  <a:moveTo>
                    <a:pt x="21" y="0"/>
                  </a:moveTo>
                  <a:cubicBezTo>
                    <a:pt x="0" y="0"/>
                    <a:pt x="0" y="21"/>
                    <a:pt x="0" y="42"/>
                  </a:cubicBezTo>
                  <a:cubicBezTo>
                    <a:pt x="0" y="42"/>
                    <a:pt x="0" y="63"/>
                    <a:pt x="21" y="63"/>
                  </a:cubicBezTo>
                  <a:lnTo>
                    <a:pt x="111" y="63"/>
                  </a:lnTo>
                  <a:cubicBezTo>
                    <a:pt x="132" y="63"/>
                    <a:pt x="153" y="42"/>
                    <a:pt x="153" y="42"/>
                  </a:cubicBezTo>
                  <a:cubicBezTo>
                    <a:pt x="153" y="21"/>
                    <a:pt x="132" y="0"/>
                    <a:pt x="1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3403949" y="1210501"/>
              <a:ext cx="39101" cy="27090"/>
            </a:xfrm>
            <a:custGeom>
              <a:rect b="b" l="l" r="r" t="t"/>
              <a:pathLst>
                <a:path extrusionOk="0" h="106" w="153">
                  <a:moveTo>
                    <a:pt x="110" y="1"/>
                  </a:moveTo>
                  <a:lnTo>
                    <a:pt x="21" y="43"/>
                  </a:lnTo>
                  <a:cubicBezTo>
                    <a:pt x="0" y="64"/>
                    <a:pt x="0" y="64"/>
                    <a:pt x="21" y="90"/>
                  </a:cubicBezTo>
                  <a:cubicBezTo>
                    <a:pt x="21" y="101"/>
                    <a:pt x="28" y="106"/>
                    <a:pt x="34" y="106"/>
                  </a:cubicBezTo>
                  <a:cubicBezTo>
                    <a:pt x="41" y="106"/>
                    <a:pt x="47" y="101"/>
                    <a:pt x="47" y="90"/>
                  </a:cubicBezTo>
                  <a:lnTo>
                    <a:pt x="131" y="43"/>
                  </a:lnTo>
                  <a:cubicBezTo>
                    <a:pt x="131" y="43"/>
                    <a:pt x="153" y="22"/>
                    <a:pt x="131" y="22"/>
                  </a:cubicBezTo>
                  <a:cubicBezTo>
                    <a:pt x="131" y="1"/>
                    <a:pt x="110" y="1"/>
                    <a:pt x="1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3348747" y="1137921"/>
              <a:ext cx="27090" cy="33990"/>
            </a:xfrm>
            <a:custGeom>
              <a:rect b="b" l="l" r="r" t="t"/>
              <a:pathLst>
                <a:path extrusionOk="0" h="133" w="106">
                  <a:moveTo>
                    <a:pt x="85" y="1"/>
                  </a:moveTo>
                  <a:cubicBezTo>
                    <a:pt x="63" y="1"/>
                    <a:pt x="42" y="1"/>
                    <a:pt x="42" y="22"/>
                  </a:cubicBezTo>
                  <a:lnTo>
                    <a:pt x="0" y="85"/>
                  </a:lnTo>
                  <a:lnTo>
                    <a:pt x="0" y="132"/>
                  </a:lnTo>
                  <a:lnTo>
                    <a:pt x="42" y="132"/>
                  </a:lnTo>
                  <a:lnTo>
                    <a:pt x="85" y="43"/>
                  </a:lnTo>
                  <a:cubicBezTo>
                    <a:pt x="106" y="22"/>
                    <a:pt x="85" y="22"/>
                    <a:pt x="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3264155" y="1109809"/>
              <a:ext cx="10989" cy="39101"/>
            </a:xfrm>
            <a:custGeom>
              <a:rect b="b" l="l" r="r" t="t"/>
              <a:pathLst>
                <a:path extrusionOk="0" h="153" w="43">
                  <a:moveTo>
                    <a:pt x="21" y="0"/>
                  </a:moveTo>
                  <a:cubicBezTo>
                    <a:pt x="0" y="0"/>
                    <a:pt x="0" y="21"/>
                    <a:pt x="0" y="21"/>
                  </a:cubicBezTo>
                  <a:lnTo>
                    <a:pt x="0" y="111"/>
                  </a:lnTo>
                  <a:cubicBezTo>
                    <a:pt x="0" y="132"/>
                    <a:pt x="0" y="153"/>
                    <a:pt x="21" y="153"/>
                  </a:cubicBezTo>
                  <a:cubicBezTo>
                    <a:pt x="42" y="153"/>
                    <a:pt x="42" y="132"/>
                    <a:pt x="42" y="111"/>
                  </a:cubicBezTo>
                  <a:lnTo>
                    <a:pt x="42" y="21"/>
                  </a:lnTo>
                  <a:cubicBezTo>
                    <a:pt x="42" y="21"/>
                    <a:pt x="42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163208" y="1132554"/>
              <a:ext cx="28367" cy="33990"/>
            </a:xfrm>
            <a:custGeom>
              <a:rect b="b" l="l" r="r" t="t"/>
              <a:pathLst>
                <a:path extrusionOk="0" h="133" w="111">
                  <a:moveTo>
                    <a:pt x="22" y="1"/>
                  </a:moveTo>
                  <a:cubicBezTo>
                    <a:pt x="22" y="22"/>
                    <a:pt x="1" y="22"/>
                    <a:pt x="22" y="43"/>
                  </a:cubicBezTo>
                  <a:lnTo>
                    <a:pt x="69" y="132"/>
                  </a:lnTo>
                  <a:lnTo>
                    <a:pt x="111" y="132"/>
                  </a:lnTo>
                  <a:lnTo>
                    <a:pt x="111" y="85"/>
                  </a:lnTo>
                  <a:lnTo>
                    <a:pt x="69" y="22"/>
                  </a:lnTo>
                  <a:cubicBezTo>
                    <a:pt x="69" y="1"/>
                    <a:pt x="43" y="1"/>
                    <a:pt x="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3095995" y="1199767"/>
              <a:ext cx="33990" cy="27090"/>
            </a:xfrm>
            <a:custGeom>
              <a:rect b="b" l="l" r="r" t="t"/>
              <a:pathLst>
                <a:path extrusionOk="0" h="106" w="133">
                  <a:moveTo>
                    <a:pt x="43" y="1"/>
                  </a:moveTo>
                  <a:cubicBezTo>
                    <a:pt x="22" y="1"/>
                    <a:pt x="1" y="1"/>
                    <a:pt x="1" y="22"/>
                  </a:cubicBezTo>
                  <a:lnTo>
                    <a:pt x="1" y="64"/>
                  </a:lnTo>
                  <a:lnTo>
                    <a:pt x="90" y="106"/>
                  </a:lnTo>
                  <a:cubicBezTo>
                    <a:pt x="111" y="106"/>
                    <a:pt x="111" y="106"/>
                    <a:pt x="132" y="85"/>
                  </a:cubicBezTo>
                  <a:cubicBezTo>
                    <a:pt x="132" y="85"/>
                    <a:pt x="132" y="64"/>
                    <a:pt x="111" y="43"/>
                  </a:cubicBezTo>
                  <a:lnTo>
                    <a:pt x="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067883" y="1293814"/>
              <a:ext cx="33734" cy="17889"/>
            </a:xfrm>
            <a:custGeom>
              <a:rect b="b" l="l" r="r" t="t"/>
              <a:pathLst>
                <a:path extrusionOk="0" h="70" w="132">
                  <a:moveTo>
                    <a:pt x="21" y="1"/>
                  </a:moveTo>
                  <a:cubicBezTo>
                    <a:pt x="0" y="1"/>
                    <a:pt x="0" y="27"/>
                    <a:pt x="0" y="27"/>
                  </a:cubicBezTo>
                  <a:cubicBezTo>
                    <a:pt x="0" y="48"/>
                    <a:pt x="0" y="69"/>
                    <a:pt x="21" y="69"/>
                  </a:cubicBezTo>
                  <a:lnTo>
                    <a:pt x="111" y="69"/>
                  </a:lnTo>
                  <a:cubicBezTo>
                    <a:pt x="132" y="69"/>
                    <a:pt x="132" y="48"/>
                    <a:pt x="132" y="27"/>
                  </a:cubicBezTo>
                  <a:cubicBezTo>
                    <a:pt x="132" y="27"/>
                    <a:pt x="132" y="1"/>
                    <a:pt x="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085261" y="1379939"/>
              <a:ext cx="39357" cy="27090"/>
            </a:xfrm>
            <a:custGeom>
              <a:rect b="b" l="l" r="r" t="t"/>
              <a:pathLst>
                <a:path extrusionOk="0" h="106" w="154">
                  <a:moveTo>
                    <a:pt x="124" y="0"/>
                  </a:moveTo>
                  <a:cubicBezTo>
                    <a:pt x="116" y="0"/>
                    <a:pt x="111" y="6"/>
                    <a:pt x="111" y="16"/>
                  </a:cubicBezTo>
                  <a:lnTo>
                    <a:pt x="22" y="58"/>
                  </a:lnTo>
                  <a:cubicBezTo>
                    <a:pt x="22" y="58"/>
                    <a:pt x="1" y="84"/>
                    <a:pt x="22" y="84"/>
                  </a:cubicBezTo>
                  <a:cubicBezTo>
                    <a:pt x="22" y="105"/>
                    <a:pt x="43" y="105"/>
                    <a:pt x="64" y="105"/>
                  </a:cubicBezTo>
                  <a:lnTo>
                    <a:pt x="132" y="58"/>
                  </a:lnTo>
                  <a:cubicBezTo>
                    <a:pt x="153" y="37"/>
                    <a:pt x="153" y="37"/>
                    <a:pt x="153" y="16"/>
                  </a:cubicBezTo>
                  <a:cubicBezTo>
                    <a:pt x="143" y="6"/>
                    <a:pt x="132" y="0"/>
                    <a:pt x="1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3157841" y="1445618"/>
              <a:ext cx="23001" cy="33990"/>
            </a:xfrm>
            <a:custGeom>
              <a:rect b="b" l="l" r="r" t="t"/>
              <a:pathLst>
                <a:path extrusionOk="0" h="133" w="90">
                  <a:moveTo>
                    <a:pt x="43" y="1"/>
                  </a:moveTo>
                  <a:lnTo>
                    <a:pt x="1" y="90"/>
                  </a:lnTo>
                  <a:lnTo>
                    <a:pt x="1" y="132"/>
                  </a:lnTo>
                  <a:cubicBezTo>
                    <a:pt x="22" y="132"/>
                    <a:pt x="43" y="132"/>
                    <a:pt x="43" y="111"/>
                  </a:cubicBezTo>
                  <a:lnTo>
                    <a:pt x="90" y="43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3336736" y="1451240"/>
              <a:ext cx="28367" cy="33734"/>
            </a:xfrm>
            <a:custGeom>
              <a:rect b="b" l="l" r="r" t="t"/>
              <a:pathLst>
                <a:path extrusionOk="0" h="132" w="111">
                  <a:moveTo>
                    <a:pt x="21" y="0"/>
                  </a:moveTo>
                  <a:cubicBezTo>
                    <a:pt x="0" y="0"/>
                    <a:pt x="0" y="21"/>
                    <a:pt x="0" y="42"/>
                  </a:cubicBezTo>
                  <a:lnTo>
                    <a:pt x="47" y="110"/>
                  </a:lnTo>
                  <a:cubicBezTo>
                    <a:pt x="68" y="132"/>
                    <a:pt x="68" y="132"/>
                    <a:pt x="89" y="132"/>
                  </a:cubicBezTo>
                  <a:cubicBezTo>
                    <a:pt x="89" y="110"/>
                    <a:pt x="110" y="110"/>
                    <a:pt x="89" y="89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398326" y="1389394"/>
              <a:ext cx="39357" cy="28367"/>
            </a:xfrm>
            <a:custGeom>
              <a:rect b="b" l="l" r="r" t="t"/>
              <a:pathLst>
                <a:path extrusionOk="0" h="111" w="154">
                  <a:moveTo>
                    <a:pt x="43" y="0"/>
                  </a:moveTo>
                  <a:cubicBezTo>
                    <a:pt x="43" y="0"/>
                    <a:pt x="22" y="0"/>
                    <a:pt x="22" y="21"/>
                  </a:cubicBezTo>
                  <a:cubicBezTo>
                    <a:pt x="1" y="21"/>
                    <a:pt x="1" y="47"/>
                    <a:pt x="22" y="68"/>
                  </a:cubicBezTo>
                  <a:lnTo>
                    <a:pt x="111" y="111"/>
                  </a:lnTo>
                  <a:cubicBezTo>
                    <a:pt x="111" y="111"/>
                    <a:pt x="132" y="111"/>
                    <a:pt x="132" y="90"/>
                  </a:cubicBezTo>
                  <a:cubicBezTo>
                    <a:pt x="153" y="90"/>
                    <a:pt x="132" y="68"/>
                    <a:pt x="132" y="47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3394716" y="3635949"/>
            <a:ext cx="408644" cy="408900"/>
            <a:chOff x="3062516" y="4234824"/>
            <a:chExt cx="408644" cy="408900"/>
          </a:xfrm>
        </p:grpSpPr>
        <p:sp>
          <p:nvSpPr>
            <p:cNvPr id="261" name="Google Shape;261;p19"/>
            <p:cNvSpPr/>
            <p:nvPr/>
          </p:nvSpPr>
          <p:spPr>
            <a:xfrm>
              <a:off x="3062516" y="4234824"/>
              <a:ext cx="408644" cy="408900"/>
            </a:xfrm>
            <a:custGeom>
              <a:rect b="b" l="l" r="r" t="t"/>
              <a:pathLst>
                <a:path extrusionOk="0" h="1600" w="1599">
                  <a:moveTo>
                    <a:pt x="789" y="416"/>
                  </a:moveTo>
                  <a:cubicBezTo>
                    <a:pt x="1010" y="416"/>
                    <a:pt x="1183" y="589"/>
                    <a:pt x="1183" y="789"/>
                  </a:cubicBezTo>
                  <a:cubicBezTo>
                    <a:pt x="1183" y="1010"/>
                    <a:pt x="1010" y="1184"/>
                    <a:pt x="789" y="1184"/>
                  </a:cubicBezTo>
                  <a:cubicBezTo>
                    <a:pt x="568" y="1184"/>
                    <a:pt x="395" y="1010"/>
                    <a:pt x="395" y="789"/>
                  </a:cubicBezTo>
                  <a:cubicBezTo>
                    <a:pt x="395" y="589"/>
                    <a:pt x="568" y="416"/>
                    <a:pt x="789" y="416"/>
                  </a:cubicBezTo>
                  <a:close/>
                  <a:moveTo>
                    <a:pt x="789" y="0"/>
                  </a:moveTo>
                  <a:cubicBezTo>
                    <a:pt x="726" y="0"/>
                    <a:pt x="700" y="195"/>
                    <a:pt x="637" y="221"/>
                  </a:cubicBezTo>
                  <a:cubicBezTo>
                    <a:pt x="633" y="222"/>
                    <a:pt x="629" y="223"/>
                    <a:pt x="624" y="223"/>
                  </a:cubicBezTo>
                  <a:cubicBezTo>
                    <a:pt x="563" y="223"/>
                    <a:pt x="463" y="103"/>
                    <a:pt x="413" y="103"/>
                  </a:cubicBezTo>
                  <a:cubicBezTo>
                    <a:pt x="406" y="103"/>
                    <a:pt x="400" y="105"/>
                    <a:pt x="395" y="111"/>
                  </a:cubicBezTo>
                  <a:cubicBezTo>
                    <a:pt x="352" y="132"/>
                    <a:pt x="416" y="326"/>
                    <a:pt x="374" y="374"/>
                  </a:cubicBezTo>
                  <a:cubicBezTo>
                    <a:pt x="362" y="385"/>
                    <a:pt x="338" y="389"/>
                    <a:pt x="310" y="389"/>
                  </a:cubicBezTo>
                  <a:cubicBezTo>
                    <a:pt x="263" y="389"/>
                    <a:pt x="204" y="380"/>
                    <a:pt x="162" y="380"/>
                  </a:cubicBezTo>
                  <a:cubicBezTo>
                    <a:pt x="136" y="380"/>
                    <a:pt x="116" y="383"/>
                    <a:pt x="111" y="395"/>
                  </a:cubicBezTo>
                  <a:cubicBezTo>
                    <a:pt x="68" y="458"/>
                    <a:pt x="221" y="589"/>
                    <a:pt x="221" y="637"/>
                  </a:cubicBezTo>
                  <a:cubicBezTo>
                    <a:pt x="200" y="700"/>
                    <a:pt x="0" y="747"/>
                    <a:pt x="0" y="789"/>
                  </a:cubicBezTo>
                  <a:cubicBezTo>
                    <a:pt x="0" y="852"/>
                    <a:pt x="200" y="900"/>
                    <a:pt x="221" y="963"/>
                  </a:cubicBezTo>
                  <a:cubicBezTo>
                    <a:pt x="221" y="1010"/>
                    <a:pt x="68" y="1142"/>
                    <a:pt x="111" y="1205"/>
                  </a:cubicBezTo>
                  <a:cubicBezTo>
                    <a:pt x="116" y="1216"/>
                    <a:pt x="136" y="1220"/>
                    <a:pt x="162" y="1220"/>
                  </a:cubicBezTo>
                  <a:cubicBezTo>
                    <a:pt x="204" y="1220"/>
                    <a:pt x="263" y="1211"/>
                    <a:pt x="310" y="1211"/>
                  </a:cubicBezTo>
                  <a:cubicBezTo>
                    <a:pt x="338" y="1211"/>
                    <a:pt x="362" y="1214"/>
                    <a:pt x="374" y="1226"/>
                  </a:cubicBezTo>
                  <a:cubicBezTo>
                    <a:pt x="416" y="1273"/>
                    <a:pt x="352" y="1468"/>
                    <a:pt x="395" y="1489"/>
                  </a:cubicBezTo>
                  <a:cubicBezTo>
                    <a:pt x="397" y="1490"/>
                    <a:pt x="400" y="1491"/>
                    <a:pt x="404" y="1491"/>
                  </a:cubicBezTo>
                  <a:cubicBezTo>
                    <a:pt x="450" y="1491"/>
                    <a:pt x="556" y="1376"/>
                    <a:pt x="622" y="1376"/>
                  </a:cubicBezTo>
                  <a:cubicBezTo>
                    <a:pt x="627" y="1376"/>
                    <a:pt x="632" y="1377"/>
                    <a:pt x="637" y="1378"/>
                  </a:cubicBezTo>
                  <a:cubicBezTo>
                    <a:pt x="700" y="1405"/>
                    <a:pt x="726" y="1599"/>
                    <a:pt x="789" y="1599"/>
                  </a:cubicBezTo>
                  <a:cubicBezTo>
                    <a:pt x="857" y="1599"/>
                    <a:pt x="899" y="1405"/>
                    <a:pt x="942" y="1378"/>
                  </a:cubicBezTo>
                  <a:cubicBezTo>
                    <a:pt x="946" y="1377"/>
                    <a:pt x="951" y="1376"/>
                    <a:pt x="956" y="1376"/>
                  </a:cubicBezTo>
                  <a:cubicBezTo>
                    <a:pt x="1022" y="1376"/>
                    <a:pt x="1128" y="1491"/>
                    <a:pt x="1174" y="1491"/>
                  </a:cubicBezTo>
                  <a:cubicBezTo>
                    <a:pt x="1178" y="1491"/>
                    <a:pt x="1181" y="1490"/>
                    <a:pt x="1183" y="1489"/>
                  </a:cubicBezTo>
                  <a:cubicBezTo>
                    <a:pt x="1252" y="1468"/>
                    <a:pt x="1183" y="1273"/>
                    <a:pt x="1226" y="1226"/>
                  </a:cubicBezTo>
                  <a:cubicBezTo>
                    <a:pt x="1239" y="1214"/>
                    <a:pt x="1261" y="1211"/>
                    <a:pt x="1288" y="1211"/>
                  </a:cubicBezTo>
                  <a:cubicBezTo>
                    <a:pt x="1332" y="1211"/>
                    <a:pt x="1386" y="1220"/>
                    <a:pt x="1429" y="1220"/>
                  </a:cubicBezTo>
                  <a:cubicBezTo>
                    <a:pt x="1455" y="1220"/>
                    <a:pt x="1477" y="1216"/>
                    <a:pt x="1489" y="1205"/>
                  </a:cubicBezTo>
                  <a:cubicBezTo>
                    <a:pt x="1515" y="1142"/>
                    <a:pt x="1357" y="1010"/>
                    <a:pt x="1383" y="963"/>
                  </a:cubicBezTo>
                  <a:cubicBezTo>
                    <a:pt x="1383" y="900"/>
                    <a:pt x="1599" y="852"/>
                    <a:pt x="1599" y="789"/>
                  </a:cubicBezTo>
                  <a:cubicBezTo>
                    <a:pt x="1599" y="747"/>
                    <a:pt x="1383" y="700"/>
                    <a:pt x="1383" y="637"/>
                  </a:cubicBezTo>
                  <a:cubicBezTo>
                    <a:pt x="1357" y="589"/>
                    <a:pt x="1515" y="458"/>
                    <a:pt x="1489" y="395"/>
                  </a:cubicBezTo>
                  <a:cubicBezTo>
                    <a:pt x="1477" y="383"/>
                    <a:pt x="1455" y="380"/>
                    <a:pt x="1429" y="380"/>
                  </a:cubicBezTo>
                  <a:cubicBezTo>
                    <a:pt x="1386" y="380"/>
                    <a:pt x="1332" y="389"/>
                    <a:pt x="1288" y="389"/>
                  </a:cubicBezTo>
                  <a:cubicBezTo>
                    <a:pt x="1261" y="389"/>
                    <a:pt x="1239" y="385"/>
                    <a:pt x="1226" y="374"/>
                  </a:cubicBezTo>
                  <a:cubicBezTo>
                    <a:pt x="1183" y="326"/>
                    <a:pt x="1252" y="132"/>
                    <a:pt x="1183" y="111"/>
                  </a:cubicBezTo>
                  <a:cubicBezTo>
                    <a:pt x="1179" y="105"/>
                    <a:pt x="1172" y="103"/>
                    <a:pt x="1165" y="103"/>
                  </a:cubicBezTo>
                  <a:cubicBezTo>
                    <a:pt x="1115" y="103"/>
                    <a:pt x="1016" y="223"/>
                    <a:pt x="954" y="223"/>
                  </a:cubicBezTo>
                  <a:cubicBezTo>
                    <a:pt x="949" y="223"/>
                    <a:pt x="945" y="222"/>
                    <a:pt x="942" y="221"/>
                  </a:cubicBezTo>
                  <a:cubicBezTo>
                    <a:pt x="899" y="195"/>
                    <a:pt x="857" y="0"/>
                    <a:pt x="7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225054" y="4397362"/>
              <a:ext cx="78202" cy="78202"/>
            </a:xfrm>
            <a:custGeom>
              <a:rect b="b" l="l" r="r" t="t"/>
              <a:pathLst>
                <a:path extrusionOk="0" h="306" w="306">
                  <a:moveTo>
                    <a:pt x="153" y="1"/>
                  </a:moveTo>
                  <a:cubicBezTo>
                    <a:pt x="64" y="1"/>
                    <a:pt x="1" y="85"/>
                    <a:pt x="1" y="153"/>
                  </a:cubicBezTo>
                  <a:cubicBezTo>
                    <a:pt x="1" y="243"/>
                    <a:pt x="64" y="306"/>
                    <a:pt x="153" y="306"/>
                  </a:cubicBezTo>
                  <a:cubicBezTo>
                    <a:pt x="242" y="306"/>
                    <a:pt x="306" y="243"/>
                    <a:pt x="306" y="153"/>
                  </a:cubicBezTo>
                  <a:cubicBezTo>
                    <a:pt x="306" y="85"/>
                    <a:pt x="242" y="1"/>
                    <a:pt x="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19"/>
          <p:cNvSpPr/>
          <p:nvPr/>
        </p:nvSpPr>
        <p:spPr>
          <a:xfrm>
            <a:off x="5465820" y="1581322"/>
            <a:ext cx="184261" cy="383344"/>
          </a:xfrm>
          <a:custGeom>
            <a:rect b="b" l="l" r="r" t="t"/>
            <a:pathLst>
              <a:path extrusionOk="0" h="1500" w="721">
                <a:moveTo>
                  <a:pt x="526" y="75"/>
                </a:moveTo>
                <a:cubicBezTo>
                  <a:pt x="547" y="75"/>
                  <a:pt x="568" y="96"/>
                  <a:pt x="547" y="117"/>
                </a:cubicBezTo>
                <a:cubicBezTo>
                  <a:pt x="547" y="138"/>
                  <a:pt x="526" y="138"/>
                  <a:pt x="526" y="138"/>
                </a:cubicBezTo>
                <a:lnTo>
                  <a:pt x="458" y="138"/>
                </a:lnTo>
                <a:cubicBezTo>
                  <a:pt x="437" y="159"/>
                  <a:pt x="416" y="227"/>
                  <a:pt x="416" y="248"/>
                </a:cubicBezTo>
                <a:cubicBezTo>
                  <a:pt x="395" y="248"/>
                  <a:pt x="395" y="269"/>
                  <a:pt x="368" y="269"/>
                </a:cubicBezTo>
                <a:lnTo>
                  <a:pt x="368" y="248"/>
                </a:lnTo>
                <a:cubicBezTo>
                  <a:pt x="347" y="248"/>
                  <a:pt x="347" y="248"/>
                  <a:pt x="347" y="227"/>
                </a:cubicBezTo>
                <a:cubicBezTo>
                  <a:pt x="347" y="227"/>
                  <a:pt x="368" y="138"/>
                  <a:pt x="437" y="96"/>
                </a:cubicBezTo>
                <a:cubicBezTo>
                  <a:pt x="458" y="75"/>
                  <a:pt x="500" y="75"/>
                  <a:pt x="526" y="75"/>
                </a:cubicBezTo>
                <a:close/>
                <a:moveTo>
                  <a:pt x="84" y="1148"/>
                </a:moveTo>
                <a:lnTo>
                  <a:pt x="284" y="1211"/>
                </a:lnTo>
                <a:cubicBezTo>
                  <a:pt x="237" y="1258"/>
                  <a:pt x="132" y="1342"/>
                  <a:pt x="105" y="1389"/>
                </a:cubicBezTo>
                <a:cubicBezTo>
                  <a:pt x="105" y="1342"/>
                  <a:pt x="84" y="1190"/>
                  <a:pt x="84" y="1148"/>
                </a:cubicBezTo>
                <a:close/>
                <a:moveTo>
                  <a:pt x="514" y="1"/>
                </a:moveTo>
                <a:cubicBezTo>
                  <a:pt x="424" y="1"/>
                  <a:pt x="344" y="46"/>
                  <a:pt x="326" y="138"/>
                </a:cubicBezTo>
                <a:lnTo>
                  <a:pt x="21" y="1016"/>
                </a:lnTo>
                <a:cubicBezTo>
                  <a:pt x="0" y="1105"/>
                  <a:pt x="63" y="1410"/>
                  <a:pt x="63" y="1432"/>
                </a:cubicBezTo>
                <a:lnTo>
                  <a:pt x="63" y="1500"/>
                </a:lnTo>
                <a:lnTo>
                  <a:pt x="105" y="1453"/>
                </a:lnTo>
                <a:cubicBezTo>
                  <a:pt x="132" y="1432"/>
                  <a:pt x="347" y="1211"/>
                  <a:pt x="395" y="1126"/>
                </a:cubicBezTo>
                <a:lnTo>
                  <a:pt x="679" y="248"/>
                </a:lnTo>
                <a:cubicBezTo>
                  <a:pt x="721" y="138"/>
                  <a:pt x="658" y="54"/>
                  <a:pt x="568" y="6"/>
                </a:cubicBezTo>
                <a:cubicBezTo>
                  <a:pt x="550" y="3"/>
                  <a:pt x="532" y="1"/>
                  <a:pt x="5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4" name="Google Shape;264;p19"/>
          <p:cNvGrpSpPr/>
          <p:nvPr/>
        </p:nvGrpSpPr>
        <p:grpSpPr>
          <a:xfrm>
            <a:off x="5392481" y="3635948"/>
            <a:ext cx="330953" cy="431901"/>
            <a:chOff x="5812381" y="4195723"/>
            <a:chExt cx="330953" cy="431901"/>
          </a:xfrm>
        </p:grpSpPr>
        <p:sp>
          <p:nvSpPr>
            <p:cNvPr id="265" name="Google Shape;265;p19"/>
            <p:cNvSpPr/>
            <p:nvPr/>
          </p:nvSpPr>
          <p:spPr>
            <a:xfrm>
              <a:off x="5812381" y="4195723"/>
              <a:ext cx="330953" cy="431901"/>
            </a:xfrm>
            <a:custGeom>
              <a:rect b="b" l="l" r="r" t="t"/>
              <a:pathLst>
                <a:path extrusionOk="0" h="1690" w="1295">
                  <a:moveTo>
                    <a:pt x="658" y="285"/>
                  </a:moveTo>
                  <a:cubicBezTo>
                    <a:pt x="853" y="285"/>
                    <a:pt x="1011" y="437"/>
                    <a:pt x="1011" y="637"/>
                  </a:cubicBezTo>
                  <a:cubicBezTo>
                    <a:pt x="1011" y="832"/>
                    <a:pt x="853" y="984"/>
                    <a:pt x="658" y="984"/>
                  </a:cubicBezTo>
                  <a:cubicBezTo>
                    <a:pt x="458" y="984"/>
                    <a:pt x="285" y="832"/>
                    <a:pt x="285" y="637"/>
                  </a:cubicBezTo>
                  <a:cubicBezTo>
                    <a:pt x="285" y="437"/>
                    <a:pt x="458" y="285"/>
                    <a:pt x="658" y="285"/>
                  </a:cubicBezTo>
                  <a:close/>
                  <a:moveTo>
                    <a:pt x="658" y="1"/>
                  </a:moveTo>
                  <a:cubicBezTo>
                    <a:pt x="285" y="1"/>
                    <a:pt x="1" y="285"/>
                    <a:pt x="1" y="637"/>
                  </a:cubicBezTo>
                  <a:cubicBezTo>
                    <a:pt x="1" y="790"/>
                    <a:pt x="64" y="921"/>
                    <a:pt x="153" y="1032"/>
                  </a:cubicBezTo>
                  <a:lnTo>
                    <a:pt x="658" y="1689"/>
                  </a:lnTo>
                  <a:lnTo>
                    <a:pt x="1163" y="1032"/>
                  </a:lnTo>
                  <a:cubicBezTo>
                    <a:pt x="1226" y="921"/>
                    <a:pt x="1295" y="790"/>
                    <a:pt x="1295" y="637"/>
                  </a:cubicBezTo>
                  <a:cubicBezTo>
                    <a:pt x="1295" y="285"/>
                    <a:pt x="1011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935400" y="4317300"/>
              <a:ext cx="84900" cy="84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19"/>
          <p:cNvSpPr/>
          <p:nvPr/>
        </p:nvSpPr>
        <p:spPr>
          <a:xfrm>
            <a:off x="609825" y="16348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609825" y="369762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6618000" y="16348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6618000" y="36976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6618000" y="1205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609825" y="12052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6618000" y="326802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609825" y="32680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"/>
          <p:cNvSpPr txBox="1"/>
          <p:nvPr>
            <p:ph type="title"/>
          </p:nvPr>
        </p:nvSpPr>
        <p:spPr>
          <a:xfrm>
            <a:off x="180000" y="215825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2750301" y="1044220"/>
            <a:ext cx="3639854" cy="3640091"/>
          </a:xfrm>
          <a:custGeom>
            <a:rect b="b" l="l" r="r" t="t"/>
            <a:pathLst>
              <a:path extrusionOk="0" h="15385" w="15384">
                <a:moveTo>
                  <a:pt x="7405" y="1"/>
                </a:moveTo>
                <a:cubicBezTo>
                  <a:pt x="7232" y="1"/>
                  <a:pt x="7053" y="22"/>
                  <a:pt x="6879" y="22"/>
                </a:cubicBezTo>
                <a:lnTo>
                  <a:pt x="6900" y="195"/>
                </a:lnTo>
                <a:cubicBezTo>
                  <a:pt x="7074" y="195"/>
                  <a:pt x="7253" y="174"/>
                  <a:pt x="7426" y="174"/>
                </a:cubicBezTo>
                <a:lnTo>
                  <a:pt x="7405" y="1"/>
                </a:lnTo>
                <a:close/>
                <a:moveTo>
                  <a:pt x="7952" y="1"/>
                </a:moveTo>
                <a:lnTo>
                  <a:pt x="7952" y="174"/>
                </a:lnTo>
                <a:cubicBezTo>
                  <a:pt x="8126" y="174"/>
                  <a:pt x="8305" y="195"/>
                  <a:pt x="8478" y="195"/>
                </a:cubicBezTo>
                <a:lnTo>
                  <a:pt x="8478" y="22"/>
                </a:lnTo>
                <a:cubicBezTo>
                  <a:pt x="8305" y="22"/>
                  <a:pt x="8126" y="1"/>
                  <a:pt x="7952" y="1"/>
                </a:cubicBezTo>
                <a:close/>
                <a:moveTo>
                  <a:pt x="9025" y="106"/>
                </a:moveTo>
                <a:lnTo>
                  <a:pt x="8983" y="285"/>
                </a:lnTo>
                <a:cubicBezTo>
                  <a:pt x="9157" y="306"/>
                  <a:pt x="9336" y="348"/>
                  <a:pt x="9509" y="369"/>
                </a:cubicBezTo>
                <a:lnTo>
                  <a:pt x="9551" y="216"/>
                </a:lnTo>
                <a:cubicBezTo>
                  <a:pt x="9378" y="174"/>
                  <a:pt x="9204" y="132"/>
                  <a:pt x="9025" y="106"/>
                </a:cubicBezTo>
                <a:close/>
                <a:moveTo>
                  <a:pt x="6353" y="106"/>
                </a:moveTo>
                <a:cubicBezTo>
                  <a:pt x="6180" y="132"/>
                  <a:pt x="6001" y="174"/>
                  <a:pt x="5827" y="216"/>
                </a:cubicBezTo>
                <a:lnTo>
                  <a:pt x="5870" y="395"/>
                </a:lnTo>
                <a:cubicBezTo>
                  <a:pt x="6022" y="348"/>
                  <a:pt x="6201" y="306"/>
                  <a:pt x="6374" y="285"/>
                </a:cubicBezTo>
                <a:lnTo>
                  <a:pt x="6353" y="106"/>
                </a:lnTo>
                <a:close/>
                <a:moveTo>
                  <a:pt x="10056" y="348"/>
                </a:moveTo>
                <a:lnTo>
                  <a:pt x="10014" y="527"/>
                </a:lnTo>
                <a:cubicBezTo>
                  <a:pt x="10167" y="569"/>
                  <a:pt x="10340" y="632"/>
                  <a:pt x="10493" y="700"/>
                </a:cubicBezTo>
                <a:lnTo>
                  <a:pt x="10561" y="548"/>
                </a:lnTo>
                <a:cubicBezTo>
                  <a:pt x="10408" y="479"/>
                  <a:pt x="10230" y="416"/>
                  <a:pt x="10056" y="348"/>
                </a:cubicBezTo>
                <a:close/>
                <a:moveTo>
                  <a:pt x="5302" y="369"/>
                </a:moveTo>
                <a:cubicBezTo>
                  <a:pt x="5149" y="416"/>
                  <a:pt x="4970" y="479"/>
                  <a:pt x="4797" y="548"/>
                </a:cubicBezTo>
                <a:lnTo>
                  <a:pt x="4865" y="721"/>
                </a:lnTo>
                <a:cubicBezTo>
                  <a:pt x="5039" y="658"/>
                  <a:pt x="5191" y="590"/>
                  <a:pt x="5365" y="527"/>
                </a:cubicBezTo>
                <a:lnTo>
                  <a:pt x="5302" y="369"/>
                </a:lnTo>
                <a:close/>
                <a:moveTo>
                  <a:pt x="11066" y="763"/>
                </a:moveTo>
                <a:lnTo>
                  <a:pt x="10976" y="921"/>
                </a:lnTo>
                <a:cubicBezTo>
                  <a:pt x="11129" y="984"/>
                  <a:pt x="11282" y="1074"/>
                  <a:pt x="11439" y="1158"/>
                </a:cubicBezTo>
                <a:lnTo>
                  <a:pt x="11523" y="1005"/>
                </a:lnTo>
                <a:cubicBezTo>
                  <a:pt x="11371" y="921"/>
                  <a:pt x="11218" y="832"/>
                  <a:pt x="11066" y="763"/>
                </a:cubicBezTo>
                <a:close/>
                <a:moveTo>
                  <a:pt x="4313" y="763"/>
                </a:moveTo>
                <a:cubicBezTo>
                  <a:pt x="4160" y="853"/>
                  <a:pt x="3987" y="942"/>
                  <a:pt x="3834" y="1026"/>
                </a:cubicBezTo>
                <a:lnTo>
                  <a:pt x="3918" y="1184"/>
                </a:lnTo>
                <a:cubicBezTo>
                  <a:pt x="4076" y="1095"/>
                  <a:pt x="4229" y="1005"/>
                  <a:pt x="4381" y="921"/>
                </a:cubicBezTo>
                <a:lnTo>
                  <a:pt x="4313" y="763"/>
                </a:lnTo>
                <a:close/>
                <a:moveTo>
                  <a:pt x="11986" y="1289"/>
                </a:moveTo>
                <a:lnTo>
                  <a:pt x="11897" y="1447"/>
                </a:lnTo>
                <a:cubicBezTo>
                  <a:pt x="12028" y="1531"/>
                  <a:pt x="12181" y="1642"/>
                  <a:pt x="12312" y="1752"/>
                </a:cubicBezTo>
                <a:lnTo>
                  <a:pt x="12423" y="1621"/>
                </a:lnTo>
                <a:cubicBezTo>
                  <a:pt x="12270" y="1510"/>
                  <a:pt x="12139" y="1400"/>
                  <a:pt x="11986" y="1289"/>
                </a:cubicBezTo>
                <a:close/>
                <a:moveTo>
                  <a:pt x="3392" y="1316"/>
                </a:moveTo>
                <a:cubicBezTo>
                  <a:pt x="3240" y="1400"/>
                  <a:pt x="3087" y="1510"/>
                  <a:pt x="2956" y="1621"/>
                </a:cubicBezTo>
                <a:lnTo>
                  <a:pt x="3066" y="1773"/>
                </a:lnTo>
                <a:cubicBezTo>
                  <a:pt x="3198" y="1663"/>
                  <a:pt x="3350" y="1552"/>
                  <a:pt x="3482" y="1447"/>
                </a:cubicBezTo>
                <a:lnTo>
                  <a:pt x="3392" y="1316"/>
                </a:lnTo>
                <a:close/>
                <a:moveTo>
                  <a:pt x="12838" y="1947"/>
                </a:moveTo>
                <a:lnTo>
                  <a:pt x="12707" y="2078"/>
                </a:lnTo>
                <a:cubicBezTo>
                  <a:pt x="12838" y="2210"/>
                  <a:pt x="12970" y="2320"/>
                  <a:pt x="13101" y="2452"/>
                </a:cubicBezTo>
                <a:lnTo>
                  <a:pt x="13212" y="2320"/>
                </a:lnTo>
                <a:cubicBezTo>
                  <a:pt x="13101" y="2189"/>
                  <a:pt x="12970" y="2078"/>
                  <a:pt x="12838" y="1947"/>
                </a:cubicBezTo>
                <a:close/>
                <a:moveTo>
                  <a:pt x="2540" y="1973"/>
                </a:moveTo>
                <a:cubicBezTo>
                  <a:pt x="2409" y="2078"/>
                  <a:pt x="2277" y="2210"/>
                  <a:pt x="2146" y="2341"/>
                </a:cubicBezTo>
                <a:lnTo>
                  <a:pt x="2277" y="2473"/>
                </a:lnTo>
                <a:cubicBezTo>
                  <a:pt x="2409" y="2341"/>
                  <a:pt x="2540" y="2210"/>
                  <a:pt x="2651" y="2104"/>
                </a:cubicBezTo>
                <a:lnTo>
                  <a:pt x="2540" y="1973"/>
                </a:lnTo>
                <a:close/>
                <a:moveTo>
                  <a:pt x="13585" y="2715"/>
                </a:moveTo>
                <a:lnTo>
                  <a:pt x="13454" y="2846"/>
                </a:lnTo>
                <a:cubicBezTo>
                  <a:pt x="13564" y="2977"/>
                  <a:pt x="13675" y="3109"/>
                  <a:pt x="13759" y="3240"/>
                </a:cubicBezTo>
                <a:lnTo>
                  <a:pt x="13911" y="3156"/>
                </a:lnTo>
                <a:cubicBezTo>
                  <a:pt x="13806" y="2999"/>
                  <a:pt x="13696" y="2867"/>
                  <a:pt x="13585" y="2715"/>
                </a:cubicBezTo>
                <a:close/>
                <a:moveTo>
                  <a:pt x="1793" y="2736"/>
                </a:moveTo>
                <a:cubicBezTo>
                  <a:pt x="1683" y="2867"/>
                  <a:pt x="1578" y="3025"/>
                  <a:pt x="1467" y="3177"/>
                </a:cubicBezTo>
                <a:lnTo>
                  <a:pt x="1620" y="3262"/>
                </a:lnTo>
                <a:cubicBezTo>
                  <a:pt x="1709" y="3130"/>
                  <a:pt x="1815" y="2977"/>
                  <a:pt x="1925" y="2846"/>
                </a:cubicBezTo>
                <a:lnTo>
                  <a:pt x="1793" y="2736"/>
                </a:lnTo>
                <a:close/>
                <a:moveTo>
                  <a:pt x="14222" y="3593"/>
                </a:moveTo>
                <a:lnTo>
                  <a:pt x="14069" y="3682"/>
                </a:lnTo>
                <a:cubicBezTo>
                  <a:pt x="14153" y="3835"/>
                  <a:pt x="14243" y="3987"/>
                  <a:pt x="14332" y="4140"/>
                </a:cubicBezTo>
                <a:lnTo>
                  <a:pt x="14484" y="4050"/>
                </a:lnTo>
                <a:cubicBezTo>
                  <a:pt x="14395" y="3898"/>
                  <a:pt x="14306" y="3745"/>
                  <a:pt x="14222" y="3593"/>
                </a:cubicBezTo>
                <a:close/>
                <a:moveTo>
                  <a:pt x="1157" y="3614"/>
                </a:moveTo>
                <a:cubicBezTo>
                  <a:pt x="1073" y="3766"/>
                  <a:pt x="984" y="3919"/>
                  <a:pt x="894" y="4077"/>
                </a:cubicBezTo>
                <a:lnTo>
                  <a:pt x="1052" y="4161"/>
                </a:lnTo>
                <a:cubicBezTo>
                  <a:pt x="1136" y="4008"/>
                  <a:pt x="1225" y="3856"/>
                  <a:pt x="1315" y="3703"/>
                </a:cubicBezTo>
                <a:lnTo>
                  <a:pt x="1157" y="3614"/>
                </a:lnTo>
                <a:close/>
                <a:moveTo>
                  <a:pt x="14726" y="4534"/>
                </a:moveTo>
                <a:lnTo>
                  <a:pt x="14548" y="4603"/>
                </a:lnTo>
                <a:cubicBezTo>
                  <a:pt x="14637" y="4776"/>
                  <a:pt x="14700" y="4929"/>
                  <a:pt x="14747" y="5081"/>
                </a:cubicBezTo>
                <a:lnTo>
                  <a:pt x="14921" y="5039"/>
                </a:lnTo>
                <a:cubicBezTo>
                  <a:pt x="14858" y="4866"/>
                  <a:pt x="14790" y="4708"/>
                  <a:pt x="14726" y="4534"/>
                </a:cubicBezTo>
                <a:close/>
                <a:moveTo>
                  <a:pt x="657" y="4555"/>
                </a:moveTo>
                <a:cubicBezTo>
                  <a:pt x="589" y="4734"/>
                  <a:pt x="526" y="4887"/>
                  <a:pt x="458" y="5060"/>
                </a:cubicBezTo>
                <a:lnTo>
                  <a:pt x="631" y="5129"/>
                </a:lnTo>
                <a:cubicBezTo>
                  <a:pt x="678" y="4950"/>
                  <a:pt x="742" y="4797"/>
                  <a:pt x="831" y="4624"/>
                </a:cubicBezTo>
                <a:lnTo>
                  <a:pt x="657" y="4555"/>
                </a:lnTo>
                <a:close/>
                <a:moveTo>
                  <a:pt x="15095" y="5544"/>
                </a:moveTo>
                <a:lnTo>
                  <a:pt x="14921" y="5586"/>
                </a:lnTo>
                <a:cubicBezTo>
                  <a:pt x="14963" y="5760"/>
                  <a:pt x="15010" y="5939"/>
                  <a:pt x="15053" y="6091"/>
                </a:cubicBezTo>
                <a:lnTo>
                  <a:pt x="15226" y="6070"/>
                </a:lnTo>
                <a:cubicBezTo>
                  <a:pt x="15184" y="5891"/>
                  <a:pt x="15142" y="5718"/>
                  <a:pt x="15095" y="5544"/>
                </a:cubicBezTo>
                <a:close/>
                <a:moveTo>
                  <a:pt x="305" y="5565"/>
                </a:moveTo>
                <a:cubicBezTo>
                  <a:pt x="237" y="5739"/>
                  <a:pt x="195" y="5918"/>
                  <a:pt x="174" y="6091"/>
                </a:cubicBezTo>
                <a:lnTo>
                  <a:pt x="347" y="6133"/>
                </a:lnTo>
                <a:cubicBezTo>
                  <a:pt x="368" y="5960"/>
                  <a:pt x="416" y="5786"/>
                  <a:pt x="458" y="5607"/>
                </a:cubicBezTo>
                <a:lnTo>
                  <a:pt x="305" y="5565"/>
                </a:lnTo>
                <a:close/>
                <a:moveTo>
                  <a:pt x="15315" y="6596"/>
                </a:moveTo>
                <a:lnTo>
                  <a:pt x="15142" y="6617"/>
                </a:lnTo>
                <a:cubicBezTo>
                  <a:pt x="15163" y="6791"/>
                  <a:pt x="15184" y="6969"/>
                  <a:pt x="15184" y="7143"/>
                </a:cubicBezTo>
                <a:lnTo>
                  <a:pt x="15358" y="7122"/>
                </a:lnTo>
                <a:cubicBezTo>
                  <a:pt x="15358" y="6943"/>
                  <a:pt x="15337" y="6770"/>
                  <a:pt x="15315" y="6596"/>
                </a:cubicBezTo>
                <a:close/>
                <a:moveTo>
                  <a:pt x="84" y="6617"/>
                </a:moveTo>
                <a:cubicBezTo>
                  <a:pt x="42" y="6791"/>
                  <a:pt x="42" y="6969"/>
                  <a:pt x="21" y="7143"/>
                </a:cubicBezTo>
                <a:lnTo>
                  <a:pt x="195" y="7164"/>
                </a:lnTo>
                <a:cubicBezTo>
                  <a:pt x="216" y="6990"/>
                  <a:pt x="216" y="6812"/>
                  <a:pt x="263" y="6638"/>
                </a:cubicBezTo>
                <a:lnTo>
                  <a:pt x="84" y="6617"/>
                </a:lnTo>
                <a:close/>
                <a:moveTo>
                  <a:pt x="0" y="7690"/>
                </a:moveTo>
                <a:cubicBezTo>
                  <a:pt x="0" y="7864"/>
                  <a:pt x="21" y="8042"/>
                  <a:pt x="21" y="8216"/>
                </a:cubicBezTo>
                <a:lnTo>
                  <a:pt x="195" y="8216"/>
                </a:lnTo>
                <a:cubicBezTo>
                  <a:pt x="195" y="8042"/>
                  <a:pt x="174" y="7864"/>
                  <a:pt x="174" y="7690"/>
                </a:cubicBezTo>
                <a:close/>
                <a:moveTo>
                  <a:pt x="15205" y="7669"/>
                </a:moveTo>
                <a:lnTo>
                  <a:pt x="15205" y="7690"/>
                </a:lnTo>
                <a:cubicBezTo>
                  <a:pt x="15205" y="7864"/>
                  <a:pt x="15205" y="8042"/>
                  <a:pt x="15184" y="8195"/>
                </a:cubicBezTo>
                <a:lnTo>
                  <a:pt x="15358" y="8216"/>
                </a:lnTo>
                <a:cubicBezTo>
                  <a:pt x="15384" y="8042"/>
                  <a:pt x="15384" y="7864"/>
                  <a:pt x="15384" y="7690"/>
                </a:cubicBezTo>
                <a:lnTo>
                  <a:pt x="15384" y="7669"/>
                </a:lnTo>
                <a:close/>
                <a:moveTo>
                  <a:pt x="263" y="8742"/>
                </a:moveTo>
                <a:lnTo>
                  <a:pt x="84" y="8763"/>
                </a:lnTo>
                <a:cubicBezTo>
                  <a:pt x="105" y="8942"/>
                  <a:pt x="132" y="9115"/>
                  <a:pt x="174" y="9289"/>
                </a:cubicBezTo>
                <a:lnTo>
                  <a:pt x="347" y="9247"/>
                </a:lnTo>
                <a:cubicBezTo>
                  <a:pt x="305" y="9073"/>
                  <a:pt x="284" y="8915"/>
                  <a:pt x="263" y="8742"/>
                </a:cubicBezTo>
                <a:close/>
                <a:moveTo>
                  <a:pt x="15142" y="8721"/>
                </a:moveTo>
                <a:cubicBezTo>
                  <a:pt x="15121" y="8894"/>
                  <a:pt x="15095" y="9073"/>
                  <a:pt x="15053" y="9247"/>
                </a:cubicBezTo>
                <a:lnTo>
                  <a:pt x="15226" y="9289"/>
                </a:lnTo>
                <a:cubicBezTo>
                  <a:pt x="15252" y="9115"/>
                  <a:pt x="15294" y="8915"/>
                  <a:pt x="15315" y="8742"/>
                </a:cubicBezTo>
                <a:lnTo>
                  <a:pt x="15142" y="8721"/>
                </a:lnTo>
                <a:close/>
                <a:moveTo>
                  <a:pt x="479" y="9752"/>
                </a:moveTo>
                <a:lnTo>
                  <a:pt x="305" y="9815"/>
                </a:lnTo>
                <a:cubicBezTo>
                  <a:pt x="347" y="9967"/>
                  <a:pt x="416" y="10146"/>
                  <a:pt x="458" y="10320"/>
                </a:cubicBezTo>
                <a:lnTo>
                  <a:pt x="631" y="10257"/>
                </a:lnTo>
                <a:cubicBezTo>
                  <a:pt x="568" y="10099"/>
                  <a:pt x="526" y="9925"/>
                  <a:pt x="479" y="9752"/>
                </a:cubicBezTo>
                <a:close/>
                <a:moveTo>
                  <a:pt x="14921" y="9752"/>
                </a:moveTo>
                <a:cubicBezTo>
                  <a:pt x="14879" y="9925"/>
                  <a:pt x="14811" y="10078"/>
                  <a:pt x="14769" y="10257"/>
                </a:cubicBezTo>
                <a:lnTo>
                  <a:pt x="14921" y="10320"/>
                </a:lnTo>
                <a:cubicBezTo>
                  <a:pt x="14989" y="10146"/>
                  <a:pt x="15053" y="9967"/>
                  <a:pt x="15095" y="9794"/>
                </a:cubicBezTo>
                <a:lnTo>
                  <a:pt x="14921" y="9752"/>
                </a:lnTo>
                <a:close/>
                <a:moveTo>
                  <a:pt x="14569" y="10735"/>
                </a:moveTo>
                <a:cubicBezTo>
                  <a:pt x="14506" y="10888"/>
                  <a:pt x="14416" y="11066"/>
                  <a:pt x="14332" y="11219"/>
                </a:cubicBezTo>
                <a:lnTo>
                  <a:pt x="14484" y="11282"/>
                </a:lnTo>
                <a:cubicBezTo>
                  <a:pt x="14569" y="11130"/>
                  <a:pt x="14658" y="10977"/>
                  <a:pt x="14726" y="10804"/>
                </a:cubicBezTo>
                <a:lnTo>
                  <a:pt x="14569" y="10735"/>
                </a:lnTo>
                <a:close/>
                <a:moveTo>
                  <a:pt x="831" y="10735"/>
                </a:moveTo>
                <a:lnTo>
                  <a:pt x="678" y="10825"/>
                </a:lnTo>
                <a:cubicBezTo>
                  <a:pt x="742" y="10977"/>
                  <a:pt x="831" y="11130"/>
                  <a:pt x="894" y="11308"/>
                </a:cubicBezTo>
                <a:lnTo>
                  <a:pt x="1052" y="11219"/>
                </a:lnTo>
                <a:cubicBezTo>
                  <a:pt x="984" y="11066"/>
                  <a:pt x="894" y="10914"/>
                  <a:pt x="831" y="10735"/>
                </a:cubicBezTo>
                <a:close/>
                <a:moveTo>
                  <a:pt x="1315" y="11677"/>
                </a:moveTo>
                <a:lnTo>
                  <a:pt x="1183" y="11766"/>
                </a:lnTo>
                <a:cubicBezTo>
                  <a:pt x="1268" y="11919"/>
                  <a:pt x="1378" y="12050"/>
                  <a:pt x="1467" y="12203"/>
                </a:cubicBezTo>
                <a:lnTo>
                  <a:pt x="1620" y="12097"/>
                </a:lnTo>
                <a:cubicBezTo>
                  <a:pt x="1509" y="11966"/>
                  <a:pt x="1420" y="11808"/>
                  <a:pt x="1315" y="11677"/>
                </a:cubicBezTo>
                <a:close/>
                <a:moveTo>
                  <a:pt x="14069" y="11656"/>
                </a:moveTo>
                <a:cubicBezTo>
                  <a:pt x="13980" y="11808"/>
                  <a:pt x="13890" y="11966"/>
                  <a:pt x="13780" y="12097"/>
                </a:cubicBezTo>
                <a:lnTo>
                  <a:pt x="13911" y="12203"/>
                </a:lnTo>
                <a:cubicBezTo>
                  <a:pt x="14022" y="12050"/>
                  <a:pt x="14132" y="11897"/>
                  <a:pt x="14222" y="11766"/>
                </a:cubicBezTo>
                <a:lnTo>
                  <a:pt x="14069" y="11656"/>
                </a:lnTo>
                <a:close/>
                <a:moveTo>
                  <a:pt x="13454" y="12513"/>
                </a:moveTo>
                <a:cubicBezTo>
                  <a:pt x="13343" y="12644"/>
                  <a:pt x="13233" y="12776"/>
                  <a:pt x="13101" y="12907"/>
                </a:cubicBezTo>
                <a:lnTo>
                  <a:pt x="13233" y="13018"/>
                </a:lnTo>
                <a:cubicBezTo>
                  <a:pt x="13343" y="12907"/>
                  <a:pt x="13475" y="12755"/>
                  <a:pt x="13585" y="12623"/>
                </a:cubicBezTo>
                <a:lnTo>
                  <a:pt x="13454" y="12513"/>
                </a:lnTo>
                <a:close/>
                <a:moveTo>
                  <a:pt x="1946" y="12513"/>
                </a:moveTo>
                <a:lnTo>
                  <a:pt x="1815" y="12623"/>
                </a:lnTo>
                <a:cubicBezTo>
                  <a:pt x="1925" y="12776"/>
                  <a:pt x="2035" y="12907"/>
                  <a:pt x="2167" y="13039"/>
                </a:cubicBezTo>
                <a:lnTo>
                  <a:pt x="2298" y="12907"/>
                </a:lnTo>
                <a:cubicBezTo>
                  <a:pt x="2167" y="12776"/>
                  <a:pt x="2056" y="12644"/>
                  <a:pt x="1946" y="12513"/>
                </a:cubicBezTo>
                <a:close/>
                <a:moveTo>
                  <a:pt x="2672" y="13281"/>
                </a:moveTo>
                <a:lnTo>
                  <a:pt x="2561" y="13412"/>
                </a:lnTo>
                <a:cubicBezTo>
                  <a:pt x="2693" y="13517"/>
                  <a:pt x="2824" y="13628"/>
                  <a:pt x="2956" y="13738"/>
                </a:cubicBezTo>
                <a:lnTo>
                  <a:pt x="3066" y="13607"/>
                </a:lnTo>
                <a:cubicBezTo>
                  <a:pt x="2935" y="13496"/>
                  <a:pt x="2803" y="13386"/>
                  <a:pt x="2672" y="13281"/>
                </a:cubicBezTo>
                <a:close/>
                <a:moveTo>
                  <a:pt x="12728" y="13254"/>
                </a:moveTo>
                <a:cubicBezTo>
                  <a:pt x="12596" y="13386"/>
                  <a:pt x="12465" y="13496"/>
                  <a:pt x="12312" y="13607"/>
                </a:cubicBezTo>
                <a:lnTo>
                  <a:pt x="12423" y="13738"/>
                </a:lnTo>
                <a:cubicBezTo>
                  <a:pt x="12575" y="13628"/>
                  <a:pt x="12707" y="13517"/>
                  <a:pt x="12838" y="13386"/>
                </a:cubicBezTo>
                <a:lnTo>
                  <a:pt x="12728" y="13254"/>
                </a:lnTo>
                <a:close/>
                <a:moveTo>
                  <a:pt x="3503" y="13912"/>
                </a:moveTo>
                <a:lnTo>
                  <a:pt x="3392" y="14070"/>
                </a:lnTo>
                <a:cubicBezTo>
                  <a:pt x="3550" y="14154"/>
                  <a:pt x="3703" y="14264"/>
                  <a:pt x="3855" y="14354"/>
                </a:cubicBezTo>
                <a:lnTo>
                  <a:pt x="3945" y="14201"/>
                </a:lnTo>
                <a:cubicBezTo>
                  <a:pt x="3787" y="14112"/>
                  <a:pt x="3634" y="14022"/>
                  <a:pt x="3503" y="13912"/>
                </a:cubicBezTo>
                <a:close/>
                <a:moveTo>
                  <a:pt x="11897" y="13912"/>
                </a:moveTo>
                <a:cubicBezTo>
                  <a:pt x="11765" y="14001"/>
                  <a:pt x="11613" y="14112"/>
                  <a:pt x="11460" y="14201"/>
                </a:cubicBezTo>
                <a:lnTo>
                  <a:pt x="11544" y="14354"/>
                </a:lnTo>
                <a:cubicBezTo>
                  <a:pt x="11702" y="14243"/>
                  <a:pt x="11855" y="14154"/>
                  <a:pt x="12007" y="14070"/>
                </a:cubicBezTo>
                <a:lnTo>
                  <a:pt x="11897" y="13912"/>
                </a:lnTo>
                <a:close/>
                <a:moveTo>
                  <a:pt x="4402" y="14438"/>
                </a:moveTo>
                <a:lnTo>
                  <a:pt x="4339" y="14596"/>
                </a:lnTo>
                <a:cubicBezTo>
                  <a:pt x="4492" y="14680"/>
                  <a:pt x="4644" y="14748"/>
                  <a:pt x="4818" y="14811"/>
                </a:cubicBezTo>
                <a:lnTo>
                  <a:pt x="4886" y="14659"/>
                </a:lnTo>
                <a:cubicBezTo>
                  <a:pt x="4734" y="14596"/>
                  <a:pt x="4555" y="14506"/>
                  <a:pt x="4402" y="14438"/>
                </a:cubicBezTo>
                <a:close/>
                <a:moveTo>
                  <a:pt x="10997" y="14438"/>
                </a:moveTo>
                <a:cubicBezTo>
                  <a:pt x="10845" y="14506"/>
                  <a:pt x="10671" y="14596"/>
                  <a:pt x="10519" y="14659"/>
                </a:cubicBezTo>
                <a:lnTo>
                  <a:pt x="10582" y="14811"/>
                </a:lnTo>
                <a:cubicBezTo>
                  <a:pt x="10735" y="14748"/>
                  <a:pt x="10913" y="14680"/>
                  <a:pt x="11066" y="14596"/>
                </a:cubicBezTo>
                <a:lnTo>
                  <a:pt x="10997" y="14438"/>
                </a:lnTo>
                <a:close/>
                <a:moveTo>
                  <a:pt x="5391" y="14832"/>
                </a:moveTo>
                <a:lnTo>
                  <a:pt x="5323" y="15011"/>
                </a:lnTo>
                <a:cubicBezTo>
                  <a:pt x="5496" y="15053"/>
                  <a:pt x="5675" y="15095"/>
                  <a:pt x="5849" y="15143"/>
                </a:cubicBezTo>
                <a:lnTo>
                  <a:pt x="5891" y="14990"/>
                </a:lnTo>
                <a:cubicBezTo>
                  <a:pt x="5717" y="14943"/>
                  <a:pt x="5543" y="14880"/>
                  <a:pt x="5391" y="14832"/>
                </a:cubicBezTo>
                <a:close/>
                <a:moveTo>
                  <a:pt x="10014" y="14832"/>
                </a:moveTo>
                <a:cubicBezTo>
                  <a:pt x="9861" y="14880"/>
                  <a:pt x="9683" y="14922"/>
                  <a:pt x="9509" y="14964"/>
                </a:cubicBezTo>
                <a:lnTo>
                  <a:pt x="9551" y="15143"/>
                </a:lnTo>
                <a:cubicBezTo>
                  <a:pt x="9730" y="15095"/>
                  <a:pt x="9904" y="15053"/>
                  <a:pt x="10077" y="14990"/>
                </a:cubicBezTo>
                <a:lnTo>
                  <a:pt x="10014" y="14832"/>
                </a:lnTo>
                <a:close/>
                <a:moveTo>
                  <a:pt x="6395" y="15074"/>
                </a:moveTo>
                <a:lnTo>
                  <a:pt x="6374" y="15253"/>
                </a:lnTo>
                <a:cubicBezTo>
                  <a:pt x="6548" y="15295"/>
                  <a:pt x="6727" y="15316"/>
                  <a:pt x="6900" y="15337"/>
                </a:cubicBezTo>
                <a:lnTo>
                  <a:pt x="6921" y="15164"/>
                </a:lnTo>
                <a:cubicBezTo>
                  <a:pt x="6748" y="15143"/>
                  <a:pt x="6574" y="15122"/>
                  <a:pt x="6395" y="15074"/>
                </a:cubicBezTo>
                <a:close/>
                <a:moveTo>
                  <a:pt x="9004" y="15074"/>
                </a:moveTo>
                <a:cubicBezTo>
                  <a:pt x="8831" y="15122"/>
                  <a:pt x="8652" y="15143"/>
                  <a:pt x="8478" y="15164"/>
                </a:cubicBezTo>
                <a:lnTo>
                  <a:pt x="8499" y="15337"/>
                </a:lnTo>
                <a:cubicBezTo>
                  <a:pt x="8678" y="15316"/>
                  <a:pt x="8852" y="15295"/>
                  <a:pt x="9025" y="15253"/>
                </a:cubicBezTo>
                <a:lnTo>
                  <a:pt x="9004" y="15074"/>
                </a:lnTo>
                <a:close/>
                <a:moveTo>
                  <a:pt x="7447" y="15185"/>
                </a:moveTo>
                <a:lnTo>
                  <a:pt x="7426" y="15358"/>
                </a:lnTo>
                <a:cubicBezTo>
                  <a:pt x="7516" y="15358"/>
                  <a:pt x="7600" y="15384"/>
                  <a:pt x="7689" y="15384"/>
                </a:cubicBezTo>
                <a:cubicBezTo>
                  <a:pt x="7779" y="15384"/>
                  <a:pt x="7889" y="15358"/>
                  <a:pt x="7973" y="15358"/>
                </a:cubicBezTo>
                <a:lnTo>
                  <a:pt x="7952" y="15185"/>
                </a:lnTo>
                <a:cubicBezTo>
                  <a:pt x="7876" y="15195"/>
                  <a:pt x="7788" y="15200"/>
                  <a:pt x="7700" y="15200"/>
                </a:cubicBezTo>
                <a:cubicBezTo>
                  <a:pt x="7612" y="15200"/>
                  <a:pt x="7524" y="15195"/>
                  <a:pt x="7447" y="15185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3315063" y="1033100"/>
            <a:ext cx="1197433" cy="1400199"/>
          </a:xfrm>
          <a:custGeom>
            <a:rect b="b" l="l" r="r" t="t"/>
            <a:pathLst>
              <a:path extrusionOk="0" h="5918" w="5061">
                <a:moveTo>
                  <a:pt x="2520" y="0"/>
                </a:moveTo>
                <a:lnTo>
                  <a:pt x="1" y="1468"/>
                </a:lnTo>
                <a:lnTo>
                  <a:pt x="1" y="4450"/>
                </a:lnTo>
                <a:lnTo>
                  <a:pt x="2520" y="5917"/>
                </a:lnTo>
                <a:lnTo>
                  <a:pt x="5060" y="4450"/>
                </a:lnTo>
                <a:lnTo>
                  <a:pt x="5060" y="1468"/>
                </a:lnTo>
                <a:lnTo>
                  <a:pt x="25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4621801" y="1033100"/>
            <a:ext cx="1197196" cy="1400199"/>
          </a:xfrm>
          <a:custGeom>
            <a:rect b="b" l="l" r="r" t="t"/>
            <a:pathLst>
              <a:path extrusionOk="0" h="5918" w="5060">
                <a:moveTo>
                  <a:pt x="2519" y="0"/>
                </a:moveTo>
                <a:lnTo>
                  <a:pt x="0" y="1468"/>
                </a:lnTo>
                <a:lnTo>
                  <a:pt x="0" y="4450"/>
                </a:lnTo>
                <a:lnTo>
                  <a:pt x="2519" y="5917"/>
                </a:lnTo>
                <a:lnTo>
                  <a:pt x="5060" y="4450"/>
                </a:lnTo>
                <a:lnTo>
                  <a:pt x="5060" y="1468"/>
                </a:lnTo>
                <a:lnTo>
                  <a:pt x="2519" y="0"/>
                </a:lnTo>
                <a:close/>
              </a:path>
            </a:pathLst>
          </a:custGeom>
          <a:solidFill>
            <a:srgbClr val="53BB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3315063" y="3289074"/>
            <a:ext cx="1197433" cy="1400199"/>
          </a:xfrm>
          <a:custGeom>
            <a:rect b="b" l="l" r="r" t="t"/>
            <a:pathLst>
              <a:path extrusionOk="0" h="5918" w="5061">
                <a:moveTo>
                  <a:pt x="2520" y="1"/>
                </a:moveTo>
                <a:lnTo>
                  <a:pt x="1" y="1468"/>
                </a:lnTo>
                <a:lnTo>
                  <a:pt x="1" y="4450"/>
                </a:lnTo>
                <a:lnTo>
                  <a:pt x="2520" y="5918"/>
                </a:lnTo>
                <a:lnTo>
                  <a:pt x="5060" y="4450"/>
                </a:lnTo>
                <a:lnTo>
                  <a:pt x="5060" y="1468"/>
                </a:lnTo>
                <a:lnTo>
                  <a:pt x="2520" y="1"/>
                </a:ln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4621801" y="3289074"/>
            <a:ext cx="1197196" cy="1400199"/>
          </a:xfrm>
          <a:custGeom>
            <a:rect b="b" l="l" r="r" t="t"/>
            <a:pathLst>
              <a:path extrusionOk="0" h="5918" w="5060">
                <a:moveTo>
                  <a:pt x="2519" y="1"/>
                </a:moveTo>
                <a:lnTo>
                  <a:pt x="0" y="1468"/>
                </a:lnTo>
                <a:lnTo>
                  <a:pt x="0" y="4450"/>
                </a:lnTo>
                <a:lnTo>
                  <a:pt x="2519" y="5918"/>
                </a:lnTo>
                <a:lnTo>
                  <a:pt x="5060" y="4450"/>
                </a:lnTo>
                <a:lnTo>
                  <a:pt x="5060" y="1468"/>
                </a:lnTo>
                <a:lnTo>
                  <a:pt x="2519" y="1"/>
                </a:lnTo>
                <a:close/>
              </a:path>
            </a:pathLst>
          </a:custGeom>
          <a:solidFill>
            <a:srgbClr val="EEB1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5275052" y="2164281"/>
            <a:ext cx="1197196" cy="1399962"/>
          </a:xfrm>
          <a:custGeom>
            <a:rect b="b" l="l" r="r" t="t"/>
            <a:pathLst>
              <a:path extrusionOk="0" h="5917" w="5060">
                <a:moveTo>
                  <a:pt x="2520" y="0"/>
                </a:moveTo>
                <a:lnTo>
                  <a:pt x="0" y="1468"/>
                </a:lnTo>
                <a:lnTo>
                  <a:pt x="0" y="4444"/>
                </a:lnTo>
                <a:lnTo>
                  <a:pt x="2520" y="5917"/>
                </a:lnTo>
                <a:lnTo>
                  <a:pt x="5060" y="4444"/>
                </a:lnTo>
                <a:lnTo>
                  <a:pt x="5060" y="1468"/>
                </a:lnTo>
                <a:lnTo>
                  <a:pt x="2520" y="0"/>
                </a:ln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2671750" y="2164281"/>
            <a:ext cx="1198616" cy="1399962"/>
          </a:xfrm>
          <a:custGeom>
            <a:rect b="b" l="l" r="r" t="t"/>
            <a:pathLst>
              <a:path extrusionOk="0" h="5917" w="5066">
                <a:moveTo>
                  <a:pt x="2520" y="0"/>
                </a:moveTo>
                <a:lnTo>
                  <a:pt x="1" y="1468"/>
                </a:lnTo>
                <a:lnTo>
                  <a:pt x="1" y="4444"/>
                </a:lnTo>
                <a:lnTo>
                  <a:pt x="2520" y="5917"/>
                </a:lnTo>
                <a:lnTo>
                  <a:pt x="5066" y="4444"/>
                </a:lnTo>
                <a:lnTo>
                  <a:pt x="5066" y="1468"/>
                </a:lnTo>
                <a:lnTo>
                  <a:pt x="25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3703323" y="2039830"/>
            <a:ext cx="1649102" cy="1648865"/>
          </a:xfrm>
          <a:custGeom>
            <a:rect b="b" l="l" r="r" t="t"/>
            <a:pathLst>
              <a:path extrusionOk="0" h="6969" w="6970">
                <a:moveTo>
                  <a:pt x="3488" y="0"/>
                </a:moveTo>
                <a:cubicBezTo>
                  <a:pt x="1558" y="0"/>
                  <a:pt x="1" y="1552"/>
                  <a:pt x="1" y="3482"/>
                </a:cubicBezTo>
                <a:cubicBezTo>
                  <a:pt x="1" y="5412"/>
                  <a:pt x="1558" y="6969"/>
                  <a:pt x="3488" y="6969"/>
                </a:cubicBezTo>
                <a:cubicBezTo>
                  <a:pt x="5413" y="6969"/>
                  <a:pt x="6969" y="5412"/>
                  <a:pt x="6969" y="3482"/>
                </a:cubicBezTo>
                <a:cubicBezTo>
                  <a:pt x="6969" y="1552"/>
                  <a:pt x="5413" y="0"/>
                  <a:pt x="3488" y="0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3926199" y="2267438"/>
            <a:ext cx="1198616" cy="1197433"/>
          </a:xfrm>
          <a:custGeom>
            <a:rect b="b" l="l" r="r" t="t"/>
            <a:pathLst>
              <a:path extrusionOk="0" h="5061" w="5066">
                <a:moveTo>
                  <a:pt x="2546" y="1"/>
                </a:moveTo>
                <a:cubicBezTo>
                  <a:pt x="1141" y="1"/>
                  <a:pt x="0" y="1116"/>
                  <a:pt x="0" y="2520"/>
                </a:cubicBezTo>
                <a:cubicBezTo>
                  <a:pt x="0" y="3924"/>
                  <a:pt x="1141" y="5060"/>
                  <a:pt x="2546" y="5060"/>
                </a:cubicBezTo>
                <a:cubicBezTo>
                  <a:pt x="3945" y="5060"/>
                  <a:pt x="5065" y="3924"/>
                  <a:pt x="5065" y="2520"/>
                </a:cubicBezTo>
                <a:cubicBezTo>
                  <a:pt x="5065" y="1116"/>
                  <a:pt x="3945" y="1"/>
                  <a:pt x="25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3832742" y="2174218"/>
            <a:ext cx="1385293" cy="1378905"/>
          </a:xfrm>
          <a:custGeom>
            <a:rect b="b" l="l" r="r" t="t"/>
            <a:pathLst>
              <a:path extrusionOk="0" h="5828" w="5855">
                <a:moveTo>
                  <a:pt x="2941" y="90"/>
                </a:moveTo>
                <a:cubicBezTo>
                  <a:pt x="4498" y="90"/>
                  <a:pt x="5765" y="1357"/>
                  <a:pt x="5765" y="2914"/>
                </a:cubicBezTo>
                <a:cubicBezTo>
                  <a:pt x="5765" y="4471"/>
                  <a:pt x="4498" y="5744"/>
                  <a:pt x="2941" y="5744"/>
                </a:cubicBezTo>
                <a:cubicBezTo>
                  <a:pt x="1384" y="5744"/>
                  <a:pt x="111" y="4471"/>
                  <a:pt x="111" y="2914"/>
                </a:cubicBezTo>
                <a:cubicBezTo>
                  <a:pt x="111" y="1357"/>
                  <a:pt x="1384" y="90"/>
                  <a:pt x="2941" y="90"/>
                </a:cubicBezTo>
                <a:close/>
                <a:moveTo>
                  <a:pt x="2941" y="0"/>
                </a:moveTo>
                <a:cubicBezTo>
                  <a:pt x="1316" y="0"/>
                  <a:pt x="1" y="1315"/>
                  <a:pt x="1" y="2914"/>
                </a:cubicBezTo>
                <a:cubicBezTo>
                  <a:pt x="1" y="4534"/>
                  <a:pt x="1316" y="5828"/>
                  <a:pt x="2941" y="5828"/>
                </a:cubicBezTo>
                <a:cubicBezTo>
                  <a:pt x="4540" y="5828"/>
                  <a:pt x="5854" y="4534"/>
                  <a:pt x="5854" y="2914"/>
                </a:cubicBezTo>
                <a:cubicBezTo>
                  <a:pt x="5854" y="1315"/>
                  <a:pt x="4540" y="0"/>
                  <a:pt x="294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5399503" y="2628962"/>
            <a:ext cx="419492" cy="468704"/>
            <a:chOff x="5399503" y="2628962"/>
            <a:chExt cx="419492" cy="468704"/>
          </a:xfrm>
        </p:grpSpPr>
        <p:sp>
          <p:nvSpPr>
            <p:cNvPr id="291" name="Google Shape;291;p20"/>
            <p:cNvSpPr/>
            <p:nvPr/>
          </p:nvSpPr>
          <p:spPr>
            <a:xfrm>
              <a:off x="5399503" y="2879757"/>
              <a:ext cx="419492" cy="217909"/>
            </a:xfrm>
            <a:custGeom>
              <a:rect b="b" l="l" r="r" t="t"/>
              <a:pathLst>
                <a:path extrusionOk="0" h="921" w="1773">
                  <a:moveTo>
                    <a:pt x="658" y="0"/>
                  </a:moveTo>
                  <a:cubicBezTo>
                    <a:pt x="637" y="21"/>
                    <a:pt x="174" y="326"/>
                    <a:pt x="0" y="437"/>
                  </a:cubicBezTo>
                  <a:lnTo>
                    <a:pt x="0" y="921"/>
                  </a:lnTo>
                  <a:lnTo>
                    <a:pt x="1773" y="921"/>
                  </a:lnTo>
                  <a:lnTo>
                    <a:pt x="1773" y="395"/>
                  </a:lnTo>
                  <a:cubicBezTo>
                    <a:pt x="1489" y="216"/>
                    <a:pt x="1205" y="21"/>
                    <a:pt x="1163" y="0"/>
                  </a:cubicBezTo>
                  <a:lnTo>
                    <a:pt x="963" y="106"/>
                  </a:lnTo>
                  <a:lnTo>
                    <a:pt x="831" y="106"/>
                  </a:lnTo>
                  <a:lnTo>
                    <a:pt x="6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586180" y="2904600"/>
              <a:ext cx="57494" cy="130840"/>
            </a:xfrm>
            <a:custGeom>
              <a:rect b="b" l="l" r="r" t="t"/>
              <a:pathLst>
                <a:path extrusionOk="0" h="553" w="243">
                  <a:moveTo>
                    <a:pt x="111" y="1"/>
                  </a:moveTo>
                  <a:lnTo>
                    <a:pt x="42" y="27"/>
                  </a:lnTo>
                  <a:lnTo>
                    <a:pt x="0" y="132"/>
                  </a:lnTo>
                  <a:lnTo>
                    <a:pt x="63" y="200"/>
                  </a:lnTo>
                  <a:lnTo>
                    <a:pt x="21" y="395"/>
                  </a:lnTo>
                  <a:lnTo>
                    <a:pt x="111" y="553"/>
                  </a:lnTo>
                  <a:lnTo>
                    <a:pt x="216" y="395"/>
                  </a:lnTo>
                  <a:lnTo>
                    <a:pt x="174" y="200"/>
                  </a:lnTo>
                  <a:lnTo>
                    <a:pt x="242" y="132"/>
                  </a:lnTo>
                  <a:lnTo>
                    <a:pt x="195" y="27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256F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399503" y="2889694"/>
              <a:ext cx="419492" cy="207971"/>
            </a:xfrm>
            <a:custGeom>
              <a:rect b="b" l="l" r="r" t="t"/>
              <a:pathLst>
                <a:path extrusionOk="0" h="879" w="1773">
                  <a:moveTo>
                    <a:pt x="589" y="0"/>
                  </a:moveTo>
                  <a:cubicBezTo>
                    <a:pt x="347" y="153"/>
                    <a:pt x="21" y="353"/>
                    <a:pt x="0" y="374"/>
                  </a:cubicBezTo>
                  <a:lnTo>
                    <a:pt x="0" y="879"/>
                  </a:lnTo>
                  <a:lnTo>
                    <a:pt x="1773" y="879"/>
                  </a:lnTo>
                  <a:lnTo>
                    <a:pt x="1773" y="326"/>
                  </a:lnTo>
                  <a:cubicBezTo>
                    <a:pt x="1641" y="263"/>
                    <a:pt x="1399" y="111"/>
                    <a:pt x="1205" y="0"/>
                  </a:cubicBezTo>
                  <a:lnTo>
                    <a:pt x="900" y="526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512597" y="2666818"/>
              <a:ext cx="198271" cy="249140"/>
            </a:xfrm>
            <a:custGeom>
              <a:rect b="b" l="l" r="r" t="t"/>
              <a:pathLst>
                <a:path extrusionOk="0" h="1053" w="838">
                  <a:moveTo>
                    <a:pt x="574" y="43"/>
                  </a:moveTo>
                  <a:cubicBezTo>
                    <a:pt x="685" y="43"/>
                    <a:pt x="748" y="111"/>
                    <a:pt x="769" y="217"/>
                  </a:cubicBezTo>
                  <a:cubicBezTo>
                    <a:pt x="769" y="395"/>
                    <a:pt x="769" y="679"/>
                    <a:pt x="748" y="743"/>
                  </a:cubicBezTo>
                  <a:cubicBezTo>
                    <a:pt x="706" y="832"/>
                    <a:pt x="574" y="942"/>
                    <a:pt x="527" y="963"/>
                  </a:cubicBezTo>
                  <a:cubicBezTo>
                    <a:pt x="527" y="963"/>
                    <a:pt x="527" y="984"/>
                    <a:pt x="485" y="984"/>
                  </a:cubicBezTo>
                  <a:lnTo>
                    <a:pt x="311" y="984"/>
                  </a:lnTo>
                  <a:cubicBezTo>
                    <a:pt x="290" y="942"/>
                    <a:pt x="132" y="832"/>
                    <a:pt x="90" y="743"/>
                  </a:cubicBezTo>
                  <a:cubicBezTo>
                    <a:pt x="69" y="679"/>
                    <a:pt x="69" y="395"/>
                    <a:pt x="69" y="217"/>
                  </a:cubicBezTo>
                  <a:cubicBezTo>
                    <a:pt x="90" y="111"/>
                    <a:pt x="159" y="43"/>
                    <a:pt x="264" y="43"/>
                  </a:cubicBezTo>
                  <a:cubicBezTo>
                    <a:pt x="311" y="43"/>
                    <a:pt x="353" y="64"/>
                    <a:pt x="422" y="85"/>
                  </a:cubicBezTo>
                  <a:lnTo>
                    <a:pt x="443" y="85"/>
                  </a:lnTo>
                  <a:cubicBezTo>
                    <a:pt x="485" y="64"/>
                    <a:pt x="527" y="43"/>
                    <a:pt x="574" y="43"/>
                  </a:cubicBezTo>
                  <a:close/>
                  <a:moveTo>
                    <a:pt x="264" y="1"/>
                  </a:moveTo>
                  <a:cubicBezTo>
                    <a:pt x="111" y="1"/>
                    <a:pt x="27" y="64"/>
                    <a:pt x="1" y="217"/>
                  </a:cubicBezTo>
                  <a:cubicBezTo>
                    <a:pt x="1" y="264"/>
                    <a:pt x="1" y="658"/>
                    <a:pt x="48" y="769"/>
                  </a:cubicBezTo>
                  <a:cubicBezTo>
                    <a:pt x="90" y="874"/>
                    <a:pt x="264" y="1032"/>
                    <a:pt x="264" y="1032"/>
                  </a:cubicBezTo>
                  <a:cubicBezTo>
                    <a:pt x="290" y="1032"/>
                    <a:pt x="311" y="1032"/>
                    <a:pt x="353" y="1053"/>
                  </a:cubicBezTo>
                  <a:lnTo>
                    <a:pt x="506" y="1053"/>
                  </a:lnTo>
                  <a:cubicBezTo>
                    <a:pt x="553" y="1032"/>
                    <a:pt x="553" y="1032"/>
                    <a:pt x="574" y="1032"/>
                  </a:cubicBezTo>
                  <a:cubicBezTo>
                    <a:pt x="574" y="1032"/>
                    <a:pt x="748" y="874"/>
                    <a:pt x="790" y="769"/>
                  </a:cubicBezTo>
                  <a:cubicBezTo>
                    <a:pt x="837" y="658"/>
                    <a:pt x="837" y="264"/>
                    <a:pt x="837" y="196"/>
                  </a:cubicBezTo>
                  <a:cubicBezTo>
                    <a:pt x="816" y="64"/>
                    <a:pt x="727" y="1"/>
                    <a:pt x="574" y="1"/>
                  </a:cubicBezTo>
                  <a:cubicBezTo>
                    <a:pt x="527" y="1"/>
                    <a:pt x="485" y="1"/>
                    <a:pt x="422" y="22"/>
                  </a:cubicBezTo>
                  <a:cubicBezTo>
                    <a:pt x="374" y="1"/>
                    <a:pt x="311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694306" y="2760275"/>
              <a:ext cx="41878" cy="63409"/>
            </a:xfrm>
            <a:custGeom>
              <a:rect b="b" l="l" r="r" t="t"/>
              <a:pathLst>
                <a:path extrusionOk="0" h="268" w="177">
                  <a:moveTo>
                    <a:pt x="132" y="0"/>
                  </a:moveTo>
                  <a:cubicBezTo>
                    <a:pt x="90" y="0"/>
                    <a:pt x="48" y="85"/>
                    <a:pt x="48" y="85"/>
                  </a:cubicBezTo>
                  <a:cubicBezTo>
                    <a:pt x="48" y="85"/>
                    <a:pt x="1" y="216"/>
                    <a:pt x="69" y="263"/>
                  </a:cubicBezTo>
                  <a:cubicBezTo>
                    <a:pt x="73" y="266"/>
                    <a:pt x="77" y="267"/>
                    <a:pt x="81" y="267"/>
                  </a:cubicBezTo>
                  <a:cubicBezTo>
                    <a:pt x="138" y="267"/>
                    <a:pt x="177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5488464" y="2760275"/>
              <a:ext cx="40695" cy="63409"/>
            </a:xfrm>
            <a:custGeom>
              <a:rect b="b" l="l" r="r" t="t"/>
              <a:pathLst>
                <a:path extrusionOk="0" h="268" w="172">
                  <a:moveTo>
                    <a:pt x="40" y="0"/>
                  </a:moveTo>
                  <a:cubicBezTo>
                    <a:pt x="0" y="0"/>
                    <a:pt x="53" y="267"/>
                    <a:pt x="95" y="267"/>
                  </a:cubicBezTo>
                  <a:cubicBezTo>
                    <a:pt x="97" y="267"/>
                    <a:pt x="100" y="266"/>
                    <a:pt x="103" y="263"/>
                  </a:cubicBezTo>
                  <a:cubicBezTo>
                    <a:pt x="171" y="216"/>
                    <a:pt x="129" y="85"/>
                    <a:pt x="129" y="85"/>
                  </a:cubicBezTo>
                  <a:cubicBezTo>
                    <a:pt x="129" y="85"/>
                    <a:pt x="82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5492723" y="2628962"/>
              <a:ext cx="238020" cy="167513"/>
            </a:xfrm>
            <a:custGeom>
              <a:rect b="b" l="l" r="r" t="t"/>
              <a:pathLst>
                <a:path extrusionOk="0" h="708" w="1006">
                  <a:moveTo>
                    <a:pt x="484" y="0"/>
                  </a:moveTo>
                  <a:cubicBezTo>
                    <a:pt x="403" y="0"/>
                    <a:pt x="319" y="15"/>
                    <a:pt x="243" y="51"/>
                  </a:cubicBezTo>
                  <a:cubicBezTo>
                    <a:pt x="1" y="161"/>
                    <a:pt x="43" y="466"/>
                    <a:pt x="64" y="576"/>
                  </a:cubicBezTo>
                  <a:cubicBezTo>
                    <a:pt x="85" y="597"/>
                    <a:pt x="111" y="708"/>
                    <a:pt x="111" y="708"/>
                  </a:cubicBezTo>
                  <a:cubicBezTo>
                    <a:pt x="111" y="708"/>
                    <a:pt x="111" y="597"/>
                    <a:pt x="153" y="555"/>
                  </a:cubicBezTo>
                  <a:cubicBezTo>
                    <a:pt x="195" y="534"/>
                    <a:pt x="195" y="487"/>
                    <a:pt x="195" y="377"/>
                  </a:cubicBezTo>
                  <a:cubicBezTo>
                    <a:pt x="215" y="382"/>
                    <a:pt x="239" y="385"/>
                    <a:pt x="266" y="385"/>
                  </a:cubicBezTo>
                  <a:cubicBezTo>
                    <a:pt x="360" y="385"/>
                    <a:pt x="479" y="356"/>
                    <a:pt x="479" y="356"/>
                  </a:cubicBezTo>
                  <a:lnTo>
                    <a:pt x="479" y="356"/>
                  </a:lnTo>
                  <a:cubicBezTo>
                    <a:pt x="479" y="356"/>
                    <a:pt x="416" y="403"/>
                    <a:pt x="348" y="424"/>
                  </a:cubicBezTo>
                  <a:cubicBezTo>
                    <a:pt x="637" y="424"/>
                    <a:pt x="811" y="292"/>
                    <a:pt x="811" y="292"/>
                  </a:cubicBezTo>
                  <a:cubicBezTo>
                    <a:pt x="811" y="403"/>
                    <a:pt x="811" y="534"/>
                    <a:pt x="853" y="555"/>
                  </a:cubicBezTo>
                  <a:cubicBezTo>
                    <a:pt x="874" y="597"/>
                    <a:pt x="900" y="640"/>
                    <a:pt x="900" y="687"/>
                  </a:cubicBezTo>
                  <a:cubicBezTo>
                    <a:pt x="921" y="640"/>
                    <a:pt x="921" y="619"/>
                    <a:pt x="963" y="576"/>
                  </a:cubicBezTo>
                  <a:cubicBezTo>
                    <a:pt x="1005" y="313"/>
                    <a:pt x="942" y="140"/>
                    <a:pt x="832" y="140"/>
                  </a:cubicBezTo>
                  <a:cubicBezTo>
                    <a:pt x="803" y="65"/>
                    <a:pt x="652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20"/>
          <p:cNvGrpSpPr/>
          <p:nvPr/>
        </p:nvGrpSpPr>
        <p:grpSpPr>
          <a:xfrm>
            <a:off x="4777247" y="1458742"/>
            <a:ext cx="326271" cy="466810"/>
            <a:chOff x="4777247" y="1458742"/>
            <a:chExt cx="326271" cy="466810"/>
          </a:xfrm>
        </p:grpSpPr>
        <p:sp>
          <p:nvSpPr>
            <p:cNvPr id="299" name="Google Shape;299;p20"/>
            <p:cNvSpPr/>
            <p:nvPr/>
          </p:nvSpPr>
          <p:spPr>
            <a:xfrm>
              <a:off x="4803509" y="1499674"/>
              <a:ext cx="280134" cy="198034"/>
            </a:xfrm>
            <a:custGeom>
              <a:rect b="b" l="l" r="r" t="t"/>
              <a:pathLst>
                <a:path extrusionOk="0" h="837" w="1184">
                  <a:moveTo>
                    <a:pt x="0" y="1"/>
                  </a:moveTo>
                  <a:cubicBezTo>
                    <a:pt x="0" y="463"/>
                    <a:pt x="263" y="837"/>
                    <a:pt x="589" y="837"/>
                  </a:cubicBezTo>
                  <a:cubicBezTo>
                    <a:pt x="920" y="837"/>
                    <a:pt x="1183" y="463"/>
                    <a:pt x="1183" y="1"/>
                  </a:cubicBezTo>
                  <a:lnTo>
                    <a:pt x="284" y="1"/>
                  </a:lnTo>
                  <a:cubicBezTo>
                    <a:pt x="284" y="416"/>
                    <a:pt x="437" y="768"/>
                    <a:pt x="721" y="790"/>
                  </a:cubicBezTo>
                  <a:lnTo>
                    <a:pt x="700" y="790"/>
                  </a:lnTo>
                  <a:cubicBezTo>
                    <a:pt x="368" y="790"/>
                    <a:pt x="105" y="442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4777247" y="1458742"/>
              <a:ext cx="326271" cy="36200"/>
            </a:xfrm>
            <a:custGeom>
              <a:rect b="b" l="l" r="r" t="t"/>
              <a:pathLst>
                <a:path extrusionOk="0" h="153" w="1379">
                  <a:moveTo>
                    <a:pt x="85" y="0"/>
                  </a:moveTo>
                  <a:cubicBezTo>
                    <a:pt x="43" y="0"/>
                    <a:pt x="1" y="42"/>
                    <a:pt x="1" y="89"/>
                  </a:cubicBezTo>
                  <a:cubicBezTo>
                    <a:pt x="1" y="110"/>
                    <a:pt x="43" y="153"/>
                    <a:pt x="85" y="153"/>
                  </a:cubicBezTo>
                  <a:lnTo>
                    <a:pt x="1315" y="153"/>
                  </a:lnTo>
                  <a:cubicBezTo>
                    <a:pt x="1358" y="153"/>
                    <a:pt x="1379" y="110"/>
                    <a:pt x="1379" y="89"/>
                  </a:cubicBezTo>
                  <a:cubicBezTo>
                    <a:pt x="1379" y="42"/>
                    <a:pt x="1358" y="0"/>
                    <a:pt x="13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4803509" y="1686351"/>
              <a:ext cx="280134" cy="198034"/>
            </a:xfrm>
            <a:custGeom>
              <a:rect b="b" l="l" r="r" t="t"/>
              <a:pathLst>
                <a:path extrusionOk="0" h="837" w="1184">
                  <a:moveTo>
                    <a:pt x="589" y="1"/>
                  </a:moveTo>
                  <a:cubicBezTo>
                    <a:pt x="263" y="1"/>
                    <a:pt x="0" y="374"/>
                    <a:pt x="0" y="810"/>
                  </a:cubicBezTo>
                  <a:lnTo>
                    <a:pt x="0" y="837"/>
                  </a:lnTo>
                  <a:lnTo>
                    <a:pt x="873" y="837"/>
                  </a:lnTo>
                  <a:cubicBezTo>
                    <a:pt x="873" y="416"/>
                    <a:pt x="742" y="69"/>
                    <a:pt x="437" y="48"/>
                  </a:cubicBezTo>
                  <a:lnTo>
                    <a:pt x="479" y="48"/>
                  </a:lnTo>
                  <a:cubicBezTo>
                    <a:pt x="810" y="48"/>
                    <a:pt x="1073" y="395"/>
                    <a:pt x="1073" y="837"/>
                  </a:cubicBezTo>
                  <a:lnTo>
                    <a:pt x="1183" y="837"/>
                  </a:lnTo>
                  <a:lnTo>
                    <a:pt x="1183" y="810"/>
                  </a:lnTo>
                  <a:cubicBezTo>
                    <a:pt x="1183" y="374"/>
                    <a:pt x="920" y="1"/>
                    <a:pt x="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4777247" y="1889116"/>
              <a:ext cx="326271" cy="36436"/>
            </a:xfrm>
            <a:custGeom>
              <a:rect b="b" l="l" r="r" t="t"/>
              <a:pathLst>
                <a:path extrusionOk="0" h="154" w="1379">
                  <a:moveTo>
                    <a:pt x="85" y="1"/>
                  </a:moveTo>
                  <a:cubicBezTo>
                    <a:pt x="43" y="1"/>
                    <a:pt x="1" y="22"/>
                    <a:pt x="1" y="64"/>
                  </a:cubicBezTo>
                  <a:cubicBezTo>
                    <a:pt x="1" y="111"/>
                    <a:pt x="43" y="153"/>
                    <a:pt x="85" y="153"/>
                  </a:cubicBezTo>
                  <a:lnTo>
                    <a:pt x="1315" y="153"/>
                  </a:lnTo>
                  <a:cubicBezTo>
                    <a:pt x="1358" y="153"/>
                    <a:pt x="1379" y="111"/>
                    <a:pt x="1379" y="64"/>
                  </a:cubicBezTo>
                  <a:cubicBezTo>
                    <a:pt x="1379" y="22"/>
                    <a:pt x="1358" y="1"/>
                    <a:pt x="1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3" name="Google Shape;303;p20"/>
          <p:cNvSpPr/>
          <p:nvPr/>
        </p:nvSpPr>
        <p:spPr>
          <a:xfrm>
            <a:off x="4777247" y="3760616"/>
            <a:ext cx="461843" cy="462080"/>
          </a:xfrm>
          <a:custGeom>
            <a:rect b="b" l="l" r="r" t="t"/>
            <a:pathLst>
              <a:path extrusionOk="0" h="1953" w="1952">
                <a:moveTo>
                  <a:pt x="658" y="175"/>
                </a:moveTo>
                <a:lnTo>
                  <a:pt x="658" y="175"/>
                </a:lnTo>
                <a:cubicBezTo>
                  <a:pt x="611" y="243"/>
                  <a:pt x="590" y="285"/>
                  <a:pt x="548" y="374"/>
                </a:cubicBezTo>
                <a:cubicBezTo>
                  <a:pt x="527" y="353"/>
                  <a:pt x="506" y="306"/>
                  <a:pt x="479" y="285"/>
                </a:cubicBezTo>
                <a:cubicBezTo>
                  <a:pt x="527" y="243"/>
                  <a:pt x="590" y="222"/>
                  <a:pt x="658" y="175"/>
                </a:cubicBezTo>
                <a:close/>
                <a:moveTo>
                  <a:pt x="1294" y="175"/>
                </a:moveTo>
                <a:lnTo>
                  <a:pt x="1294" y="175"/>
                </a:lnTo>
                <a:cubicBezTo>
                  <a:pt x="1358" y="222"/>
                  <a:pt x="1426" y="243"/>
                  <a:pt x="1468" y="285"/>
                </a:cubicBezTo>
                <a:cubicBezTo>
                  <a:pt x="1447" y="306"/>
                  <a:pt x="1426" y="353"/>
                  <a:pt x="1400" y="374"/>
                </a:cubicBezTo>
                <a:cubicBezTo>
                  <a:pt x="1358" y="285"/>
                  <a:pt x="1337" y="243"/>
                  <a:pt x="1294" y="175"/>
                </a:cubicBezTo>
                <a:close/>
                <a:moveTo>
                  <a:pt x="984" y="132"/>
                </a:moveTo>
                <a:cubicBezTo>
                  <a:pt x="1095" y="132"/>
                  <a:pt x="1205" y="243"/>
                  <a:pt x="1294" y="438"/>
                </a:cubicBezTo>
                <a:cubicBezTo>
                  <a:pt x="1205" y="485"/>
                  <a:pt x="1095" y="506"/>
                  <a:pt x="984" y="506"/>
                </a:cubicBezTo>
                <a:cubicBezTo>
                  <a:pt x="853" y="506"/>
                  <a:pt x="769" y="485"/>
                  <a:pt x="658" y="438"/>
                </a:cubicBezTo>
                <a:cubicBezTo>
                  <a:pt x="742" y="243"/>
                  <a:pt x="853" y="132"/>
                  <a:pt x="984" y="132"/>
                </a:cubicBezTo>
                <a:close/>
                <a:moveTo>
                  <a:pt x="374" y="374"/>
                </a:moveTo>
                <a:cubicBezTo>
                  <a:pt x="416" y="416"/>
                  <a:pt x="458" y="459"/>
                  <a:pt x="506" y="485"/>
                </a:cubicBezTo>
                <a:cubicBezTo>
                  <a:pt x="479" y="616"/>
                  <a:pt x="458" y="748"/>
                  <a:pt x="437" y="900"/>
                </a:cubicBezTo>
                <a:lnTo>
                  <a:pt x="132" y="900"/>
                </a:lnTo>
                <a:cubicBezTo>
                  <a:pt x="153" y="700"/>
                  <a:pt x="243" y="506"/>
                  <a:pt x="374" y="374"/>
                </a:cubicBezTo>
                <a:close/>
                <a:moveTo>
                  <a:pt x="1337" y="548"/>
                </a:moveTo>
                <a:cubicBezTo>
                  <a:pt x="1358" y="658"/>
                  <a:pt x="1379" y="790"/>
                  <a:pt x="1379" y="900"/>
                </a:cubicBezTo>
                <a:lnTo>
                  <a:pt x="569" y="900"/>
                </a:lnTo>
                <a:cubicBezTo>
                  <a:pt x="569" y="790"/>
                  <a:pt x="590" y="658"/>
                  <a:pt x="611" y="548"/>
                </a:cubicBezTo>
                <a:cubicBezTo>
                  <a:pt x="721" y="616"/>
                  <a:pt x="853" y="637"/>
                  <a:pt x="984" y="637"/>
                </a:cubicBezTo>
                <a:cubicBezTo>
                  <a:pt x="1095" y="637"/>
                  <a:pt x="1226" y="616"/>
                  <a:pt x="1337" y="548"/>
                </a:cubicBezTo>
                <a:close/>
                <a:moveTo>
                  <a:pt x="1578" y="374"/>
                </a:moveTo>
                <a:cubicBezTo>
                  <a:pt x="1710" y="506"/>
                  <a:pt x="1794" y="700"/>
                  <a:pt x="1820" y="900"/>
                </a:cubicBezTo>
                <a:lnTo>
                  <a:pt x="1510" y="900"/>
                </a:lnTo>
                <a:cubicBezTo>
                  <a:pt x="1510" y="748"/>
                  <a:pt x="1489" y="616"/>
                  <a:pt x="1447" y="485"/>
                </a:cubicBezTo>
                <a:cubicBezTo>
                  <a:pt x="1489" y="459"/>
                  <a:pt x="1531" y="416"/>
                  <a:pt x="1578" y="374"/>
                </a:cubicBezTo>
                <a:close/>
                <a:moveTo>
                  <a:pt x="1379" y="1032"/>
                </a:moveTo>
                <a:cubicBezTo>
                  <a:pt x="1379" y="1163"/>
                  <a:pt x="1358" y="1274"/>
                  <a:pt x="1337" y="1379"/>
                </a:cubicBezTo>
                <a:cubicBezTo>
                  <a:pt x="1226" y="1337"/>
                  <a:pt x="1095" y="1295"/>
                  <a:pt x="984" y="1295"/>
                </a:cubicBezTo>
                <a:cubicBezTo>
                  <a:pt x="853" y="1295"/>
                  <a:pt x="721" y="1337"/>
                  <a:pt x="611" y="1379"/>
                </a:cubicBezTo>
                <a:cubicBezTo>
                  <a:pt x="590" y="1274"/>
                  <a:pt x="569" y="1163"/>
                  <a:pt x="569" y="1032"/>
                </a:cubicBezTo>
                <a:close/>
                <a:moveTo>
                  <a:pt x="437" y="1032"/>
                </a:moveTo>
                <a:cubicBezTo>
                  <a:pt x="458" y="1184"/>
                  <a:pt x="479" y="1316"/>
                  <a:pt x="506" y="1447"/>
                </a:cubicBezTo>
                <a:cubicBezTo>
                  <a:pt x="458" y="1489"/>
                  <a:pt x="416" y="1537"/>
                  <a:pt x="374" y="1579"/>
                </a:cubicBezTo>
                <a:cubicBezTo>
                  <a:pt x="243" y="1426"/>
                  <a:pt x="153" y="1247"/>
                  <a:pt x="132" y="1032"/>
                </a:cubicBezTo>
                <a:close/>
                <a:moveTo>
                  <a:pt x="1820" y="1032"/>
                </a:moveTo>
                <a:cubicBezTo>
                  <a:pt x="1794" y="1247"/>
                  <a:pt x="1710" y="1426"/>
                  <a:pt x="1578" y="1579"/>
                </a:cubicBezTo>
                <a:cubicBezTo>
                  <a:pt x="1531" y="1510"/>
                  <a:pt x="1489" y="1489"/>
                  <a:pt x="1447" y="1447"/>
                </a:cubicBezTo>
                <a:cubicBezTo>
                  <a:pt x="1489" y="1316"/>
                  <a:pt x="1510" y="1184"/>
                  <a:pt x="1510" y="1032"/>
                </a:cubicBezTo>
                <a:close/>
                <a:moveTo>
                  <a:pt x="548" y="1579"/>
                </a:moveTo>
                <a:cubicBezTo>
                  <a:pt x="590" y="1642"/>
                  <a:pt x="611" y="1710"/>
                  <a:pt x="658" y="1752"/>
                </a:cubicBezTo>
                <a:cubicBezTo>
                  <a:pt x="590" y="1731"/>
                  <a:pt x="527" y="1689"/>
                  <a:pt x="479" y="1642"/>
                </a:cubicBezTo>
                <a:cubicBezTo>
                  <a:pt x="506" y="1621"/>
                  <a:pt x="527" y="1600"/>
                  <a:pt x="548" y="1579"/>
                </a:cubicBezTo>
                <a:close/>
                <a:moveTo>
                  <a:pt x="1400" y="1579"/>
                </a:moveTo>
                <a:lnTo>
                  <a:pt x="1468" y="1642"/>
                </a:lnTo>
                <a:cubicBezTo>
                  <a:pt x="1426" y="1689"/>
                  <a:pt x="1358" y="1731"/>
                  <a:pt x="1294" y="1752"/>
                </a:cubicBezTo>
                <a:cubicBezTo>
                  <a:pt x="1337" y="1710"/>
                  <a:pt x="1358" y="1642"/>
                  <a:pt x="1400" y="1579"/>
                </a:cubicBezTo>
                <a:close/>
                <a:moveTo>
                  <a:pt x="984" y="1426"/>
                </a:moveTo>
                <a:cubicBezTo>
                  <a:pt x="1095" y="1426"/>
                  <a:pt x="1205" y="1447"/>
                  <a:pt x="1294" y="1489"/>
                </a:cubicBezTo>
                <a:cubicBezTo>
                  <a:pt x="1205" y="1689"/>
                  <a:pt x="1095" y="1821"/>
                  <a:pt x="984" y="1821"/>
                </a:cubicBezTo>
                <a:cubicBezTo>
                  <a:pt x="853" y="1821"/>
                  <a:pt x="742" y="1689"/>
                  <a:pt x="658" y="1489"/>
                </a:cubicBezTo>
                <a:cubicBezTo>
                  <a:pt x="769" y="1447"/>
                  <a:pt x="853" y="1426"/>
                  <a:pt x="984" y="1426"/>
                </a:cubicBezTo>
                <a:close/>
                <a:moveTo>
                  <a:pt x="984" y="1"/>
                </a:moveTo>
                <a:cubicBezTo>
                  <a:pt x="437" y="1"/>
                  <a:pt x="1" y="438"/>
                  <a:pt x="1" y="963"/>
                </a:cubicBezTo>
                <a:cubicBezTo>
                  <a:pt x="1" y="1510"/>
                  <a:pt x="437" y="1952"/>
                  <a:pt x="984" y="1952"/>
                </a:cubicBezTo>
                <a:cubicBezTo>
                  <a:pt x="1510" y="1952"/>
                  <a:pt x="1952" y="1510"/>
                  <a:pt x="1952" y="963"/>
                </a:cubicBezTo>
                <a:cubicBezTo>
                  <a:pt x="1952" y="438"/>
                  <a:pt x="1510" y="1"/>
                  <a:pt x="98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3418457" y="3688453"/>
            <a:ext cx="545126" cy="532350"/>
            <a:chOff x="3418457" y="3688453"/>
            <a:chExt cx="545126" cy="532350"/>
          </a:xfrm>
        </p:grpSpPr>
        <p:sp>
          <p:nvSpPr>
            <p:cNvPr id="305" name="Google Shape;305;p20"/>
            <p:cNvSpPr/>
            <p:nvPr/>
          </p:nvSpPr>
          <p:spPr>
            <a:xfrm>
              <a:off x="3418457" y="3761326"/>
              <a:ext cx="503012" cy="459477"/>
            </a:xfrm>
            <a:custGeom>
              <a:rect b="b" l="l" r="r" t="t"/>
              <a:pathLst>
                <a:path extrusionOk="0" h="1942" w="2126">
                  <a:moveTo>
                    <a:pt x="1057" y="1"/>
                  </a:moveTo>
                  <a:cubicBezTo>
                    <a:pt x="809" y="1"/>
                    <a:pt x="561" y="95"/>
                    <a:pt x="374" y="282"/>
                  </a:cubicBezTo>
                  <a:cubicBezTo>
                    <a:pt x="0" y="655"/>
                    <a:pt x="0" y="1271"/>
                    <a:pt x="374" y="1665"/>
                  </a:cubicBezTo>
                  <a:cubicBezTo>
                    <a:pt x="560" y="1849"/>
                    <a:pt x="806" y="1941"/>
                    <a:pt x="1055" y="1941"/>
                  </a:cubicBezTo>
                  <a:cubicBezTo>
                    <a:pt x="1303" y="1941"/>
                    <a:pt x="1555" y="1849"/>
                    <a:pt x="1752" y="1665"/>
                  </a:cubicBezTo>
                  <a:cubicBezTo>
                    <a:pt x="2104" y="1292"/>
                    <a:pt x="2125" y="745"/>
                    <a:pt x="1820" y="350"/>
                  </a:cubicBezTo>
                  <a:lnTo>
                    <a:pt x="1820" y="350"/>
                  </a:lnTo>
                  <a:lnTo>
                    <a:pt x="1731" y="456"/>
                  </a:lnTo>
                  <a:cubicBezTo>
                    <a:pt x="1994" y="787"/>
                    <a:pt x="1973" y="1271"/>
                    <a:pt x="1668" y="1576"/>
                  </a:cubicBezTo>
                  <a:cubicBezTo>
                    <a:pt x="1502" y="1739"/>
                    <a:pt x="1282" y="1820"/>
                    <a:pt x="1063" y="1820"/>
                  </a:cubicBezTo>
                  <a:cubicBezTo>
                    <a:pt x="844" y="1820"/>
                    <a:pt x="626" y="1739"/>
                    <a:pt x="463" y="1576"/>
                  </a:cubicBezTo>
                  <a:cubicBezTo>
                    <a:pt x="132" y="1244"/>
                    <a:pt x="132" y="697"/>
                    <a:pt x="463" y="371"/>
                  </a:cubicBezTo>
                  <a:cubicBezTo>
                    <a:pt x="628" y="204"/>
                    <a:pt x="844" y="121"/>
                    <a:pt x="1060" y="121"/>
                  </a:cubicBezTo>
                  <a:cubicBezTo>
                    <a:pt x="1244" y="121"/>
                    <a:pt x="1428" y="182"/>
                    <a:pt x="1578" y="303"/>
                  </a:cubicBezTo>
                  <a:lnTo>
                    <a:pt x="1668" y="219"/>
                  </a:lnTo>
                  <a:cubicBezTo>
                    <a:pt x="1493" y="74"/>
                    <a:pt x="1275" y="1"/>
                    <a:pt x="1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480683" y="3817400"/>
              <a:ext cx="378560" cy="346146"/>
            </a:xfrm>
            <a:custGeom>
              <a:rect b="b" l="l" r="r" t="t"/>
              <a:pathLst>
                <a:path extrusionOk="0" h="1463" w="1600">
                  <a:moveTo>
                    <a:pt x="804" y="1"/>
                  </a:moveTo>
                  <a:cubicBezTo>
                    <a:pt x="618" y="1"/>
                    <a:pt x="431" y="72"/>
                    <a:pt x="284" y="219"/>
                  </a:cubicBezTo>
                  <a:cubicBezTo>
                    <a:pt x="0" y="508"/>
                    <a:pt x="0" y="965"/>
                    <a:pt x="284" y="1249"/>
                  </a:cubicBezTo>
                  <a:cubicBezTo>
                    <a:pt x="426" y="1391"/>
                    <a:pt x="613" y="1462"/>
                    <a:pt x="800" y="1462"/>
                  </a:cubicBezTo>
                  <a:cubicBezTo>
                    <a:pt x="986" y="1462"/>
                    <a:pt x="1173" y="1391"/>
                    <a:pt x="1315" y="1249"/>
                  </a:cubicBezTo>
                  <a:cubicBezTo>
                    <a:pt x="1578" y="986"/>
                    <a:pt x="1599" y="571"/>
                    <a:pt x="1384" y="287"/>
                  </a:cubicBezTo>
                  <a:lnTo>
                    <a:pt x="1384" y="287"/>
                  </a:lnTo>
                  <a:lnTo>
                    <a:pt x="1294" y="376"/>
                  </a:lnTo>
                  <a:cubicBezTo>
                    <a:pt x="1468" y="613"/>
                    <a:pt x="1447" y="944"/>
                    <a:pt x="1226" y="1165"/>
                  </a:cubicBezTo>
                  <a:cubicBezTo>
                    <a:pt x="1107" y="1284"/>
                    <a:pt x="955" y="1343"/>
                    <a:pt x="802" y="1343"/>
                  </a:cubicBezTo>
                  <a:cubicBezTo>
                    <a:pt x="649" y="1343"/>
                    <a:pt x="495" y="1284"/>
                    <a:pt x="374" y="1165"/>
                  </a:cubicBezTo>
                  <a:cubicBezTo>
                    <a:pt x="132" y="923"/>
                    <a:pt x="132" y="550"/>
                    <a:pt x="374" y="308"/>
                  </a:cubicBezTo>
                  <a:cubicBezTo>
                    <a:pt x="481" y="186"/>
                    <a:pt x="631" y="125"/>
                    <a:pt x="783" y="125"/>
                  </a:cubicBezTo>
                  <a:cubicBezTo>
                    <a:pt x="907" y="125"/>
                    <a:pt x="1033" y="165"/>
                    <a:pt x="1142" y="245"/>
                  </a:cubicBezTo>
                  <a:lnTo>
                    <a:pt x="1226" y="134"/>
                  </a:lnTo>
                  <a:cubicBezTo>
                    <a:pt x="1100" y="46"/>
                    <a:pt x="952" y="1"/>
                    <a:pt x="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542908" y="3873711"/>
              <a:ext cx="254108" cy="232814"/>
            </a:xfrm>
            <a:custGeom>
              <a:rect b="b" l="l" r="r" t="t"/>
              <a:pathLst>
                <a:path extrusionOk="0" h="984" w="1074">
                  <a:moveTo>
                    <a:pt x="540" y="1"/>
                  </a:moveTo>
                  <a:cubicBezTo>
                    <a:pt x="416" y="1"/>
                    <a:pt x="289" y="46"/>
                    <a:pt x="200" y="138"/>
                  </a:cubicBezTo>
                  <a:cubicBezTo>
                    <a:pt x="0" y="333"/>
                    <a:pt x="0" y="638"/>
                    <a:pt x="200" y="838"/>
                  </a:cubicBezTo>
                  <a:cubicBezTo>
                    <a:pt x="287" y="935"/>
                    <a:pt x="412" y="984"/>
                    <a:pt x="537" y="984"/>
                  </a:cubicBezTo>
                  <a:cubicBezTo>
                    <a:pt x="663" y="984"/>
                    <a:pt x="789" y="935"/>
                    <a:pt x="879" y="838"/>
                  </a:cubicBezTo>
                  <a:cubicBezTo>
                    <a:pt x="1052" y="685"/>
                    <a:pt x="1073" y="422"/>
                    <a:pt x="942" y="222"/>
                  </a:cubicBezTo>
                  <a:lnTo>
                    <a:pt x="942" y="222"/>
                  </a:lnTo>
                  <a:lnTo>
                    <a:pt x="858" y="312"/>
                  </a:lnTo>
                  <a:cubicBezTo>
                    <a:pt x="942" y="464"/>
                    <a:pt x="921" y="638"/>
                    <a:pt x="789" y="748"/>
                  </a:cubicBezTo>
                  <a:cubicBezTo>
                    <a:pt x="723" y="825"/>
                    <a:pt x="630" y="863"/>
                    <a:pt x="537" y="863"/>
                  </a:cubicBezTo>
                  <a:cubicBezTo>
                    <a:pt x="443" y="863"/>
                    <a:pt x="350" y="825"/>
                    <a:pt x="284" y="748"/>
                  </a:cubicBezTo>
                  <a:cubicBezTo>
                    <a:pt x="132" y="617"/>
                    <a:pt x="132" y="375"/>
                    <a:pt x="284" y="244"/>
                  </a:cubicBezTo>
                  <a:cubicBezTo>
                    <a:pt x="350" y="165"/>
                    <a:pt x="438" y="126"/>
                    <a:pt x="526" y="126"/>
                  </a:cubicBezTo>
                  <a:cubicBezTo>
                    <a:pt x="586" y="126"/>
                    <a:pt x="647" y="144"/>
                    <a:pt x="700" y="180"/>
                  </a:cubicBezTo>
                  <a:lnTo>
                    <a:pt x="789" y="70"/>
                  </a:lnTo>
                  <a:cubicBezTo>
                    <a:pt x="717" y="24"/>
                    <a:pt x="629" y="1"/>
                    <a:pt x="5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3667360" y="3688453"/>
              <a:ext cx="296223" cy="304031"/>
            </a:xfrm>
            <a:custGeom>
              <a:rect b="b" l="l" r="r" t="t"/>
              <a:pathLst>
                <a:path extrusionOk="0" h="1285" w="1252">
                  <a:moveTo>
                    <a:pt x="1052" y="1"/>
                  </a:moveTo>
                  <a:lnTo>
                    <a:pt x="700" y="369"/>
                  </a:lnTo>
                  <a:lnTo>
                    <a:pt x="726" y="480"/>
                  </a:lnTo>
                  <a:lnTo>
                    <a:pt x="21" y="1205"/>
                  </a:lnTo>
                  <a:cubicBezTo>
                    <a:pt x="0" y="1226"/>
                    <a:pt x="0" y="1247"/>
                    <a:pt x="21" y="1268"/>
                  </a:cubicBezTo>
                  <a:cubicBezTo>
                    <a:pt x="32" y="1279"/>
                    <a:pt x="44" y="1284"/>
                    <a:pt x="55" y="1284"/>
                  </a:cubicBezTo>
                  <a:cubicBezTo>
                    <a:pt x="67" y="1284"/>
                    <a:pt x="79" y="1279"/>
                    <a:pt x="90" y="1268"/>
                  </a:cubicBezTo>
                  <a:lnTo>
                    <a:pt x="831" y="548"/>
                  </a:lnTo>
                  <a:lnTo>
                    <a:pt x="921" y="569"/>
                  </a:lnTo>
                  <a:lnTo>
                    <a:pt x="1252" y="238"/>
                  </a:lnTo>
                  <a:lnTo>
                    <a:pt x="1031" y="238"/>
                  </a:lnTo>
                  <a:lnTo>
                    <a:pt x="10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0"/>
          <p:cNvGrpSpPr/>
          <p:nvPr/>
        </p:nvGrpSpPr>
        <p:grpSpPr>
          <a:xfrm>
            <a:off x="3454420" y="1463711"/>
            <a:ext cx="291491" cy="456874"/>
            <a:chOff x="3454420" y="1463711"/>
            <a:chExt cx="291491" cy="456874"/>
          </a:xfrm>
        </p:grpSpPr>
        <p:sp>
          <p:nvSpPr>
            <p:cNvPr id="310" name="Google Shape;310;p20"/>
            <p:cNvSpPr/>
            <p:nvPr/>
          </p:nvSpPr>
          <p:spPr>
            <a:xfrm>
              <a:off x="3454420" y="1463711"/>
              <a:ext cx="291491" cy="290072"/>
            </a:xfrm>
            <a:custGeom>
              <a:rect b="b" l="l" r="r" t="t"/>
              <a:pathLst>
                <a:path extrusionOk="0" h="1226" w="1232">
                  <a:moveTo>
                    <a:pt x="616" y="132"/>
                  </a:moveTo>
                  <a:cubicBezTo>
                    <a:pt x="879" y="132"/>
                    <a:pt x="1100" y="352"/>
                    <a:pt x="1100" y="615"/>
                  </a:cubicBezTo>
                  <a:cubicBezTo>
                    <a:pt x="1100" y="878"/>
                    <a:pt x="879" y="1094"/>
                    <a:pt x="616" y="1094"/>
                  </a:cubicBezTo>
                  <a:cubicBezTo>
                    <a:pt x="353" y="1094"/>
                    <a:pt x="132" y="878"/>
                    <a:pt x="132" y="615"/>
                  </a:cubicBezTo>
                  <a:cubicBezTo>
                    <a:pt x="132" y="352"/>
                    <a:pt x="353" y="132"/>
                    <a:pt x="616" y="132"/>
                  </a:cubicBezTo>
                  <a:close/>
                  <a:moveTo>
                    <a:pt x="616" y="0"/>
                  </a:moveTo>
                  <a:cubicBezTo>
                    <a:pt x="285" y="0"/>
                    <a:pt x="1" y="284"/>
                    <a:pt x="1" y="615"/>
                  </a:cubicBezTo>
                  <a:cubicBezTo>
                    <a:pt x="1" y="963"/>
                    <a:pt x="285" y="1226"/>
                    <a:pt x="616" y="1226"/>
                  </a:cubicBezTo>
                  <a:cubicBezTo>
                    <a:pt x="942" y="1226"/>
                    <a:pt x="1232" y="963"/>
                    <a:pt x="1232" y="615"/>
                  </a:cubicBezTo>
                  <a:cubicBezTo>
                    <a:pt x="1232" y="284"/>
                    <a:pt x="942" y="0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3501740" y="1520968"/>
              <a:ext cx="72400" cy="150714"/>
            </a:xfrm>
            <a:custGeom>
              <a:rect b="b" l="l" r="r" t="t"/>
              <a:pathLst>
                <a:path extrusionOk="0" h="637" w="306">
                  <a:moveTo>
                    <a:pt x="264" y="0"/>
                  </a:moveTo>
                  <a:cubicBezTo>
                    <a:pt x="111" y="63"/>
                    <a:pt x="1" y="195"/>
                    <a:pt x="1" y="373"/>
                  </a:cubicBezTo>
                  <a:cubicBezTo>
                    <a:pt x="1" y="484"/>
                    <a:pt x="43" y="568"/>
                    <a:pt x="111" y="636"/>
                  </a:cubicBezTo>
                  <a:lnTo>
                    <a:pt x="174" y="568"/>
                  </a:lnTo>
                  <a:cubicBezTo>
                    <a:pt x="132" y="526"/>
                    <a:pt x="111" y="458"/>
                    <a:pt x="111" y="373"/>
                  </a:cubicBezTo>
                  <a:cubicBezTo>
                    <a:pt x="111" y="242"/>
                    <a:pt x="174" y="132"/>
                    <a:pt x="306" y="89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3573903" y="1515762"/>
              <a:ext cx="26499" cy="20348"/>
            </a:xfrm>
            <a:custGeom>
              <a:rect b="b" l="l" r="r" t="t"/>
              <a:pathLst>
                <a:path extrusionOk="0" h="86" w="112">
                  <a:moveTo>
                    <a:pt x="1" y="1"/>
                  </a:moveTo>
                  <a:lnTo>
                    <a:pt x="22" y="85"/>
                  </a:lnTo>
                  <a:lnTo>
                    <a:pt x="111" y="85"/>
                  </a:lnTo>
                  <a:lnTo>
                    <a:pt x="1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3578871" y="1738639"/>
              <a:ext cx="42588" cy="67431"/>
            </a:xfrm>
            <a:custGeom>
              <a:rect b="b" l="l" r="r" t="t"/>
              <a:pathLst>
                <a:path extrusionOk="0" h="285" w="180">
                  <a:moveTo>
                    <a:pt x="1" y="0"/>
                  </a:moveTo>
                  <a:lnTo>
                    <a:pt x="1" y="284"/>
                  </a:lnTo>
                  <a:lnTo>
                    <a:pt x="180" y="28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3563966" y="1779571"/>
              <a:ext cx="72400" cy="141014"/>
            </a:xfrm>
            <a:custGeom>
              <a:rect b="b" l="l" r="r" t="t"/>
              <a:pathLst>
                <a:path extrusionOk="0" h="596" w="306">
                  <a:moveTo>
                    <a:pt x="64" y="1"/>
                  </a:moveTo>
                  <a:cubicBezTo>
                    <a:pt x="43" y="1"/>
                    <a:pt x="1" y="48"/>
                    <a:pt x="1" y="69"/>
                  </a:cubicBezTo>
                  <a:lnTo>
                    <a:pt x="1" y="506"/>
                  </a:lnTo>
                  <a:cubicBezTo>
                    <a:pt x="1" y="548"/>
                    <a:pt x="43" y="595"/>
                    <a:pt x="64" y="595"/>
                  </a:cubicBezTo>
                  <a:lnTo>
                    <a:pt x="216" y="595"/>
                  </a:lnTo>
                  <a:cubicBezTo>
                    <a:pt x="264" y="595"/>
                    <a:pt x="306" y="548"/>
                    <a:pt x="306" y="506"/>
                  </a:cubicBezTo>
                  <a:lnTo>
                    <a:pt x="306" y="69"/>
                  </a:lnTo>
                  <a:cubicBezTo>
                    <a:pt x="306" y="48"/>
                    <a:pt x="264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20"/>
          <p:cNvGrpSpPr/>
          <p:nvPr/>
        </p:nvGrpSpPr>
        <p:grpSpPr>
          <a:xfrm>
            <a:off x="2750301" y="2630855"/>
            <a:ext cx="460660" cy="471780"/>
            <a:chOff x="2750301" y="2630855"/>
            <a:chExt cx="460660" cy="471780"/>
          </a:xfrm>
        </p:grpSpPr>
        <p:sp>
          <p:nvSpPr>
            <p:cNvPr id="316" name="Google Shape;316;p20"/>
            <p:cNvSpPr/>
            <p:nvPr/>
          </p:nvSpPr>
          <p:spPr>
            <a:xfrm>
              <a:off x="2750301" y="2630855"/>
              <a:ext cx="460660" cy="471780"/>
            </a:xfrm>
            <a:custGeom>
              <a:rect b="b" l="l" r="r" t="t"/>
              <a:pathLst>
                <a:path extrusionOk="0" h="1994" w="1947">
                  <a:moveTo>
                    <a:pt x="1509" y="921"/>
                  </a:moveTo>
                  <a:lnTo>
                    <a:pt x="1509" y="1510"/>
                  </a:lnTo>
                  <a:cubicBezTo>
                    <a:pt x="1509" y="1710"/>
                    <a:pt x="1399" y="1862"/>
                    <a:pt x="1247" y="1862"/>
                  </a:cubicBezTo>
                  <a:lnTo>
                    <a:pt x="700" y="1862"/>
                  </a:lnTo>
                  <a:cubicBezTo>
                    <a:pt x="547" y="1862"/>
                    <a:pt x="416" y="1710"/>
                    <a:pt x="416" y="1510"/>
                  </a:cubicBezTo>
                  <a:lnTo>
                    <a:pt x="416" y="921"/>
                  </a:lnTo>
                  <a:close/>
                  <a:moveTo>
                    <a:pt x="963" y="0"/>
                  </a:moveTo>
                  <a:lnTo>
                    <a:pt x="0" y="921"/>
                  </a:lnTo>
                  <a:lnTo>
                    <a:pt x="305" y="921"/>
                  </a:lnTo>
                  <a:lnTo>
                    <a:pt x="305" y="1510"/>
                  </a:lnTo>
                  <a:cubicBezTo>
                    <a:pt x="305" y="1773"/>
                    <a:pt x="479" y="1994"/>
                    <a:pt x="700" y="1994"/>
                  </a:cubicBezTo>
                  <a:lnTo>
                    <a:pt x="1247" y="1994"/>
                  </a:lnTo>
                  <a:cubicBezTo>
                    <a:pt x="1467" y="1994"/>
                    <a:pt x="1620" y="1773"/>
                    <a:pt x="1620" y="1510"/>
                  </a:cubicBezTo>
                  <a:lnTo>
                    <a:pt x="1620" y="921"/>
                  </a:lnTo>
                  <a:lnTo>
                    <a:pt x="1946" y="921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2910715" y="2863432"/>
              <a:ext cx="57494" cy="72400"/>
            </a:xfrm>
            <a:custGeom>
              <a:rect b="b" l="l" r="r" t="t"/>
              <a:pathLst>
                <a:path extrusionOk="0" h="306" w="243">
                  <a:moveTo>
                    <a:pt x="0" y="1"/>
                  </a:moveTo>
                  <a:lnTo>
                    <a:pt x="0" y="306"/>
                  </a:lnTo>
                  <a:lnTo>
                    <a:pt x="242" y="306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2992815" y="2863432"/>
              <a:ext cx="57494" cy="72400"/>
            </a:xfrm>
            <a:custGeom>
              <a:rect b="b" l="l" r="r" t="t"/>
              <a:pathLst>
                <a:path extrusionOk="0" h="306" w="243">
                  <a:moveTo>
                    <a:pt x="1" y="1"/>
                  </a:moveTo>
                  <a:lnTo>
                    <a:pt x="1" y="306"/>
                  </a:lnTo>
                  <a:lnTo>
                    <a:pt x="243" y="306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2910715" y="2961857"/>
              <a:ext cx="57494" cy="73583"/>
            </a:xfrm>
            <a:custGeom>
              <a:rect b="b" l="l" r="r" t="t"/>
              <a:pathLst>
                <a:path extrusionOk="0" h="311" w="243">
                  <a:moveTo>
                    <a:pt x="0" y="0"/>
                  </a:moveTo>
                  <a:lnTo>
                    <a:pt x="0" y="311"/>
                  </a:lnTo>
                  <a:lnTo>
                    <a:pt x="242" y="31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992815" y="2961857"/>
              <a:ext cx="57494" cy="73583"/>
            </a:xfrm>
            <a:custGeom>
              <a:rect b="b" l="l" r="r" t="t"/>
              <a:pathLst>
                <a:path extrusionOk="0" h="311" w="243">
                  <a:moveTo>
                    <a:pt x="1" y="0"/>
                  </a:moveTo>
                  <a:lnTo>
                    <a:pt x="1" y="311"/>
                  </a:lnTo>
                  <a:lnTo>
                    <a:pt x="243" y="311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0"/>
          <p:cNvSpPr/>
          <p:nvPr/>
        </p:nvSpPr>
        <p:spPr>
          <a:xfrm>
            <a:off x="6745846" y="2483613"/>
            <a:ext cx="123" cy="123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close/>
              </a:path>
            </a:pathLst>
          </a:custGeom>
          <a:solidFill>
            <a:srgbClr val="0096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/>
        </p:nvSpPr>
        <p:spPr>
          <a:xfrm>
            <a:off x="659100" y="36176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659100" y="390960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659100" y="1261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659100" y="1553508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659100" y="243962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659100" y="2731549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6441050" y="1553508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6441050" y="126158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6441050" y="2439628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6441050" y="2731549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6441050" y="3617683"/>
            <a:ext cx="204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6441050" y="3909603"/>
            <a:ext cx="2040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21"/>
          <p:cNvCxnSpPr/>
          <p:nvPr/>
        </p:nvCxnSpPr>
        <p:spPr>
          <a:xfrm>
            <a:off x="5304225" y="3948100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1"/>
          <p:cNvCxnSpPr/>
          <p:nvPr/>
        </p:nvCxnSpPr>
        <p:spPr>
          <a:xfrm>
            <a:off x="5304225" y="1889525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1"/>
          <p:cNvCxnSpPr/>
          <p:nvPr/>
        </p:nvCxnSpPr>
        <p:spPr>
          <a:xfrm>
            <a:off x="5304225" y="2930850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1"/>
          <p:cNvCxnSpPr/>
          <p:nvPr/>
        </p:nvCxnSpPr>
        <p:spPr>
          <a:xfrm>
            <a:off x="514350" y="3948100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1"/>
          <p:cNvCxnSpPr/>
          <p:nvPr/>
        </p:nvCxnSpPr>
        <p:spPr>
          <a:xfrm>
            <a:off x="514350" y="1889525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1"/>
          <p:cNvCxnSpPr/>
          <p:nvPr/>
        </p:nvCxnSpPr>
        <p:spPr>
          <a:xfrm>
            <a:off x="514350" y="2930850"/>
            <a:ext cx="33219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1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6768000" y="1852702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Planet Mercury is the closest object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6768000" y="1505850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6768000" y="2528405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6768000" y="2875256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6768000" y="3562348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6768000" y="3909200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br>
              <a:rPr lang="es" sz="1200">
                <a:latin typeface="Fira Sans"/>
                <a:ea typeface="Fira Sans"/>
                <a:cs typeface="Fira Sans"/>
                <a:sym typeface="Fira Sans"/>
              </a:rPr>
            </a:b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and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410700" y="3562346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410700" y="3909197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Saturn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410700" y="1505850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Earth</a:t>
            </a:r>
            <a:endParaRPr sz="170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410700" y="1852702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410700" y="2528404"/>
            <a:ext cx="1965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410700" y="2875255"/>
            <a:ext cx="19653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5247849" y="2414859"/>
            <a:ext cx="999355" cy="998478"/>
          </a:xfrm>
          <a:custGeom>
            <a:rect b="b" l="l" r="r" t="t"/>
            <a:pathLst>
              <a:path extrusionOk="0" h="4615" w="4619">
                <a:moveTo>
                  <a:pt x="2311" y="1"/>
                </a:moveTo>
                <a:cubicBezTo>
                  <a:pt x="1045" y="1"/>
                  <a:pt x="0" y="1041"/>
                  <a:pt x="0" y="2308"/>
                </a:cubicBezTo>
                <a:cubicBezTo>
                  <a:pt x="0" y="3575"/>
                  <a:pt x="1045" y="4614"/>
                  <a:pt x="2311" y="4614"/>
                </a:cubicBezTo>
                <a:cubicBezTo>
                  <a:pt x="3578" y="4614"/>
                  <a:pt x="4618" y="3575"/>
                  <a:pt x="4618" y="2308"/>
                </a:cubicBezTo>
                <a:cubicBezTo>
                  <a:pt x="4618" y="1041"/>
                  <a:pt x="3578" y="1"/>
                  <a:pt x="231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5334175" y="2504430"/>
            <a:ext cx="827567" cy="823447"/>
          </a:xfrm>
          <a:custGeom>
            <a:rect b="b" l="l" r="r" t="t"/>
            <a:pathLst>
              <a:path extrusionOk="0" h="3806" w="3825">
                <a:moveTo>
                  <a:pt x="1912" y="0"/>
                </a:moveTo>
                <a:cubicBezTo>
                  <a:pt x="873" y="0"/>
                  <a:pt x="1" y="854"/>
                  <a:pt x="1" y="1894"/>
                </a:cubicBezTo>
                <a:cubicBezTo>
                  <a:pt x="1" y="2952"/>
                  <a:pt x="873" y="3805"/>
                  <a:pt x="1912" y="3805"/>
                </a:cubicBezTo>
                <a:cubicBezTo>
                  <a:pt x="2970" y="3805"/>
                  <a:pt x="3824" y="2952"/>
                  <a:pt x="3824" y="1894"/>
                </a:cubicBezTo>
                <a:cubicBezTo>
                  <a:pt x="3824" y="854"/>
                  <a:pt x="2970" y="0"/>
                  <a:pt x="19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2910550" y="2414859"/>
            <a:ext cx="999355" cy="998478"/>
          </a:xfrm>
          <a:custGeom>
            <a:rect b="b" l="l" r="r" t="t"/>
            <a:pathLst>
              <a:path extrusionOk="0" h="4615" w="4619">
                <a:moveTo>
                  <a:pt x="2312" y="1"/>
                </a:moveTo>
                <a:cubicBezTo>
                  <a:pt x="1041" y="1"/>
                  <a:pt x="1" y="1041"/>
                  <a:pt x="1" y="2308"/>
                </a:cubicBezTo>
                <a:cubicBezTo>
                  <a:pt x="1" y="3575"/>
                  <a:pt x="1041" y="4614"/>
                  <a:pt x="2312" y="4614"/>
                </a:cubicBezTo>
                <a:cubicBezTo>
                  <a:pt x="3579" y="4614"/>
                  <a:pt x="4619" y="3575"/>
                  <a:pt x="4619" y="2308"/>
                </a:cubicBezTo>
                <a:cubicBezTo>
                  <a:pt x="4619" y="1041"/>
                  <a:pt x="3579" y="1"/>
                  <a:pt x="23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>
            <a:off x="2997093" y="2504430"/>
            <a:ext cx="822375" cy="823447"/>
          </a:xfrm>
          <a:custGeom>
            <a:rect b="b" l="l" r="r" t="t"/>
            <a:pathLst>
              <a:path extrusionOk="0" h="3806" w="3801">
                <a:moveTo>
                  <a:pt x="1912" y="0"/>
                </a:moveTo>
                <a:cubicBezTo>
                  <a:pt x="849" y="0"/>
                  <a:pt x="0" y="854"/>
                  <a:pt x="0" y="1894"/>
                </a:cubicBezTo>
                <a:cubicBezTo>
                  <a:pt x="0" y="2952"/>
                  <a:pt x="849" y="3805"/>
                  <a:pt x="1912" y="3805"/>
                </a:cubicBezTo>
                <a:cubicBezTo>
                  <a:pt x="2952" y="3805"/>
                  <a:pt x="3801" y="2952"/>
                  <a:pt x="3801" y="1894"/>
                </a:cubicBezTo>
                <a:cubicBezTo>
                  <a:pt x="3801" y="854"/>
                  <a:pt x="2952" y="0"/>
                  <a:pt x="19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>
            <a:off x="3484327" y="1395175"/>
            <a:ext cx="998274" cy="999344"/>
          </a:xfrm>
          <a:custGeom>
            <a:rect b="b" l="l" r="r" t="t"/>
            <a:pathLst>
              <a:path extrusionOk="0" h="4619" w="4614">
                <a:moveTo>
                  <a:pt x="2307" y="1"/>
                </a:moveTo>
                <a:cubicBezTo>
                  <a:pt x="1040" y="1"/>
                  <a:pt x="1" y="1040"/>
                  <a:pt x="1" y="2312"/>
                </a:cubicBezTo>
                <a:cubicBezTo>
                  <a:pt x="1" y="3579"/>
                  <a:pt x="1040" y="4619"/>
                  <a:pt x="2307" y="4619"/>
                </a:cubicBezTo>
                <a:cubicBezTo>
                  <a:pt x="3574" y="4619"/>
                  <a:pt x="4614" y="3579"/>
                  <a:pt x="4614" y="2312"/>
                </a:cubicBezTo>
                <a:cubicBezTo>
                  <a:pt x="4614" y="1040"/>
                  <a:pt x="3574" y="1"/>
                  <a:pt x="2307" y="1"/>
                </a:cubicBezTo>
                <a:close/>
              </a:path>
            </a:pathLst>
          </a:custGeom>
          <a:solidFill>
            <a:srgbClr val="6F26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/>
          <p:nvPr/>
        </p:nvSpPr>
        <p:spPr>
          <a:xfrm>
            <a:off x="3512886" y="1483015"/>
            <a:ext cx="941371" cy="824529"/>
          </a:xfrm>
          <a:custGeom>
            <a:rect b="b" l="l" r="r" t="t"/>
            <a:pathLst>
              <a:path extrusionOk="0" h="3811" w="4351">
                <a:moveTo>
                  <a:pt x="2173" y="1"/>
                </a:moveTo>
                <a:cubicBezTo>
                  <a:pt x="1853" y="1"/>
                  <a:pt x="1529" y="83"/>
                  <a:pt x="1231" y="258"/>
                </a:cubicBezTo>
                <a:cubicBezTo>
                  <a:pt x="300" y="789"/>
                  <a:pt x="0" y="1942"/>
                  <a:pt x="527" y="2850"/>
                </a:cubicBezTo>
                <a:cubicBezTo>
                  <a:pt x="882" y="3469"/>
                  <a:pt x="1514" y="3810"/>
                  <a:pt x="2166" y="3810"/>
                </a:cubicBezTo>
                <a:cubicBezTo>
                  <a:pt x="2490" y="3810"/>
                  <a:pt x="2818" y="3726"/>
                  <a:pt x="3120" y="3550"/>
                </a:cubicBezTo>
                <a:cubicBezTo>
                  <a:pt x="4028" y="3018"/>
                  <a:pt x="4350" y="1865"/>
                  <a:pt x="3819" y="957"/>
                </a:cubicBezTo>
                <a:cubicBezTo>
                  <a:pt x="3465" y="347"/>
                  <a:pt x="2828" y="1"/>
                  <a:pt x="21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"/>
          <p:cNvSpPr/>
          <p:nvPr/>
        </p:nvSpPr>
        <p:spPr>
          <a:xfrm>
            <a:off x="4654383" y="1395175"/>
            <a:ext cx="995461" cy="999344"/>
          </a:xfrm>
          <a:custGeom>
            <a:rect b="b" l="l" r="r" t="t"/>
            <a:pathLst>
              <a:path extrusionOk="0" h="4619" w="4601">
                <a:moveTo>
                  <a:pt x="2289" y="1"/>
                </a:moveTo>
                <a:cubicBezTo>
                  <a:pt x="1022" y="1"/>
                  <a:pt x="1" y="1040"/>
                  <a:pt x="1" y="2312"/>
                </a:cubicBezTo>
                <a:cubicBezTo>
                  <a:pt x="1" y="3579"/>
                  <a:pt x="1022" y="4619"/>
                  <a:pt x="2289" y="4619"/>
                </a:cubicBezTo>
                <a:cubicBezTo>
                  <a:pt x="3579" y="4619"/>
                  <a:pt x="4600" y="3579"/>
                  <a:pt x="4600" y="2312"/>
                </a:cubicBezTo>
                <a:cubicBezTo>
                  <a:pt x="4600" y="1040"/>
                  <a:pt x="3579" y="1"/>
                  <a:pt x="2289" y="1"/>
                </a:cubicBezTo>
                <a:close/>
              </a:path>
            </a:pathLst>
          </a:custGeom>
          <a:solidFill>
            <a:srgbClr val="256F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4682942" y="1483015"/>
            <a:ext cx="938342" cy="824529"/>
          </a:xfrm>
          <a:custGeom>
            <a:rect b="b" l="l" r="r" t="t"/>
            <a:pathLst>
              <a:path extrusionOk="0" h="3811" w="4337">
                <a:moveTo>
                  <a:pt x="2177" y="1"/>
                </a:moveTo>
                <a:cubicBezTo>
                  <a:pt x="1516" y="1"/>
                  <a:pt x="870" y="347"/>
                  <a:pt x="513" y="957"/>
                </a:cubicBezTo>
                <a:cubicBezTo>
                  <a:pt x="0" y="1865"/>
                  <a:pt x="305" y="3018"/>
                  <a:pt x="1213" y="3550"/>
                </a:cubicBezTo>
                <a:cubicBezTo>
                  <a:pt x="1514" y="3726"/>
                  <a:pt x="1845" y="3810"/>
                  <a:pt x="2171" y="3810"/>
                </a:cubicBezTo>
                <a:cubicBezTo>
                  <a:pt x="2828" y="3810"/>
                  <a:pt x="3469" y="3469"/>
                  <a:pt x="3824" y="2850"/>
                </a:cubicBezTo>
                <a:cubicBezTo>
                  <a:pt x="4337" y="1942"/>
                  <a:pt x="4032" y="789"/>
                  <a:pt x="3124" y="258"/>
                </a:cubicBezTo>
                <a:cubicBezTo>
                  <a:pt x="2826" y="83"/>
                  <a:pt x="2500" y="1"/>
                  <a:pt x="21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/>
          <p:nvPr/>
        </p:nvSpPr>
        <p:spPr>
          <a:xfrm>
            <a:off x="4674937" y="3433678"/>
            <a:ext cx="999355" cy="999344"/>
          </a:xfrm>
          <a:custGeom>
            <a:rect b="b" l="l" r="r" t="t"/>
            <a:pathLst>
              <a:path extrusionOk="0" h="4619" w="4619">
                <a:moveTo>
                  <a:pt x="2308" y="1"/>
                </a:moveTo>
                <a:cubicBezTo>
                  <a:pt x="1041" y="1"/>
                  <a:pt x="1" y="1041"/>
                  <a:pt x="1" y="2312"/>
                </a:cubicBezTo>
                <a:cubicBezTo>
                  <a:pt x="1" y="3579"/>
                  <a:pt x="1041" y="4619"/>
                  <a:pt x="2308" y="4619"/>
                </a:cubicBezTo>
                <a:cubicBezTo>
                  <a:pt x="3579" y="4619"/>
                  <a:pt x="4619" y="3579"/>
                  <a:pt x="4619" y="2312"/>
                </a:cubicBezTo>
                <a:cubicBezTo>
                  <a:pt x="4619" y="1041"/>
                  <a:pt x="3579" y="1"/>
                  <a:pt x="230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"/>
          <p:cNvSpPr/>
          <p:nvPr/>
        </p:nvSpPr>
        <p:spPr>
          <a:xfrm>
            <a:off x="4703496" y="3521518"/>
            <a:ext cx="942453" cy="823663"/>
          </a:xfrm>
          <a:custGeom>
            <a:rect b="b" l="l" r="r" t="t"/>
            <a:pathLst>
              <a:path extrusionOk="0" h="3807" w="4356">
                <a:moveTo>
                  <a:pt x="2173" y="1"/>
                </a:moveTo>
                <a:cubicBezTo>
                  <a:pt x="1853" y="1"/>
                  <a:pt x="1529" y="83"/>
                  <a:pt x="1231" y="258"/>
                </a:cubicBezTo>
                <a:cubicBezTo>
                  <a:pt x="323" y="789"/>
                  <a:pt x="1" y="1942"/>
                  <a:pt x="532" y="2850"/>
                </a:cubicBezTo>
                <a:cubicBezTo>
                  <a:pt x="889" y="3461"/>
                  <a:pt x="1527" y="3806"/>
                  <a:pt x="2182" y="3806"/>
                </a:cubicBezTo>
                <a:cubicBezTo>
                  <a:pt x="2502" y="3806"/>
                  <a:pt x="2827" y="3724"/>
                  <a:pt x="3125" y="3550"/>
                </a:cubicBezTo>
                <a:cubicBezTo>
                  <a:pt x="4033" y="3018"/>
                  <a:pt x="4355" y="1865"/>
                  <a:pt x="3824" y="957"/>
                </a:cubicBezTo>
                <a:cubicBezTo>
                  <a:pt x="3467" y="347"/>
                  <a:pt x="2829" y="1"/>
                  <a:pt x="21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3508992" y="3433678"/>
            <a:ext cx="994379" cy="999344"/>
          </a:xfrm>
          <a:custGeom>
            <a:rect b="b" l="l" r="r" t="t"/>
            <a:pathLst>
              <a:path extrusionOk="0" h="4619" w="4596">
                <a:moveTo>
                  <a:pt x="2289" y="1"/>
                </a:moveTo>
                <a:cubicBezTo>
                  <a:pt x="1022" y="1"/>
                  <a:pt x="0" y="1041"/>
                  <a:pt x="0" y="2312"/>
                </a:cubicBezTo>
                <a:cubicBezTo>
                  <a:pt x="0" y="3579"/>
                  <a:pt x="1022" y="4619"/>
                  <a:pt x="2289" y="4619"/>
                </a:cubicBezTo>
                <a:cubicBezTo>
                  <a:pt x="3574" y="4619"/>
                  <a:pt x="4595" y="3579"/>
                  <a:pt x="4595" y="2312"/>
                </a:cubicBezTo>
                <a:cubicBezTo>
                  <a:pt x="4595" y="1041"/>
                  <a:pt x="3574" y="1"/>
                  <a:pt x="2289" y="1"/>
                </a:cubicBezTo>
                <a:close/>
              </a:path>
            </a:pathLst>
          </a:custGeom>
          <a:solidFill>
            <a:srgbClr val="C84F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3537335" y="3521518"/>
            <a:ext cx="937477" cy="823663"/>
          </a:xfrm>
          <a:custGeom>
            <a:rect b="b" l="l" r="r" t="t"/>
            <a:pathLst>
              <a:path extrusionOk="0" h="3807" w="4333">
                <a:moveTo>
                  <a:pt x="2173" y="1"/>
                </a:moveTo>
                <a:cubicBezTo>
                  <a:pt x="1512" y="1"/>
                  <a:pt x="866" y="347"/>
                  <a:pt x="509" y="957"/>
                </a:cubicBezTo>
                <a:cubicBezTo>
                  <a:pt x="1" y="1865"/>
                  <a:pt x="300" y="3018"/>
                  <a:pt x="1209" y="3550"/>
                </a:cubicBezTo>
                <a:cubicBezTo>
                  <a:pt x="1507" y="3724"/>
                  <a:pt x="1833" y="3806"/>
                  <a:pt x="2156" y="3806"/>
                </a:cubicBezTo>
                <a:cubicBezTo>
                  <a:pt x="2818" y="3806"/>
                  <a:pt x="3466" y="3461"/>
                  <a:pt x="3820" y="2850"/>
                </a:cubicBezTo>
                <a:cubicBezTo>
                  <a:pt x="4333" y="1942"/>
                  <a:pt x="4028" y="789"/>
                  <a:pt x="3120" y="258"/>
                </a:cubicBezTo>
                <a:cubicBezTo>
                  <a:pt x="2822" y="83"/>
                  <a:pt x="2496" y="1"/>
                  <a:pt x="217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3779400" y="1685363"/>
            <a:ext cx="408300" cy="40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947963" y="1685363"/>
            <a:ext cx="408300" cy="40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5543363" y="2709938"/>
            <a:ext cx="408300" cy="40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3206063" y="2709938"/>
            <a:ext cx="408300" cy="40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4970463" y="3734513"/>
            <a:ext cx="4083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3802038" y="3734513"/>
            <a:ext cx="408300" cy="40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22"/>
          <p:cNvGrpSpPr/>
          <p:nvPr/>
        </p:nvGrpSpPr>
        <p:grpSpPr>
          <a:xfrm>
            <a:off x="453950" y="3348650"/>
            <a:ext cx="4247200" cy="1209900"/>
            <a:chOff x="453950" y="3348650"/>
            <a:chExt cx="4247200" cy="1209900"/>
          </a:xfrm>
        </p:grpSpPr>
        <p:sp>
          <p:nvSpPr>
            <p:cNvPr id="380" name="Google Shape;380;p22"/>
            <p:cNvSpPr/>
            <p:nvPr/>
          </p:nvSpPr>
          <p:spPr>
            <a:xfrm flipH="1">
              <a:off x="1140150" y="4128925"/>
              <a:ext cx="3561000" cy="42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 flipH="1">
              <a:off x="453950" y="3348650"/>
              <a:ext cx="2136900" cy="1209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>
            <a:off x="453950" y="1361875"/>
            <a:ext cx="4247200" cy="1209900"/>
            <a:chOff x="453950" y="1361875"/>
            <a:chExt cx="4247200" cy="1209900"/>
          </a:xfrm>
        </p:grpSpPr>
        <p:sp>
          <p:nvSpPr>
            <p:cNvPr id="383" name="Google Shape;383;p22"/>
            <p:cNvSpPr/>
            <p:nvPr/>
          </p:nvSpPr>
          <p:spPr>
            <a:xfrm flipH="1">
              <a:off x="1140150" y="2142150"/>
              <a:ext cx="3561000" cy="42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 flipH="1">
              <a:off x="453950" y="1361875"/>
              <a:ext cx="2136900" cy="1209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22"/>
          <p:cNvGrpSpPr/>
          <p:nvPr/>
        </p:nvGrpSpPr>
        <p:grpSpPr>
          <a:xfrm>
            <a:off x="5722575" y="3348600"/>
            <a:ext cx="2956125" cy="1209900"/>
            <a:chOff x="5722575" y="3348600"/>
            <a:chExt cx="2956125" cy="1209900"/>
          </a:xfrm>
        </p:grpSpPr>
        <p:sp>
          <p:nvSpPr>
            <p:cNvPr id="386" name="Google Shape;386;p22"/>
            <p:cNvSpPr/>
            <p:nvPr/>
          </p:nvSpPr>
          <p:spPr>
            <a:xfrm>
              <a:off x="5722575" y="3348600"/>
              <a:ext cx="2269800" cy="42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6541800" y="3348600"/>
              <a:ext cx="2136900" cy="1209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22"/>
          <p:cNvGrpSpPr/>
          <p:nvPr/>
        </p:nvGrpSpPr>
        <p:grpSpPr>
          <a:xfrm>
            <a:off x="4431500" y="1361875"/>
            <a:ext cx="4247200" cy="1209900"/>
            <a:chOff x="4431500" y="1361875"/>
            <a:chExt cx="4247200" cy="1209900"/>
          </a:xfrm>
        </p:grpSpPr>
        <p:sp>
          <p:nvSpPr>
            <p:cNvPr id="389" name="Google Shape;389;p22"/>
            <p:cNvSpPr/>
            <p:nvPr/>
          </p:nvSpPr>
          <p:spPr>
            <a:xfrm>
              <a:off x="4431500" y="1361875"/>
              <a:ext cx="3561000" cy="429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6541800" y="1361875"/>
              <a:ext cx="2136900" cy="1209900"/>
            </a:xfrm>
            <a:prstGeom prst="round2DiagRect">
              <a:avLst>
                <a:gd fmla="val 16667" name="adj1"/>
                <a:gd fmla="val 0" name="adj2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22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609825" y="18634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609825" y="392622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6618000" y="18634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6618000" y="39262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618000" y="14338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09825" y="14338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6618000" y="349662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609825" y="34966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400" name="Google Shape;400;p22"/>
          <p:cNvGrpSpPr/>
          <p:nvPr/>
        </p:nvGrpSpPr>
        <p:grpSpPr>
          <a:xfrm>
            <a:off x="2886075" y="1247050"/>
            <a:ext cx="3371853" cy="3370790"/>
            <a:chOff x="2886075" y="1247050"/>
            <a:chExt cx="3371853" cy="3370790"/>
          </a:xfrm>
        </p:grpSpPr>
        <p:grpSp>
          <p:nvGrpSpPr>
            <p:cNvPr id="401" name="Google Shape;401;p22"/>
            <p:cNvGrpSpPr/>
            <p:nvPr/>
          </p:nvGrpSpPr>
          <p:grpSpPr>
            <a:xfrm>
              <a:off x="2886075" y="1247050"/>
              <a:ext cx="3371853" cy="3370790"/>
              <a:chOff x="2886075" y="1247050"/>
              <a:chExt cx="3371853" cy="3370790"/>
            </a:xfrm>
          </p:grpSpPr>
          <p:sp>
            <p:nvSpPr>
              <p:cNvPr id="402" name="Google Shape;402;p22"/>
              <p:cNvSpPr/>
              <p:nvPr/>
            </p:nvSpPr>
            <p:spPr>
              <a:xfrm>
                <a:off x="3218250" y="1578700"/>
                <a:ext cx="2707500" cy="2707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3" name="Google Shape;403;p22"/>
              <p:cNvGrpSpPr/>
              <p:nvPr/>
            </p:nvGrpSpPr>
            <p:grpSpPr>
              <a:xfrm>
                <a:off x="2886075" y="1247050"/>
                <a:ext cx="3371853" cy="3370790"/>
                <a:chOff x="2886075" y="1247050"/>
                <a:chExt cx="3371853" cy="3370790"/>
              </a:xfrm>
            </p:grpSpPr>
            <p:sp>
              <p:nvSpPr>
                <p:cNvPr id="404" name="Google Shape;404;p22"/>
                <p:cNvSpPr/>
                <p:nvPr/>
              </p:nvSpPr>
              <p:spPr>
                <a:xfrm>
                  <a:off x="2886075" y="1859715"/>
                  <a:ext cx="1651382" cy="2145455"/>
                </a:xfrm>
                <a:custGeom>
                  <a:rect b="b" l="l" r="r" t="t"/>
                  <a:pathLst>
                    <a:path extrusionOk="0" h="10278" w="7911">
                      <a:moveTo>
                        <a:pt x="1862" y="1"/>
                      </a:moveTo>
                      <a:cubicBezTo>
                        <a:pt x="705" y="1378"/>
                        <a:pt x="1" y="3177"/>
                        <a:pt x="1" y="5128"/>
                      </a:cubicBezTo>
                      <a:cubicBezTo>
                        <a:pt x="1" y="7080"/>
                        <a:pt x="705" y="8873"/>
                        <a:pt x="1841" y="10277"/>
                      </a:cubicBezTo>
                      <a:cubicBezTo>
                        <a:pt x="2588" y="9925"/>
                        <a:pt x="3309" y="9510"/>
                        <a:pt x="3992" y="9073"/>
                      </a:cubicBezTo>
                      <a:cubicBezTo>
                        <a:pt x="5370" y="6927"/>
                        <a:pt x="7017" y="5171"/>
                        <a:pt x="7911" y="5149"/>
                      </a:cubicBezTo>
                      <a:lnTo>
                        <a:pt x="7911" y="5128"/>
                      </a:lnTo>
                      <a:lnTo>
                        <a:pt x="7911" y="5107"/>
                      </a:lnTo>
                      <a:cubicBezTo>
                        <a:pt x="7017" y="5086"/>
                        <a:pt x="5370" y="3330"/>
                        <a:pt x="3966" y="1184"/>
                      </a:cubicBezTo>
                      <a:cubicBezTo>
                        <a:pt x="3288" y="747"/>
                        <a:pt x="2567" y="327"/>
                        <a:pt x="1862" y="1"/>
                      </a:cubicBezTo>
                      <a:close/>
                    </a:path>
                  </a:pathLst>
                </a:custGeom>
                <a:solidFill>
                  <a:srgbClr val="C84F5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5" name="Google Shape;405;p22"/>
                <p:cNvSpPr/>
                <p:nvPr/>
              </p:nvSpPr>
              <p:spPr>
                <a:xfrm>
                  <a:off x="4542879" y="1836754"/>
                  <a:ext cx="1715049" cy="2191379"/>
                </a:xfrm>
                <a:custGeom>
                  <a:rect b="b" l="l" r="r" t="t"/>
                  <a:pathLst>
                    <a:path extrusionOk="0" h="10498" w="8216">
                      <a:moveTo>
                        <a:pt x="6285" y="0"/>
                      </a:moveTo>
                      <a:cubicBezTo>
                        <a:pt x="5496" y="352"/>
                        <a:pt x="4707" y="810"/>
                        <a:pt x="3945" y="1273"/>
                      </a:cubicBezTo>
                      <a:cubicBezTo>
                        <a:pt x="2582" y="3440"/>
                        <a:pt x="920" y="5196"/>
                        <a:pt x="0" y="5217"/>
                      </a:cubicBezTo>
                      <a:lnTo>
                        <a:pt x="0" y="5238"/>
                      </a:lnTo>
                      <a:lnTo>
                        <a:pt x="0" y="5259"/>
                      </a:lnTo>
                      <a:cubicBezTo>
                        <a:pt x="920" y="5281"/>
                        <a:pt x="2561" y="7037"/>
                        <a:pt x="3945" y="9183"/>
                      </a:cubicBezTo>
                      <a:cubicBezTo>
                        <a:pt x="4686" y="9667"/>
                        <a:pt x="5496" y="10124"/>
                        <a:pt x="6285" y="10498"/>
                      </a:cubicBezTo>
                      <a:cubicBezTo>
                        <a:pt x="7495" y="9073"/>
                        <a:pt x="8215" y="7253"/>
                        <a:pt x="8215" y="5238"/>
                      </a:cubicBezTo>
                      <a:cubicBezTo>
                        <a:pt x="8215" y="3245"/>
                        <a:pt x="7495" y="1404"/>
                        <a:pt x="6285" y="0"/>
                      </a:cubicBezTo>
                      <a:close/>
                    </a:path>
                  </a:pathLst>
                </a:custGeom>
                <a:solidFill>
                  <a:srgbClr val="53BBB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22"/>
                <p:cNvSpPr/>
                <p:nvPr/>
              </p:nvSpPr>
              <p:spPr>
                <a:xfrm>
                  <a:off x="3466802" y="1247050"/>
                  <a:ext cx="2168652" cy="1678916"/>
                </a:xfrm>
                <a:custGeom>
                  <a:rect b="b" l="l" r="r" t="t"/>
                  <a:pathLst>
                    <a:path extrusionOk="0" h="8043" w="10389">
                      <a:moveTo>
                        <a:pt x="5308" y="1"/>
                      </a:moveTo>
                      <a:cubicBezTo>
                        <a:pt x="3267" y="1"/>
                        <a:pt x="1426" y="742"/>
                        <a:pt x="1" y="1973"/>
                      </a:cubicBezTo>
                      <a:cubicBezTo>
                        <a:pt x="353" y="2694"/>
                        <a:pt x="748" y="3440"/>
                        <a:pt x="1184" y="4119"/>
                      </a:cubicBezTo>
                      <a:cubicBezTo>
                        <a:pt x="3356" y="5497"/>
                        <a:pt x="5108" y="7143"/>
                        <a:pt x="5129" y="8042"/>
                      </a:cubicBezTo>
                      <a:lnTo>
                        <a:pt x="5155" y="8042"/>
                      </a:lnTo>
                      <a:cubicBezTo>
                        <a:pt x="5197" y="7143"/>
                        <a:pt x="6948" y="5476"/>
                        <a:pt x="9100" y="4098"/>
                      </a:cubicBezTo>
                      <a:cubicBezTo>
                        <a:pt x="9578" y="3351"/>
                        <a:pt x="10020" y="2562"/>
                        <a:pt x="10388" y="1794"/>
                      </a:cubicBezTo>
                      <a:cubicBezTo>
                        <a:pt x="8989" y="658"/>
                        <a:pt x="7233" y="1"/>
                        <a:pt x="5308" y="1"/>
                      </a:cubicBezTo>
                      <a:close/>
                    </a:path>
                  </a:pathLst>
                </a:custGeom>
                <a:solidFill>
                  <a:srgbClr val="256F6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22"/>
                <p:cNvSpPr/>
                <p:nvPr/>
              </p:nvSpPr>
              <p:spPr>
                <a:xfrm>
                  <a:off x="3466802" y="2934541"/>
                  <a:ext cx="2168652" cy="1683300"/>
                </a:xfrm>
                <a:custGeom>
                  <a:rect b="b" l="l" r="r" t="t"/>
                  <a:pathLst>
                    <a:path extrusionOk="0" h="8064" w="10389">
                      <a:moveTo>
                        <a:pt x="5129" y="0"/>
                      </a:moveTo>
                      <a:cubicBezTo>
                        <a:pt x="5108" y="879"/>
                        <a:pt x="3356" y="2541"/>
                        <a:pt x="1210" y="3924"/>
                      </a:cubicBezTo>
                      <a:cubicBezTo>
                        <a:pt x="769" y="4602"/>
                        <a:pt x="353" y="5349"/>
                        <a:pt x="1" y="6070"/>
                      </a:cubicBezTo>
                      <a:cubicBezTo>
                        <a:pt x="1426" y="7322"/>
                        <a:pt x="3267" y="8063"/>
                        <a:pt x="5308" y="8063"/>
                      </a:cubicBezTo>
                      <a:cubicBezTo>
                        <a:pt x="7233" y="8063"/>
                        <a:pt x="8989" y="7385"/>
                        <a:pt x="10388" y="6270"/>
                      </a:cubicBezTo>
                      <a:cubicBezTo>
                        <a:pt x="10020" y="5481"/>
                        <a:pt x="9578" y="4671"/>
                        <a:pt x="9100" y="3924"/>
                      </a:cubicBezTo>
                      <a:cubicBezTo>
                        <a:pt x="6948" y="2541"/>
                        <a:pt x="5197" y="879"/>
                        <a:pt x="51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2"/>
                <p:cNvSpPr/>
                <p:nvPr/>
              </p:nvSpPr>
              <p:spPr>
                <a:xfrm>
                  <a:off x="3517318" y="4068650"/>
                  <a:ext cx="2068663" cy="439403"/>
                </a:xfrm>
                <a:custGeom>
                  <a:rect b="b" l="l" r="r" t="t"/>
                  <a:pathLst>
                    <a:path extrusionOk="0" h="2105" w="9910">
                      <a:moveTo>
                        <a:pt x="90" y="0"/>
                      </a:moveTo>
                      <a:cubicBezTo>
                        <a:pt x="48" y="48"/>
                        <a:pt x="22" y="111"/>
                        <a:pt x="1" y="158"/>
                      </a:cubicBezTo>
                      <a:cubicBezTo>
                        <a:pt x="1337" y="1363"/>
                        <a:pt x="3114" y="2104"/>
                        <a:pt x="5066" y="2104"/>
                      </a:cubicBezTo>
                      <a:cubicBezTo>
                        <a:pt x="6906" y="2104"/>
                        <a:pt x="8595" y="1447"/>
                        <a:pt x="9909" y="353"/>
                      </a:cubicBezTo>
                      <a:cubicBezTo>
                        <a:pt x="9883" y="290"/>
                        <a:pt x="9862" y="242"/>
                        <a:pt x="9820" y="179"/>
                      </a:cubicBezTo>
                      <a:cubicBezTo>
                        <a:pt x="8547" y="1273"/>
                        <a:pt x="6885" y="1931"/>
                        <a:pt x="5066" y="1931"/>
                      </a:cubicBezTo>
                      <a:cubicBezTo>
                        <a:pt x="3135" y="1931"/>
                        <a:pt x="1405" y="1210"/>
                        <a:pt x="9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22"/>
                <p:cNvSpPr/>
                <p:nvPr/>
              </p:nvSpPr>
              <p:spPr>
                <a:xfrm>
                  <a:off x="5717484" y="1882677"/>
                  <a:ext cx="435025" cy="2094940"/>
                </a:xfrm>
                <a:custGeom>
                  <a:rect b="b" l="l" r="r" t="t"/>
                  <a:pathLst>
                    <a:path extrusionOk="0" h="10036" w="2084">
                      <a:moveTo>
                        <a:pt x="179" y="1"/>
                      </a:moveTo>
                      <a:cubicBezTo>
                        <a:pt x="111" y="43"/>
                        <a:pt x="69" y="64"/>
                        <a:pt x="1" y="85"/>
                      </a:cubicBezTo>
                      <a:cubicBezTo>
                        <a:pt x="1184" y="1400"/>
                        <a:pt x="1910" y="3136"/>
                        <a:pt x="1910" y="5018"/>
                      </a:cubicBezTo>
                      <a:cubicBezTo>
                        <a:pt x="1910" y="6922"/>
                        <a:pt x="1184" y="8632"/>
                        <a:pt x="27" y="9947"/>
                      </a:cubicBezTo>
                      <a:cubicBezTo>
                        <a:pt x="69" y="9973"/>
                        <a:pt x="132" y="10015"/>
                        <a:pt x="179" y="10036"/>
                      </a:cubicBezTo>
                      <a:cubicBezTo>
                        <a:pt x="1363" y="8700"/>
                        <a:pt x="2083" y="6949"/>
                        <a:pt x="2083" y="5018"/>
                      </a:cubicBezTo>
                      <a:cubicBezTo>
                        <a:pt x="2083" y="3088"/>
                        <a:pt x="1363" y="1337"/>
                        <a:pt x="1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" name="Google Shape;410;p22"/>
                <p:cNvSpPr/>
                <p:nvPr/>
              </p:nvSpPr>
              <p:spPr>
                <a:xfrm>
                  <a:off x="3517318" y="1351423"/>
                  <a:ext cx="2068663" cy="444830"/>
                </a:xfrm>
                <a:custGeom>
                  <a:rect b="b" l="l" r="r" t="t"/>
                  <a:pathLst>
                    <a:path extrusionOk="0" h="2131" w="9910">
                      <a:moveTo>
                        <a:pt x="5066" y="0"/>
                      </a:moveTo>
                      <a:cubicBezTo>
                        <a:pt x="3114" y="0"/>
                        <a:pt x="1337" y="747"/>
                        <a:pt x="1" y="1952"/>
                      </a:cubicBezTo>
                      <a:cubicBezTo>
                        <a:pt x="22" y="2020"/>
                        <a:pt x="48" y="2062"/>
                        <a:pt x="90" y="2130"/>
                      </a:cubicBezTo>
                      <a:cubicBezTo>
                        <a:pt x="1405" y="921"/>
                        <a:pt x="3135" y="179"/>
                        <a:pt x="5066" y="179"/>
                      </a:cubicBezTo>
                      <a:cubicBezTo>
                        <a:pt x="6885" y="179"/>
                        <a:pt x="8547" y="837"/>
                        <a:pt x="9820" y="1931"/>
                      </a:cubicBezTo>
                      <a:cubicBezTo>
                        <a:pt x="9862" y="1889"/>
                        <a:pt x="9883" y="1820"/>
                        <a:pt x="9909" y="1778"/>
                      </a:cubicBezTo>
                      <a:cubicBezTo>
                        <a:pt x="8595" y="658"/>
                        <a:pt x="6906" y="0"/>
                        <a:pt x="50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2"/>
                <p:cNvSpPr/>
                <p:nvPr/>
              </p:nvSpPr>
              <p:spPr>
                <a:xfrm>
                  <a:off x="2995874" y="1905848"/>
                  <a:ext cx="411854" cy="2048808"/>
                </a:xfrm>
                <a:custGeom>
                  <a:rect b="b" l="l" r="r" t="t"/>
                  <a:pathLst>
                    <a:path extrusionOk="0" h="9815" w="1973">
                      <a:moveTo>
                        <a:pt x="1799" y="0"/>
                      </a:moveTo>
                      <a:cubicBezTo>
                        <a:pt x="679" y="1336"/>
                        <a:pt x="0" y="3046"/>
                        <a:pt x="0" y="4907"/>
                      </a:cubicBezTo>
                      <a:cubicBezTo>
                        <a:pt x="0" y="6769"/>
                        <a:pt x="679" y="8479"/>
                        <a:pt x="1799" y="9814"/>
                      </a:cubicBezTo>
                      <a:cubicBezTo>
                        <a:pt x="1862" y="9772"/>
                        <a:pt x="1910" y="9751"/>
                        <a:pt x="1973" y="9730"/>
                      </a:cubicBezTo>
                      <a:cubicBezTo>
                        <a:pt x="858" y="8437"/>
                        <a:pt x="179" y="6748"/>
                        <a:pt x="179" y="4907"/>
                      </a:cubicBezTo>
                      <a:cubicBezTo>
                        <a:pt x="179" y="3067"/>
                        <a:pt x="858" y="1378"/>
                        <a:pt x="1973" y="85"/>
                      </a:cubicBezTo>
                      <a:cubicBezTo>
                        <a:pt x="1910" y="64"/>
                        <a:pt x="1862" y="42"/>
                        <a:pt x="17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12" name="Google Shape;412;p22"/>
                <p:cNvGrpSpPr/>
                <p:nvPr/>
              </p:nvGrpSpPr>
              <p:grpSpPr>
                <a:xfrm>
                  <a:off x="4408866" y="1577067"/>
                  <a:ext cx="284519" cy="508500"/>
                  <a:chOff x="4011416" y="1653267"/>
                  <a:chExt cx="284519" cy="508500"/>
                </a:xfrm>
              </p:grpSpPr>
              <p:sp>
                <p:nvSpPr>
                  <p:cNvPr id="413" name="Google Shape;413;p22"/>
                  <p:cNvSpPr/>
                  <p:nvPr/>
                </p:nvSpPr>
                <p:spPr>
                  <a:xfrm>
                    <a:off x="4011416" y="1653267"/>
                    <a:ext cx="284519" cy="284516"/>
                  </a:xfrm>
                  <a:custGeom>
                    <a:rect b="b" l="l" r="r" t="t"/>
                    <a:pathLst>
                      <a:path extrusionOk="0" h="1363" w="1363">
                        <a:moveTo>
                          <a:pt x="679" y="111"/>
                        </a:moveTo>
                        <a:cubicBezTo>
                          <a:pt x="989" y="111"/>
                          <a:pt x="1252" y="374"/>
                          <a:pt x="1252" y="684"/>
                        </a:cubicBezTo>
                        <a:cubicBezTo>
                          <a:pt x="1252" y="1011"/>
                          <a:pt x="989" y="1252"/>
                          <a:pt x="679" y="1252"/>
                        </a:cubicBezTo>
                        <a:cubicBezTo>
                          <a:pt x="374" y="1252"/>
                          <a:pt x="111" y="1011"/>
                          <a:pt x="111" y="684"/>
                        </a:cubicBezTo>
                        <a:cubicBezTo>
                          <a:pt x="111" y="374"/>
                          <a:pt x="374" y="111"/>
                          <a:pt x="679" y="111"/>
                        </a:cubicBezTo>
                        <a:close/>
                        <a:moveTo>
                          <a:pt x="679" y="1"/>
                        </a:moveTo>
                        <a:cubicBezTo>
                          <a:pt x="311" y="1"/>
                          <a:pt x="0" y="311"/>
                          <a:pt x="0" y="684"/>
                        </a:cubicBezTo>
                        <a:cubicBezTo>
                          <a:pt x="0" y="1053"/>
                          <a:pt x="311" y="1363"/>
                          <a:pt x="679" y="1363"/>
                        </a:cubicBezTo>
                        <a:cubicBezTo>
                          <a:pt x="1052" y="1363"/>
                          <a:pt x="1363" y="1053"/>
                          <a:pt x="1363" y="684"/>
                        </a:cubicBezTo>
                        <a:cubicBezTo>
                          <a:pt x="1363" y="311"/>
                          <a:pt x="1052" y="1"/>
                          <a:pt x="67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4" name="Google Shape;414;p22"/>
                  <p:cNvSpPr/>
                  <p:nvPr/>
                </p:nvSpPr>
                <p:spPr>
                  <a:xfrm>
                    <a:off x="4053165" y="1703783"/>
                    <a:ext cx="78071" cy="183485"/>
                  </a:xfrm>
                  <a:custGeom>
                    <a:rect b="b" l="l" r="r" t="t"/>
                    <a:pathLst>
                      <a:path extrusionOk="0" h="879" w="374">
                        <a:moveTo>
                          <a:pt x="347" y="1"/>
                        </a:moveTo>
                        <a:cubicBezTo>
                          <a:pt x="153" y="48"/>
                          <a:pt x="0" y="243"/>
                          <a:pt x="0" y="442"/>
                        </a:cubicBezTo>
                        <a:cubicBezTo>
                          <a:pt x="0" y="637"/>
                          <a:pt x="132" y="811"/>
                          <a:pt x="284" y="879"/>
                        </a:cubicBezTo>
                        <a:lnTo>
                          <a:pt x="347" y="790"/>
                        </a:lnTo>
                        <a:cubicBezTo>
                          <a:pt x="216" y="726"/>
                          <a:pt x="111" y="595"/>
                          <a:pt x="111" y="442"/>
                        </a:cubicBezTo>
                        <a:cubicBezTo>
                          <a:pt x="111" y="285"/>
                          <a:pt x="216" y="132"/>
                          <a:pt x="374" y="90"/>
                        </a:cubicBezTo>
                        <a:lnTo>
                          <a:pt x="347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5" name="Google Shape;415;p22"/>
                  <p:cNvSpPr/>
                  <p:nvPr/>
                </p:nvSpPr>
                <p:spPr>
                  <a:xfrm>
                    <a:off x="4135410" y="1699400"/>
                    <a:ext cx="40914" cy="23379"/>
                  </a:xfrm>
                  <a:custGeom>
                    <a:rect b="b" l="l" r="r" t="t"/>
                    <a:pathLst>
                      <a:path extrusionOk="0" h="112" w="196">
                        <a:moveTo>
                          <a:pt x="1" y="1"/>
                        </a:moveTo>
                        <a:lnTo>
                          <a:pt x="43" y="111"/>
                        </a:lnTo>
                        <a:lnTo>
                          <a:pt x="174" y="111"/>
                        </a:lnTo>
                        <a:lnTo>
                          <a:pt x="19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6" name="Google Shape;416;p22"/>
                  <p:cNvSpPr/>
                  <p:nvPr/>
                </p:nvSpPr>
                <p:spPr>
                  <a:xfrm>
                    <a:off x="4121216" y="1914615"/>
                    <a:ext cx="64920" cy="78070"/>
                  </a:xfrm>
                  <a:custGeom>
                    <a:rect b="b" l="l" r="r" t="t"/>
                    <a:pathLst>
                      <a:path extrusionOk="0" h="374" w="311">
                        <a:moveTo>
                          <a:pt x="200" y="111"/>
                        </a:moveTo>
                        <a:lnTo>
                          <a:pt x="200" y="263"/>
                        </a:lnTo>
                        <a:lnTo>
                          <a:pt x="111" y="263"/>
                        </a:lnTo>
                        <a:lnTo>
                          <a:pt x="111" y="111"/>
                        </a:lnTo>
                        <a:close/>
                        <a:moveTo>
                          <a:pt x="0" y="0"/>
                        </a:moveTo>
                        <a:lnTo>
                          <a:pt x="0" y="374"/>
                        </a:lnTo>
                        <a:lnTo>
                          <a:pt x="311" y="374"/>
                        </a:lnTo>
                        <a:lnTo>
                          <a:pt x="3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7" name="Google Shape;417;p22"/>
                  <p:cNvSpPr/>
                  <p:nvPr/>
                </p:nvSpPr>
                <p:spPr>
                  <a:xfrm>
                    <a:off x="4089278" y="1969515"/>
                    <a:ext cx="128796" cy="192252"/>
                  </a:xfrm>
                  <a:custGeom>
                    <a:rect b="b" l="l" r="r" t="t"/>
                    <a:pathLst>
                      <a:path extrusionOk="0" h="921" w="617">
                        <a:moveTo>
                          <a:pt x="416" y="111"/>
                        </a:moveTo>
                        <a:cubicBezTo>
                          <a:pt x="464" y="111"/>
                          <a:pt x="506" y="153"/>
                          <a:pt x="506" y="195"/>
                        </a:cubicBezTo>
                        <a:lnTo>
                          <a:pt x="506" y="721"/>
                        </a:lnTo>
                        <a:cubicBezTo>
                          <a:pt x="506" y="768"/>
                          <a:pt x="464" y="810"/>
                          <a:pt x="416" y="810"/>
                        </a:cubicBezTo>
                        <a:lnTo>
                          <a:pt x="201" y="810"/>
                        </a:lnTo>
                        <a:cubicBezTo>
                          <a:pt x="153" y="810"/>
                          <a:pt x="111" y="768"/>
                          <a:pt x="111" y="721"/>
                        </a:cubicBezTo>
                        <a:lnTo>
                          <a:pt x="111" y="195"/>
                        </a:lnTo>
                        <a:cubicBezTo>
                          <a:pt x="111" y="153"/>
                          <a:pt x="153" y="111"/>
                          <a:pt x="201" y="111"/>
                        </a:cubicBezTo>
                        <a:close/>
                        <a:moveTo>
                          <a:pt x="201" y="0"/>
                        </a:moveTo>
                        <a:cubicBezTo>
                          <a:pt x="90" y="0"/>
                          <a:pt x="1" y="90"/>
                          <a:pt x="1" y="195"/>
                        </a:cubicBezTo>
                        <a:lnTo>
                          <a:pt x="1" y="721"/>
                        </a:lnTo>
                        <a:cubicBezTo>
                          <a:pt x="1" y="831"/>
                          <a:pt x="90" y="921"/>
                          <a:pt x="201" y="921"/>
                        </a:cubicBezTo>
                        <a:lnTo>
                          <a:pt x="416" y="921"/>
                        </a:lnTo>
                        <a:cubicBezTo>
                          <a:pt x="527" y="921"/>
                          <a:pt x="616" y="831"/>
                          <a:pt x="616" y="721"/>
                        </a:cubicBezTo>
                        <a:lnTo>
                          <a:pt x="616" y="195"/>
                        </a:lnTo>
                        <a:cubicBezTo>
                          <a:pt x="616" y="90"/>
                          <a:pt x="527" y="0"/>
                          <a:pt x="41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8" name="Google Shape;418;p22"/>
                  <p:cNvSpPr/>
                  <p:nvPr/>
                </p:nvSpPr>
                <p:spPr>
                  <a:xfrm>
                    <a:off x="4125599" y="1982666"/>
                    <a:ext cx="23171" cy="164907"/>
                  </a:xfrm>
                  <a:custGeom>
                    <a:rect b="b" l="l" r="r" t="t"/>
                    <a:pathLst>
                      <a:path extrusionOk="0" h="790" w="111">
                        <a:moveTo>
                          <a:pt x="0" y="1"/>
                        </a:moveTo>
                        <a:lnTo>
                          <a:pt x="0" y="789"/>
                        </a:lnTo>
                        <a:lnTo>
                          <a:pt x="111" y="789"/>
                        </a:lnTo>
                        <a:lnTo>
                          <a:pt x="111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19" name="Google Shape;419;p22"/>
                <p:cNvGrpSpPr/>
                <p:nvPr/>
              </p:nvGrpSpPr>
              <p:grpSpPr>
                <a:xfrm>
                  <a:off x="5469922" y="2662344"/>
                  <a:ext cx="484287" cy="540230"/>
                  <a:chOff x="5393722" y="2307681"/>
                  <a:chExt cx="484287" cy="540230"/>
                </a:xfrm>
              </p:grpSpPr>
              <p:sp>
                <p:nvSpPr>
                  <p:cNvPr id="420" name="Google Shape;420;p22"/>
                  <p:cNvSpPr/>
                  <p:nvPr/>
                </p:nvSpPr>
                <p:spPr>
                  <a:xfrm>
                    <a:off x="5484734" y="2399946"/>
                    <a:ext cx="302054" cy="302050"/>
                  </a:xfrm>
                  <a:custGeom>
                    <a:rect b="b" l="l" r="r" t="t"/>
                    <a:pathLst>
                      <a:path extrusionOk="0" h="1447" w="1447">
                        <a:moveTo>
                          <a:pt x="721" y="105"/>
                        </a:moveTo>
                        <a:cubicBezTo>
                          <a:pt x="1053" y="105"/>
                          <a:pt x="1315" y="368"/>
                          <a:pt x="1315" y="721"/>
                        </a:cubicBezTo>
                        <a:cubicBezTo>
                          <a:pt x="1315" y="1052"/>
                          <a:pt x="1053" y="1336"/>
                          <a:pt x="721" y="1336"/>
                        </a:cubicBezTo>
                        <a:cubicBezTo>
                          <a:pt x="374" y="1336"/>
                          <a:pt x="111" y="1052"/>
                          <a:pt x="111" y="721"/>
                        </a:cubicBezTo>
                        <a:cubicBezTo>
                          <a:pt x="111" y="368"/>
                          <a:pt x="374" y="105"/>
                          <a:pt x="721" y="105"/>
                        </a:cubicBezTo>
                        <a:close/>
                        <a:moveTo>
                          <a:pt x="721" y="0"/>
                        </a:moveTo>
                        <a:cubicBezTo>
                          <a:pt x="306" y="0"/>
                          <a:pt x="1" y="305"/>
                          <a:pt x="1" y="721"/>
                        </a:cubicBezTo>
                        <a:cubicBezTo>
                          <a:pt x="1" y="1115"/>
                          <a:pt x="306" y="1446"/>
                          <a:pt x="721" y="1446"/>
                        </a:cubicBezTo>
                        <a:cubicBezTo>
                          <a:pt x="1116" y="1446"/>
                          <a:pt x="1447" y="1115"/>
                          <a:pt x="1447" y="721"/>
                        </a:cubicBezTo>
                        <a:cubicBezTo>
                          <a:pt x="1447" y="305"/>
                          <a:pt x="1116" y="0"/>
                          <a:pt x="72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Google Shape;421;p22"/>
                  <p:cNvSpPr/>
                  <p:nvPr/>
                </p:nvSpPr>
                <p:spPr>
                  <a:xfrm>
                    <a:off x="5530867" y="2449210"/>
                    <a:ext cx="82454" cy="197888"/>
                  </a:xfrm>
                  <a:custGeom>
                    <a:rect b="b" l="l" r="r" t="t"/>
                    <a:pathLst>
                      <a:path extrusionOk="0" h="948" w="395">
                        <a:moveTo>
                          <a:pt x="348" y="1"/>
                        </a:moveTo>
                        <a:cubicBezTo>
                          <a:pt x="153" y="69"/>
                          <a:pt x="1" y="243"/>
                          <a:pt x="1" y="485"/>
                        </a:cubicBezTo>
                        <a:cubicBezTo>
                          <a:pt x="1" y="685"/>
                          <a:pt x="106" y="858"/>
                          <a:pt x="306" y="948"/>
                        </a:cubicBezTo>
                        <a:lnTo>
                          <a:pt x="348" y="837"/>
                        </a:lnTo>
                        <a:cubicBezTo>
                          <a:pt x="195" y="769"/>
                          <a:pt x="106" y="637"/>
                          <a:pt x="106" y="485"/>
                        </a:cubicBezTo>
                        <a:cubicBezTo>
                          <a:pt x="106" y="311"/>
                          <a:pt x="216" y="159"/>
                          <a:pt x="395" y="111"/>
                        </a:cubicBezTo>
                        <a:lnTo>
                          <a:pt x="34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" name="Google Shape;422;p22"/>
                  <p:cNvSpPr/>
                  <p:nvPr/>
                </p:nvSpPr>
                <p:spPr>
                  <a:xfrm>
                    <a:off x="5617704" y="2444826"/>
                    <a:ext cx="40705" cy="27763"/>
                  </a:xfrm>
                  <a:custGeom>
                    <a:rect b="b" l="l" r="r" t="t"/>
                    <a:pathLst>
                      <a:path extrusionOk="0" h="133" w="195">
                        <a:moveTo>
                          <a:pt x="0" y="1"/>
                        </a:moveTo>
                        <a:lnTo>
                          <a:pt x="21" y="111"/>
                        </a:lnTo>
                        <a:lnTo>
                          <a:pt x="84" y="111"/>
                        </a:lnTo>
                        <a:cubicBezTo>
                          <a:pt x="110" y="111"/>
                          <a:pt x="131" y="111"/>
                          <a:pt x="174" y="132"/>
                        </a:cubicBezTo>
                        <a:lnTo>
                          <a:pt x="19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" name="Google Shape;423;p22"/>
                  <p:cNvSpPr/>
                  <p:nvPr/>
                </p:nvSpPr>
                <p:spPr>
                  <a:xfrm>
                    <a:off x="5539634" y="2660042"/>
                    <a:ext cx="187871" cy="146328"/>
                  </a:xfrm>
                  <a:custGeom>
                    <a:rect b="b" l="l" r="r" t="t"/>
                    <a:pathLst>
                      <a:path extrusionOk="0" h="701" w="900">
                        <a:moveTo>
                          <a:pt x="1" y="1"/>
                        </a:moveTo>
                        <a:lnTo>
                          <a:pt x="1" y="437"/>
                        </a:lnTo>
                        <a:cubicBezTo>
                          <a:pt x="1" y="569"/>
                          <a:pt x="132" y="700"/>
                          <a:pt x="264" y="700"/>
                        </a:cubicBezTo>
                        <a:lnTo>
                          <a:pt x="637" y="700"/>
                        </a:lnTo>
                        <a:cubicBezTo>
                          <a:pt x="790" y="700"/>
                          <a:pt x="900" y="569"/>
                          <a:pt x="900" y="437"/>
                        </a:cubicBezTo>
                        <a:lnTo>
                          <a:pt x="900" y="1"/>
                        </a:lnTo>
                        <a:lnTo>
                          <a:pt x="790" y="1"/>
                        </a:lnTo>
                        <a:lnTo>
                          <a:pt x="790" y="437"/>
                        </a:lnTo>
                        <a:cubicBezTo>
                          <a:pt x="790" y="506"/>
                          <a:pt x="721" y="569"/>
                          <a:pt x="637" y="569"/>
                        </a:cubicBezTo>
                        <a:lnTo>
                          <a:pt x="264" y="569"/>
                        </a:lnTo>
                        <a:cubicBezTo>
                          <a:pt x="195" y="569"/>
                          <a:pt x="132" y="506"/>
                          <a:pt x="132" y="437"/>
                        </a:cubicBezTo>
                        <a:lnTo>
                          <a:pt x="13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4" name="Google Shape;424;p22"/>
                  <p:cNvSpPr/>
                  <p:nvPr/>
                </p:nvSpPr>
                <p:spPr>
                  <a:xfrm>
                    <a:off x="5539634" y="2660042"/>
                    <a:ext cx="87047" cy="91429"/>
                  </a:xfrm>
                  <a:custGeom>
                    <a:rect b="b" l="l" r="r" t="t"/>
                    <a:pathLst>
                      <a:path extrusionOk="0" h="438" w="417">
                        <a:moveTo>
                          <a:pt x="1" y="1"/>
                        </a:moveTo>
                        <a:lnTo>
                          <a:pt x="1" y="174"/>
                        </a:lnTo>
                        <a:cubicBezTo>
                          <a:pt x="1" y="306"/>
                          <a:pt x="132" y="437"/>
                          <a:pt x="264" y="437"/>
                        </a:cubicBezTo>
                        <a:lnTo>
                          <a:pt x="416" y="437"/>
                        </a:lnTo>
                        <a:lnTo>
                          <a:pt x="416" y="306"/>
                        </a:lnTo>
                        <a:lnTo>
                          <a:pt x="264" y="306"/>
                        </a:lnTo>
                        <a:cubicBezTo>
                          <a:pt x="195" y="306"/>
                          <a:pt x="132" y="243"/>
                          <a:pt x="132" y="174"/>
                        </a:cubicBezTo>
                        <a:lnTo>
                          <a:pt x="13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" name="Google Shape;425;p22"/>
                  <p:cNvSpPr/>
                  <p:nvPr/>
                </p:nvSpPr>
                <p:spPr>
                  <a:xfrm>
                    <a:off x="5580339" y="2788420"/>
                    <a:ext cx="110009" cy="59492"/>
                  </a:xfrm>
                  <a:custGeom>
                    <a:rect b="b" l="l" r="r" t="t"/>
                    <a:pathLst>
                      <a:path extrusionOk="0" h="285" w="527">
                        <a:moveTo>
                          <a:pt x="0" y="1"/>
                        </a:moveTo>
                        <a:lnTo>
                          <a:pt x="0" y="22"/>
                        </a:lnTo>
                        <a:cubicBezTo>
                          <a:pt x="0" y="175"/>
                          <a:pt x="111" y="285"/>
                          <a:pt x="263" y="285"/>
                        </a:cubicBezTo>
                        <a:cubicBezTo>
                          <a:pt x="421" y="285"/>
                          <a:pt x="526" y="175"/>
                          <a:pt x="526" y="22"/>
                        </a:cubicBezTo>
                        <a:lnTo>
                          <a:pt x="526" y="1"/>
                        </a:lnTo>
                        <a:lnTo>
                          <a:pt x="395" y="1"/>
                        </a:lnTo>
                        <a:lnTo>
                          <a:pt x="421" y="22"/>
                        </a:lnTo>
                        <a:cubicBezTo>
                          <a:pt x="421" y="111"/>
                          <a:pt x="353" y="175"/>
                          <a:pt x="263" y="175"/>
                        </a:cubicBezTo>
                        <a:cubicBezTo>
                          <a:pt x="179" y="175"/>
                          <a:pt x="111" y="111"/>
                          <a:pt x="111" y="22"/>
                        </a:cubicBezTo>
                        <a:lnTo>
                          <a:pt x="111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6" name="Google Shape;426;p22"/>
                  <p:cNvSpPr/>
                  <p:nvPr/>
                </p:nvSpPr>
                <p:spPr>
                  <a:xfrm>
                    <a:off x="5393722" y="2537091"/>
                    <a:ext cx="77027" cy="22127"/>
                  </a:xfrm>
                  <a:custGeom>
                    <a:rect b="b" l="l" r="r" t="t"/>
                    <a:pathLst>
                      <a:path extrusionOk="0" h="106" w="369">
                        <a:moveTo>
                          <a:pt x="0" y="1"/>
                        </a:moveTo>
                        <a:lnTo>
                          <a:pt x="0" y="106"/>
                        </a:lnTo>
                        <a:lnTo>
                          <a:pt x="368" y="106"/>
                        </a:lnTo>
                        <a:lnTo>
                          <a:pt x="368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7" name="Google Shape;427;p22"/>
                  <p:cNvSpPr/>
                  <p:nvPr/>
                </p:nvSpPr>
                <p:spPr>
                  <a:xfrm>
                    <a:off x="5795555" y="2537091"/>
                    <a:ext cx="82454" cy="22127"/>
                  </a:xfrm>
                  <a:custGeom>
                    <a:rect b="b" l="l" r="r" t="t"/>
                    <a:pathLst>
                      <a:path extrusionOk="0" h="106" w="395">
                        <a:moveTo>
                          <a:pt x="0" y="1"/>
                        </a:moveTo>
                        <a:lnTo>
                          <a:pt x="0" y="106"/>
                        </a:lnTo>
                        <a:lnTo>
                          <a:pt x="394" y="106"/>
                        </a:lnTo>
                        <a:lnTo>
                          <a:pt x="394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8" name="Google Shape;428;p22"/>
                  <p:cNvSpPr/>
                  <p:nvPr/>
                </p:nvSpPr>
                <p:spPr>
                  <a:xfrm>
                    <a:off x="5622088" y="2307681"/>
                    <a:ext cx="23171" cy="78070"/>
                  </a:xfrm>
                  <a:custGeom>
                    <a:rect b="b" l="l" r="r" t="t"/>
                    <a:pathLst>
                      <a:path extrusionOk="0" h="374" w="111">
                        <a:moveTo>
                          <a:pt x="0" y="0"/>
                        </a:moveTo>
                        <a:lnTo>
                          <a:pt x="0" y="374"/>
                        </a:lnTo>
                        <a:lnTo>
                          <a:pt x="110" y="374"/>
                        </a:lnTo>
                        <a:lnTo>
                          <a:pt x="11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9" name="Google Shape;429;p22"/>
                  <p:cNvSpPr/>
                  <p:nvPr/>
                </p:nvSpPr>
                <p:spPr>
                  <a:xfrm>
                    <a:off x="5453005" y="2366965"/>
                    <a:ext cx="78071" cy="78070"/>
                  </a:xfrm>
                  <a:custGeom>
                    <a:rect b="b" l="l" r="r" t="t"/>
                    <a:pathLst>
                      <a:path extrusionOk="0" h="374" w="374">
                        <a:moveTo>
                          <a:pt x="84" y="0"/>
                        </a:moveTo>
                        <a:lnTo>
                          <a:pt x="0" y="90"/>
                        </a:lnTo>
                        <a:lnTo>
                          <a:pt x="284" y="374"/>
                        </a:lnTo>
                        <a:lnTo>
                          <a:pt x="374" y="290"/>
                        </a:lnTo>
                        <a:lnTo>
                          <a:pt x="8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0" name="Google Shape;430;p22"/>
                  <p:cNvSpPr/>
                  <p:nvPr/>
                </p:nvSpPr>
                <p:spPr>
                  <a:xfrm>
                    <a:off x="5740655" y="2655658"/>
                    <a:ext cx="73687" cy="73686"/>
                  </a:xfrm>
                  <a:custGeom>
                    <a:rect b="b" l="l" r="r" t="t"/>
                    <a:pathLst>
                      <a:path extrusionOk="0" h="353" w="353">
                        <a:moveTo>
                          <a:pt x="89" y="1"/>
                        </a:moveTo>
                        <a:lnTo>
                          <a:pt x="0" y="90"/>
                        </a:lnTo>
                        <a:lnTo>
                          <a:pt x="263" y="353"/>
                        </a:lnTo>
                        <a:lnTo>
                          <a:pt x="352" y="264"/>
                        </a:lnTo>
                        <a:lnTo>
                          <a:pt x="8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1" name="Google Shape;431;p22"/>
                  <p:cNvSpPr/>
                  <p:nvPr/>
                </p:nvSpPr>
                <p:spPr>
                  <a:xfrm>
                    <a:off x="5453005" y="2655658"/>
                    <a:ext cx="78071" cy="73686"/>
                  </a:xfrm>
                  <a:custGeom>
                    <a:rect b="b" l="l" r="r" t="t"/>
                    <a:pathLst>
                      <a:path extrusionOk="0" h="353" w="374">
                        <a:moveTo>
                          <a:pt x="284" y="1"/>
                        </a:moveTo>
                        <a:lnTo>
                          <a:pt x="0" y="264"/>
                        </a:lnTo>
                        <a:lnTo>
                          <a:pt x="84" y="353"/>
                        </a:lnTo>
                        <a:lnTo>
                          <a:pt x="374" y="90"/>
                        </a:lnTo>
                        <a:lnTo>
                          <a:pt x="284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2" name="Google Shape;432;p22"/>
                  <p:cNvSpPr/>
                  <p:nvPr/>
                </p:nvSpPr>
                <p:spPr>
                  <a:xfrm>
                    <a:off x="5740655" y="2366965"/>
                    <a:ext cx="73687" cy="78070"/>
                  </a:xfrm>
                  <a:custGeom>
                    <a:rect b="b" l="l" r="r" t="t"/>
                    <a:pathLst>
                      <a:path extrusionOk="0" h="374" w="353">
                        <a:moveTo>
                          <a:pt x="263" y="0"/>
                        </a:moveTo>
                        <a:lnTo>
                          <a:pt x="0" y="290"/>
                        </a:lnTo>
                        <a:lnTo>
                          <a:pt x="89" y="374"/>
                        </a:lnTo>
                        <a:lnTo>
                          <a:pt x="352" y="90"/>
                        </a:lnTo>
                        <a:lnTo>
                          <a:pt x="26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3" name="Google Shape;433;p22"/>
                <p:cNvGrpSpPr/>
                <p:nvPr/>
              </p:nvGrpSpPr>
              <p:grpSpPr>
                <a:xfrm>
                  <a:off x="3166619" y="2708476"/>
                  <a:ext cx="590956" cy="448170"/>
                  <a:chOff x="3242819" y="2353814"/>
                  <a:chExt cx="590956" cy="448170"/>
                </a:xfrm>
              </p:grpSpPr>
              <p:sp>
                <p:nvSpPr>
                  <p:cNvPr id="434" name="Google Shape;434;p22"/>
                  <p:cNvSpPr/>
                  <p:nvPr/>
                </p:nvSpPr>
                <p:spPr>
                  <a:xfrm>
                    <a:off x="3242819" y="2353814"/>
                    <a:ext cx="449219" cy="448170"/>
                  </a:xfrm>
                  <a:custGeom>
                    <a:rect b="b" l="l" r="r" t="t"/>
                    <a:pathLst>
                      <a:path extrusionOk="0" h="2147" w="2152">
                        <a:moveTo>
                          <a:pt x="1100" y="0"/>
                        </a:moveTo>
                        <a:cubicBezTo>
                          <a:pt x="485" y="0"/>
                          <a:pt x="1" y="484"/>
                          <a:pt x="1" y="1073"/>
                        </a:cubicBezTo>
                        <a:cubicBezTo>
                          <a:pt x="1" y="1667"/>
                          <a:pt x="485" y="2146"/>
                          <a:pt x="1100" y="2146"/>
                        </a:cubicBezTo>
                        <a:cubicBezTo>
                          <a:pt x="1626" y="2146"/>
                          <a:pt x="2063" y="1773"/>
                          <a:pt x="2152" y="1247"/>
                        </a:cubicBezTo>
                        <a:lnTo>
                          <a:pt x="2042" y="1247"/>
                        </a:lnTo>
                        <a:cubicBezTo>
                          <a:pt x="1952" y="1710"/>
                          <a:pt x="1558" y="2036"/>
                          <a:pt x="1100" y="2036"/>
                        </a:cubicBezTo>
                        <a:cubicBezTo>
                          <a:pt x="548" y="2036"/>
                          <a:pt x="132" y="1599"/>
                          <a:pt x="132" y="1073"/>
                        </a:cubicBezTo>
                        <a:cubicBezTo>
                          <a:pt x="132" y="547"/>
                          <a:pt x="548" y="111"/>
                          <a:pt x="1100" y="111"/>
                        </a:cubicBezTo>
                        <a:cubicBezTo>
                          <a:pt x="1558" y="111"/>
                          <a:pt x="1952" y="437"/>
                          <a:pt x="2042" y="879"/>
                        </a:cubicBezTo>
                        <a:lnTo>
                          <a:pt x="2152" y="879"/>
                        </a:lnTo>
                        <a:cubicBezTo>
                          <a:pt x="2063" y="374"/>
                          <a:pt x="1626" y="0"/>
                          <a:pt x="11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5" name="Google Shape;435;p22"/>
                  <p:cNvSpPr/>
                  <p:nvPr/>
                </p:nvSpPr>
                <p:spPr>
                  <a:xfrm>
                    <a:off x="3352619" y="2459230"/>
                    <a:ext cx="229828" cy="237340"/>
                  </a:xfrm>
                  <a:custGeom>
                    <a:rect b="b" l="l" r="r" t="t"/>
                    <a:pathLst>
                      <a:path extrusionOk="0" h="1137" w="1101">
                        <a:moveTo>
                          <a:pt x="574" y="0"/>
                        </a:moveTo>
                        <a:cubicBezTo>
                          <a:pt x="243" y="0"/>
                          <a:pt x="1" y="263"/>
                          <a:pt x="1" y="568"/>
                        </a:cubicBezTo>
                        <a:cubicBezTo>
                          <a:pt x="1" y="873"/>
                          <a:pt x="243" y="1136"/>
                          <a:pt x="574" y="1136"/>
                        </a:cubicBezTo>
                        <a:cubicBezTo>
                          <a:pt x="811" y="1136"/>
                          <a:pt x="1032" y="963"/>
                          <a:pt x="1100" y="742"/>
                        </a:cubicBezTo>
                        <a:lnTo>
                          <a:pt x="969" y="742"/>
                        </a:lnTo>
                        <a:cubicBezTo>
                          <a:pt x="900" y="900"/>
                          <a:pt x="748" y="1031"/>
                          <a:pt x="574" y="1031"/>
                        </a:cubicBezTo>
                        <a:cubicBezTo>
                          <a:pt x="311" y="1031"/>
                          <a:pt x="111" y="810"/>
                          <a:pt x="111" y="568"/>
                        </a:cubicBezTo>
                        <a:cubicBezTo>
                          <a:pt x="111" y="326"/>
                          <a:pt x="311" y="111"/>
                          <a:pt x="574" y="111"/>
                        </a:cubicBezTo>
                        <a:cubicBezTo>
                          <a:pt x="748" y="111"/>
                          <a:pt x="900" y="216"/>
                          <a:pt x="969" y="374"/>
                        </a:cubicBezTo>
                        <a:lnTo>
                          <a:pt x="1100" y="374"/>
                        </a:lnTo>
                        <a:cubicBezTo>
                          <a:pt x="1011" y="153"/>
                          <a:pt x="811" y="0"/>
                          <a:pt x="57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6" name="Google Shape;436;p22"/>
                  <p:cNvSpPr/>
                  <p:nvPr/>
                </p:nvSpPr>
                <p:spPr>
                  <a:xfrm>
                    <a:off x="3458035" y="2537091"/>
                    <a:ext cx="375741" cy="72642"/>
                  </a:xfrm>
                  <a:custGeom>
                    <a:rect b="b" l="l" r="r" t="t"/>
                    <a:pathLst>
                      <a:path extrusionOk="0" h="348" w="1800">
                        <a:moveTo>
                          <a:pt x="1337" y="1"/>
                        </a:moveTo>
                        <a:lnTo>
                          <a:pt x="1273" y="106"/>
                        </a:lnTo>
                        <a:lnTo>
                          <a:pt x="1" y="106"/>
                        </a:lnTo>
                        <a:lnTo>
                          <a:pt x="1" y="264"/>
                        </a:lnTo>
                        <a:lnTo>
                          <a:pt x="1273" y="264"/>
                        </a:lnTo>
                        <a:lnTo>
                          <a:pt x="1337" y="348"/>
                        </a:lnTo>
                        <a:lnTo>
                          <a:pt x="1799" y="348"/>
                        </a:lnTo>
                        <a:lnTo>
                          <a:pt x="1621" y="174"/>
                        </a:lnTo>
                        <a:lnTo>
                          <a:pt x="179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7" name="Google Shape;437;p22"/>
                <p:cNvGrpSpPr/>
                <p:nvPr/>
              </p:nvGrpSpPr>
              <p:grpSpPr>
                <a:xfrm>
                  <a:off x="4345199" y="3834238"/>
                  <a:ext cx="411854" cy="508501"/>
                  <a:chOff x="3947749" y="3758038"/>
                  <a:chExt cx="411854" cy="508501"/>
                </a:xfrm>
              </p:grpSpPr>
              <p:sp>
                <p:nvSpPr>
                  <p:cNvPr id="438" name="Google Shape;438;p22"/>
                  <p:cNvSpPr/>
                  <p:nvPr/>
                </p:nvSpPr>
                <p:spPr>
                  <a:xfrm>
                    <a:off x="3947749" y="3758038"/>
                    <a:ext cx="411854" cy="384295"/>
                  </a:xfrm>
                  <a:custGeom>
                    <a:rect b="b" l="l" r="r" t="t"/>
                    <a:pathLst>
                      <a:path extrusionOk="0" h="1841" w="1973">
                        <a:moveTo>
                          <a:pt x="984" y="132"/>
                        </a:moveTo>
                        <a:cubicBezTo>
                          <a:pt x="1094" y="221"/>
                          <a:pt x="1294" y="484"/>
                          <a:pt x="1336" y="1315"/>
                        </a:cubicBezTo>
                        <a:lnTo>
                          <a:pt x="616" y="1315"/>
                        </a:lnTo>
                        <a:cubicBezTo>
                          <a:pt x="679" y="484"/>
                          <a:pt x="879" y="221"/>
                          <a:pt x="984" y="132"/>
                        </a:cubicBezTo>
                        <a:close/>
                        <a:moveTo>
                          <a:pt x="526" y="1204"/>
                        </a:moveTo>
                        <a:cubicBezTo>
                          <a:pt x="526" y="1294"/>
                          <a:pt x="505" y="1404"/>
                          <a:pt x="505" y="1536"/>
                        </a:cubicBezTo>
                        <a:lnTo>
                          <a:pt x="242" y="1536"/>
                        </a:lnTo>
                        <a:lnTo>
                          <a:pt x="526" y="1204"/>
                        </a:lnTo>
                        <a:close/>
                        <a:moveTo>
                          <a:pt x="1447" y="1204"/>
                        </a:moveTo>
                        <a:lnTo>
                          <a:pt x="1731" y="1536"/>
                        </a:lnTo>
                        <a:lnTo>
                          <a:pt x="1468" y="1536"/>
                        </a:lnTo>
                        <a:cubicBezTo>
                          <a:pt x="1447" y="1404"/>
                          <a:pt x="1447" y="1294"/>
                          <a:pt x="1447" y="1204"/>
                        </a:cubicBezTo>
                        <a:close/>
                        <a:moveTo>
                          <a:pt x="1357" y="1425"/>
                        </a:moveTo>
                        <a:lnTo>
                          <a:pt x="1357" y="1730"/>
                        </a:lnTo>
                        <a:lnTo>
                          <a:pt x="616" y="1730"/>
                        </a:lnTo>
                        <a:lnTo>
                          <a:pt x="616" y="1425"/>
                        </a:lnTo>
                        <a:close/>
                        <a:moveTo>
                          <a:pt x="984" y="0"/>
                        </a:moveTo>
                        <a:cubicBezTo>
                          <a:pt x="963" y="21"/>
                          <a:pt x="942" y="21"/>
                          <a:pt x="921" y="42"/>
                        </a:cubicBezTo>
                        <a:cubicBezTo>
                          <a:pt x="789" y="153"/>
                          <a:pt x="616" y="395"/>
                          <a:pt x="547" y="1010"/>
                        </a:cubicBezTo>
                        <a:lnTo>
                          <a:pt x="0" y="1646"/>
                        </a:lnTo>
                        <a:lnTo>
                          <a:pt x="505" y="1646"/>
                        </a:lnTo>
                        <a:lnTo>
                          <a:pt x="505" y="1778"/>
                        </a:lnTo>
                        <a:lnTo>
                          <a:pt x="505" y="1841"/>
                        </a:lnTo>
                        <a:lnTo>
                          <a:pt x="1468" y="1841"/>
                        </a:lnTo>
                        <a:lnTo>
                          <a:pt x="1468" y="1778"/>
                        </a:lnTo>
                        <a:lnTo>
                          <a:pt x="1468" y="1646"/>
                        </a:lnTo>
                        <a:lnTo>
                          <a:pt x="1973" y="1646"/>
                        </a:lnTo>
                        <a:lnTo>
                          <a:pt x="1426" y="1010"/>
                        </a:lnTo>
                        <a:cubicBezTo>
                          <a:pt x="1336" y="395"/>
                          <a:pt x="1184" y="153"/>
                          <a:pt x="1052" y="42"/>
                        </a:cubicBezTo>
                        <a:cubicBezTo>
                          <a:pt x="1031" y="21"/>
                          <a:pt x="1010" y="21"/>
                          <a:pt x="98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9" name="Google Shape;439;p22"/>
                  <p:cNvSpPr/>
                  <p:nvPr/>
                </p:nvSpPr>
                <p:spPr>
                  <a:xfrm>
                    <a:off x="4108065" y="4123550"/>
                    <a:ext cx="91222" cy="60535"/>
                  </a:xfrm>
                  <a:custGeom>
                    <a:rect b="b" l="l" r="r" t="t"/>
                    <a:pathLst>
                      <a:path extrusionOk="0" h="290" w="437">
                        <a:moveTo>
                          <a:pt x="0" y="0"/>
                        </a:moveTo>
                        <a:lnTo>
                          <a:pt x="0" y="200"/>
                        </a:lnTo>
                        <a:cubicBezTo>
                          <a:pt x="0" y="242"/>
                          <a:pt x="42" y="290"/>
                          <a:pt x="84" y="290"/>
                        </a:cubicBezTo>
                        <a:lnTo>
                          <a:pt x="326" y="290"/>
                        </a:lnTo>
                        <a:cubicBezTo>
                          <a:pt x="395" y="290"/>
                          <a:pt x="437" y="242"/>
                          <a:pt x="437" y="200"/>
                        </a:cubicBezTo>
                        <a:lnTo>
                          <a:pt x="437" y="0"/>
                        </a:lnTo>
                        <a:lnTo>
                          <a:pt x="326" y="0"/>
                        </a:lnTo>
                        <a:lnTo>
                          <a:pt x="326" y="179"/>
                        </a:lnTo>
                        <a:lnTo>
                          <a:pt x="111" y="179"/>
                        </a:lnTo>
                        <a:lnTo>
                          <a:pt x="1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Google Shape;440;p22"/>
                  <p:cNvSpPr/>
                  <p:nvPr/>
                </p:nvSpPr>
                <p:spPr>
                  <a:xfrm>
                    <a:off x="4171732" y="4201411"/>
                    <a:ext cx="23171" cy="65128"/>
                  </a:xfrm>
                  <a:custGeom>
                    <a:rect b="b" l="l" r="r" t="t"/>
                    <a:pathLst>
                      <a:path extrusionOk="0" h="312" w="111">
                        <a:moveTo>
                          <a:pt x="0" y="1"/>
                        </a:moveTo>
                        <a:lnTo>
                          <a:pt x="42" y="311"/>
                        </a:lnTo>
                        <a:lnTo>
                          <a:pt x="111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22"/>
                  <p:cNvSpPr/>
                  <p:nvPr/>
                </p:nvSpPr>
                <p:spPr>
                  <a:xfrm>
                    <a:off x="4144178" y="4201411"/>
                    <a:ext cx="18996" cy="65128"/>
                  </a:xfrm>
                  <a:custGeom>
                    <a:rect b="b" l="l" r="r" t="t"/>
                    <a:pathLst>
                      <a:path extrusionOk="0" h="312" w="91">
                        <a:moveTo>
                          <a:pt x="1" y="1"/>
                        </a:moveTo>
                        <a:lnTo>
                          <a:pt x="43" y="311"/>
                        </a:lnTo>
                        <a:lnTo>
                          <a:pt x="9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22"/>
                  <p:cNvSpPr/>
                  <p:nvPr/>
                </p:nvSpPr>
                <p:spPr>
                  <a:xfrm>
                    <a:off x="4112448" y="4201411"/>
                    <a:ext cx="23171" cy="65128"/>
                  </a:xfrm>
                  <a:custGeom>
                    <a:rect b="b" l="l" r="r" t="t"/>
                    <a:pathLst>
                      <a:path extrusionOk="0" h="312" w="111">
                        <a:moveTo>
                          <a:pt x="0" y="1"/>
                        </a:moveTo>
                        <a:lnTo>
                          <a:pt x="63" y="311"/>
                        </a:lnTo>
                        <a:lnTo>
                          <a:pt x="111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22"/>
                  <p:cNvSpPr/>
                  <p:nvPr/>
                </p:nvSpPr>
                <p:spPr>
                  <a:xfrm>
                    <a:off x="4162965" y="3835900"/>
                    <a:ext cx="40705" cy="114391"/>
                  </a:xfrm>
                  <a:custGeom>
                    <a:rect b="b" l="l" r="r" t="t"/>
                    <a:pathLst>
                      <a:path extrusionOk="0" h="548" w="195">
                        <a:moveTo>
                          <a:pt x="0" y="0"/>
                        </a:moveTo>
                        <a:lnTo>
                          <a:pt x="0" y="547"/>
                        </a:lnTo>
                        <a:lnTo>
                          <a:pt x="195" y="547"/>
                        </a:lnTo>
                        <a:cubicBezTo>
                          <a:pt x="195" y="547"/>
                          <a:pt x="132" y="1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22"/>
                  <p:cNvSpPr/>
                  <p:nvPr/>
                </p:nvSpPr>
                <p:spPr>
                  <a:xfrm>
                    <a:off x="4098045" y="3835900"/>
                    <a:ext cx="46341" cy="114391"/>
                  </a:xfrm>
                  <a:custGeom>
                    <a:rect b="b" l="l" r="r" t="t"/>
                    <a:pathLst>
                      <a:path extrusionOk="0" h="548" w="222">
                        <a:moveTo>
                          <a:pt x="222" y="0"/>
                        </a:moveTo>
                        <a:cubicBezTo>
                          <a:pt x="90" y="132"/>
                          <a:pt x="1" y="547"/>
                          <a:pt x="1" y="547"/>
                        </a:cubicBezTo>
                        <a:lnTo>
                          <a:pt x="222" y="547"/>
                        </a:lnTo>
                        <a:lnTo>
                          <a:pt x="222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45" name="Google Shape;445;p22"/>
                <p:cNvSpPr/>
                <p:nvPr/>
              </p:nvSpPr>
              <p:spPr>
                <a:xfrm>
                  <a:off x="3906000" y="2266976"/>
                  <a:ext cx="1332002" cy="1330942"/>
                </a:xfrm>
                <a:custGeom>
                  <a:rect b="b" l="l" r="r" t="t"/>
                  <a:pathLst>
                    <a:path extrusionOk="0" h="6376" w="6381">
                      <a:moveTo>
                        <a:pt x="3204" y="1"/>
                      </a:moveTo>
                      <a:cubicBezTo>
                        <a:pt x="1426" y="1"/>
                        <a:pt x="1" y="1426"/>
                        <a:pt x="1" y="3177"/>
                      </a:cubicBezTo>
                      <a:cubicBezTo>
                        <a:pt x="1" y="4950"/>
                        <a:pt x="1426" y="6375"/>
                        <a:pt x="3204" y="6375"/>
                      </a:cubicBezTo>
                      <a:cubicBezTo>
                        <a:pt x="4955" y="6375"/>
                        <a:pt x="6380" y="4950"/>
                        <a:pt x="6380" y="3177"/>
                      </a:cubicBezTo>
                      <a:cubicBezTo>
                        <a:pt x="6380" y="1426"/>
                        <a:pt x="4955" y="1"/>
                        <a:pt x="320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46" name="Google Shape;446;p22"/>
            <p:cNvSpPr/>
            <p:nvPr/>
          </p:nvSpPr>
          <p:spPr>
            <a:xfrm rot="2884959">
              <a:off x="3564007" y="2019901"/>
              <a:ext cx="402360" cy="189072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 rot="8100000">
              <a:off x="5172552" y="2061606"/>
              <a:ext cx="402202" cy="189222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 rot="-7915041">
              <a:off x="5112948" y="3652981"/>
              <a:ext cx="402360" cy="189072"/>
            </a:xfrm>
            <a:prstGeom prst="triangl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 rot="-2700000">
              <a:off x="3504561" y="3611126"/>
              <a:ext cx="402202" cy="189222"/>
            </a:xfrm>
            <a:prstGeom prst="triangl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"/>
          <p:cNvSpPr txBox="1"/>
          <p:nvPr>
            <p:ph type="title"/>
          </p:nvPr>
        </p:nvSpPr>
        <p:spPr>
          <a:xfrm>
            <a:off x="180000" y="307450"/>
            <a:ext cx="87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Cycle Diagrams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609825" y="1787238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00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609825" y="3850025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Jupiter is a gas giant and the biggest object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6618000" y="1787237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It is the ringed planet. It is composed of hydrogen and helium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6618000" y="3850026"/>
            <a:ext cx="1920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200">
                <a:latin typeface="Fira Sans"/>
                <a:ea typeface="Fira Sans"/>
                <a:cs typeface="Fira Sans"/>
                <a:sym typeface="Fira Sans"/>
              </a:rPr>
              <a:t>Despite being red, Planet Mars is a very cold place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23"/>
          <p:cNvSpPr txBox="1"/>
          <p:nvPr/>
        </p:nvSpPr>
        <p:spPr>
          <a:xfrm>
            <a:off x="6618000" y="13576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0" name="Google Shape;460;p23"/>
          <p:cNvSpPr txBox="1"/>
          <p:nvPr/>
        </p:nvSpPr>
        <p:spPr>
          <a:xfrm>
            <a:off x="609825" y="1357650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Mercury</a:t>
            </a:r>
            <a:endParaRPr sz="170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1" name="Google Shape;461;p23"/>
          <p:cNvSpPr txBox="1"/>
          <p:nvPr/>
        </p:nvSpPr>
        <p:spPr>
          <a:xfrm>
            <a:off x="6618000" y="3420423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2" name="Google Shape;462;p23"/>
          <p:cNvSpPr txBox="1"/>
          <p:nvPr/>
        </p:nvSpPr>
        <p:spPr>
          <a:xfrm>
            <a:off x="609825" y="3420425"/>
            <a:ext cx="19209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63" name="Google Shape;463;p23"/>
          <p:cNvSpPr/>
          <p:nvPr/>
        </p:nvSpPr>
        <p:spPr>
          <a:xfrm>
            <a:off x="5435400" y="1372150"/>
            <a:ext cx="3211500" cy="11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3"/>
          <p:cNvSpPr/>
          <p:nvPr/>
        </p:nvSpPr>
        <p:spPr>
          <a:xfrm>
            <a:off x="5435325" y="3420425"/>
            <a:ext cx="3211500" cy="11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3"/>
          <p:cNvSpPr/>
          <p:nvPr/>
        </p:nvSpPr>
        <p:spPr>
          <a:xfrm flipH="1">
            <a:off x="498200" y="1372150"/>
            <a:ext cx="3211500" cy="11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3"/>
          <p:cNvSpPr/>
          <p:nvPr/>
        </p:nvSpPr>
        <p:spPr>
          <a:xfrm flipH="1">
            <a:off x="498200" y="3420425"/>
            <a:ext cx="3211500" cy="1123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2961075" y="1267475"/>
            <a:ext cx="3221842" cy="3177201"/>
            <a:chOff x="2961075" y="1267475"/>
            <a:chExt cx="3221842" cy="3177201"/>
          </a:xfrm>
        </p:grpSpPr>
        <p:grpSp>
          <p:nvGrpSpPr>
            <p:cNvPr id="468" name="Google Shape;468;p23"/>
            <p:cNvGrpSpPr/>
            <p:nvPr/>
          </p:nvGrpSpPr>
          <p:grpSpPr>
            <a:xfrm>
              <a:off x="2961075" y="1267475"/>
              <a:ext cx="3221842" cy="3177201"/>
              <a:chOff x="2961075" y="1267475"/>
              <a:chExt cx="3221842" cy="3177201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2961075" y="1994860"/>
                <a:ext cx="1613375" cy="1710609"/>
              </a:xfrm>
              <a:custGeom>
                <a:rect b="b" l="l" r="r" t="t"/>
                <a:pathLst>
                  <a:path extrusionOk="0" h="7669" w="7233">
                    <a:moveTo>
                      <a:pt x="3377" y="0"/>
                    </a:moveTo>
                    <a:lnTo>
                      <a:pt x="548" y="2830"/>
                    </a:lnTo>
                    <a:cubicBezTo>
                      <a:pt x="1" y="3377"/>
                      <a:pt x="1" y="4276"/>
                      <a:pt x="548" y="4823"/>
                    </a:cubicBezTo>
                    <a:lnTo>
                      <a:pt x="3377" y="7669"/>
                    </a:lnTo>
                    <a:lnTo>
                      <a:pt x="7232" y="3835"/>
                    </a:lnTo>
                    <a:lnTo>
                      <a:pt x="33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3714340" y="1267475"/>
                <a:ext cx="1715312" cy="1582798"/>
              </a:xfrm>
              <a:custGeom>
                <a:rect b="b" l="l" r="r" t="t"/>
                <a:pathLst>
                  <a:path extrusionOk="0" h="7096" w="7690">
                    <a:moveTo>
                      <a:pt x="3848" y="1"/>
                    </a:moveTo>
                    <a:cubicBezTo>
                      <a:pt x="3486" y="1"/>
                      <a:pt x="3124" y="137"/>
                      <a:pt x="2851" y="411"/>
                    </a:cubicBezTo>
                    <a:lnTo>
                      <a:pt x="0" y="3261"/>
                    </a:lnTo>
                    <a:lnTo>
                      <a:pt x="3855" y="7096"/>
                    </a:lnTo>
                    <a:lnTo>
                      <a:pt x="7690" y="3261"/>
                    </a:lnTo>
                    <a:lnTo>
                      <a:pt x="4844" y="411"/>
                    </a:lnTo>
                    <a:cubicBezTo>
                      <a:pt x="4571" y="137"/>
                      <a:pt x="4209" y="1"/>
                      <a:pt x="38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3714340" y="2850055"/>
                <a:ext cx="1715312" cy="1578114"/>
              </a:xfrm>
              <a:custGeom>
                <a:rect b="b" l="l" r="r" t="t"/>
                <a:pathLst>
                  <a:path extrusionOk="0" h="7075" w="7690">
                    <a:moveTo>
                      <a:pt x="3855" y="1"/>
                    </a:moveTo>
                    <a:lnTo>
                      <a:pt x="0" y="3835"/>
                    </a:lnTo>
                    <a:lnTo>
                      <a:pt x="2851" y="6664"/>
                    </a:lnTo>
                    <a:cubicBezTo>
                      <a:pt x="3124" y="6938"/>
                      <a:pt x="3486" y="7074"/>
                      <a:pt x="3848" y="7074"/>
                    </a:cubicBezTo>
                    <a:cubicBezTo>
                      <a:pt x="4209" y="7074"/>
                      <a:pt x="4571" y="6938"/>
                      <a:pt x="4844" y="6664"/>
                    </a:cubicBezTo>
                    <a:lnTo>
                      <a:pt x="7690" y="3835"/>
                    </a:lnTo>
                    <a:lnTo>
                      <a:pt x="38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4574226" y="1994860"/>
                <a:ext cx="1608691" cy="1710609"/>
              </a:xfrm>
              <a:custGeom>
                <a:rect b="b" l="l" r="r" t="t"/>
                <a:pathLst>
                  <a:path extrusionOk="0" h="7669" w="7212">
                    <a:moveTo>
                      <a:pt x="3835" y="0"/>
                    </a:moveTo>
                    <a:lnTo>
                      <a:pt x="0" y="3835"/>
                    </a:lnTo>
                    <a:lnTo>
                      <a:pt x="3835" y="7669"/>
                    </a:lnTo>
                    <a:lnTo>
                      <a:pt x="6664" y="4823"/>
                    </a:lnTo>
                    <a:cubicBezTo>
                      <a:pt x="7211" y="4276"/>
                      <a:pt x="7211" y="3377"/>
                      <a:pt x="6664" y="2830"/>
                    </a:cubicBezTo>
                    <a:lnTo>
                      <a:pt x="38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3044498" y="3217205"/>
                <a:ext cx="1231947" cy="1227472"/>
              </a:xfrm>
              <a:custGeom>
                <a:rect b="b" l="l" r="r" t="t"/>
                <a:pathLst>
                  <a:path extrusionOk="0" h="5503" w="5523">
                    <a:moveTo>
                      <a:pt x="2803" y="1"/>
                    </a:moveTo>
                    <a:cubicBezTo>
                      <a:pt x="1273" y="1"/>
                      <a:pt x="0" y="1226"/>
                      <a:pt x="0" y="2762"/>
                    </a:cubicBezTo>
                    <a:cubicBezTo>
                      <a:pt x="21" y="4271"/>
                      <a:pt x="1252" y="5502"/>
                      <a:pt x="2740" y="5502"/>
                    </a:cubicBezTo>
                    <a:cubicBezTo>
                      <a:pt x="4276" y="5502"/>
                      <a:pt x="5523" y="4229"/>
                      <a:pt x="5523" y="2694"/>
                    </a:cubicBezTo>
                    <a:lnTo>
                      <a:pt x="5523" y="395"/>
                    </a:lnTo>
                    <a:cubicBezTo>
                      <a:pt x="5523" y="174"/>
                      <a:pt x="5328" y="1"/>
                      <a:pt x="5107" y="1"/>
                    </a:cubicBezTo>
                    <a:close/>
                  </a:path>
                </a:pathLst>
              </a:custGeom>
              <a:solidFill>
                <a:srgbClr val="53BB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>
                <a:off x="3044498" y="1378780"/>
                <a:ext cx="1231947" cy="1227472"/>
              </a:xfrm>
              <a:custGeom>
                <a:rect b="b" l="l" r="r" t="t"/>
                <a:pathLst>
                  <a:path extrusionOk="0" h="5503" w="5523">
                    <a:moveTo>
                      <a:pt x="2777" y="1"/>
                    </a:moveTo>
                    <a:cubicBezTo>
                      <a:pt x="2765" y="1"/>
                      <a:pt x="2753" y="1"/>
                      <a:pt x="2740" y="1"/>
                    </a:cubicBezTo>
                    <a:cubicBezTo>
                      <a:pt x="1252" y="1"/>
                      <a:pt x="21" y="1227"/>
                      <a:pt x="0" y="2741"/>
                    </a:cubicBezTo>
                    <a:cubicBezTo>
                      <a:pt x="0" y="4277"/>
                      <a:pt x="1273" y="5503"/>
                      <a:pt x="2803" y="5503"/>
                    </a:cubicBezTo>
                    <a:lnTo>
                      <a:pt x="5107" y="5503"/>
                    </a:lnTo>
                    <a:cubicBezTo>
                      <a:pt x="5328" y="5503"/>
                      <a:pt x="5523" y="5329"/>
                      <a:pt x="5523" y="5087"/>
                    </a:cubicBezTo>
                    <a:lnTo>
                      <a:pt x="5523" y="2804"/>
                    </a:lnTo>
                    <a:cubicBezTo>
                      <a:pt x="5523" y="1286"/>
                      <a:pt x="4296" y="1"/>
                      <a:pt x="2777" y="1"/>
                    </a:cubicBezTo>
                    <a:close/>
                  </a:path>
                </a:pathLst>
              </a:custGeom>
              <a:solidFill>
                <a:srgbClr val="256F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>
                <a:off x="4882714" y="3217205"/>
                <a:ext cx="1227262" cy="1227472"/>
              </a:xfrm>
              <a:custGeom>
                <a:rect b="b" l="l" r="r" t="t"/>
                <a:pathLst>
                  <a:path extrusionOk="0" h="5503" w="5502">
                    <a:moveTo>
                      <a:pt x="395" y="1"/>
                    </a:moveTo>
                    <a:cubicBezTo>
                      <a:pt x="174" y="1"/>
                      <a:pt x="1" y="174"/>
                      <a:pt x="1" y="395"/>
                    </a:cubicBezTo>
                    <a:lnTo>
                      <a:pt x="1" y="2694"/>
                    </a:lnTo>
                    <a:cubicBezTo>
                      <a:pt x="1" y="4229"/>
                      <a:pt x="1226" y="5502"/>
                      <a:pt x="2762" y="5502"/>
                    </a:cubicBezTo>
                    <a:cubicBezTo>
                      <a:pt x="4271" y="5502"/>
                      <a:pt x="5476" y="4271"/>
                      <a:pt x="5502" y="2762"/>
                    </a:cubicBezTo>
                    <a:cubicBezTo>
                      <a:pt x="5502" y="1226"/>
                      <a:pt x="4229" y="1"/>
                      <a:pt x="2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4882714" y="1378780"/>
                <a:ext cx="1227262" cy="1227472"/>
              </a:xfrm>
              <a:custGeom>
                <a:rect b="b" l="l" r="r" t="t"/>
                <a:pathLst>
                  <a:path extrusionOk="0" h="5503" w="5502">
                    <a:moveTo>
                      <a:pt x="2725" y="1"/>
                    </a:moveTo>
                    <a:cubicBezTo>
                      <a:pt x="1206" y="1"/>
                      <a:pt x="1" y="1286"/>
                      <a:pt x="1" y="2804"/>
                    </a:cubicBezTo>
                    <a:lnTo>
                      <a:pt x="1" y="5087"/>
                    </a:lnTo>
                    <a:cubicBezTo>
                      <a:pt x="1" y="5329"/>
                      <a:pt x="174" y="5503"/>
                      <a:pt x="395" y="5503"/>
                    </a:cubicBezTo>
                    <a:lnTo>
                      <a:pt x="2693" y="5503"/>
                    </a:lnTo>
                    <a:cubicBezTo>
                      <a:pt x="4229" y="5503"/>
                      <a:pt x="5502" y="4277"/>
                      <a:pt x="5502" y="2741"/>
                    </a:cubicBezTo>
                    <a:cubicBezTo>
                      <a:pt x="5476" y="1227"/>
                      <a:pt x="4271" y="1"/>
                      <a:pt x="2762" y="1"/>
                    </a:cubicBezTo>
                    <a:cubicBezTo>
                      <a:pt x="2750" y="1"/>
                      <a:pt x="2737" y="1"/>
                      <a:pt x="2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3709655" y="2001328"/>
                <a:ext cx="1725796" cy="1697449"/>
              </a:xfrm>
              <a:custGeom>
                <a:rect b="b" l="l" r="r" t="t"/>
                <a:pathLst>
                  <a:path extrusionOk="0" h="7610" w="7737">
                    <a:moveTo>
                      <a:pt x="3874" y="0"/>
                    </a:moveTo>
                    <a:cubicBezTo>
                      <a:pt x="3679" y="0"/>
                      <a:pt x="3482" y="71"/>
                      <a:pt x="3329" y="213"/>
                    </a:cubicBezTo>
                    <a:lnTo>
                      <a:pt x="284" y="3259"/>
                    </a:lnTo>
                    <a:cubicBezTo>
                      <a:pt x="0" y="3564"/>
                      <a:pt x="0" y="4047"/>
                      <a:pt x="284" y="4331"/>
                    </a:cubicBezTo>
                    <a:lnTo>
                      <a:pt x="3329" y="7377"/>
                    </a:lnTo>
                    <a:cubicBezTo>
                      <a:pt x="3482" y="7532"/>
                      <a:pt x="3679" y="7609"/>
                      <a:pt x="3874" y="7609"/>
                    </a:cubicBezTo>
                    <a:cubicBezTo>
                      <a:pt x="4068" y="7609"/>
                      <a:pt x="4260" y="7532"/>
                      <a:pt x="4402" y="7377"/>
                    </a:cubicBezTo>
                    <a:lnTo>
                      <a:pt x="7448" y="4331"/>
                    </a:lnTo>
                    <a:cubicBezTo>
                      <a:pt x="7737" y="4047"/>
                      <a:pt x="7737" y="3564"/>
                      <a:pt x="7448" y="3259"/>
                    </a:cubicBezTo>
                    <a:lnTo>
                      <a:pt x="4402" y="213"/>
                    </a:lnTo>
                    <a:cubicBezTo>
                      <a:pt x="4260" y="71"/>
                      <a:pt x="4068" y="0"/>
                      <a:pt x="38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3"/>
            <p:cNvGrpSpPr/>
            <p:nvPr/>
          </p:nvGrpSpPr>
          <p:grpSpPr>
            <a:xfrm>
              <a:off x="3472013" y="1732199"/>
              <a:ext cx="2269439" cy="2302377"/>
              <a:chOff x="3472013" y="1732199"/>
              <a:chExt cx="2269439" cy="2302377"/>
            </a:xfrm>
          </p:grpSpPr>
          <p:grpSp>
            <p:nvGrpSpPr>
              <p:cNvPr id="479" name="Google Shape;479;p23"/>
              <p:cNvGrpSpPr/>
              <p:nvPr/>
            </p:nvGrpSpPr>
            <p:grpSpPr>
              <a:xfrm>
                <a:off x="3488307" y="1759254"/>
                <a:ext cx="354753" cy="349292"/>
                <a:chOff x="2777520" y="2943383"/>
                <a:chExt cx="364485" cy="358874"/>
              </a:xfrm>
            </p:grpSpPr>
            <p:sp>
              <p:nvSpPr>
                <p:cNvPr id="480" name="Google Shape;480;p23"/>
                <p:cNvSpPr/>
                <p:nvPr/>
              </p:nvSpPr>
              <p:spPr>
                <a:xfrm>
                  <a:off x="3089565" y="3131776"/>
                  <a:ext cx="52439" cy="38844"/>
                </a:xfrm>
                <a:custGeom>
                  <a:rect b="b" l="l" r="r" t="t"/>
                  <a:pathLst>
                    <a:path extrusionOk="0" h="180" w="243">
                      <a:moveTo>
                        <a:pt x="64" y="0"/>
                      </a:moveTo>
                      <a:cubicBezTo>
                        <a:pt x="43" y="0"/>
                        <a:pt x="22" y="0"/>
                        <a:pt x="22" y="27"/>
                      </a:cubicBezTo>
                      <a:lnTo>
                        <a:pt x="22" y="69"/>
                      </a:lnTo>
                      <a:lnTo>
                        <a:pt x="22" y="111"/>
                      </a:lnTo>
                      <a:cubicBezTo>
                        <a:pt x="1" y="132"/>
                        <a:pt x="22" y="158"/>
                        <a:pt x="43" y="158"/>
                      </a:cubicBezTo>
                      <a:cubicBezTo>
                        <a:pt x="43" y="158"/>
                        <a:pt x="64" y="158"/>
                        <a:pt x="111" y="179"/>
                      </a:cubicBezTo>
                      <a:lnTo>
                        <a:pt x="174" y="179"/>
                      </a:lnTo>
                      <a:cubicBezTo>
                        <a:pt x="195" y="179"/>
                        <a:pt x="216" y="179"/>
                        <a:pt x="216" y="158"/>
                      </a:cubicBezTo>
                      <a:lnTo>
                        <a:pt x="216" y="111"/>
                      </a:lnTo>
                      <a:cubicBezTo>
                        <a:pt x="216" y="90"/>
                        <a:pt x="243" y="69"/>
                        <a:pt x="243" y="69"/>
                      </a:cubicBezTo>
                      <a:cubicBezTo>
                        <a:pt x="243" y="48"/>
                        <a:pt x="216" y="27"/>
                        <a:pt x="195" y="27"/>
                      </a:cubicBezTo>
                      <a:cubicBezTo>
                        <a:pt x="195" y="27"/>
                        <a:pt x="174" y="27"/>
                        <a:pt x="132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81" name="Google Shape;481;p23"/>
                <p:cNvSpPr/>
                <p:nvPr/>
              </p:nvSpPr>
              <p:spPr>
                <a:xfrm>
                  <a:off x="3089565" y="3122712"/>
                  <a:ext cx="24170" cy="56971"/>
                </a:xfrm>
                <a:custGeom>
                  <a:rect b="b" l="l" r="r" t="t"/>
                  <a:pathLst>
                    <a:path extrusionOk="0" h="264" w="112">
                      <a:moveTo>
                        <a:pt x="43" y="0"/>
                      </a:moveTo>
                      <a:lnTo>
                        <a:pt x="22" y="21"/>
                      </a:lnTo>
                      <a:lnTo>
                        <a:pt x="22" y="111"/>
                      </a:lnTo>
                      <a:cubicBezTo>
                        <a:pt x="22" y="132"/>
                        <a:pt x="1" y="174"/>
                        <a:pt x="1" y="200"/>
                      </a:cubicBezTo>
                      <a:lnTo>
                        <a:pt x="1" y="221"/>
                      </a:lnTo>
                      <a:lnTo>
                        <a:pt x="64" y="263"/>
                      </a:lnTo>
                      <a:cubicBezTo>
                        <a:pt x="64" y="263"/>
                        <a:pt x="64" y="242"/>
                        <a:pt x="85" y="221"/>
                      </a:cubicBezTo>
                      <a:cubicBezTo>
                        <a:pt x="85" y="200"/>
                        <a:pt x="85" y="153"/>
                        <a:pt x="111" y="132"/>
                      </a:cubicBezTo>
                      <a:lnTo>
                        <a:pt x="111" y="42"/>
                      </a:ln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82" name="Google Shape;482;p23"/>
                <p:cNvSpPr/>
                <p:nvPr/>
              </p:nvSpPr>
              <p:spPr>
                <a:xfrm>
                  <a:off x="3070359" y="3179468"/>
                  <a:ext cx="52439" cy="49850"/>
                </a:xfrm>
                <a:custGeom>
                  <a:rect b="b" l="l" r="r" t="t"/>
                  <a:pathLst>
                    <a:path extrusionOk="0" h="231" w="243">
                      <a:moveTo>
                        <a:pt x="90" y="0"/>
                      </a:moveTo>
                      <a:cubicBezTo>
                        <a:pt x="90" y="0"/>
                        <a:pt x="69" y="0"/>
                        <a:pt x="42" y="21"/>
                      </a:cubicBezTo>
                      <a:lnTo>
                        <a:pt x="0" y="111"/>
                      </a:lnTo>
                      <a:lnTo>
                        <a:pt x="0" y="153"/>
                      </a:lnTo>
                      <a:cubicBezTo>
                        <a:pt x="0" y="153"/>
                        <a:pt x="42" y="174"/>
                        <a:pt x="69" y="174"/>
                      </a:cubicBezTo>
                      <a:cubicBezTo>
                        <a:pt x="90" y="200"/>
                        <a:pt x="132" y="221"/>
                        <a:pt x="132" y="221"/>
                      </a:cubicBezTo>
                      <a:cubicBezTo>
                        <a:pt x="132" y="228"/>
                        <a:pt x="134" y="230"/>
                        <a:pt x="138" y="230"/>
                      </a:cubicBezTo>
                      <a:cubicBezTo>
                        <a:pt x="146" y="230"/>
                        <a:pt x="160" y="221"/>
                        <a:pt x="174" y="221"/>
                      </a:cubicBezTo>
                      <a:lnTo>
                        <a:pt x="221" y="132"/>
                      </a:lnTo>
                      <a:cubicBezTo>
                        <a:pt x="242" y="111"/>
                        <a:pt x="221" y="90"/>
                        <a:pt x="221" y="90"/>
                      </a:cubicBezTo>
                      <a:cubicBezTo>
                        <a:pt x="221" y="90"/>
                        <a:pt x="174" y="69"/>
                        <a:pt x="153" y="42"/>
                      </a:cubicBezTo>
                      <a:cubicBezTo>
                        <a:pt x="132" y="21"/>
                        <a:pt x="90" y="0"/>
                        <a:pt x="90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83" name="Google Shape;483;p23"/>
                <p:cNvSpPr/>
                <p:nvPr/>
              </p:nvSpPr>
              <p:spPr>
                <a:xfrm>
                  <a:off x="3061296" y="3170404"/>
                  <a:ext cx="42081" cy="56971"/>
                </a:xfrm>
                <a:custGeom>
                  <a:rect b="b" l="l" r="r" t="t"/>
                  <a:pathLst>
                    <a:path extrusionOk="0" h="264" w="195">
                      <a:moveTo>
                        <a:pt x="132" y="0"/>
                      </a:moveTo>
                      <a:cubicBezTo>
                        <a:pt x="132" y="0"/>
                        <a:pt x="111" y="63"/>
                        <a:pt x="63" y="111"/>
                      </a:cubicBezTo>
                      <a:cubicBezTo>
                        <a:pt x="63" y="132"/>
                        <a:pt x="42" y="153"/>
                        <a:pt x="21" y="174"/>
                      </a:cubicBezTo>
                      <a:lnTo>
                        <a:pt x="0" y="195"/>
                      </a:lnTo>
                      <a:lnTo>
                        <a:pt x="63" y="263"/>
                      </a:lnTo>
                      <a:cubicBezTo>
                        <a:pt x="63" y="263"/>
                        <a:pt x="63" y="242"/>
                        <a:pt x="84" y="216"/>
                      </a:cubicBezTo>
                      <a:cubicBezTo>
                        <a:pt x="111" y="195"/>
                        <a:pt x="132" y="174"/>
                        <a:pt x="132" y="153"/>
                      </a:cubicBezTo>
                      <a:cubicBezTo>
                        <a:pt x="174" y="84"/>
                        <a:pt x="195" y="42"/>
                        <a:pt x="195" y="42"/>
                      </a:cubicBezTo>
                      <a:lnTo>
                        <a:pt x="132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84" name="Google Shape;484;p23"/>
                <p:cNvSpPr/>
                <p:nvPr/>
              </p:nvSpPr>
              <p:spPr>
                <a:xfrm>
                  <a:off x="3028278" y="3222627"/>
                  <a:ext cx="51360" cy="50066"/>
                </a:xfrm>
                <a:custGeom>
                  <a:rect b="b" l="l" r="r" t="t"/>
                  <a:pathLst>
                    <a:path extrusionOk="0" h="232" w="238">
                      <a:moveTo>
                        <a:pt x="106" y="0"/>
                      </a:moveTo>
                      <a:lnTo>
                        <a:pt x="22" y="63"/>
                      </a:lnTo>
                      <a:cubicBezTo>
                        <a:pt x="22" y="63"/>
                        <a:pt x="1" y="84"/>
                        <a:pt x="22" y="105"/>
                      </a:cubicBezTo>
                      <a:cubicBezTo>
                        <a:pt x="22" y="105"/>
                        <a:pt x="43" y="132"/>
                        <a:pt x="64" y="153"/>
                      </a:cubicBezTo>
                      <a:cubicBezTo>
                        <a:pt x="85" y="195"/>
                        <a:pt x="106" y="216"/>
                        <a:pt x="106" y="216"/>
                      </a:cubicBezTo>
                      <a:cubicBezTo>
                        <a:pt x="106" y="226"/>
                        <a:pt x="112" y="232"/>
                        <a:pt x="122" y="232"/>
                      </a:cubicBezTo>
                      <a:cubicBezTo>
                        <a:pt x="131" y="232"/>
                        <a:pt x="143" y="226"/>
                        <a:pt x="153" y="216"/>
                      </a:cubicBezTo>
                      <a:cubicBezTo>
                        <a:pt x="153" y="216"/>
                        <a:pt x="174" y="216"/>
                        <a:pt x="195" y="195"/>
                      </a:cubicBezTo>
                      <a:cubicBezTo>
                        <a:pt x="216" y="195"/>
                        <a:pt x="216" y="174"/>
                        <a:pt x="216" y="174"/>
                      </a:cubicBezTo>
                      <a:cubicBezTo>
                        <a:pt x="237" y="153"/>
                        <a:pt x="237" y="132"/>
                        <a:pt x="237" y="132"/>
                      </a:cubicBezTo>
                      <a:cubicBezTo>
                        <a:pt x="237" y="132"/>
                        <a:pt x="216" y="84"/>
                        <a:pt x="195" y="63"/>
                      </a:cubicBezTo>
                      <a:cubicBezTo>
                        <a:pt x="174" y="42"/>
                        <a:pt x="153" y="0"/>
                        <a:pt x="15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85" name="Google Shape;485;p23"/>
                <p:cNvSpPr/>
                <p:nvPr/>
              </p:nvSpPr>
              <p:spPr>
                <a:xfrm>
                  <a:off x="3022668" y="3212269"/>
                  <a:ext cx="52439" cy="47908"/>
                </a:xfrm>
                <a:custGeom>
                  <a:rect b="b" l="l" r="r" t="t"/>
                  <a:pathLst>
                    <a:path extrusionOk="0" h="222" w="243">
                      <a:moveTo>
                        <a:pt x="179" y="1"/>
                      </a:moveTo>
                      <a:cubicBezTo>
                        <a:pt x="179" y="1"/>
                        <a:pt x="132" y="48"/>
                        <a:pt x="90" y="90"/>
                      </a:cubicBezTo>
                      <a:cubicBezTo>
                        <a:pt x="48" y="111"/>
                        <a:pt x="0" y="132"/>
                        <a:pt x="0" y="132"/>
                      </a:cubicBezTo>
                      <a:lnTo>
                        <a:pt x="27" y="222"/>
                      </a:lnTo>
                      <a:cubicBezTo>
                        <a:pt x="27" y="222"/>
                        <a:pt x="90" y="180"/>
                        <a:pt x="132" y="153"/>
                      </a:cubicBezTo>
                      <a:cubicBezTo>
                        <a:pt x="200" y="111"/>
                        <a:pt x="242" y="69"/>
                        <a:pt x="242" y="69"/>
                      </a:cubicBezTo>
                      <a:lnTo>
                        <a:pt x="179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86" name="Google Shape;486;p23"/>
                <p:cNvSpPr/>
                <p:nvPr/>
              </p:nvSpPr>
              <p:spPr>
                <a:xfrm>
                  <a:off x="2980587" y="3248523"/>
                  <a:ext cx="47908" cy="49202"/>
                </a:xfrm>
                <a:custGeom>
                  <a:rect b="b" l="l" r="r" t="t"/>
                  <a:pathLst>
                    <a:path extrusionOk="0" h="228" w="222">
                      <a:moveTo>
                        <a:pt x="137" y="1"/>
                      </a:moveTo>
                      <a:cubicBezTo>
                        <a:pt x="134" y="1"/>
                        <a:pt x="132" y="4"/>
                        <a:pt x="132" y="12"/>
                      </a:cubicBezTo>
                      <a:lnTo>
                        <a:pt x="90" y="12"/>
                      </a:lnTo>
                      <a:cubicBezTo>
                        <a:pt x="64" y="33"/>
                        <a:pt x="22" y="33"/>
                        <a:pt x="22" y="33"/>
                      </a:cubicBezTo>
                      <a:cubicBezTo>
                        <a:pt x="22" y="33"/>
                        <a:pt x="1" y="54"/>
                        <a:pt x="1" y="75"/>
                      </a:cubicBezTo>
                      <a:cubicBezTo>
                        <a:pt x="1" y="75"/>
                        <a:pt x="22" y="96"/>
                        <a:pt x="22" y="143"/>
                      </a:cubicBezTo>
                      <a:cubicBezTo>
                        <a:pt x="43" y="164"/>
                        <a:pt x="43" y="206"/>
                        <a:pt x="43" y="206"/>
                      </a:cubicBezTo>
                      <a:cubicBezTo>
                        <a:pt x="43" y="206"/>
                        <a:pt x="64" y="227"/>
                        <a:pt x="90" y="227"/>
                      </a:cubicBezTo>
                      <a:lnTo>
                        <a:pt x="174" y="206"/>
                      </a:lnTo>
                      <a:cubicBezTo>
                        <a:pt x="195" y="185"/>
                        <a:pt x="222" y="164"/>
                        <a:pt x="195" y="164"/>
                      </a:cubicBezTo>
                      <a:cubicBezTo>
                        <a:pt x="195" y="164"/>
                        <a:pt x="195" y="117"/>
                        <a:pt x="174" y="96"/>
                      </a:cubicBezTo>
                      <a:lnTo>
                        <a:pt x="174" y="33"/>
                      </a:lnTo>
                      <a:cubicBezTo>
                        <a:pt x="160" y="18"/>
                        <a:pt x="145" y="1"/>
                        <a:pt x="137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87" name="Google Shape;487;p23"/>
                <p:cNvSpPr/>
                <p:nvPr/>
              </p:nvSpPr>
              <p:spPr>
                <a:xfrm>
                  <a:off x="2971523" y="3240755"/>
                  <a:ext cx="56971" cy="33017"/>
                </a:xfrm>
                <a:custGeom>
                  <a:rect b="b" l="l" r="r" t="t"/>
                  <a:pathLst>
                    <a:path extrusionOk="0" h="153" w="264">
                      <a:moveTo>
                        <a:pt x="237" y="0"/>
                      </a:moveTo>
                      <a:cubicBezTo>
                        <a:pt x="237" y="0"/>
                        <a:pt x="216" y="21"/>
                        <a:pt x="195" y="21"/>
                      </a:cubicBezTo>
                      <a:cubicBezTo>
                        <a:pt x="174" y="21"/>
                        <a:pt x="153" y="48"/>
                        <a:pt x="132" y="48"/>
                      </a:cubicBezTo>
                      <a:cubicBezTo>
                        <a:pt x="85" y="69"/>
                        <a:pt x="64" y="69"/>
                        <a:pt x="43" y="69"/>
                      </a:cubicBezTo>
                      <a:lnTo>
                        <a:pt x="1" y="69"/>
                      </a:lnTo>
                      <a:lnTo>
                        <a:pt x="22" y="153"/>
                      </a:lnTo>
                      <a:lnTo>
                        <a:pt x="64" y="153"/>
                      </a:lnTo>
                      <a:cubicBezTo>
                        <a:pt x="85" y="153"/>
                        <a:pt x="106" y="132"/>
                        <a:pt x="153" y="132"/>
                      </a:cubicBezTo>
                      <a:cubicBezTo>
                        <a:pt x="174" y="132"/>
                        <a:pt x="195" y="111"/>
                        <a:pt x="237" y="111"/>
                      </a:cubicBezTo>
                      <a:lnTo>
                        <a:pt x="264" y="9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88" name="Google Shape;488;p23"/>
                <p:cNvSpPr/>
                <p:nvPr/>
              </p:nvSpPr>
              <p:spPr>
                <a:xfrm>
                  <a:off x="2928363" y="3255429"/>
                  <a:ext cx="37765" cy="46829"/>
                </a:xfrm>
                <a:custGeom>
                  <a:rect b="b" l="l" r="r" t="t"/>
                  <a:pathLst>
                    <a:path extrusionOk="0" h="217" w="175">
                      <a:moveTo>
                        <a:pt x="43" y="1"/>
                      </a:moveTo>
                      <a:cubicBezTo>
                        <a:pt x="22" y="1"/>
                        <a:pt x="1" y="1"/>
                        <a:pt x="1" y="22"/>
                      </a:cubicBezTo>
                      <a:lnTo>
                        <a:pt x="1" y="85"/>
                      </a:lnTo>
                      <a:lnTo>
                        <a:pt x="1" y="174"/>
                      </a:lnTo>
                      <a:cubicBezTo>
                        <a:pt x="1" y="174"/>
                        <a:pt x="1" y="195"/>
                        <a:pt x="22" y="195"/>
                      </a:cubicBezTo>
                      <a:cubicBezTo>
                        <a:pt x="22" y="195"/>
                        <a:pt x="43" y="216"/>
                        <a:pt x="69" y="216"/>
                      </a:cubicBezTo>
                      <a:lnTo>
                        <a:pt x="111" y="216"/>
                      </a:lnTo>
                      <a:cubicBezTo>
                        <a:pt x="132" y="216"/>
                        <a:pt x="153" y="195"/>
                        <a:pt x="153" y="174"/>
                      </a:cubicBezTo>
                      <a:lnTo>
                        <a:pt x="153" y="111"/>
                      </a:lnTo>
                      <a:cubicBezTo>
                        <a:pt x="174" y="85"/>
                        <a:pt x="174" y="43"/>
                        <a:pt x="174" y="43"/>
                      </a:cubicBezTo>
                      <a:cubicBezTo>
                        <a:pt x="174" y="22"/>
                        <a:pt x="153" y="1"/>
                        <a:pt x="132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>
                  <a:off x="2919300" y="3250897"/>
                  <a:ext cx="56971" cy="22875"/>
                </a:xfrm>
                <a:custGeom>
                  <a:rect b="b" l="l" r="r" t="t"/>
                  <a:pathLst>
                    <a:path extrusionOk="0" h="106" w="264">
                      <a:moveTo>
                        <a:pt x="22" y="1"/>
                      </a:moveTo>
                      <a:lnTo>
                        <a:pt x="1" y="85"/>
                      </a:lnTo>
                      <a:lnTo>
                        <a:pt x="43" y="85"/>
                      </a:lnTo>
                      <a:cubicBezTo>
                        <a:pt x="64" y="106"/>
                        <a:pt x="85" y="106"/>
                        <a:pt x="132" y="106"/>
                      </a:cubicBezTo>
                      <a:lnTo>
                        <a:pt x="264" y="106"/>
                      </a:lnTo>
                      <a:lnTo>
                        <a:pt x="243" y="22"/>
                      </a:lnTo>
                      <a:lnTo>
                        <a:pt x="43" y="22"/>
                      </a:lnTo>
                      <a:cubicBezTo>
                        <a:pt x="43" y="1"/>
                        <a:pt x="2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0" name="Google Shape;490;p23"/>
                <p:cNvSpPr/>
                <p:nvPr/>
              </p:nvSpPr>
              <p:spPr>
                <a:xfrm>
                  <a:off x="2867076" y="3236223"/>
                  <a:ext cx="47908" cy="52439"/>
                </a:xfrm>
                <a:custGeom>
                  <a:rect b="b" l="l" r="r" t="t"/>
                  <a:pathLst>
                    <a:path extrusionOk="0" h="243" w="222">
                      <a:moveTo>
                        <a:pt x="111" y="0"/>
                      </a:moveTo>
                      <a:cubicBezTo>
                        <a:pt x="90" y="0"/>
                        <a:pt x="64" y="0"/>
                        <a:pt x="64" y="21"/>
                      </a:cubicBezTo>
                      <a:cubicBezTo>
                        <a:pt x="64" y="21"/>
                        <a:pt x="43" y="42"/>
                        <a:pt x="43" y="90"/>
                      </a:cubicBezTo>
                      <a:cubicBezTo>
                        <a:pt x="22" y="111"/>
                        <a:pt x="1" y="153"/>
                        <a:pt x="1" y="153"/>
                      </a:cubicBezTo>
                      <a:cubicBezTo>
                        <a:pt x="1" y="153"/>
                        <a:pt x="1" y="174"/>
                        <a:pt x="22" y="200"/>
                      </a:cubicBezTo>
                      <a:lnTo>
                        <a:pt x="111" y="242"/>
                      </a:lnTo>
                      <a:cubicBezTo>
                        <a:pt x="111" y="242"/>
                        <a:pt x="153" y="242"/>
                        <a:pt x="153" y="221"/>
                      </a:cubicBezTo>
                      <a:cubicBezTo>
                        <a:pt x="153" y="221"/>
                        <a:pt x="174" y="174"/>
                        <a:pt x="174" y="153"/>
                      </a:cubicBezTo>
                      <a:cubicBezTo>
                        <a:pt x="195" y="132"/>
                        <a:pt x="222" y="90"/>
                        <a:pt x="222" y="90"/>
                      </a:cubicBezTo>
                      <a:cubicBezTo>
                        <a:pt x="222" y="69"/>
                        <a:pt x="222" y="69"/>
                        <a:pt x="195" y="42"/>
                      </a:cubicBezTo>
                      <a:lnTo>
                        <a:pt x="111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1" name="Google Shape;491;p23"/>
                <p:cNvSpPr/>
                <p:nvPr/>
              </p:nvSpPr>
              <p:spPr>
                <a:xfrm>
                  <a:off x="2867076" y="3231691"/>
                  <a:ext cx="56971" cy="37549"/>
                </a:xfrm>
                <a:custGeom>
                  <a:rect b="b" l="l" r="r" t="t"/>
                  <a:pathLst>
                    <a:path extrusionOk="0" h="174" w="264">
                      <a:moveTo>
                        <a:pt x="43" y="0"/>
                      </a:moveTo>
                      <a:lnTo>
                        <a:pt x="1" y="63"/>
                      </a:lnTo>
                      <a:cubicBezTo>
                        <a:pt x="1" y="63"/>
                        <a:pt x="22" y="63"/>
                        <a:pt x="43" y="90"/>
                      </a:cubicBezTo>
                      <a:cubicBezTo>
                        <a:pt x="64" y="90"/>
                        <a:pt x="90" y="111"/>
                        <a:pt x="111" y="132"/>
                      </a:cubicBezTo>
                      <a:lnTo>
                        <a:pt x="243" y="174"/>
                      </a:lnTo>
                      <a:lnTo>
                        <a:pt x="264" y="90"/>
                      </a:lnTo>
                      <a:cubicBezTo>
                        <a:pt x="264" y="90"/>
                        <a:pt x="195" y="90"/>
                        <a:pt x="153" y="42"/>
                      </a:cubicBezTo>
                      <a:cubicBezTo>
                        <a:pt x="132" y="42"/>
                        <a:pt x="111" y="21"/>
                        <a:pt x="90" y="21"/>
                      </a:cubicBezTo>
                      <a:cubicBezTo>
                        <a:pt x="64" y="0"/>
                        <a:pt x="43" y="0"/>
                        <a:pt x="4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>
                  <a:off x="2819385" y="3203206"/>
                  <a:ext cx="52439" cy="51360"/>
                </a:xfrm>
                <a:custGeom>
                  <a:rect b="b" l="l" r="r" t="t"/>
                  <a:pathLst>
                    <a:path extrusionOk="0" h="238" w="243">
                      <a:moveTo>
                        <a:pt x="111" y="1"/>
                      </a:moveTo>
                      <a:cubicBezTo>
                        <a:pt x="111" y="1"/>
                        <a:pt x="90" y="22"/>
                        <a:pt x="69" y="43"/>
                      </a:cubicBezTo>
                      <a:cubicBezTo>
                        <a:pt x="48" y="64"/>
                        <a:pt x="1" y="111"/>
                        <a:pt x="1" y="111"/>
                      </a:cubicBezTo>
                      <a:lnTo>
                        <a:pt x="1" y="153"/>
                      </a:lnTo>
                      <a:cubicBezTo>
                        <a:pt x="1" y="153"/>
                        <a:pt x="22" y="174"/>
                        <a:pt x="48" y="174"/>
                      </a:cubicBezTo>
                      <a:cubicBezTo>
                        <a:pt x="48" y="195"/>
                        <a:pt x="69" y="222"/>
                        <a:pt x="69" y="222"/>
                      </a:cubicBezTo>
                      <a:cubicBezTo>
                        <a:pt x="80" y="232"/>
                        <a:pt x="90" y="237"/>
                        <a:pt x="98" y="237"/>
                      </a:cubicBezTo>
                      <a:cubicBezTo>
                        <a:pt x="106" y="237"/>
                        <a:pt x="111" y="232"/>
                        <a:pt x="111" y="222"/>
                      </a:cubicBezTo>
                      <a:cubicBezTo>
                        <a:pt x="111" y="222"/>
                        <a:pt x="153" y="195"/>
                        <a:pt x="180" y="174"/>
                      </a:cubicBezTo>
                      <a:cubicBezTo>
                        <a:pt x="201" y="153"/>
                        <a:pt x="222" y="132"/>
                        <a:pt x="222" y="132"/>
                      </a:cubicBezTo>
                      <a:cubicBezTo>
                        <a:pt x="243" y="111"/>
                        <a:pt x="243" y="90"/>
                        <a:pt x="222" y="90"/>
                      </a:cubicBez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>
                  <a:off x="2829743" y="3194142"/>
                  <a:ext cx="46613" cy="51360"/>
                </a:xfrm>
                <a:custGeom>
                  <a:rect b="b" l="l" r="r" t="t"/>
                  <a:pathLst>
                    <a:path extrusionOk="0" h="238" w="216">
                      <a:moveTo>
                        <a:pt x="63" y="1"/>
                      </a:moveTo>
                      <a:lnTo>
                        <a:pt x="0" y="43"/>
                      </a:lnTo>
                      <a:cubicBezTo>
                        <a:pt x="0" y="43"/>
                        <a:pt x="42" y="85"/>
                        <a:pt x="84" y="153"/>
                      </a:cubicBezTo>
                      <a:lnTo>
                        <a:pt x="174" y="237"/>
                      </a:lnTo>
                      <a:lnTo>
                        <a:pt x="216" y="174"/>
                      </a:lnTo>
                      <a:cubicBezTo>
                        <a:pt x="216" y="174"/>
                        <a:pt x="174" y="132"/>
                        <a:pt x="132" y="85"/>
                      </a:cubicBezTo>
                      <a:cubicBezTo>
                        <a:pt x="105" y="43"/>
                        <a:pt x="63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4" name="Google Shape;494;p23"/>
                <p:cNvSpPr/>
                <p:nvPr/>
              </p:nvSpPr>
              <p:spPr>
                <a:xfrm>
                  <a:off x="2786583" y="3155514"/>
                  <a:ext cx="52439" cy="45318"/>
                </a:xfrm>
                <a:custGeom>
                  <a:rect b="b" l="l" r="r" t="t"/>
                  <a:pathLst>
                    <a:path extrusionOk="0" h="210" w="243">
                      <a:moveTo>
                        <a:pt x="153" y="1"/>
                      </a:moveTo>
                      <a:cubicBezTo>
                        <a:pt x="153" y="1"/>
                        <a:pt x="132" y="22"/>
                        <a:pt x="90" y="22"/>
                      </a:cubicBezTo>
                      <a:cubicBezTo>
                        <a:pt x="69" y="48"/>
                        <a:pt x="21" y="69"/>
                        <a:pt x="21" y="69"/>
                      </a:cubicBezTo>
                      <a:cubicBezTo>
                        <a:pt x="21" y="69"/>
                        <a:pt x="0" y="90"/>
                        <a:pt x="0" y="111"/>
                      </a:cubicBezTo>
                      <a:lnTo>
                        <a:pt x="42" y="180"/>
                      </a:lnTo>
                      <a:cubicBezTo>
                        <a:pt x="42" y="194"/>
                        <a:pt x="56" y="209"/>
                        <a:pt x="71" y="209"/>
                      </a:cubicBezTo>
                      <a:cubicBezTo>
                        <a:pt x="77" y="209"/>
                        <a:pt x="84" y="207"/>
                        <a:pt x="90" y="201"/>
                      </a:cubicBezTo>
                      <a:cubicBezTo>
                        <a:pt x="90" y="201"/>
                        <a:pt x="132" y="201"/>
                        <a:pt x="153" y="180"/>
                      </a:cubicBezTo>
                      <a:cubicBezTo>
                        <a:pt x="200" y="180"/>
                        <a:pt x="221" y="153"/>
                        <a:pt x="221" y="153"/>
                      </a:cubicBezTo>
                      <a:cubicBezTo>
                        <a:pt x="242" y="153"/>
                        <a:pt x="242" y="132"/>
                        <a:pt x="242" y="111"/>
                      </a:cubicBezTo>
                      <a:lnTo>
                        <a:pt x="221" y="111"/>
                      </a:lnTo>
                      <a:lnTo>
                        <a:pt x="221" y="69"/>
                      </a:lnTo>
                      <a:cubicBezTo>
                        <a:pt x="221" y="69"/>
                        <a:pt x="221" y="48"/>
                        <a:pt x="200" y="48"/>
                      </a:cubicBezTo>
                      <a:lnTo>
                        <a:pt x="200" y="22"/>
                      </a:lnTo>
                      <a:cubicBezTo>
                        <a:pt x="200" y="1"/>
                        <a:pt x="174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5" name="Google Shape;495;p23"/>
                <p:cNvSpPr/>
                <p:nvPr/>
              </p:nvSpPr>
              <p:spPr>
                <a:xfrm>
                  <a:off x="2810321" y="3146450"/>
                  <a:ext cx="33233" cy="56971"/>
                </a:xfrm>
                <a:custGeom>
                  <a:rect b="b" l="l" r="r" t="t"/>
                  <a:pathLst>
                    <a:path extrusionOk="0" h="264" w="154">
                      <a:moveTo>
                        <a:pt x="64" y="1"/>
                      </a:moveTo>
                      <a:lnTo>
                        <a:pt x="1" y="22"/>
                      </a:lnTo>
                      <a:lnTo>
                        <a:pt x="1" y="64"/>
                      </a:lnTo>
                      <a:cubicBezTo>
                        <a:pt x="1" y="64"/>
                        <a:pt x="1" y="90"/>
                        <a:pt x="22" y="90"/>
                      </a:cubicBezTo>
                      <a:lnTo>
                        <a:pt x="22" y="153"/>
                      </a:lnTo>
                      <a:cubicBezTo>
                        <a:pt x="43" y="174"/>
                        <a:pt x="64" y="195"/>
                        <a:pt x="64" y="222"/>
                      </a:cubicBezTo>
                      <a:cubicBezTo>
                        <a:pt x="90" y="243"/>
                        <a:pt x="90" y="264"/>
                        <a:pt x="90" y="264"/>
                      </a:cubicBezTo>
                      <a:lnTo>
                        <a:pt x="153" y="222"/>
                      </a:lnTo>
                      <a:cubicBezTo>
                        <a:pt x="153" y="222"/>
                        <a:pt x="153" y="195"/>
                        <a:pt x="132" y="174"/>
                      </a:cubicBezTo>
                      <a:cubicBezTo>
                        <a:pt x="132" y="174"/>
                        <a:pt x="111" y="132"/>
                        <a:pt x="111" y="111"/>
                      </a:cubicBezTo>
                      <a:cubicBezTo>
                        <a:pt x="111" y="111"/>
                        <a:pt x="90" y="90"/>
                        <a:pt x="90" y="64"/>
                      </a:cubicBezTo>
                      <a:lnTo>
                        <a:pt x="90" y="43"/>
                      </a:lnTo>
                      <a:cubicBezTo>
                        <a:pt x="90" y="22"/>
                        <a:pt x="64" y="1"/>
                        <a:pt x="64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6" name="Google Shape;496;p23"/>
                <p:cNvSpPr/>
                <p:nvPr/>
              </p:nvSpPr>
              <p:spPr>
                <a:xfrm>
                  <a:off x="2777520" y="3103290"/>
                  <a:ext cx="46613" cy="38844"/>
                </a:xfrm>
                <a:custGeom>
                  <a:rect b="b" l="l" r="r" t="t"/>
                  <a:pathLst>
                    <a:path extrusionOk="0" h="180" w="216">
                      <a:moveTo>
                        <a:pt x="42" y="1"/>
                      </a:moveTo>
                      <a:cubicBezTo>
                        <a:pt x="21" y="1"/>
                        <a:pt x="21" y="27"/>
                        <a:pt x="21" y="48"/>
                      </a:cubicBezTo>
                      <a:cubicBezTo>
                        <a:pt x="21" y="48"/>
                        <a:pt x="21" y="69"/>
                        <a:pt x="0" y="90"/>
                      </a:cubicBezTo>
                      <a:cubicBezTo>
                        <a:pt x="21" y="111"/>
                        <a:pt x="21" y="132"/>
                        <a:pt x="21" y="132"/>
                      </a:cubicBezTo>
                      <a:cubicBezTo>
                        <a:pt x="21" y="151"/>
                        <a:pt x="21" y="167"/>
                        <a:pt x="29" y="167"/>
                      </a:cubicBezTo>
                      <a:cubicBezTo>
                        <a:pt x="32" y="167"/>
                        <a:pt x="36" y="165"/>
                        <a:pt x="42" y="159"/>
                      </a:cubicBezTo>
                      <a:cubicBezTo>
                        <a:pt x="42" y="159"/>
                        <a:pt x="84" y="180"/>
                        <a:pt x="111" y="180"/>
                      </a:cubicBezTo>
                      <a:lnTo>
                        <a:pt x="195" y="180"/>
                      </a:lnTo>
                      <a:cubicBezTo>
                        <a:pt x="195" y="159"/>
                        <a:pt x="216" y="159"/>
                        <a:pt x="216" y="132"/>
                      </a:cubicBezTo>
                      <a:lnTo>
                        <a:pt x="216" y="90"/>
                      </a:lnTo>
                      <a:lnTo>
                        <a:pt x="216" y="48"/>
                      </a:lnTo>
                      <a:cubicBezTo>
                        <a:pt x="216" y="27"/>
                        <a:pt x="195" y="1"/>
                        <a:pt x="195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7" name="Google Shape;497;p23"/>
                <p:cNvSpPr/>
                <p:nvPr/>
              </p:nvSpPr>
              <p:spPr>
                <a:xfrm>
                  <a:off x="2805789" y="3094227"/>
                  <a:ext cx="18343" cy="56971"/>
                </a:xfrm>
                <a:custGeom>
                  <a:rect b="b" l="l" r="r" t="t"/>
                  <a:pathLst>
                    <a:path extrusionOk="0" h="264" w="85">
                      <a:moveTo>
                        <a:pt x="22" y="1"/>
                      </a:moveTo>
                      <a:cubicBezTo>
                        <a:pt x="22" y="1"/>
                        <a:pt x="1" y="69"/>
                        <a:pt x="1" y="132"/>
                      </a:cubicBezTo>
                      <a:cubicBezTo>
                        <a:pt x="1" y="201"/>
                        <a:pt x="22" y="264"/>
                        <a:pt x="22" y="264"/>
                      </a:cubicBezTo>
                      <a:lnTo>
                        <a:pt x="85" y="243"/>
                      </a:lnTo>
                      <a:lnTo>
                        <a:pt x="85" y="132"/>
                      </a:lnTo>
                      <a:lnTo>
                        <a:pt x="85" y="22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8" name="Google Shape;498;p23"/>
                <p:cNvSpPr/>
                <p:nvPr/>
              </p:nvSpPr>
              <p:spPr>
                <a:xfrm>
                  <a:off x="2786583" y="3042003"/>
                  <a:ext cx="52439" cy="45534"/>
                </a:xfrm>
                <a:custGeom>
                  <a:rect b="b" l="l" r="r" t="t"/>
                  <a:pathLst>
                    <a:path extrusionOk="0" h="211" w="243">
                      <a:moveTo>
                        <a:pt x="90" y="1"/>
                      </a:moveTo>
                      <a:cubicBezTo>
                        <a:pt x="69" y="1"/>
                        <a:pt x="42" y="1"/>
                        <a:pt x="42" y="22"/>
                      </a:cubicBezTo>
                      <a:lnTo>
                        <a:pt x="0" y="111"/>
                      </a:lnTo>
                      <a:cubicBezTo>
                        <a:pt x="0" y="132"/>
                        <a:pt x="21" y="153"/>
                        <a:pt x="21" y="153"/>
                      </a:cubicBezTo>
                      <a:cubicBezTo>
                        <a:pt x="21" y="153"/>
                        <a:pt x="69" y="180"/>
                        <a:pt x="90" y="180"/>
                      </a:cubicBezTo>
                      <a:cubicBezTo>
                        <a:pt x="132" y="201"/>
                        <a:pt x="153" y="201"/>
                        <a:pt x="153" y="201"/>
                      </a:cubicBezTo>
                      <a:cubicBezTo>
                        <a:pt x="160" y="208"/>
                        <a:pt x="167" y="210"/>
                        <a:pt x="174" y="210"/>
                      </a:cubicBezTo>
                      <a:cubicBezTo>
                        <a:pt x="189" y="210"/>
                        <a:pt x="200" y="201"/>
                        <a:pt x="200" y="201"/>
                      </a:cubicBezTo>
                      <a:lnTo>
                        <a:pt x="200" y="180"/>
                      </a:lnTo>
                      <a:cubicBezTo>
                        <a:pt x="221" y="153"/>
                        <a:pt x="221" y="153"/>
                        <a:pt x="221" y="132"/>
                      </a:cubicBezTo>
                      <a:lnTo>
                        <a:pt x="221" y="111"/>
                      </a:lnTo>
                      <a:cubicBezTo>
                        <a:pt x="242" y="111"/>
                        <a:pt x="242" y="90"/>
                        <a:pt x="242" y="90"/>
                      </a:cubicBezTo>
                      <a:cubicBezTo>
                        <a:pt x="242" y="90"/>
                        <a:pt x="242" y="69"/>
                        <a:pt x="221" y="48"/>
                      </a:cubicBezTo>
                      <a:cubicBezTo>
                        <a:pt x="221" y="48"/>
                        <a:pt x="200" y="48"/>
                        <a:pt x="153" y="22"/>
                      </a:cubicBezTo>
                      <a:cubicBezTo>
                        <a:pt x="132" y="22"/>
                        <a:pt x="90" y="1"/>
                        <a:pt x="90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2810321" y="3042003"/>
                  <a:ext cx="33233" cy="56971"/>
                </a:xfrm>
                <a:custGeom>
                  <a:rect b="b" l="l" r="r" t="t"/>
                  <a:pathLst>
                    <a:path extrusionOk="0" h="264" w="154">
                      <a:moveTo>
                        <a:pt x="90" y="1"/>
                      </a:moveTo>
                      <a:lnTo>
                        <a:pt x="64" y="22"/>
                      </a:lnTo>
                      <a:cubicBezTo>
                        <a:pt x="64" y="48"/>
                        <a:pt x="43" y="90"/>
                        <a:pt x="22" y="111"/>
                      </a:cubicBezTo>
                      <a:lnTo>
                        <a:pt x="22" y="153"/>
                      </a:lnTo>
                      <a:cubicBezTo>
                        <a:pt x="1" y="180"/>
                        <a:pt x="1" y="180"/>
                        <a:pt x="1" y="201"/>
                      </a:cubicBezTo>
                      <a:lnTo>
                        <a:pt x="1" y="243"/>
                      </a:lnTo>
                      <a:lnTo>
                        <a:pt x="64" y="264"/>
                      </a:lnTo>
                      <a:cubicBezTo>
                        <a:pt x="64" y="264"/>
                        <a:pt x="90" y="243"/>
                        <a:pt x="90" y="222"/>
                      </a:cubicBezTo>
                      <a:lnTo>
                        <a:pt x="90" y="180"/>
                      </a:lnTo>
                      <a:cubicBezTo>
                        <a:pt x="90" y="180"/>
                        <a:pt x="111" y="153"/>
                        <a:pt x="111" y="132"/>
                      </a:cubicBezTo>
                      <a:cubicBezTo>
                        <a:pt x="111" y="111"/>
                        <a:pt x="132" y="90"/>
                        <a:pt x="132" y="69"/>
                      </a:cubicBezTo>
                      <a:lnTo>
                        <a:pt x="153" y="48"/>
                      </a:lnTo>
                      <a:lnTo>
                        <a:pt x="90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2819385" y="2991291"/>
                  <a:ext cx="52439" cy="49850"/>
                </a:xfrm>
                <a:custGeom>
                  <a:rect b="b" l="l" r="r" t="t"/>
                  <a:pathLst>
                    <a:path extrusionOk="0" h="231" w="243">
                      <a:moveTo>
                        <a:pt x="98" y="0"/>
                      </a:moveTo>
                      <a:cubicBezTo>
                        <a:pt x="90" y="0"/>
                        <a:pt x="80" y="7"/>
                        <a:pt x="69" y="20"/>
                      </a:cubicBezTo>
                      <a:cubicBezTo>
                        <a:pt x="69" y="20"/>
                        <a:pt x="48" y="20"/>
                        <a:pt x="48" y="41"/>
                      </a:cubicBezTo>
                      <a:cubicBezTo>
                        <a:pt x="22" y="62"/>
                        <a:pt x="1" y="83"/>
                        <a:pt x="1" y="83"/>
                      </a:cubicBezTo>
                      <a:lnTo>
                        <a:pt x="1" y="125"/>
                      </a:lnTo>
                      <a:cubicBezTo>
                        <a:pt x="1" y="125"/>
                        <a:pt x="48" y="152"/>
                        <a:pt x="69" y="173"/>
                      </a:cubicBezTo>
                      <a:lnTo>
                        <a:pt x="111" y="215"/>
                      </a:lnTo>
                      <a:cubicBezTo>
                        <a:pt x="122" y="225"/>
                        <a:pt x="132" y="231"/>
                        <a:pt x="140" y="231"/>
                      </a:cubicBezTo>
                      <a:cubicBezTo>
                        <a:pt x="148" y="231"/>
                        <a:pt x="153" y="225"/>
                        <a:pt x="153" y="215"/>
                      </a:cubicBezTo>
                      <a:lnTo>
                        <a:pt x="222" y="152"/>
                      </a:lnTo>
                      <a:cubicBezTo>
                        <a:pt x="243" y="125"/>
                        <a:pt x="243" y="125"/>
                        <a:pt x="222" y="104"/>
                      </a:cubicBezTo>
                      <a:cubicBezTo>
                        <a:pt x="222" y="104"/>
                        <a:pt x="201" y="83"/>
                        <a:pt x="180" y="62"/>
                      </a:cubicBezTo>
                      <a:cubicBezTo>
                        <a:pt x="153" y="41"/>
                        <a:pt x="111" y="20"/>
                        <a:pt x="111" y="20"/>
                      </a:cubicBezTo>
                      <a:cubicBezTo>
                        <a:pt x="111" y="7"/>
                        <a:pt x="106" y="0"/>
                        <a:pt x="98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2829743" y="3000138"/>
                  <a:ext cx="46613" cy="52439"/>
                </a:xfrm>
                <a:custGeom>
                  <a:rect b="b" l="l" r="r" t="t"/>
                  <a:pathLst>
                    <a:path extrusionOk="0" h="243" w="216">
                      <a:moveTo>
                        <a:pt x="174" y="0"/>
                      </a:moveTo>
                      <a:lnTo>
                        <a:pt x="84" y="84"/>
                      </a:lnTo>
                      <a:cubicBezTo>
                        <a:pt x="42" y="132"/>
                        <a:pt x="0" y="195"/>
                        <a:pt x="0" y="195"/>
                      </a:cubicBezTo>
                      <a:lnTo>
                        <a:pt x="63" y="242"/>
                      </a:lnTo>
                      <a:cubicBezTo>
                        <a:pt x="63" y="242"/>
                        <a:pt x="105" y="174"/>
                        <a:pt x="132" y="153"/>
                      </a:cubicBezTo>
                      <a:cubicBezTo>
                        <a:pt x="174" y="111"/>
                        <a:pt x="216" y="63"/>
                        <a:pt x="216" y="63"/>
                      </a:cubicBezTo>
                      <a:lnTo>
                        <a:pt x="174" y="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2867076" y="2956979"/>
                  <a:ext cx="47908" cy="49850"/>
                </a:xfrm>
                <a:custGeom>
                  <a:rect b="b" l="l" r="r" t="t"/>
                  <a:pathLst>
                    <a:path extrusionOk="0" h="231" w="222">
                      <a:moveTo>
                        <a:pt x="111" y="0"/>
                      </a:moveTo>
                      <a:lnTo>
                        <a:pt x="22" y="48"/>
                      </a:lnTo>
                      <a:cubicBezTo>
                        <a:pt x="1" y="48"/>
                        <a:pt x="1" y="69"/>
                        <a:pt x="1" y="90"/>
                      </a:cubicBezTo>
                      <a:cubicBezTo>
                        <a:pt x="1" y="90"/>
                        <a:pt x="22" y="111"/>
                        <a:pt x="43" y="153"/>
                      </a:cubicBezTo>
                      <a:cubicBezTo>
                        <a:pt x="43" y="179"/>
                        <a:pt x="64" y="221"/>
                        <a:pt x="64" y="221"/>
                      </a:cubicBezTo>
                      <a:cubicBezTo>
                        <a:pt x="64" y="221"/>
                        <a:pt x="76" y="231"/>
                        <a:pt x="90" y="231"/>
                      </a:cubicBezTo>
                      <a:cubicBezTo>
                        <a:pt x="97" y="231"/>
                        <a:pt x="104" y="228"/>
                        <a:pt x="111" y="221"/>
                      </a:cubicBezTo>
                      <a:lnTo>
                        <a:pt x="195" y="179"/>
                      </a:lnTo>
                      <a:cubicBezTo>
                        <a:pt x="222" y="179"/>
                        <a:pt x="222" y="153"/>
                        <a:pt x="222" y="132"/>
                      </a:cubicBezTo>
                      <a:cubicBezTo>
                        <a:pt x="222" y="132"/>
                        <a:pt x="195" y="111"/>
                        <a:pt x="174" y="90"/>
                      </a:cubicBezTo>
                      <a:cubicBezTo>
                        <a:pt x="174" y="48"/>
                        <a:pt x="153" y="21"/>
                        <a:pt x="153" y="21"/>
                      </a:cubicBezTo>
                      <a:cubicBezTo>
                        <a:pt x="153" y="0"/>
                        <a:pt x="111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3" name="Google Shape;503;p23"/>
                <p:cNvSpPr/>
                <p:nvPr/>
              </p:nvSpPr>
              <p:spPr>
                <a:xfrm>
                  <a:off x="2867076" y="2976185"/>
                  <a:ext cx="56971" cy="37765"/>
                </a:xfrm>
                <a:custGeom>
                  <a:rect b="b" l="l" r="r" t="t"/>
                  <a:pathLst>
                    <a:path extrusionOk="0" h="175" w="264">
                      <a:moveTo>
                        <a:pt x="243" y="1"/>
                      </a:moveTo>
                      <a:cubicBezTo>
                        <a:pt x="243" y="1"/>
                        <a:pt x="174" y="1"/>
                        <a:pt x="111" y="43"/>
                      </a:cubicBezTo>
                      <a:cubicBezTo>
                        <a:pt x="90" y="43"/>
                        <a:pt x="64" y="64"/>
                        <a:pt x="43" y="90"/>
                      </a:cubicBezTo>
                      <a:cubicBezTo>
                        <a:pt x="22" y="111"/>
                        <a:pt x="1" y="111"/>
                        <a:pt x="1" y="111"/>
                      </a:cubicBezTo>
                      <a:lnTo>
                        <a:pt x="43" y="174"/>
                      </a:lnTo>
                      <a:cubicBezTo>
                        <a:pt x="43" y="174"/>
                        <a:pt x="64" y="174"/>
                        <a:pt x="90" y="153"/>
                      </a:cubicBezTo>
                      <a:cubicBezTo>
                        <a:pt x="111" y="153"/>
                        <a:pt x="132" y="132"/>
                        <a:pt x="153" y="111"/>
                      </a:cubicBezTo>
                      <a:cubicBezTo>
                        <a:pt x="195" y="90"/>
                        <a:pt x="264" y="64"/>
                        <a:pt x="264" y="64"/>
                      </a:cubicBezTo>
                      <a:lnTo>
                        <a:pt x="243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4" name="Google Shape;504;p23"/>
                <p:cNvSpPr/>
                <p:nvPr/>
              </p:nvSpPr>
              <p:spPr>
                <a:xfrm>
                  <a:off x="2928363" y="2943383"/>
                  <a:ext cx="37765" cy="46613"/>
                </a:xfrm>
                <a:custGeom>
                  <a:rect b="b" l="l" r="r" t="t"/>
                  <a:pathLst>
                    <a:path extrusionOk="0" h="216" w="175">
                      <a:moveTo>
                        <a:pt x="22" y="0"/>
                      </a:moveTo>
                      <a:cubicBezTo>
                        <a:pt x="1" y="0"/>
                        <a:pt x="1" y="21"/>
                        <a:pt x="1" y="42"/>
                      </a:cubicBezTo>
                      <a:lnTo>
                        <a:pt x="1" y="111"/>
                      </a:lnTo>
                      <a:lnTo>
                        <a:pt x="1" y="174"/>
                      </a:lnTo>
                      <a:cubicBezTo>
                        <a:pt x="1" y="195"/>
                        <a:pt x="22" y="216"/>
                        <a:pt x="43" y="216"/>
                      </a:cubicBezTo>
                      <a:cubicBezTo>
                        <a:pt x="43" y="216"/>
                        <a:pt x="69" y="195"/>
                        <a:pt x="90" y="195"/>
                      </a:cubicBezTo>
                      <a:lnTo>
                        <a:pt x="132" y="195"/>
                      </a:lnTo>
                      <a:cubicBezTo>
                        <a:pt x="153" y="195"/>
                        <a:pt x="174" y="195"/>
                        <a:pt x="174" y="174"/>
                      </a:cubicBezTo>
                      <a:cubicBezTo>
                        <a:pt x="174" y="174"/>
                        <a:pt x="174" y="132"/>
                        <a:pt x="153" y="111"/>
                      </a:cubicBezTo>
                      <a:lnTo>
                        <a:pt x="153" y="21"/>
                      </a:lnTo>
                      <a:cubicBezTo>
                        <a:pt x="153" y="21"/>
                        <a:pt x="132" y="0"/>
                        <a:pt x="111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2919300" y="2969711"/>
                  <a:ext cx="56971" cy="20285"/>
                </a:xfrm>
                <a:custGeom>
                  <a:rect b="b" l="l" r="r" t="t"/>
                  <a:pathLst>
                    <a:path extrusionOk="0" h="94" w="264">
                      <a:moveTo>
                        <a:pt x="194" y="0"/>
                      </a:moveTo>
                      <a:cubicBezTo>
                        <a:pt x="175" y="0"/>
                        <a:pt x="153" y="3"/>
                        <a:pt x="132" y="10"/>
                      </a:cubicBezTo>
                      <a:lnTo>
                        <a:pt x="43" y="10"/>
                      </a:lnTo>
                      <a:cubicBezTo>
                        <a:pt x="22" y="31"/>
                        <a:pt x="1" y="31"/>
                        <a:pt x="1" y="31"/>
                      </a:cubicBezTo>
                      <a:lnTo>
                        <a:pt x="22" y="94"/>
                      </a:lnTo>
                      <a:lnTo>
                        <a:pt x="43" y="94"/>
                      </a:lnTo>
                      <a:cubicBezTo>
                        <a:pt x="64" y="94"/>
                        <a:pt x="111" y="94"/>
                        <a:pt x="132" y="73"/>
                      </a:cubicBezTo>
                      <a:lnTo>
                        <a:pt x="243" y="73"/>
                      </a:lnTo>
                      <a:lnTo>
                        <a:pt x="264" y="10"/>
                      </a:lnTo>
                      <a:cubicBezTo>
                        <a:pt x="264" y="10"/>
                        <a:pt x="233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2980587" y="2945973"/>
                  <a:ext cx="47908" cy="49850"/>
                </a:xfrm>
                <a:custGeom>
                  <a:rect b="b" l="l" r="r" t="t"/>
                  <a:pathLst>
                    <a:path extrusionOk="0" h="231" w="222">
                      <a:moveTo>
                        <a:pt x="69" y="1"/>
                      </a:moveTo>
                      <a:cubicBezTo>
                        <a:pt x="53" y="1"/>
                        <a:pt x="43" y="15"/>
                        <a:pt x="43" y="30"/>
                      </a:cubicBezTo>
                      <a:cubicBezTo>
                        <a:pt x="43" y="30"/>
                        <a:pt x="43" y="51"/>
                        <a:pt x="22" y="99"/>
                      </a:cubicBezTo>
                      <a:cubicBezTo>
                        <a:pt x="22" y="120"/>
                        <a:pt x="1" y="162"/>
                        <a:pt x="1" y="162"/>
                      </a:cubicBezTo>
                      <a:cubicBezTo>
                        <a:pt x="1" y="183"/>
                        <a:pt x="22" y="204"/>
                        <a:pt x="22" y="204"/>
                      </a:cubicBezTo>
                      <a:lnTo>
                        <a:pt x="90" y="204"/>
                      </a:lnTo>
                      <a:lnTo>
                        <a:pt x="111" y="230"/>
                      </a:lnTo>
                      <a:lnTo>
                        <a:pt x="132" y="230"/>
                      </a:lnTo>
                      <a:cubicBezTo>
                        <a:pt x="132" y="230"/>
                        <a:pt x="153" y="230"/>
                        <a:pt x="174" y="204"/>
                      </a:cubicBezTo>
                      <a:lnTo>
                        <a:pt x="174" y="141"/>
                      </a:lnTo>
                      <a:cubicBezTo>
                        <a:pt x="195" y="99"/>
                        <a:pt x="195" y="72"/>
                        <a:pt x="195" y="72"/>
                      </a:cubicBezTo>
                      <a:cubicBezTo>
                        <a:pt x="222" y="51"/>
                        <a:pt x="195" y="30"/>
                        <a:pt x="174" y="30"/>
                      </a:cubicBezTo>
                      <a:lnTo>
                        <a:pt x="90" y="9"/>
                      </a:lnTo>
                      <a:cubicBezTo>
                        <a:pt x="82" y="3"/>
                        <a:pt x="75" y="1"/>
                        <a:pt x="69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2971523" y="2971653"/>
                  <a:ext cx="56971" cy="28701"/>
                </a:xfrm>
                <a:custGeom>
                  <a:rect b="b" l="l" r="r" t="t"/>
                  <a:pathLst>
                    <a:path extrusionOk="0" h="133" w="264">
                      <a:moveTo>
                        <a:pt x="22" y="1"/>
                      </a:moveTo>
                      <a:lnTo>
                        <a:pt x="1" y="64"/>
                      </a:lnTo>
                      <a:cubicBezTo>
                        <a:pt x="1" y="64"/>
                        <a:pt x="22" y="64"/>
                        <a:pt x="43" y="85"/>
                      </a:cubicBezTo>
                      <a:lnTo>
                        <a:pt x="132" y="85"/>
                      </a:lnTo>
                      <a:cubicBezTo>
                        <a:pt x="153" y="111"/>
                        <a:pt x="174" y="111"/>
                        <a:pt x="195" y="132"/>
                      </a:cubicBezTo>
                      <a:lnTo>
                        <a:pt x="237" y="132"/>
                      </a:lnTo>
                      <a:lnTo>
                        <a:pt x="264" y="64"/>
                      </a:lnTo>
                      <a:lnTo>
                        <a:pt x="237" y="43"/>
                      </a:lnTo>
                      <a:cubicBezTo>
                        <a:pt x="195" y="43"/>
                        <a:pt x="174" y="22"/>
                        <a:pt x="153" y="22"/>
                      </a:cubicBezTo>
                      <a:cubicBezTo>
                        <a:pt x="106" y="1"/>
                        <a:pt x="85" y="1"/>
                        <a:pt x="64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3028278" y="2971653"/>
                  <a:ext cx="51360" cy="51145"/>
                </a:xfrm>
                <a:custGeom>
                  <a:rect b="b" l="l" r="r" t="t"/>
                  <a:pathLst>
                    <a:path extrusionOk="0" h="237" w="238">
                      <a:moveTo>
                        <a:pt x="153" y="1"/>
                      </a:moveTo>
                      <a:cubicBezTo>
                        <a:pt x="132" y="1"/>
                        <a:pt x="106" y="1"/>
                        <a:pt x="106" y="22"/>
                      </a:cubicBezTo>
                      <a:cubicBezTo>
                        <a:pt x="106" y="22"/>
                        <a:pt x="85" y="43"/>
                        <a:pt x="64" y="64"/>
                      </a:cubicBezTo>
                      <a:cubicBezTo>
                        <a:pt x="43" y="85"/>
                        <a:pt x="22" y="132"/>
                        <a:pt x="22" y="132"/>
                      </a:cubicBezTo>
                      <a:cubicBezTo>
                        <a:pt x="1" y="132"/>
                        <a:pt x="22" y="153"/>
                        <a:pt x="22" y="174"/>
                      </a:cubicBezTo>
                      <a:lnTo>
                        <a:pt x="106" y="216"/>
                      </a:lnTo>
                      <a:cubicBezTo>
                        <a:pt x="106" y="230"/>
                        <a:pt x="112" y="236"/>
                        <a:pt x="122" y="236"/>
                      </a:cubicBezTo>
                      <a:cubicBezTo>
                        <a:pt x="131" y="236"/>
                        <a:pt x="143" y="230"/>
                        <a:pt x="153" y="216"/>
                      </a:cubicBezTo>
                      <a:lnTo>
                        <a:pt x="195" y="174"/>
                      </a:lnTo>
                      <a:cubicBezTo>
                        <a:pt x="216" y="132"/>
                        <a:pt x="237" y="111"/>
                        <a:pt x="237" y="111"/>
                      </a:cubicBezTo>
                      <a:cubicBezTo>
                        <a:pt x="237" y="85"/>
                        <a:pt x="237" y="64"/>
                        <a:pt x="216" y="64"/>
                      </a:cubicBezTo>
                      <a:cubicBezTo>
                        <a:pt x="216" y="64"/>
                        <a:pt x="216" y="43"/>
                        <a:pt x="195" y="22"/>
                      </a:cubicBezTo>
                      <a:cubicBezTo>
                        <a:pt x="174" y="22"/>
                        <a:pt x="153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09" name="Google Shape;509;p23"/>
                <p:cNvSpPr/>
                <p:nvPr/>
              </p:nvSpPr>
              <p:spPr>
                <a:xfrm>
                  <a:off x="3022668" y="2985248"/>
                  <a:ext cx="52439" cy="47908"/>
                </a:xfrm>
                <a:custGeom>
                  <a:rect b="b" l="l" r="r" t="t"/>
                  <a:pathLst>
                    <a:path extrusionOk="0" h="222" w="243">
                      <a:moveTo>
                        <a:pt x="27" y="1"/>
                      </a:moveTo>
                      <a:lnTo>
                        <a:pt x="0" y="69"/>
                      </a:lnTo>
                      <a:cubicBezTo>
                        <a:pt x="0" y="69"/>
                        <a:pt x="48" y="90"/>
                        <a:pt x="90" y="132"/>
                      </a:cubicBezTo>
                      <a:cubicBezTo>
                        <a:pt x="132" y="180"/>
                        <a:pt x="179" y="222"/>
                        <a:pt x="179" y="222"/>
                      </a:cubicBezTo>
                      <a:lnTo>
                        <a:pt x="242" y="153"/>
                      </a:lnTo>
                      <a:cubicBezTo>
                        <a:pt x="242" y="153"/>
                        <a:pt x="200" y="111"/>
                        <a:pt x="132" y="69"/>
                      </a:cubicBezTo>
                      <a:cubicBezTo>
                        <a:pt x="90" y="22"/>
                        <a:pt x="27" y="1"/>
                        <a:pt x="27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10" name="Google Shape;510;p23"/>
                <p:cNvSpPr/>
                <p:nvPr/>
              </p:nvSpPr>
              <p:spPr>
                <a:xfrm>
                  <a:off x="3070359" y="3014813"/>
                  <a:ext cx="52439" cy="48771"/>
                </a:xfrm>
                <a:custGeom>
                  <a:rect b="b" l="l" r="r" t="t"/>
                  <a:pathLst>
                    <a:path extrusionOk="0" h="226" w="243">
                      <a:moveTo>
                        <a:pt x="145" y="1"/>
                      </a:moveTo>
                      <a:cubicBezTo>
                        <a:pt x="137" y="1"/>
                        <a:pt x="132" y="6"/>
                        <a:pt x="132" y="16"/>
                      </a:cubicBezTo>
                      <a:cubicBezTo>
                        <a:pt x="132" y="16"/>
                        <a:pt x="90" y="16"/>
                        <a:pt x="69" y="43"/>
                      </a:cubicBezTo>
                      <a:cubicBezTo>
                        <a:pt x="42" y="64"/>
                        <a:pt x="0" y="85"/>
                        <a:pt x="0" y="85"/>
                      </a:cubicBezTo>
                      <a:lnTo>
                        <a:pt x="0" y="127"/>
                      </a:lnTo>
                      <a:lnTo>
                        <a:pt x="42" y="216"/>
                      </a:lnTo>
                      <a:cubicBezTo>
                        <a:pt x="60" y="216"/>
                        <a:pt x="75" y="226"/>
                        <a:pt x="83" y="226"/>
                      </a:cubicBezTo>
                      <a:cubicBezTo>
                        <a:pt x="87" y="226"/>
                        <a:pt x="90" y="223"/>
                        <a:pt x="90" y="216"/>
                      </a:cubicBezTo>
                      <a:cubicBezTo>
                        <a:pt x="90" y="216"/>
                        <a:pt x="132" y="195"/>
                        <a:pt x="153" y="195"/>
                      </a:cubicBezTo>
                      <a:cubicBezTo>
                        <a:pt x="174" y="174"/>
                        <a:pt x="221" y="148"/>
                        <a:pt x="221" y="148"/>
                      </a:cubicBezTo>
                      <a:cubicBezTo>
                        <a:pt x="221" y="127"/>
                        <a:pt x="242" y="106"/>
                        <a:pt x="221" y="85"/>
                      </a:cubicBezTo>
                      <a:lnTo>
                        <a:pt x="174" y="16"/>
                      </a:lnTo>
                      <a:cubicBezTo>
                        <a:pt x="163" y="6"/>
                        <a:pt x="153" y="1"/>
                        <a:pt x="145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3061296" y="3018266"/>
                  <a:ext cx="42081" cy="52439"/>
                </a:xfrm>
                <a:custGeom>
                  <a:rect b="b" l="l" r="r" t="t"/>
                  <a:pathLst>
                    <a:path extrusionOk="0" h="243" w="195">
                      <a:moveTo>
                        <a:pt x="63" y="0"/>
                      </a:moveTo>
                      <a:lnTo>
                        <a:pt x="0" y="69"/>
                      </a:lnTo>
                      <a:lnTo>
                        <a:pt x="21" y="90"/>
                      </a:lnTo>
                      <a:cubicBezTo>
                        <a:pt x="42" y="111"/>
                        <a:pt x="63" y="132"/>
                        <a:pt x="63" y="158"/>
                      </a:cubicBezTo>
                      <a:cubicBezTo>
                        <a:pt x="111" y="200"/>
                        <a:pt x="132" y="242"/>
                        <a:pt x="132" y="242"/>
                      </a:cubicBezTo>
                      <a:lnTo>
                        <a:pt x="195" y="221"/>
                      </a:lnTo>
                      <a:cubicBezTo>
                        <a:pt x="195" y="221"/>
                        <a:pt x="174" y="158"/>
                        <a:pt x="132" y="111"/>
                      </a:cubicBezTo>
                      <a:cubicBezTo>
                        <a:pt x="132" y="69"/>
                        <a:pt x="111" y="48"/>
                        <a:pt x="84" y="27"/>
                      </a:cubicBezTo>
                      <a:cubicBezTo>
                        <a:pt x="63" y="27"/>
                        <a:pt x="63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3089565" y="3073079"/>
                  <a:ext cx="52439" cy="40786"/>
                </a:xfrm>
                <a:custGeom>
                  <a:rect b="b" l="l" r="r" t="t"/>
                  <a:pathLst>
                    <a:path extrusionOk="0" h="189" w="243">
                      <a:moveTo>
                        <a:pt x="192" y="1"/>
                      </a:moveTo>
                      <a:cubicBezTo>
                        <a:pt x="186" y="1"/>
                        <a:pt x="180" y="3"/>
                        <a:pt x="174" y="9"/>
                      </a:cubicBezTo>
                      <a:lnTo>
                        <a:pt x="111" y="9"/>
                      </a:lnTo>
                      <a:cubicBezTo>
                        <a:pt x="64" y="9"/>
                        <a:pt x="43" y="36"/>
                        <a:pt x="43" y="36"/>
                      </a:cubicBezTo>
                      <a:cubicBezTo>
                        <a:pt x="22" y="36"/>
                        <a:pt x="1" y="57"/>
                        <a:pt x="22" y="57"/>
                      </a:cubicBezTo>
                      <a:lnTo>
                        <a:pt x="22" y="120"/>
                      </a:lnTo>
                      <a:lnTo>
                        <a:pt x="22" y="167"/>
                      </a:lnTo>
                      <a:cubicBezTo>
                        <a:pt x="22" y="167"/>
                        <a:pt x="43" y="188"/>
                        <a:pt x="64" y="188"/>
                      </a:cubicBezTo>
                      <a:cubicBezTo>
                        <a:pt x="64" y="188"/>
                        <a:pt x="111" y="188"/>
                        <a:pt x="132" y="167"/>
                      </a:cubicBezTo>
                      <a:lnTo>
                        <a:pt x="195" y="167"/>
                      </a:lnTo>
                      <a:cubicBezTo>
                        <a:pt x="216" y="167"/>
                        <a:pt x="243" y="141"/>
                        <a:pt x="243" y="120"/>
                      </a:cubicBezTo>
                      <a:cubicBezTo>
                        <a:pt x="243" y="120"/>
                        <a:pt x="216" y="99"/>
                        <a:pt x="216" y="78"/>
                      </a:cubicBezTo>
                      <a:lnTo>
                        <a:pt x="216" y="36"/>
                      </a:lnTo>
                      <a:cubicBezTo>
                        <a:pt x="216" y="17"/>
                        <a:pt x="206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3089565" y="3065957"/>
                  <a:ext cx="24170" cy="56971"/>
                </a:xfrm>
                <a:custGeom>
                  <a:rect b="b" l="l" r="r" t="t"/>
                  <a:pathLst>
                    <a:path extrusionOk="0" h="264" w="112">
                      <a:moveTo>
                        <a:pt x="64" y="0"/>
                      </a:moveTo>
                      <a:lnTo>
                        <a:pt x="1" y="21"/>
                      </a:lnTo>
                      <a:lnTo>
                        <a:pt x="1" y="69"/>
                      </a:lnTo>
                      <a:cubicBezTo>
                        <a:pt x="1" y="90"/>
                        <a:pt x="22" y="111"/>
                        <a:pt x="22" y="153"/>
                      </a:cubicBezTo>
                      <a:lnTo>
                        <a:pt x="22" y="221"/>
                      </a:lnTo>
                      <a:cubicBezTo>
                        <a:pt x="43" y="242"/>
                        <a:pt x="43" y="263"/>
                        <a:pt x="43" y="263"/>
                      </a:cubicBezTo>
                      <a:lnTo>
                        <a:pt x="111" y="263"/>
                      </a:lnTo>
                      <a:lnTo>
                        <a:pt x="111" y="221"/>
                      </a:lnTo>
                      <a:lnTo>
                        <a:pt x="111" y="132"/>
                      </a:lnTo>
                      <a:cubicBezTo>
                        <a:pt x="85" y="90"/>
                        <a:pt x="85" y="69"/>
                        <a:pt x="85" y="42"/>
                      </a:cubicBezTo>
                      <a:cubicBezTo>
                        <a:pt x="64" y="21"/>
                        <a:pt x="64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2843338" y="3009202"/>
                  <a:ext cx="231769" cy="227237"/>
                </a:xfrm>
                <a:custGeom>
                  <a:rect b="b" l="l" r="r" t="t"/>
                  <a:pathLst>
                    <a:path extrusionOk="0" h="1053" w="1074">
                      <a:moveTo>
                        <a:pt x="547" y="21"/>
                      </a:moveTo>
                      <a:cubicBezTo>
                        <a:pt x="810" y="21"/>
                        <a:pt x="1031" y="242"/>
                        <a:pt x="1031" y="526"/>
                      </a:cubicBezTo>
                      <a:cubicBezTo>
                        <a:pt x="1031" y="789"/>
                        <a:pt x="810" y="1010"/>
                        <a:pt x="547" y="1010"/>
                      </a:cubicBezTo>
                      <a:cubicBezTo>
                        <a:pt x="263" y="1010"/>
                        <a:pt x="42" y="789"/>
                        <a:pt x="42" y="526"/>
                      </a:cubicBezTo>
                      <a:cubicBezTo>
                        <a:pt x="42" y="242"/>
                        <a:pt x="263" y="21"/>
                        <a:pt x="547" y="21"/>
                      </a:cubicBezTo>
                      <a:close/>
                      <a:moveTo>
                        <a:pt x="547" y="0"/>
                      </a:moveTo>
                      <a:cubicBezTo>
                        <a:pt x="242" y="0"/>
                        <a:pt x="0" y="221"/>
                        <a:pt x="0" y="526"/>
                      </a:cubicBezTo>
                      <a:cubicBezTo>
                        <a:pt x="0" y="810"/>
                        <a:pt x="242" y="1052"/>
                        <a:pt x="547" y="1052"/>
                      </a:cubicBezTo>
                      <a:cubicBezTo>
                        <a:pt x="831" y="1052"/>
                        <a:pt x="1073" y="810"/>
                        <a:pt x="1073" y="526"/>
                      </a:cubicBezTo>
                      <a:cubicBezTo>
                        <a:pt x="1073" y="221"/>
                        <a:pt x="831" y="0"/>
                        <a:pt x="547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5311465" y="3712066"/>
                <a:ext cx="395712" cy="257507"/>
                <a:chOff x="4938534" y="4106757"/>
                <a:chExt cx="406567" cy="264571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938534" y="4148622"/>
                  <a:ext cx="406567" cy="222706"/>
                </a:xfrm>
                <a:custGeom>
                  <a:rect b="b" l="l" r="r" t="t"/>
                  <a:pathLst>
                    <a:path extrusionOk="0" h="1032" w="1884">
                      <a:moveTo>
                        <a:pt x="0" y="1"/>
                      </a:moveTo>
                      <a:lnTo>
                        <a:pt x="0" y="22"/>
                      </a:lnTo>
                      <a:lnTo>
                        <a:pt x="0" y="1011"/>
                      </a:lnTo>
                      <a:cubicBezTo>
                        <a:pt x="0" y="1011"/>
                        <a:pt x="21" y="1032"/>
                        <a:pt x="42" y="1032"/>
                      </a:cubicBezTo>
                      <a:lnTo>
                        <a:pt x="1862" y="1032"/>
                      </a:lnTo>
                      <a:cubicBezTo>
                        <a:pt x="1883" y="1032"/>
                        <a:pt x="1883" y="1011"/>
                        <a:pt x="1883" y="1011"/>
                      </a:cubicBezTo>
                      <a:lnTo>
                        <a:pt x="1883" y="22"/>
                      </a:lnTo>
                      <a:lnTo>
                        <a:pt x="1883" y="1"/>
                      </a:lnTo>
                      <a:lnTo>
                        <a:pt x="963" y="706"/>
                      </a:lnTo>
                      <a:lnTo>
                        <a:pt x="942" y="706"/>
                      </a:lnTo>
                      <a:lnTo>
                        <a:pt x="21" y="1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4938534" y="4106757"/>
                  <a:ext cx="406567" cy="141996"/>
                </a:xfrm>
                <a:custGeom>
                  <a:rect b="b" l="l" r="r" t="t"/>
                  <a:pathLst>
                    <a:path extrusionOk="0" h="658" w="1884">
                      <a:moveTo>
                        <a:pt x="42" y="0"/>
                      </a:moveTo>
                      <a:cubicBezTo>
                        <a:pt x="21" y="0"/>
                        <a:pt x="0" y="0"/>
                        <a:pt x="0" y="21"/>
                      </a:cubicBezTo>
                      <a:lnTo>
                        <a:pt x="0" y="42"/>
                      </a:lnTo>
                      <a:lnTo>
                        <a:pt x="942" y="658"/>
                      </a:lnTo>
                      <a:lnTo>
                        <a:pt x="1883" y="42"/>
                      </a:lnTo>
                      <a:lnTo>
                        <a:pt x="1883" y="21"/>
                      </a:lnTo>
                      <a:cubicBezTo>
                        <a:pt x="1883" y="0"/>
                        <a:pt x="1883" y="0"/>
                        <a:pt x="1862" y="0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EFEFEF"/>
                    </a:solidFill>
                  </a:endParaRPr>
                </a:p>
              </p:txBody>
            </p:sp>
          </p:grpSp>
          <p:sp>
            <p:nvSpPr>
              <p:cNvPr id="518" name="Google Shape;518;p23"/>
              <p:cNvSpPr/>
              <p:nvPr/>
            </p:nvSpPr>
            <p:spPr>
              <a:xfrm>
                <a:off x="5277209" y="1732199"/>
                <a:ext cx="464242" cy="403400"/>
              </a:xfrm>
              <a:custGeom>
                <a:rect b="b" l="l" r="r" t="t"/>
                <a:pathLst>
                  <a:path extrusionOk="0" h="1578" w="1816">
                    <a:moveTo>
                      <a:pt x="1358" y="0"/>
                    </a:moveTo>
                    <a:cubicBezTo>
                      <a:pt x="1247" y="0"/>
                      <a:pt x="1137" y="90"/>
                      <a:pt x="1137" y="200"/>
                    </a:cubicBezTo>
                    <a:cubicBezTo>
                      <a:pt x="1137" y="221"/>
                      <a:pt x="1158" y="242"/>
                      <a:pt x="1158" y="263"/>
                    </a:cubicBezTo>
                    <a:lnTo>
                      <a:pt x="832" y="463"/>
                    </a:lnTo>
                    <a:cubicBezTo>
                      <a:pt x="743" y="352"/>
                      <a:pt x="611" y="284"/>
                      <a:pt x="459" y="284"/>
                    </a:cubicBezTo>
                    <a:cubicBezTo>
                      <a:pt x="217" y="284"/>
                      <a:pt x="1" y="484"/>
                      <a:pt x="1" y="747"/>
                    </a:cubicBezTo>
                    <a:cubicBezTo>
                      <a:pt x="1" y="989"/>
                      <a:pt x="217" y="1205"/>
                      <a:pt x="459" y="1205"/>
                    </a:cubicBezTo>
                    <a:cubicBezTo>
                      <a:pt x="611" y="1205"/>
                      <a:pt x="764" y="1120"/>
                      <a:pt x="832" y="1010"/>
                    </a:cubicBezTo>
                    <a:lnTo>
                      <a:pt x="1269" y="1226"/>
                    </a:lnTo>
                    <a:cubicBezTo>
                      <a:pt x="1269" y="1252"/>
                      <a:pt x="1247" y="1273"/>
                      <a:pt x="1247" y="1315"/>
                    </a:cubicBezTo>
                    <a:cubicBezTo>
                      <a:pt x="1247" y="1467"/>
                      <a:pt x="1379" y="1578"/>
                      <a:pt x="1531" y="1578"/>
                    </a:cubicBezTo>
                    <a:cubicBezTo>
                      <a:pt x="1684" y="1578"/>
                      <a:pt x="1816" y="1467"/>
                      <a:pt x="1816" y="1315"/>
                    </a:cubicBezTo>
                    <a:cubicBezTo>
                      <a:pt x="1816" y="1162"/>
                      <a:pt x="1684" y="1031"/>
                      <a:pt x="1531" y="1031"/>
                    </a:cubicBezTo>
                    <a:cubicBezTo>
                      <a:pt x="1447" y="1031"/>
                      <a:pt x="1379" y="1073"/>
                      <a:pt x="1337" y="1120"/>
                    </a:cubicBezTo>
                    <a:lnTo>
                      <a:pt x="895" y="899"/>
                    </a:lnTo>
                    <a:cubicBezTo>
                      <a:pt x="921" y="857"/>
                      <a:pt x="921" y="789"/>
                      <a:pt x="921" y="747"/>
                    </a:cubicBezTo>
                    <a:cubicBezTo>
                      <a:pt x="921" y="679"/>
                      <a:pt x="921" y="615"/>
                      <a:pt x="895" y="568"/>
                    </a:cubicBezTo>
                    <a:lnTo>
                      <a:pt x="1226" y="352"/>
                    </a:lnTo>
                    <a:cubicBezTo>
                      <a:pt x="1247" y="395"/>
                      <a:pt x="1316" y="416"/>
                      <a:pt x="1358" y="416"/>
                    </a:cubicBezTo>
                    <a:cubicBezTo>
                      <a:pt x="1468" y="416"/>
                      <a:pt x="1553" y="305"/>
                      <a:pt x="1553" y="200"/>
                    </a:cubicBezTo>
                    <a:cubicBezTo>
                      <a:pt x="1553" y="90"/>
                      <a:pt x="1468" y="0"/>
                      <a:pt x="1358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EFEFEF"/>
                  </a:solidFill>
                </a:endParaRPr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3472013" y="3647042"/>
                <a:ext cx="387330" cy="387534"/>
              </a:xfrm>
              <a:custGeom>
                <a:rect b="b" l="l" r="r" t="t"/>
                <a:pathLst>
                  <a:path extrusionOk="0" h="1953" w="1952">
                    <a:moveTo>
                      <a:pt x="658" y="175"/>
                    </a:moveTo>
                    <a:lnTo>
                      <a:pt x="658" y="175"/>
                    </a:lnTo>
                    <a:cubicBezTo>
                      <a:pt x="611" y="243"/>
                      <a:pt x="590" y="285"/>
                      <a:pt x="548" y="374"/>
                    </a:cubicBezTo>
                    <a:cubicBezTo>
                      <a:pt x="527" y="353"/>
                      <a:pt x="506" y="306"/>
                      <a:pt x="479" y="285"/>
                    </a:cubicBezTo>
                    <a:cubicBezTo>
                      <a:pt x="527" y="243"/>
                      <a:pt x="590" y="222"/>
                      <a:pt x="658" y="175"/>
                    </a:cubicBezTo>
                    <a:close/>
                    <a:moveTo>
                      <a:pt x="1294" y="175"/>
                    </a:moveTo>
                    <a:lnTo>
                      <a:pt x="1294" y="175"/>
                    </a:lnTo>
                    <a:cubicBezTo>
                      <a:pt x="1358" y="222"/>
                      <a:pt x="1426" y="243"/>
                      <a:pt x="1468" y="285"/>
                    </a:cubicBezTo>
                    <a:cubicBezTo>
                      <a:pt x="1447" y="306"/>
                      <a:pt x="1426" y="353"/>
                      <a:pt x="1400" y="374"/>
                    </a:cubicBezTo>
                    <a:cubicBezTo>
                      <a:pt x="1358" y="285"/>
                      <a:pt x="1337" y="243"/>
                      <a:pt x="1294" y="175"/>
                    </a:cubicBezTo>
                    <a:close/>
                    <a:moveTo>
                      <a:pt x="984" y="132"/>
                    </a:moveTo>
                    <a:cubicBezTo>
                      <a:pt x="1095" y="132"/>
                      <a:pt x="1205" y="243"/>
                      <a:pt x="1294" y="438"/>
                    </a:cubicBezTo>
                    <a:cubicBezTo>
                      <a:pt x="1205" y="485"/>
                      <a:pt x="1095" y="506"/>
                      <a:pt x="984" y="506"/>
                    </a:cubicBezTo>
                    <a:cubicBezTo>
                      <a:pt x="853" y="506"/>
                      <a:pt x="769" y="485"/>
                      <a:pt x="658" y="438"/>
                    </a:cubicBezTo>
                    <a:cubicBezTo>
                      <a:pt x="742" y="243"/>
                      <a:pt x="853" y="132"/>
                      <a:pt x="984" y="132"/>
                    </a:cubicBezTo>
                    <a:close/>
                    <a:moveTo>
                      <a:pt x="374" y="374"/>
                    </a:moveTo>
                    <a:cubicBezTo>
                      <a:pt x="416" y="416"/>
                      <a:pt x="458" y="459"/>
                      <a:pt x="506" y="485"/>
                    </a:cubicBezTo>
                    <a:cubicBezTo>
                      <a:pt x="479" y="616"/>
                      <a:pt x="458" y="748"/>
                      <a:pt x="437" y="900"/>
                    </a:cubicBezTo>
                    <a:lnTo>
                      <a:pt x="132" y="900"/>
                    </a:lnTo>
                    <a:cubicBezTo>
                      <a:pt x="153" y="700"/>
                      <a:pt x="243" y="506"/>
                      <a:pt x="374" y="374"/>
                    </a:cubicBezTo>
                    <a:close/>
                    <a:moveTo>
                      <a:pt x="1337" y="548"/>
                    </a:moveTo>
                    <a:cubicBezTo>
                      <a:pt x="1358" y="658"/>
                      <a:pt x="1379" y="790"/>
                      <a:pt x="1379" y="900"/>
                    </a:cubicBezTo>
                    <a:lnTo>
                      <a:pt x="569" y="900"/>
                    </a:lnTo>
                    <a:cubicBezTo>
                      <a:pt x="569" y="790"/>
                      <a:pt x="590" y="658"/>
                      <a:pt x="611" y="548"/>
                    </a:cubicBezTo>
                    <a:cubicBezTo>
                      <a:pt x="721" y="616"/>
                      <a:pt x="853" y="637"/>
                      <a:pt x="984" y="637"/>
                    </a:cubicBezTo>
                    <a:cubicBezTo>
                      <a:pt x="1095" y="637"/>
                      <a:pt x="1226" y="616"/>
                      <a:pt x="1337" y="548"/>
                    </a:cubicBezTo>
                    <a:close/>
                    <a:moveTo>
                      <a:pt x="1578" y="374"/>
                    </a:moveTo>
                    <a:cubicBezTo>
                      <a:pt x="1710" y="506"/>
                      <a:pt x="1794" y="700"/>
                      <a:pt x="1820" y="900"/>
                    </a:cubicBezTo>
                    <a:lnTo>
                      <a:pt x="1510" y="900"/>
                    </a:lnTo>
                    <a:cubicBezTo>
                      <a:pt x="1510" y="748"/>
                      <a:pt x="1489" y="616"/>
                      <a:pt x="1447" y="485"/>
                    </a:cubicBezTo>
                    <a:cubicBezTo>
                      <a:pt x="1489" y="459"/>
                      <a:pt x="1531" y="416"/>
                      <a:pt x="1578" y="374"/>
                    </a:cubicBezTo>
                    <a:close/>
                    <a:moveTo>
                      <a:pt x="1379" y="1032"/>
                    </a:moveTo>
                    <a:cubicBezTo>
                      <a:pt x="1379" y="1163"/>
                      <a:pt x="1358" y="1274"/>
                      <a:pt x="1337" y="1379"/>
                    </a:cubicBezTo>
                    <a:cubicBezTo>
                      <a:pt x="1226" y="1337"/>
                      <a:pt x="1095" y="1295"/>
                      <a:pt x="984" y="1295"/>
                    </a:cubicBezTo>
                    <a:cubicBezTo>
                      <a:pt x="853" y="1295"/>
                      <a:pt x="721" y="1337"/>
                      <a:pt x="611" y="1379"/>
                    </a:cubicBezTo>
                    <a:cubicBezTo>
                      <a:pt x="590" y="1274"/>
                      <a:pt x="569" y="1163"/>
                      <a:pt x="569" y="1032"/>
                    </a:cubicBezTo>
                    <a:close/>
                    <a:moveTo>
                      <a:pt x="437" y="1032"/>
                    </a:moveTo>
                    <a:cubicBezTo>
                      <a:pt x="458" y="1184"/>
                      <a:pt x="479" y="1316"/>
                      <a:pt x="506" y="1447"/>
                    </a:cubicBezTo>
                    <a:cubicBezTo>
                      <a:pt x="458" y="1489"/>
                      <a:pt x="416" y="1537"/>
                      <a:pt x="374" y="1579"/>
                    </a:cubicBezTo>
                    <a:cubicBezTo>
                      <a:pt x="243" y="1426"/>
                      <a:pt x="153" y="1247"/>
                      <a:pt x="132" y="1032"/>
                    </a:cubicBezTo>
                    <a:close/>
                    <a:moveTo>
                      <a:pt x="1820" y="1032"/>
                    </a:moveTo>
                    <a:cubicBezTo>
                      <a:pt x="1794" y="1247"/>
                      <a:pt x="1710" y="1426"/>
                      <a:pt x="1578" y="1579"/>
                    </a:cubicBezTo>
                    <a:cubicBezTo>
                      <a:pt x="1531" y="1510"/>
                      <a:pt x="1489" y="1489"/>
                      <a:pt x="1447" y="1447"/>
                    </a:cubicBezTo>
                    <a:cubicBezTo>
                      <a:pt x="1489" y="1316"/>
                      <a:pt x="1510" y="1184"/>
                      <a:pt x="1510" y="1032"/>
                    </a:cubicBezTo>
                    <a:close/>
                    <a:moveTo>
                      <a:pt x="548" y="1579"/>
                    </a:moveTo>
                    <a:cubicBezTo>
                      <a:pt x="590" y="1642"/>
                      <a:pt x="611" y="1710"/>
                      <a:pt x="658" y="1752"/>
                    </a:cubicBezTo>
                    <a:cubicBezTo>
                      <a:pt x="590" y="1731"/>
                      <a:pt x="527" y="1689"/>
                      <a:pt x="479" y="1642"/>
                    </a:cubicBezTo>
                    <a:cubicBezTo>
                      <a:pt x="506" y="1621"/>
                      <a:pt x="527" y="1600"/>
                      <a:pt x="548" y="1579"/>
                    </a:cubicBezTo>
                    <a:close/>
                    <a:moveTo>
                      <a:pt x="1400" y="1579"/>
                    </a:moveTo>
                    <a:lnTo>
                      <a:pt x="1468" y="1642"/>
                    </a:lnTo>
                    <a:cubicBezTo>
                      <a:pt x="1426" y="1689"/>
                      <a:pt x="1358" y="1731"/>
                      <a:pt x="1294" y="1752"/>
                    </a:cubicBezTo>
                    <a:cubicBezTo>
                      <a:pt x="1337" y="1710"/>
                      <a:pt x="1358" y="1642"/>
                      <a:pt x="1400" y="1579"/>
                    </a:cubicBezTo>
                    <a:close/>
                    <a:moveTo>
                      <a:pt x="984" y="1426"/>
                    </a:moveTo>
                    <a:cubicBezTo>
                      <a:pt x="1095" y="1426"/>
                      <a:pt x="1205" y="1447"/>
                      <a:pt x="1294" y="1489"/>
                    </a:cubicBezTo>
                    <a:cubicBezTo>
                      <a:pt x="1205" y="1689"/>
                      <a:pt x="1095" y="1821"/>
                      <a:pt x="984" y="1821"/>
                    </a:cubicBezTo>
                    <a:cubicBezTo>
                      <a:pt x="853" y="1821"/>
                      <a:pt x="742" y="1689"/>
                      <a:pt x="658" y="1489"/>
                    </a:cubicBezTo>
                    <a:cubicBezTo>
                      <a:pt x="769" y="1447"/>
                      <a:pt x="853" y="1426"/>
                      <a:pt x="984" y="1426"/>
                    </a:cubicBezTo>
                    <a:close/>
                    <a:moveTo>
                      <a:pt x="984" y="1"/>
                    </a:moveTo>
                    <a:cubicBezTo>
                      <a:pt x="437" y="1"/>
                      <a:pt x="1" y="438"/>
                      <a:pt x="1" y="963"/>
                    </a:cubicBezTo>
                    <a:cubicBezTo>
                      <a:pt x="1" y="1510"/>
                      <a:pt x="437" y="1952"/>
                      <a:pt x="984" y="1952"/>
                    </a:cubicBezTo>
                    <a:cubicBezTo>
                      <a:pt x="1510" y="1952"/>
                      <a:pt x="1952" y="1510"/>
                      <a:pt x="1952" y="963"/>
                    </a:cubicBezTo>
                    <a:cubicBezTo>
                      <a:pt x="1952" y="438"/>
                      <a:pt x="1510" y="1"/>
                      <a:pt x="984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EFEFEF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ain Infographics">
  <a:themeElements>
    <a:clrScheme name="Simple Light">
      <a:dk1>
        <a:srgbClr val="000000"/>
      </a:dk1>
      <a:lt1>
        <a:srgbClr val="FFFFFF"/>
      </a:lt1>
      <a:dk2>
        <a:srgbClr val="A5DACF"/>
      </a:dk2>
      <a:lt2>
        <a:srgbClr val="52BAB0"/>
      </a:lt2>
      <a:accent1>
        <a:srgbClr val="256F68"/>
      </a:accent1>
      <a:accent2>
        <a:srgbClr val="6F262D"/>
      </a:accent2>
      <a:accent3>
        <a:srgbClr val="C84F5B"/>
      </a:accent3>
      <a:accent4>
        <a:srgbClr val="EEB1B6"/>
      </a:accent4>
      <a:accent5>
        <a:srgbClr val="6F301A"/>
      </a:accent5>
      <a:accent6>
        <a:srgbClr val="EE9281"/>
      </a:accent6>
      <a:hlink>
        <a:srgbClr val="BA6D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