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aira Semi Condensed" panose="020B0604020202020204" charset="0"/>
      <p:regular r:id="rId24"/>
      <p:bold r:id="rId25"/>
    </p:embeddedFont>
    <p:embeddedFont>
      <p:font typeface="Saira SemiCondensed 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dfd124ef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dfd124efc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de85af11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de85af115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dfd124ef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dfd124ef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dfd124ef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dfd124ef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bfbf6c41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bfbf6c41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de85af11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de85af11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dfd124ef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dfd124ef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  <a:alpha val="62010"/>
                </a:srgbClr>
              </a:gs>
              <a:gs pos="100000">
                <a:srgbClr val="FFC801">
                  <a:alpha val="77647"/>
                  <a:alpha val="6201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B0D18">
              <a:alpha val="6201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36" name="Google Shape;36;p2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123" name="Google Shape;123;p2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489100" y="1246350"/>
            <a:ext cx="3583800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"/>
          <p:cNvSpPr/>
          <p:nvPr/>
        </p:nvSpPr>
        <p:spPr>
          <a:xfrm>
            <a:off x="-975" y="3697274"/>
            <a:ext cx="8138178" cy="1411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11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4" name="Google Shape;1784;p11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11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1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1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1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11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11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11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11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11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11"/>
          <p:cNvSpPr/>
          <p:nvPr/>
        </p:nvSpPr>
        <p:spPr>
          <a:xfrm>
            <a:off x="-975" y="4175020"/>
            <a:ext cx="9145926" cy="9724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11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11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1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11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1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1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1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11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11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11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11"/>
          <p:cNvSpPr txBox="1">
            <a:spLocks noGrp="1"/>
          </p:cNvSpPr>
          <p:nvPr>
            <p:ph type="body" idx="1"/>
          </p:nvPr>
        </p:nvSpPr>
        <p:spPr>
          <a:xfrm>
            <a:off x="942025" y="469692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grpSp>
        <p:nvGrpSpPr>
          <p:cNvPr id="1806" name="Google Shape;1806;p11"/>
          <p:cNvGrpSpPr/>
          <p:nvPr/>
        </p:nvGrpSpPr>
        <p:grpSpPr>
          <a:xfrm>
            <a:off x="-30948" y="164773"/>
            <a:ext cx="825620" cy="1066735"/>
            <a:chOff x="-30948" y="164773"/>
            <a:chExt cx="825620" cy="1066735"/>
          </a:xfrm>
        </p:grpSpPr>
        <p:sp>
          <p:nvSpPr>
            <p:cNvPr id="1807" name="Google Shape;1807;p11"/>
            <p:cNvSpPr/>
            <p:nvPr/>
          </p:nvSpPr>
          <p:spPr>
            <a:xfrm>
              <a:off x="748880" y="835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683365" y="879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617849" y="92233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551696" y="96495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486182" y="100820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420666" y="105146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354513" y="109471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288997" y="113733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222846" y="118058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708808" y="774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643292" y="81802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577776" y="861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511625" y="90389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446109" y="94714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380593" y="99039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314440" y="1033652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248926" y="107626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183410" y="1119522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668735" y="71370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603219" y="75695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537704" y="800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471552" y="842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406036" y="88608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340520" y="92933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274369" y="972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208853" y="101520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43336" y="105846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628662" y="65264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563147" y="69589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497630" y="739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431478" y="78176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365963" y="82501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00447" y="868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234296" y="911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168779" y="95414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103264" y="99739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589226" y="591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523073" y="634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457558" y="67808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392043" y="720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325890" y="76395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260374" y="80721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194859" y="850462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128707" y="89308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63191" y="93633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549152" y="53051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483001" y="573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417486" y="617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351970" y="660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285817" y="702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220302" y="746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154786" y="78940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88634" y="83265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23119" y="87527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509080" y="46945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442929" y="51270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377413" y="55596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311897" y="599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245745" y="641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80229" y="68508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14713" y="72833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48562" y="771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-16954" y="81420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469007" y="40839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402856" y="45164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337340" y="49489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271823" y="538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205672" y="580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140156" y="62402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74641" y="667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8489" y="710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428935" y="34732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363419" y="390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297266" y="433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31750" y="477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166236" y="519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100084" y="562956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34567" y="60621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-30948" y="64946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388862" y="28626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323346" y="329518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257194" y="372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191679" y="416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26163" y="45864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60011" y="501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-5505" y="545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348789" y="22520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283274" y="26845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217122" y="311708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151606" y="35496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86089" y="39757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19938" y="440831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308717" y="1647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243200" y="20739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77049" y="25064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11532" y="293898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46016" y="33715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-20134" y="379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5" name="Google Shape;1905;p11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906" name="Google Shape;1906;p11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2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12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98" name="Google Shape;1998;p12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1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1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1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1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1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1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1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1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9" name="Google Shape;2009;p12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010" name="Google Shape;2010;p12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12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12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2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2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2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2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2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2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2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12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12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12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12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12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12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12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12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12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12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12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2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12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12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12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12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12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12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12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12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12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2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2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12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12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2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2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12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2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2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2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12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2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2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2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2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12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2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2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12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2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2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2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12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12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12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12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12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12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12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12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12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8" name="Google Shape;2118;p12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12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12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12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12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2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2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2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2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3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13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31" name="Google Shape;2131;p13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1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1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1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2" name="Google Shape;2142;p13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143" name="Google Shape;2143;p13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1" name="Google Shape;2251;p13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13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13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13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13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13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13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13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13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3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239" name="Google Shape;239;p3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326" name="Google Shape;326;p3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15" name="Google Shape;415;p3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inverse">
  <p:cSld name="TITLE_1_2"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443" name="Google Shape;443;p4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530" name="Google Shape;530;p4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4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4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"/>
          <p:cNvSpPr/>
          <p:nvPr/>
        </p:nvSpPr>
        <p:spPr>
          <a:xfrm>
            <a:off x="0" y="0"/>
            <a:ext cx="614692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4716"/>
                </a:moveTo>
                <a:lnTo>
                  <a:pt x="12181" y="0"/>
                </a:lnTo>
                <a:lnTo>
                  <a:pt x="15" y="0"/>
                </a:lnTo>
                <a:lnTo>
                  <a:pt x="0" y="21600"/>
                </a:lnTo>
                <a:lnTo>
                  <a:pt x="16618" y="2068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</a:srgbClr>
              </a:gs>
              <a:gs pos="100000">
                <a:srgbClr val="FFC801">
                  <a:alpha val="7764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"/>
          <p:cNvSpPr/>
          <p:nvPr/>
        </p:nvSpPr>
        <p:spPr>
          <a:xfrm>
            <a:off x="0" y="0"/>
            <a:ext cx="582589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952" y="5882"/>
                </a:moveTo>
                <a:lnTo>
                  <a:pt x="18212" y="4435"/>
                </a:lnTo>
                <a:lnTo>
                  <a:pt x="21600" y="5635"/>
                </a:lnTo>
                <a:lnTo>
                  <a:pt x="11862" y="0"/>
                </a:lnTo>
                <a:lnTo>
                  <a:pt x="16" y="0"/>
                </a:lnTo>
                <a:lnTo>
                  <a:pt x="0" y="21600"/>
                </a:lnTo>
                <a:lnTo>
                  <a:pt x="17435" y="2000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5"/>
          <p:cNvGrpSpPr/>
          <p:nvPr/>
        </p:nvGrpSpPr>
        <p:grpSpPr>
          <a:xfrm>
            <a:off x="-50800" y="801997"/>
            <a:ext cx="737709" cy="861534"/>
            <a:chOff x="-1" y="-1"/>
            <a:chExt cx="983612" cy="1148712"/>
          </a:xfrm>
        </p:grpSpPr>
        <p:sp>
          <p:nvSpPr>
            <p:cNvPr id="624" name="Google Shape;624;p5"/>
            <p:cNvSpPr/>
            <p:nvPr/>
          </p:nvSpPr>
          <p:spPr>
            <a:xfrm>
              <a:off x="677544" y="109093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89914" y="10661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02283" y="104140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15289" y="101727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27658" y="9925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40028" y="9677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52399" y="9436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4769" y="9188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700405" y="100965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2774" y="984886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25143" y="960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437514" y="9359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350519" y="9112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62889" y="8864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75259" y="8623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87629" y="8375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1" y="8127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723265" y="9283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35633" y="9036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48004" y="8788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60374" y="8547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73378" y="82994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5749" y="8051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98119" y="7810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10488" y="7562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22859" y="7315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746125" y="8470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58494" y="822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70864" y="797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83233" y="7734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395603" y="7486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08608" y="7238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20978" y="6997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133349" y="6750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5719" y="6502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768984" y="7658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81355" y="741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93724" y="7162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06093" y="6921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418464" y="6673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30833" y="6426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43838" y="6184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56209" y="5937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8578" y="5689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791844" y="6845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704215" y="6597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16583" y="6349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28954" y="6108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41324" y="5861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53694" y="5613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66064" y="5372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79069" y="5124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91439" y="4876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814705" y="6032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727075" y="5784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639443" y="5537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551814" y="52959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64183" y="5048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76553" y="4800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288924" y="4552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01928" y="43116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14299" y="4063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37565" y="5219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749934" y="4972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62304" y="4724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74674" y="4476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87043" y="4235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399414" y="3987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11783" y="3740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24153" y="3498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37159" y="325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60425" y="4400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772794" y="4159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685165" y="3911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97533" y="3663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9904" y="3422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22274" y="3174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4644" y="2927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47013" y="2686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159384" y="2438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83285" y="3587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795655" y="3346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708025" y="3098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620393" y="2851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32764" y="2609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45133" y="2362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7503" y="2114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69874" y="187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82244" y="162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905510" y="2774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818515" y="2533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730884" y="2285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43254" y="2038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55624" y="1797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467993" y="1549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380364" y="1301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92733" y="106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05103" y="812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928369" y="1962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841374" y="17208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753744" y="1473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666114" y="1225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78483" y="984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90854" y="736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03224" y="488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315594" y="247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963" y="-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5"/>
          <p:cNvSpPr/>
          <p:nvPr/>
        </p:nvSpPr>
        <p:spPr>
          <a:xfrm>
            <a:off x="35242" y="4788187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418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"/>
          <p:cNvSpPr/>
          <p:nvPr/>
        </p:nvSpPr>
        <p:spPr>
          <a:xfrm>
            <a:off x="220503" y="4022853"/>
            <a:ext cx="1714041" cy="112063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15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"/>
          <p:cNvSpPr/>
          <p:nvPr/>
        </p:nvSpPr>
        <p:spPr>
          <a:xfrm>
            <a:off x="1161573" y="4688651"/>
            <a:ext cx="782460" cy="4548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338" y="2160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"/>
          <p:cNvSpPr/>
          <p:nvPr/>
        </p:nvSpPr>
        <p:spPr>
          <a:xfrm>
            <a:off x="0" y="4440524"/>
            <a:ext cx="905823" cy="6377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68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"/>
          <p:cNvSpPr/>
          <p:nvPr/>
        </p:nvSpPr>
        <p:spPr>
          <a:xfrm>
            <a:off x="330517" y="4462432"/>
            <a:ext cx="1080621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5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"/>
          <p:cNvSpPr/>
          <p:nvPr/>
        </p:nvSpPr>
        <p:spPr>
          <a:xfrm>
            <a:off x="0" y="4177634"/>
            <a:ext cx="1027769" cy="73151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2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"/>
          <p:cNvSpPr/>
          <p:nvPr/>
        </p:nvSpPr>
        <p:spPr>
          <a:xfrm>
            <a:off x="0" y="4150488"/>
            <a:ext cx="361017" cy="2514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08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"/>
          <p:cNvSpPr/>
          <p:nvPr/>
        </p:nvSpPr>
        <p:spPr>
          <a:xfrm>
            <a:off x="1043939" y="5030598"/>
            <a:ext cx="173826" cy="112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9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"/>
          <p:cNvSpPr/>
          <p:nvPr/>
        </p:nvSpPr>
        <p:spPr>
          <a:xfrm>
            <a:off x="611981" y="4294316"/>
            <a:ext cx="1309689" cy="8491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08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"/>
          <p:cNvSpPr/>
          <p:nvPr/>
        </p:nvSpPr>
        <p:spPr>
          <a:xfrm>
            <a:off x="907256" y="4815332"/>
            <a:ext cx="507222" cy="3281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014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"/>
          <p:cNvSpPr/>
          <p:nvPr/>
        </p:nvSpPr>
        <p:spPr>
          <a:xfrm>
            <a:off x="8407706" y="11431"/>
            <a:ext cx="736290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"/>
          <p:cNvSpPr/>
          <p:nvPr/>
        </p:nvSpPr>
        <p:spPr>
          <a:xfrm>
            <a:off x="7813825" y="0"/>
            <a:ext cx="1244443" cy="8667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"/>
          <p:cNvSpPr/>
          <p:nvPr/>
        </p:nvSpPr>
        <p:spPr>
          <a:xfrm>
            <a:off x="8063856" y="251936"/>
            <a:ext cx="1080135" cy="8001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93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"/>
          <p:cNvSpPr/>
          <p:nvPr/>
        </p:nvSpPr>
        <p:spPr>
          <a:xfrm>
            <a:off x="8756323" y="437674"/>
            <a:ext cx="387666" cy="2924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86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"/>
          <p:cNvSpPr/>
          <p:nvPr/>
        </p:nvSpPr>
        <p:spPr>
          <a:xfrm>
            <a:off x="8407709" y="62389"/>
            <a:ext cx="736290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4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"/>
          <p:cNvSpPr/>
          <p:nvPr/>
        </p:nvSpPr>
        <p:spPr>
          <a:xfrm>
            <a:off x="8064333" y="537686"/>
            <a:ext cx="1079649" cy="82437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3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"/>
          <p:cNvSpPr/>
          <p:nvPr/>
        </p:nvSpPr>
        <p:spPr>
          <a:xfrm>
            <a:off x="8272930" y="0"/>
            <a:ext cx="240489" cy="1671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"/>
          <p:cNvSpPr/>
          <p:nvPr/>
        </p:nvSpPr>
        <p:spPr>
          <a:xfrm>
            <a:off x="8154821" y="0"/>
            <a:ext cx="636255" cy="398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6378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"/>
          <p:cNvSpPr/>
          <p:nvPr/>
        </p:nvSpPr>
        <p:spPr>
          <a:xfrm>
            <a:off x="7708574" y="179546"/>
            <a:ext cx="1435401" cy="106344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112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"/>
          <p:cNvSpPr/>
          <p:nvPr/>
        </p:nvSpPr>
        <p:spPr>
          <a:xfrm>
            <a:off x="8029567" y="0"/>
            <a:ext cx="810567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0623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"/>
          <p:cNvSpPr txBox="1">
            <a:spLocks noGrp="1"/>
          </p:cNvSpPr>
          <p:nvPr>
            <p:ph type="body" idx="1"/>
          </p:nvPr>
        </p:nvSpPr>
        <p:spPr>
          <a:xfrm>
            <a:off x="895986" y="971875"/>
            <a:ext cx="3621000" cy="4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▰"/>
              <a:defRPr sz="2800" i="1">
                <a:solidFill>
                  <a:schemeClr val="lt1"/>
                </a:solidFill>
              </a:defRPr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▱"/>
              <a:defRPr sz="2800" i="1">
                <a:solidFill>
                  <a:schemeClr val="lt1"/>
                </a:solidFill>
              </a:defRPr>
            </a:lvl2pPr>
            <a:lvl3pPr marL="1371600" lvl="2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▸"/>
              <a:defRPr sz="2800" i="1">
                <a:solidFill>
                  <a:schemeClr val="lt1"/>
                </a:solidFill>
              </a:defRPr>
            </a:lvl3pPr>
            <a:lvl4pPr marL="1828800" lvl="3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4pPr>
            <a:lvl5pPr marL="2286000" lvl="4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5pPr>
            <a:lvl6pPr marL="2743200" lvl="5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6pPr>
            <a:lvl7pPr marL="3200400" lvl="6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7pPr>
            <a:lvl8pPr marL="3657600" lvl="7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8pPr>
            <a:lvl9pPr marL="4114800" lvl="8" indent="-406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5"/>
          <p:cNvSpPr txBox="1"/>
          <p:nvPr/>
        </p:nvSpPr>
        <p:spPr>
          <a:xfrm>
            <a:off x="96175" y="555975"/>
            <a:ext cx="649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 i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4" name="Google Shape;754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6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6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6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6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▱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▸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90" name="Google Shape;790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1" name="Google Shape;791;p6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2" name="Google Shape;792;p6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793" name="Google Shape;793;p6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6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892" name="Google Shape;892;p6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"/>
          <p:cNvSpPr/>
          <p:nvPr/>
        </p:nvSpPr>
        <p:spPr>
          <a:xfrm>
            <a:off x="1" y="20175"/>
            <a:ext cx="125366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7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7"/>
          <p:cNvSpPr txBox="1">
            <a:spLocks noGrp="1"/>
          </p:cNvSpPr>
          <p:nvPr>
            <p:ph type="body" idx="1"/>
          </p:nvPr>
        </p:nvSpPr>
        <p:spPr>
          <a:xfrm>
            <a:off x="1073400" y="1615600"/>
            <a:ext cx="3511200" cy="22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▱"/>
              <a:defRPr sz="2200"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▸"/>
              <a:defRPr sz="2200"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984" name="Google Shape;98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85" name="Google Shape;985;p7"/>
          <p:cNvSpPr/>
          <p:nvPr/>
        </p:nvSpPr>
        <p:spPr>
          <a:xfrm>
            <a:off x="114299" y="3996500"/>
            <a:ext cx="1659258" cy="11557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7"/>
          <p:cNvSpPr/>
          <p:nvPr/>
        </p:nvSpPr>
        <p:spPr>
          <a:xfrm>
            <a:off x="-1" y="3749484"/>
            <a:ext cx="1440180" cy="10668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7"/>
          <p:cNvSpPr/>
          <p:nvPr/>
        </p:nvSpPr>
        <p:spPr>
          <a:xfrm>
            <a:off x="-1" y="4178745"/>
            <a:ext cx="516888" cy="389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7"/>
          <p:cNvSpPr/>
          <p:nvPr/>
        </p:nvSpPr>
        <p:spPr>
          <a:xfrm>
            <a:off x="-1" y="4316540"/>
            <a:ext cx="981720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7"/>
          <p:cNvSpPr/>
          <p:nvPr/>
        </p:nvSpPr>
        <p:spPr>
          <a:xfrm>
            <a:off x="-1" y="3336099"/>
            <a:ext cx="1439532" cy="10991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"/>
          <p:cNvSpPr/>
          <p:nvPr/>
        </p:nvSpPr>
        <p:spPr>
          <a:xfrm>
            <a:off x="840738" y="4929315"/>
            <a:ext cx="320652" cy="2229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7"/>
          <p:cNvSpPr/>
          <p:nvPr/>
        </p:nvSpPr>
        <p:spPr>
          <a:xfrm>
            <a:off x="470534" y="4621340"/>
            <a:ext cx="848340" cy="530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7"/>
          <p:cNvSpPr/>
          <p:nvPr/>
        </p:nvSpPr>
        <p:spPr>
          <a:xfrm>
            <a:off x="0" y="3494849"/>
            <a:ext cx="1913868" cy="14179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7"/>
          <p:cNvSpPr/>
          <p:nvPr/>
        </p:nvSpPr>
        <p:spPr>
          <a:xfrm>
            <a:off x="405129" y="4399725"/>
            <a:ext cx="108075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7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995" name="Google Shape;995;p7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7"/>
          <p:cNvSpPr txBox="1">
            <a:spLocks noGrp="1"/>
          </p:cNvSpPr>
          <p:nvPr>
            <p:ph type="title"/>
          </p:nvPr>
        </p:nvSpPr>
        <p:spPr>
          <a:xfrm>
            <a:off x="768600" y="785000"/>
            <a:ext cx="3511200" cy="68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8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8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8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8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8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8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8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8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8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8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8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8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8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8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8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8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8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8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8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8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8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8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8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8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8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8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8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8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8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8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8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8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8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0" name="Google Shape;1140;p8"/>
          <p:cNvSpPr txBox="1">
            <a:spLocks noGrp="1"/>
          </p:cNvSpPr>
          <p:nvPr>
            <p:ph type="body" idx="2"/>
          </p:nvPr>
        </p:nvSpPr>
        <p:spPr>
          <a:xfrm>
            <a:off x="4440553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1" name="Google Shape;1141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42" name="Google Shape;1142;p8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143" name="Google Shape;1143;p8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8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242" name="Google Shape;1242;p8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9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9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9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9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9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9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9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9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9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9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9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9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9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9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9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9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9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9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9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9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9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9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9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9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9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9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9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9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9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9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9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9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9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9"/>
          <p:cNvSpPr txBox="1">
            <a:spLocks noGrp="1"/>
          </p:cNvSpPr>
          <p:nvPr>
            <p:ph type="body" idx="1"/>
          </p:nvPr>
        </p:nvSpPr>
        <p:spPr>
          <a:xfrm>
            <a:off x="855400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6" name="Google Shape;1366;p9"/>
          <p:cNvSpPr txBox="1">
            <a:spLocks noGrp="1"/>
          </p:cNvSpPr>
          <p:nvPr>
            <p:ph type="body" idx="2"/>
          </p:nvPr>
        </p:nvSpPr>
        <p:spPr>
          <a:xfrm>
            <a:off x="3177788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7" name="Google Shape;1367;p9"/>
          <p:cNvSpPr txBox="1">
            <a:spLocks noGrp="1"/>
          </p:cNvSpPr>
          <p:nvPr>
            <p:ph type="body" idx="3"/>
          </p:nvPr>
        </p:nvSpPr>
        <p:spPr>
          <a:xfrm>
            <a:off x="5500177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8" name="Google Shape;1368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69" name="Google Shape;1369;p9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370" name="Google Shape;1370;p9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9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469" name="Google Shape;1469;p9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0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10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0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0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0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10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10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0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10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0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0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10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10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10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0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0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0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0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10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10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10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0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0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0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0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0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10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0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0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0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0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0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92" name="Google Shape;1592;p10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593" name="Google Shape;1593;p10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1" name="Google Shape;1691;p10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692" name="Google Shape;1692;p10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/emdtalavera/EscuelaDeportiva-EMD%20Talavera/src/Instalacion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:81/emdtalavera1/Escuela-Deportiva-EMD-Talavera/src/Instalacion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laveralarealdeport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cueladeportivaguadalupe.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deportevalencia.com/" TargetMode="External"/><Relationship Id="rId4" Type="http://schemas.openxmlformats.org/officeDocument/2006/relationships/hyperlink" Target="http://www.santanderdeportes.com/index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4"/>
          <p:cNvSpPr txBox="1">
            <a:spLocks noGrp="1"/>
          </p:cNvSpPr>
          <p:nvPr>
            <p:ph type="ctrTitle"/>
          </p:nvPr>
        </p:nvSpPr>
        <p:spPr>
          <a:xfrm>
            <a:off x="489100" y="1246350"/>
            <a:ext cx="3583800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Escuela deportiva: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Emd Talavera</a:t>
            </a:r>
            <a:endParaRPr/>
          </a:p>
        </p:txBody>
      </p:sp>
      <p:sp>
        <p:nvSpPr>
          <p:cNvPr id="2265" name="Google Shape;2265;p14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23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5.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EMD TALAVERA</a:t>
            </a:r>
            <a:endParaRPr/>
          </a:p>
        </p:txBody>
      </p:sp>
      <p:sp>
        <p:nvSpPr>
          <p:cNvPr id="2356" name="Google Shape;2356;p23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57" name="Google Shape;2357;p23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24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la pÁGINA:Reservas</a:t>
            </a:r>
            <a:endParaRPr/>
          </a:p>
        </p:txBody>
      </p:sp>
      <p:sp>
        <p:nvSpPr>
          <p:cNvPr id="2363" name="Google Shape;2363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64" name="Google Shape;2364;p24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24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6" name="Google Shape;2366;p2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367" name="Google Shape;2367;p2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1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2369" name="Google Shape;2369;p2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70" name="Google Shape;2370;p2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3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2372" name="Google Shape;2372;p2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373" name="Google Shape;2373;p2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5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2375" name="Google Shape;2375;p2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76" name="Google Shape;2376;p2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77" name="Google Shape;2377;p2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6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2378" name="Google Shape;2378;p2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79" name="Google Shape;2379;p2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80" name="Google Shape;2380;p2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4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2381" name="Google Shape;2381;p2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382" name="Google Shape;2382;p2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83" name="Google Shape;2383;p2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2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2384" name="Google Shape;2384;p2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Acceder a la pagina web EmdTalavera.com</a:t>
            </a:r>
            <a:endParaRPr sz="9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85" name="Google Shape;2385;p2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Selecciona el deporte y pista que desea Reservar</a:t>
            </a:r>
            <a:endParaRPr sz="9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86" name="Google Shape;2386;p2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Procede al pago de la Pista  y horario seleccionado.</a:t>
            </a:r>
            <a:endParaRPr sz="9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87" name="Google Shape;2387;p24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Inicia sesión para poder reservar tu pista.</a:t>
            </a:r>
            <a:endParaRPr sz="9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88" name="Google Shape;2388;p2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Elige hora disponible para el dia y campo seleccionado.</a:t>
            </a:r>
            <a:endParaRPr sz="9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89" name="Google Shape;2389;p2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Reserva Completada</a:t>
            </a:r>
            <a:endParaRPr sz="9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90" name="Google Shape;2390;p24"/>
          <p:cNvSpPr txBox="1"/>
          <p:nvPr/>
        </p:nvSpPr>
        <p:spPr>
          <a:xfrm>
            <a:off x="2463875" y="4577825"/>
            <a:ext cx="35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3"/>
              </a:rPr>
              <a:t>EMD </a:t>
            </a:r>
            <a:r>
              <a:rPr lang="en" u="sng" dirty="0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4"/>
              </a:rPr>
              <a:t>Talavera</a:t>
            </a:r>
            <a:r>
              <a:rPr lang="en" u="sng" dirty="0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3"/>
              </a:rPr>
              <a:t> la Real</a:t>
            </a:r>
            <a:endParaRPr dirty="0"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25"/>
          <p:cNvSpPr txBox="1">
            <a:spLocks noGrp="1"/>
          </p:cNvSpPr>
          <p:nvPr>
            <p:ph type="ctrTitle"/>
          </p:nvPr>
        </p:nvSpPr>
        <p:spPr>
          <a:xfrm>
            <a:off x="318125" y="1855575"/>
            <a:ext cx="405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6. </a:t>
            </a:r>
            <a:br>
              <a:rPr lang="en"/>
            </a:br>
            <a:r>
              <a:rPr lang="en"/>
              <a:t>PROPUESTA DE MEJORAS</a:t>
            </a:r>
            <a:endParaRPr/>
          </a:p>
        </p:txBody>
      </p:sp>
      <p:sp>
        <p:nvSpPr>
          <p:cNvPr id="2396" name="Google Shape;2396;p25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26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MEJORAS</a:t>
            </a:r>
            <a:endParaRPr/>
          </a:p>
        </p:txBody>
      </p:sp>
      <p:sp>
        <p:nvSpPr>
          <p:cNvPr id="2402" name="Google Shape;2402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403" name="Google Shape;2403;p26"/>
          <p:cNvCxnSpPr/>
          <p:nvPr/>
        </p:nvCxnSpPr>
        <p:spPr>
          <a:xfrm>
            <a:off x="4210280" y="2702819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04" name="Google Shape;2404;p26"/>
          <p:cNvSpPr txBox="1"/>
          <p:nvPr/>
        </p:nvSpPr>
        <p:spPr>
          <a:xfrm>
            <a:off x="5328778" y="2493346"/>
            <a:ext cx="27867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Inscripciones a las actividades deportivas vía online</a:t>
            </a:r>
            <a:endParaRPr sz="10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405" name="Google Shape;2405;p26"/>
          <p:cNvCxnSpPr/>
          <p:nvPr/>
        </p:nvCxnSpPr>
        <p:spPr>
          <a:xfrm>
            <a:off x="4054605" y="3289202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06" name="Google Shape;2406;p26"/>
          <p:cNvSpPr txBox="1"/>
          <p:nvPr/>
        </p:nvSpPr>
        <p:spPr>
          <a:xfrm>
            <a:off x="5328778" y="3079729"/>
            <a:ext cx="3075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Cancelación con las pistas con la devolución del dinero</a:t>
            </a:r>
            <a:endParaRPr sz="10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407" name="Google Shape;2407;p26"/>
          <p:cNvGrpSpPr/>
          <p:nvPr/>
        </p:nvGrpSpPr>
        <p:grpSpPr>
          <a:xfrm>
            <a:off x="682026" y="2048963"/>
            <a:ext cx="3608219" cy="1636612"/>
            <a:chOff x="855292" y="1413043"/>
            <a:chExt cx="3608219" cy="1344240"/>
          </a:xfrm>
        </p:grpSpPr>
        <p:sp>
          <p:nvSpPr>
            <p:cNvPr id="2408" name="Google Shape;2408;p26"/>
            <p:cNvSpPr/>
            <p:nvPr/>
          </p:nvSpPr>
          <p:spPr>
            <a:xfrm>
              <a:off x="863236" y="1706600"/>
              <a:ext cx="3600275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gradFill>
              <a:gsLst>
                <a:gs pos="0">
                  <a:srgbClr val="A9A9B1"/>
                </a:gs>
                <a:gs pos="100000">
                  <a:srgbClr val="6B6B6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600" i="1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Inscripciones</a:t>
              </a:r>
              <a:endParaRPr sz="1600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1086835" y="2186038"/>
              <a:ext cx="3154200" cy="571245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600" i="1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Cancelación</a:t>
              </a:r>
              <a:endParaRPr sz="1600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855292" y="1413043"/>
              <a:ext cx="3603000" cy="3969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27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7.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416" name="Google Shape;2416;p27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417" name="Google Shape;2417;p27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28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423" name="Google Shape;2423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424" name="Google Shape;2424;p28"/>
          <p:cNvCxnSpPr/>
          <p:nvPr/>
        </p:nvCxnSpPr>
        <p:spPr>
          <a:xfrm>
            <a:off x="4428075" y="24547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25" name="Google Shape;2425;p28"/>
          <p:cNvSpPr txBox="1"/>
          <p:nvPr/>
        </p:nvSpPr>
        <p:spPr>
          <a:xfrm>
            <a:off x="5546575" y="22827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La  organización y el seguimiento del proyecto es más del 80% del proyecto.</a:t>
            </a:r>
            <a:endParaRPr sz="10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426" name="Google Shape;2426;p28"/>
          <p:cNvCxnSpPr/>
          <p:nvPr/>
        </p:nvCxnSpPr>
        <p:spPr>
          <a:xfrm>
            <a:off x="4272400" y="29364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27" name="Google Shape;2427;p28"/>
          <p:cNvSpPr txBox="1"/>
          <p:nvPr/>
        </p:nvSpPr>
        <p:spPr>
          <a:xfrm>
            <a:off x="5546575" y="27643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Manejo y búsqueda para utilizar librerías externas y no aprendidas en el colegio.</a:t>
            </a:r>
            <a:endParaRPr sz="10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428" name="Google Shape;2428;p28"/>
          <p:cNvCxnSpPr/>
          <p:nvPr/>
        </p:nvCxnSpPr>
        <p:spPr>
          <a:xfrm>
            <a:off x="4051175" y="34180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29" name="Google Shape;2429;p28"/>
          <p:cNvSpPr txBox="1"/>
          <p:nvPr/>
        </p:nvSpPr>
        <p:spPr>
          <a:xfrm>
            <a:off x="5546575" y="32459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Satisfacción y disfrute de realizar un proyecto y enfrentarte a los problemas</a:t>
            </a:r>
            <a:endParaRPr sz="100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430" name="Google Shape;2430;p28"/>
          <p:cNvGrpSpPr/>
          <p:nvPr/>
        </p:nvGrpSpPr>
        <p:grpSpPr>
          <a:xfrm>
            <a:off x="899817" y="1917743"/>
            <a:ext cx="3608219" cy="1816879"/>
            <a:chOff x="855292" y="1413043"/>
            <a:chExt cx="3608219" cy="1816879"/>
          </a:xfrm>
        </p:grpSpPr>
        <p:sp>
          <p:nvSpPr>
            <p:cNvPr id="2431" name="Google Shape;2431;p28"/>
            <p:cNvSpPr/>
            <p:nvPr/>
          </p:nvSpPr>
          <p:spPr>
            <a:xfrm>
              <a:off x="863236" y="1706600"/>
              <a:ext cx="3600275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600" i="1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Organización Proyecto</a:t>
              </a:r>
              <a:endParaRPr sz="1600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1305892" y="2665477"/>
              <a:ext cx="2714958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600" i="1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Satisfacción</a:t>
              </a:r>
              <a:endParaRPr sz="1600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1086835" y="2186038"/>
              <a:ext cx="3154200" cy="571245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600" i="1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Uso de librerías externas</a:t>
              </a:r>
              <a:endParaRPr sz="1600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855292" y="1413043"/>
              <a:ext cx="3603000" cy="396900"/>
            </a:xfrm>
            <a:prstGeom prst="ellipse">
              <a:avLst/>
            </a:prstGeom>
            <a:solidFill>
              <a:srgbClr val="0B0D18">
                <a:alpha val="223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1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Google Shape;2439;p29"/>
          <p:cNvPicPr preferRelativeResize="0"/>
          <p:nvPr/>
        </p:nvPicPr>
        <p:blipFill rotWithShape="1">
          <a:blip r:embed="rId3">
            <a:alphaModFix/>
          </a:blip>
          <a:srcRect t="15739" b="15739"/>
          <a:stretch/>
        </p:blipFill>
        <p:spPr>
          <a:xfrm>
            <a:off x="5063775" y="0"/>
            <a:ext cx="4080078" cy="46736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253" y="0"/>
                </a:moveTo>
                <a:lnTo>
                  <a:pt x="0" y="4974"/>
                </a:lnTo>
                <a:lnTo>
                  <a:pt x="5140" y="20679"/>
                </a:lnTo>
                <a:lnTo>
                  <a:pt x="21600" y="21600"/>
                </a:lnTo>
                <a:lnTo>
                  <a:pt x="21587" y="0"/>
                </a:lnTo>
                <a:lnTo>
                  <a:pt x="9253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40" name="Google Shape;2440;p29"/>
          <p:cNvSpPr txBox="1">
            <a:spLocks noGrp="1"/>
          </p:cNvSpPr>
          <p:nvPr>
            <p:ph type="title" idx="4294967295"/>
          </p:nvPr>
        </p:nvSpPr>
        <p:spPr>
          <a:xfrm>
            <a:off x="768600" y="404000"/>
            <a:ext cx="3511200" cy="12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E06666"/>
                </a:solidFill>
              </a:rPr>
              <a:t>!</a:t>
            </a:r>
            <a:r>
              <a:rPr lang="en" sz="9600" b="1">
                <a:solidFill>
                  <a:srgbClr val="E06666"/>
                </a:solidFill>
              </a:rPr>
              <a:t>Muchas gracias!</a:t>
            </a:r>
            <a:endParaRPr sz="9600" b="1">
              <a:solidFill>
                <a:srgbClr val="E06666"/>
              </a:solidFill>
            </a:endParaRPr>
          </a:p>
        </p:txBody>
      </p:sp>
      <p:sp>
        <p:nvSpPr>
          <p:cNvPr id="2441" name="Google Shape;2441;p29"/>
          <p:cNvSpPr txBox="1">
            <a:spLocks noGrp="1"/>
          </p:cNvSpPr>
          <p:nvPr>
            <p:ph type="body" idx="4294967295"/>
          </p:nvPr>
        </p:nvSpPr>
        <p:spPr>
          <a:xfrm>
            <a:off x="1030200" y="2992650"/>
            <a:ext cx="35589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aira Semi Condensed"/>
                <a:ea typeface="Saira Semi Condensed"/>
                <a:cs typeface="Saira Semi Condensed"/>
                <a:sym typeface="Saira Semi Condensed"/>
              </a:rPr>
              <a:t>¿Alguna duda</a:t>
            </a:r>
            <a:r>
              <a:rPr lang="en" sz="2400" b="1">
                <a:latin typeface="Saira Semi Condensed"/>
                <a:ea typeface="Saira Semi Condensed"/>
                <a:cs typeface="Saira Semi Condensed"/>
                <a:sym typeface="Saira Semi Condensed"/>
              </a:rPr>
              <a:t>?</a:t>
            </a:r>
            <a:br>
              <a:rPr lang="en" sz="2400" b="1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" b="1">
                <a:latin typeface="Saira Semi Condensed"/>
                <a:ea typeface="Saira Semi Condensed"/>
                <a:cs typeface="Saira Semi Condensed"/>
                <a:sym typeface="Saira Semi Condensed"/>
              </a:rPr>
              <a:t>No dudes en preguntarme</a:t>
            </a:r>
            <a:endParaRPr sz="2400" b="1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42" name="Google Shape;24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443" name="Google Shape;2443;p29"/>
          <p:cNvGrpSpPr/>
          <p:nvPr/>
        </p:nvGrpSpPr>
        <p:grpSpPr>
          <a:xfrm>
            <a:off x="7199947" y="-2"/>
            <a:ext cx="1944074" cy="1120608"/>
            <a:chOff x="7199947" y="-1"/>
            <a:chExt cx="1944074" cy="1120608"/>
          </a:xfrm>
        </p:grpSpPr>
        <p:sp>
          <p:nvSpPr>
            <p:cNvPr id="2444" name="Google Shape;2444;p29"/>
            <p:cNvSpPr/>
            <p:nvPr/>
          </p:nvSpPr>
          <p:spPr>
            <a:xfrm>
              <a:off x="8547257" y="-2"/>
              <a:ext cx="561492" cy="355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1918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9499931" scaled="0"/>
            </a:gra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7209472" y="-2"/>
              <a:ext cx="1714014" cy="11206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0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7199947" y="-1"/>
              <a:ext cx="782460" cy="4548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62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9499931" scaled="0"/>
            </a:gra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8238172" y="65244"/>
              <a:ext cx="905850" cy="6376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92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9499931" scaled="0"/>
            </a:gra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7732870" y="-1"/>
              <a:ext cx="1080594" cy="6810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903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8116251" y="234313"/>
              <a:ext cx="1027728" cy="7315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37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8783001" y="741520"/>
              <a:ext cx="360990" cy="25147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514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7926228" y="-1"/>
              <a:ext cx="173826" cy="1128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0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7222331" y="-2"/>
              <a:ext cx="1309662" cy="8491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00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9499931" scaled="0"/>
            </a:gra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7729537" y="-2"/>
              <a:ext cx="507222" cy="3281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0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5"/>
          <p:cNvSpPr txBox="1">
            <a:spLocks noGrp="1"/>
          </p:cNvSpPr>
          <p:nvPr>
            <p:ph type="ctrTitle"/>
          </p:nvPr>
        </p:nvSpPr>
        <p:spPr>
          <a:xfrm>
            <a:off x="526225" y="2300888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este proyecto?</a:t>
            </a:r>
            <a:endParaRPr/>
          </a:p>
        </p:txBody>
      </p:sp>
      <p:sp>
        <p:nvSpPr>
          <p:cNvPr id="2271" name="Google Shape;2271;p15"/>
          <p:cNvSpPr txBox="1">
            <a:spLocks noGrp="1"/>
          </p:cNvSpPr>
          <p:nvPr>
            <p:ph type="subTitle" idx="1"/>
          </p:nvPr>
        </p:nvSpPr>
        <p:spPr>
          <a:xfrm>
            <a:off x="526225" y="3481400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72" name="Google Shape;2272;p15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73" name="Google Shape;2273;p15"/>
          <p:cNvSpPr txBox="1"/>
          <p:nvPr/>
        </p:nvSpPr>
        <p:spPr>
          <a:xfrm>
            <a:off x="5419673" y="2373590"/>
            <a:ext cx="332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3"/>
              </a:rPr>
              <a:t>EMD Talavera la Real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16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 </a:t>
            </a:r>
            <a:br>
              <a:rPr lang="en"/>
            </a:br>
            <a:r>
              <a:rPr lang="en"/>
              <a:t>Webs Similares</a:t>
            </a:r>
            <a:endParaRPr/>
          </a:p>
        </p:txBody>
      </p:sp>
      <p:sp>
        <p:nvSpPr>
          <p:cNvPr id="2279" name="Google Shape;2279;p16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7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se pueden mejorar?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¿Por qué?</a:t>
            </a:r>
            <a:endParaRPr/>
          </a:p>
        </p:txBody>
      </p:sp>
      <p:sp>
        <p:nvSpPr>
          <p:cNvPr id="2280" name="Google Shape;2280;p16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81" name="Google Shape;2281;p16"/>
          <p:cNvSpPr txBox="1"/>
          <p:nvPr/>
        </p:nvSpPr>
        <p:spPr>
          <a:xfrm>
            <a:off x="5140100" y="1833000"/>
            <a:ext cx="366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3"/>
              </a:rPr>
              <a:t>http://www.escueladeportivaguadalupe.es/</a:t>
            </a:r>
            <a:endParaRPr u="sng">
              <a:solidFill>
                <a:schemeClr val="hlink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4"/>
              </a:rPr>
              <a:t>http://www.santanderdeportes.com/index.php</a:t>
            </a:r>
            <a:endParaRPr u="sng">
              <a:solidFill>
                <a:schemeClr val="hlink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  <a:hlinkClick r:id="rId5"/>
              </a:rPr>
              <a:t>http://www.deportevalencia.com/</a:t>
            </a:r>
            <a:r>
              <a:rPr lang="en" u="sng">
                <a:solidFill>
                  <a:schemeClr val="hlink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</a:t>
            </a:r>
            <a:endParaRPr u="sng">
              <a:solidFill>
                <a:schemeClr val="hlink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7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y estructura</a:t>
            </a:r>
            <a:endParaRPr/>
          </a:p>
        </p:txBody>
      </p:sp>
      <p:sp>
        <p:nvSpPr>
          <p:cNvPr id="2287" name="Google Shape;2287;p17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88" name="Google Shape;2288;p17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294" name="Google Shape;2294;p18"/>
          <p:cNvGrpSpPr/>
          <p:nvPr/>
        </p:nvGrpSpPr>
        <p:grpSpPr>
          <a:xfrm>
            <a:off x="3494099" y="1241129"/>
            <a:ext cx="4542205" cy="2661224"/>
            <a:chOff x="1177450" y="241631"/>
            <a:chExt cx="6173152" cy="3616776"/>
          </a:xfrm>
        </p:grpSpPr>
        <p:sp>
          <p:nvSpPr>
            <p:cNvPr id="2295" name="Google Shape;2295;p18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9" name="Google Shape;2299;p18"/>
          <p:cNvSpPr txBox="1">
            <a:spLocks noGrp="1"/>
          </p:cNvSpPr>
          <p:nvPr>
            <p:ph type="body" idx="4294967295"/>
          </p:nvPr>
        </p:nvSpPr>
        <p:spPr>
          <a:xfrm>
            <a:off x="1180400" y="583838"/>
            <a:ext cx="2462100" cy="39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06666"/>
                </a:solidFill>
                <a:latin typeface="Bebas Neue"/>
                <a:ea typeface="Bebas Neue"/>
                <a:cs typeface="Bebas Neue"/>
                <a:sym typeface="Bebas Neue"/>
              </a:rPr>
              <a:t>Vista Ordenador</a:t>
            </a:r>
            <a:endParaRPr i="1">
              <a:solidFill>
                <a:srgbClr val="E06666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>
                <a:latin typeface="Saira Semi Condensed"/>
                <a:ea typeface="Saira Semi Condensed"/>
                <a:cs typeface="Saira Semi Condensed"/>
                <a:sym typeface="Saira Semi Condensed"/>
              </a:rPr>
              <a:t>Web diseñada para todos los dispositivos</a:t>
            </a:r>
            <a:r>
              <a:rPr lang="en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300" name="Google Shape;23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350" y="1381550"/>
            <a:ext cx="3495801" cy="2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306" name="Google Shape;2306;p19"/>
          <p:cNvGrpSpPr/>
          <p:nvPr/>
        </p:nvGrpSpPr>
        <p:grpSpPr>
          <a:xfrm>
            <a:off x="4901372" y="589379"/>
            <a:ext cx="2576503" cy="3975687"/>
            <a:chOff x="2112475" y="238125"/>
            <a:chExt cx="3395050" cy="5238750"/>
          </a:xfrm>
        </p:grpSpPr>
        <p:sp>
          <p:nvSpPr>
            <p:cNvPr id="2307" name="Google Shape;2307;p19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1" name="Google Shape;2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59" y="941257"/>
            <a:ext cx="2445921" cy="326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9"/>
          <p:cNvSpPr txBox="1">
            <a:spLocks noGrp="1"/>
          </p:cNvSpPr>
          <p:nvPr>
            <p:ph type="body" idx="4294967295"/>
          </p:nvPr>
        </p:nvSpPr>
        <p:spPr>
          <a:xfrm>
            <a:off x="1853275" y="583838"/>
            <a:ext cx="2462100" cy="39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TABLETS</a:t>
            </a:r>
            <a:endParaRPr i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>
                <a:latin typeface="Saira Semi Condensed"/>
                <a:ea typeface="Saira Semi Condensed"/>
                <a:cs typeface="Saira Semi Condensed"/>
                <a:sym typeface="Saira Semi Condensed"/>
              </a:rPr>
              <a:t>Disfruta del deporte talaverano desde todas los dispositivos.</a:t>
            </a:r>
            <a:endParaRPr sz="1800" b="1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2313" name="Google Shape;23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950" y="941250"/>
            <a:ext cx="2445926" cy="32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body" idx="4294967295"/>
          </p:nvPr>
        </p:nvSpPr>
        <p:spPr>
          <a:xfrm>
            <a:off x="1853275" y="583850"/>
            <a:ext cx="2718600" cy="39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Smartphones</a:t>
            </a:r>
            <a:endParaRPr i="1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>
                <a:latin typeface="Saira Semi Condensed"/>
                <a:ea typeface="Saira Semi Condensed"/>
                <a:cs typeface="Saira Semi Condensed"/>
                <a:sym typeface="Saira Semi Condensed"/>
              </a:rPr>
              <a:t>Desde cualquier lugar , espacio y a cualquier hora.</a:t>
            </a:r>
            <a:endParaRPr sz="1800" b="1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19" name="Google Shape;2319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320" name="Google Shape;2320;p20"/>
          <p:cNvGrpSpPr/>
          <p:nvPr/>
        </p:nvGrpSpPr>
        <p:grpSpPr>
          <a:xfrm>
            <a:off x="4832559" y="583790"/>
            <a:ext cx="1916735" cy="3975687"/>
            <a:chOff x="2547150" y="238125"/>
            <a:chExt cx="2525675" cy="5238750"/>
          </a:xfrm>
        </p:grpSpPr>
        <p:sp>
          <p:nvSpPr>
            <p:cNvPr id="2321" name="Google Shape;2321;p2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25" name="Google Shape;2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475" y="946550"/>
            <a:ext cx="1838075" cy="32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1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4. </a:t>
            </a:r>
            <a:br>
              <a:rPr lang="en"/>
            </a:br>
            <a:r>
              <a:rPr lang="en"/>
              <a:t>Lenguajes Utilizados</a:t>
            </a:r>
            <a:endParaRPr/>
          </a:p>
        </p:txBody>
      </p:sp>
      <p:sp>
        <p:nvSpPr>
          <p:cNvPr id="2331" name="Google Shape;2331;p21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7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32" name="Google Shape;2332;p21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22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Lenguajes</a:t>
            </a:r>
            <a:endParaRPr/>
          </a:p>
        </p:txBody>
      </p:sp>
      <p:sp>
        <p:nvSpPr>
          <p:cNvPr id="2338" name="Google Shape;2338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39" name="Google Shape;2339;p22"/>
          <p:cNvSpPr/>
          <p:nvPr/>
        </p:nvSpPr>
        <p:spPr>
          <a:xfrm>
            <a:off x="1075800" y="1547875"/>
            <a:ext cx="3358500" cy="126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PHP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Conexión con la Base de Datos.</a:t>
            </a:r>
            <a:endParaRPr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40" name="Google Shape;2340;p22"/>
          <p:cNvSpPr/>
          <p:nvPr/>
        </p:nvSpPr>
        <p:spPr>
          <a:xfrm>
            <a:off x="4573342" y="1547875"/>
            <a:ext cx="3358500" cy="126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HTML,CSS,BOOTSTRAP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Diseño de la página web</a:t>
            </a:r>
            <a:endParaRPr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41" name="Google Shape;2341;p22"/>
          <p:cNvSpPr/>
          <p:nvPr/>
        </p:nvSpPr>
        <p:spPr>
          <a:xfrm>
            <a:off x="1075800" y="2951977"/>
            <a:ext cx="3358500" cy="126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Hacer dinámica y más interactiva la página.</a:t>
            </a:r>
            <a:endParaRPr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JAVASCRIPT , JQUERY y AJAX</a:t>
            </a:r>
            <a:endParaRPr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42" name="Google Shape;2342;p22"/>
          <p:cNvSpPr/>
          <p:nvPr/>
        </p:nvSpPr>
        <p:spPr>
          <a:xfrm>
            <a:off x="4573342" y="2951977"/>
            <a:ext cx="3358500" cy="126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Lenguaje para la creación de la BBDD y consultas realizadas</a:t>
            </a:r>
            <a:endParaRPr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SQL</a:t>
            </a:r>
            <a:endParaRPr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343" name="Google Shape;2343;p22"/>
          <p:cNvSpPr/>
          <p:nvPr/>
        </p:nvSpPr>
        <p:spPr>
          <a:xfrm>
            <a:off x="3470294" y="1847291"/>
            <a:ext cx="1929900" cy="1929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22"/>
          <p:cNvSpPr/>
          <p:nvPr/>
        </p:nvSpPr>
        <p:spPr>
          <a:xfrm rot="5400000">
            <a:off x="3609515" y="1847291"/>
            <a:ext cx="1929900" cy="1929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22"/>
          <p:cNvSpPr/>
          <p:nvPr/>
        </p:nvSpPr>
        <p:spPr>
          <a:xfrm rot="10800000">
            <a:off x="3609515" y="1987586"/>
            <a:ext cx="1929900" cy="1929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22"/>
          <p:cNvSpPr/>
          <p:nvPr/>
        </p:nvSpPr>
        <p:spPr>
          <a:xfrm rot="-5400000">
            <a:off x="3470294" y="1987586"/>
            <a:ext cx="1929900" cy="1929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22"/>
          <p:cNvSpPr/>
          <p:nvPr/>
        </p:nvSpPr>
        <p:spPr>
          <a:xfrm>
            <a:off x="3765659" y="2254793"/>
            <a:ext cx="578952" cy="3659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PHP</a:t>
            </a:r>
          </a:p>
        </p:txBody>
      </p:sp>
      <p:sp>
        <p:nvSpPr>
          <p:cNvPr id="2348" name="Google Shape;2348;p22"/>
          <p:cNvSpPr/>
          <p:nvPr/>
        </p:nvSpPr>
        <p:spPr>
          <a:xfrm>
            <a:off x="4673077" y="2249869"/>
            <a:ext cx="549857" cy="375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css</a:t>
            </a:r>
          </a:p>
        </p:txBody>
      </p:sp>
      <p:sp>
        <p:nvSpPr>
          <p:cNvPr id="2349" name="Google Shape;2349;p22"/>
          <p:cNvSpPr/>
          <p:nvPr/>
        </p:nvSpPr>
        <p:spPr>
          <a:xfrm>
            <a:off x="3897068" y="3133270"/>
            <a:ext cx="316106" cy="375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js</a:t>
            </a:r>
          </a:p>
        </p:txBody>
      </p:sp>
      <p:sp>
        <p:nvSpPr>
          <p:cNvPr id="2350" name="Google Shape;2350;p22"/>
          <p:cNvSpPr/>
          <p:nvPr/>
        </p:nvSpPr>
        <p:spPr>
          <a:xfrm>
            <a:off x="4704934" y="3119709"/>
            <a:ext cx="554295" cy="4028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gan template">
  <a:themeElements>
    <a:clrScheme name="Custom 347">
      <a:dk1>
        <a:srgbClr val="0B0D18"/>
      </a:dk1>
      <a:lt1>
        <a:srgbClr val="FFFFFF"/>
      </a:lt1>
      <a:dk2>
        <a:srgbClr val="868791"/>
      </a:dk2>
      <a:lt2>
        <a:srgbClr val="EBECF0"/>
      </a:lt2>
      <a:accent1>
        <a:srgbClr val="FFC801"/>
      </a:accent1>
      <a:accent2>
        <a:srgbClr val="FF6146"/>
      </a:accent2>
      <a:accent3>
        <a:srgbClr val="8FBD27"/>
      </a:accent3>
      <a:accent4>
        <a:srgbClr val="3DB8B4"/>
      </a:accent4>
      <a:accent5>
        <a:srgbClr val="5D92EC"/>
      </a:accent5>
      <a:accent6>
        <a:srgbClr val="C575C1"/>
      </a:accent6>
      <a:hlink>
        <a:srgbClr val="8A09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Presentación en pantalla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Bebas Neue</vt:lpstr>
      <vt:lpstr>Saira Semi Condensed</vt:lpstr>
      <vt:lpstr>Saira SemiCondensed Light</vt:lpstr>
      <vt:lpstr>Regan template</vt:lpstr>
      <vt:lpstr>Escuela deportiva: Emd Talavera</vt:lpstr>
      <vt:lpstr>1. ¿Por qué este proyecto?</vt:lpstr>
      <vt:lpstr>2.  Webs Similares</vt:lpstr>
      <vt:lpstr>3. Diseño y estructura</vt:lpstr>
      <vt:lpstr>Presentación de PowerPoint</vt:lpstr>
      <vt:lpstr>Presentación de PowerPoint</vt:lpstr>
      <vt:lpstr>Presentación de PowerPoint</vt:lpstr>
      <vt:lpstr>4.  Lenguajes Utilizados</vt:lpstr>
      <vt:lpstr>Lenguajes</vt:lpstr>
      <vt:lpstr>5. WEB EMD TALAVERA</vt:lpstr>
      <vt:lpstr>Uso de la pÁGINA:Reservas</vt:lpstr>
      <vt:lpstr>6.  PROPUESTA DE MEJORAS</vt:lpstr>
      <vt:lpstr>pROPUESTA DE MEJORAS</vt:lpstr>
      <vt:lpstr>7. CONCLUSIONES</vt:lpstr>
      <vt:lpstr>CONCLUSIONES</vt:lpstr>
      <vt:lpstr>!Muchas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deportiva: Emd Talavera</dc:title>
  <cp:lastModifiedBy>manu Amador Bueno</cp:lastModifiedBy>
  <cp:revision>1</cp:revision>
  <dcterms:modified xsi:type="dcterms:W3CDTF">2022-08-22T15:23:29Z</dcterms:modified>
</cp:coreProperties>
</file>