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47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696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073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19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848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698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48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6768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581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431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154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2366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869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24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15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23A3CB-9AC5-4157-9253-9A6C9324A7AF}" type="datetimeFigureOut">
              <a:rPr lang="es-CR" smtClean="0"/>
              <a:t>8/10/2021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8FBB30-EC35-477A-B3E9-013F47B91B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19321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0D59E-D6A3-493B-BD57-2D77D4BF4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3806"/>
            <a:ext cx="9144000" cy="1402672"/>
          </a:xfrm>
        </p:spPr>
        <p:txBody>
          <a:bodyPr>
            <a:normAutofit/>
          </a:bodyPr>
          <a:lstStyle/>
          <a:p>
            <a:r>
              <a:rPr lang="es-CR" dirty="0"/>
              <a:t>JavaScript vs Python</a:t>
            </a:r>
          </a:p>
        </p:txBody>
      </p:sp>
    </p:spTree>
    <p:extLst>
      <p:ext uri="{BB962C8B-B14F-4D97-AF65-F5344CB8AC3E}">
        <p14:creationId xmlns:p14="http://schemas.microsoft.com/office/powerpoint/2010/main" val="170364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54D7-2B9D-4ACF-A498-2D10A39A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None</a:t>
            </a:r>
            <a:r>
              <a:rPr lang="es-CR" dirty="0"/>
              <a:t> vs </a:t>
            </a:r>
            <a:r>
              <a:rPr lang="es-CR" dirty="0" err="1"/>
              <a:t>Null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D060E-BB46-472B-8B55-6AD16088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Python un valor “vacío” se define como ‘</a:t>
            </a:r>
            <a:r>
              <a:rPr lang="es-CR" dirty="0" err="1"/>
              <a:t>none</a:t>
            </a:r>
            <a:r>
              <a:rPr lang="es-CR" dirty="0"/>
              <a:t>’</a:t>
            </a:r>
          </a:p>
          <a:p>
            <a:r>
              <a:rPr lang="es-CR" dirty="0"/>
              <a:t>en JavaScript se define como ‘</a:t>
            </a:r>
            <a:r>
              <a:rPr lang="es-CR" dirty="0" err="1"/>
              <a:t>null</a:t>
            </a:r>
            <a:r>
              <a:rPr lang="es-CR" dirty="0"/>
              <a:t>’.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5304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34C59-D199-4557-80C3-BF2EA106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Comments</a:t>
            </a:r>
            <a:r>
              <a:rPr lang="es-CR" dirty="0"/>
              <a:t> -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32B3C-6693-4E3B-8BE2-BBBBC691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utiliza un valor ‘#’ para hacer comentarios en una o múltiples líneas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443A12-6E29-42B1-8EEF-454038EA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609850"/>
            <a:ext cx="400798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9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44398-9EC0-432F-8F36-057D7520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Comments</a:t>
            </a:r>
            <a:r>
              <a:rPr lang="es-CR" dirty="0"/>
              <a:t> -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BDFDA-2C66-42A3-8A2C-3963ED6F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utiliza un valor ‘//’ para hacer comentarios en una línea</a:t>
            </a:r>
          </a:p>
          <a:p>
            <a:r>
              <a:rPr lang="es-CR" dirty="0"/>
              <a:t>/* … */ para múltiples líneas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A33683-5FEB-4381-8323-6A1787FA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885500"/>
            <a:ext cx="3142677" cy="17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951DB-5DFC-47C0-8C63-A5EDCFF4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Logical</a:t>
            </a:r>
            <a:r>
              <a:rPr lang="es-CR" dirty="0"/>
              <a:t> </a:t>
            </a:r>
            <a:r>
              <a:rPr lang="es-CR" dirty="0" err="1"/>
              <a:t>Operators</a:t>
            </a:r>
            <a:r>
              <a:rPr lang="es-CR" dirty="0"/>
              <a:t> -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AA04E-D7DD-4504-BBFE-BD7636FC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868708"/>
          </a:xfrm>
        </p:spPr>
        <p:txBody>
          <a:bodyPr/>
          <a:lstStyle/>
          <a:p>
            <a:r>
              <a:rPr lang="en-US" dirty="0"/>
              <a:t>In Python, the three logical operators are: and, or, and not.</a:t>
            </a:r>
            <a:endParaRPr lang="es-C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428EF83-E5C6-4EA7-A37D-D1FEACC30CFD}"/>
              </a:ext>
            </a:extLst>
          </p:cNvPr>
          <p:cNvSpPr txBox="1">
            <a:spLocks/>
          </p:cNvSpPr>
          <p:nvPr/>
        </p:nvSpPr>
        <p:spPr>
          <a:xfrm>
            <a:off x="913795" y="275355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R"/>
              <a:t>Logical Operators - JavaScript</a:t>
            </a:r>
            <a:endParaRPr lang="es-C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43AF94-6E75-4FA8-9504-C3191C913CBC}"/>
              </a:ext>
            </a:extLst>
          </p:cNvPr>
          <p:cNvSpPr txBox="1">
            <a:spLocks/>
          </p:cNvSpPr>
          <p:nvPr/>
        </p:nvSpPr>
        <p:spPr>
          <a:xfrm>
            <a:off x="913795" y="3876408"/>
            <a:ext cx="10353762" cy="86870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C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565DF92-ADAD-44C7-A16A-D76CE0B4CE37}"/>
              </a:ext>
            </a:extLst>
          </p:cNvPr>
          <p:cNvSpPr txBox="1"/>
          <p:nvPr/>
        </p:nvSpPr>
        <p:spPr>
          <a:xfrm>
            <a:off x="913795" y="3876408"/>
            <a:ext cx="7376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 JavaScript, these operators are: &amp;&amp;, ||, and ! (respectively).</a:t>
            </a:r>
            <a:endParaRPr lang="es-CR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26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4BCFE-98A4-4269-9276-5651386D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5725"/>
            <a:ext cx="10353762" cy="5045476"/>
          </a:xfrm>
        </p:spPr>
        <p:txBody>
          <a:bodyPr/>
          <a:lstStyle/>
          <a:p>
            <a:r>
              <a:rPr lang="es-CR" dirty="0" err="1"/>
              <a:t>Estefania</a:t>
            </a:r>
            <a:r>
              <a:rPr lang="es-CR" dirty="0"/>
              <a:t> </a:t>
            </a:r>
            <a:r>
              <a:rPr lang="es-CR" dirty="0" err="1"/>
              <a:t>Cassingena</a:t>
            </a:r>
            <a:r>
              <a:rPr lang="es-CR" dirty="0"/>
              <a:t> </a:t>
            </a:r>
            <a:r>
              <a:rPr lang="es-CR" dirty="0" err="1"/>
              <a:t>Navone</a:t>
            </a:r>
            <a:r>
              <a:rPr lang="es-CR" dirty="0"/>
              <a:t>. (2021). Python vs JavaScript. JANUARY 28, 2021, de </a:t>
            </a:r>
            <a:r>
              <a:rPr lang="es-CR" dirty="0" err="1"/>
              <a:t>FreeCodeCamp</a:t>
            </a:r>
            <a:r>
              <a:rPr lang="es-CR" dirty="0"/>
              <a:t> Sitio web: https://www.freecodecamp.org/news/python-vs-javascript-what-are-the-key-differences-between-the-two-popular-programming-languages/</a:t>
            </a:r>
          </a:p>
        </p:txBody>
      </p:sp>
    </p:spTree>
    <p:extLst>
      <p:ext uri="{BB962C8B-B14F-4D97-AF65-F5344CB8AC3E}">
        <p14:creationId xmlns:p14="http://schemas.microsoft.com/office/powerpoint/2010/main" val="10229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BEDB7-90E5-4619-8391-944975E4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Defining</a:t>
            </a:r>
            <a:r>
              <a:rPr lang="es-CR" dirty="0"/>
              <a:t> </a:t>
            </a:r>
            <a:r>
              <a:rPr lang="es-CR" dirty="0" err="1"/>
              <a:t>Code</a:t>
            </a:r>
            <a:r>
              <a:rPr lang="es-CR" dirty="0"/>
              <a:t> Blocks -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212E43-0154-45D7-9068-A3493D2A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429000"/>
            <a:ext cx="4876800" cy="193357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67656-02EA-4755-A693-2B3F3693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Python los bloques se dividen con uso de sangría y se reconocen como bloques distintos cuando las líneas tienen una sangría mayor o menor</a:t>
            </a:r>
          </a:p>
          <a:p>
            <a:r>
              <a:rPr lang="es-CR" dirty="0"/>
              <a:t>Se utiliza : al final del comando para iniciar el bloque y se utiliza salto de línea para separar instrucciones</a:t>
            </a:r>
          </a:p>
          <a:p>
            <a:pPr marL="3690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018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22D09-88A9-4090-B0C3-AD4888F4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JavaScript definimos el inicio y fin de funciones y su contenido por medio de </a:t>
            </a:r>
            <a:r>
              <a:rPr lang="es-CR" b="1" i="0" dirty="0">
                <a:effectLst/>
                <a:latin typeface="Roboto Mono"/>
              </a:rPr>
              <a:t>{}</a:t>
            </a:r>
          </a:p>
          <a:p>
            <a:r>
              <a:rPr lang="es-CR" dirty="0"/>
              <a:t>Se utiliza ; para separar las líneas o instrucciones dentro de los bloques/funciones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313E6F-0495-4E3E-849D-8F1EF709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CR" dirty="0" err="1"/>
              <a:t>Defining</a:t>
            </a:r>
            <a:r>
              <a:rPr lang="es-CR" dirty="0"/>
              <a:t> </a:t>
            </a:r>
            <a:r>
              <a:rPr lang="es-CR" dirty="0" err="1"/>
              <a:t>Code</a:t>
            </a:r>
            <a:r>
              <a:rPr lang="es-CR" dirty="0"/>
              <a:t> Blocks - JavaScript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82DAD0-E15C-48C0-AB8A-ECC3B40C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081014"/>
            <a:ext cx="5362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82CAF-9FB5-492D-B4CA-FAB85D8A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Initiating</a:t>
            </a:r>
            <a:r>
              <a:rPr lang="es-CR" dirty="0"/>
              <a:t> Variables -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5FB2E-7938-438F-AAC9-C0A893B5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Python se define el nombre de la variable seguida de un igual ‘=’ y el valor para la variable. La variable siempre tiene que iniciarse o se puede usar ‘</a:t>
            </a:r>
            <a:r>
              <a:rPr lang="es-CR" dirty="0" err="1"/>
              <a:t>none</a:t>
            </a:r>
            <a:r>
              <a:rPr lang="es-CR" dirty="0"/>
              <a:t>’ como el valor: </a:t>
            </a:r>
          </a:p>
          <a:p>
            <a:endParaRPr lang="es-CR" dirty="0"/>
          </a:p>
          <a:p>
            <a:pPr marL="36900" indent="0">
              <a:buNone/>
            </a:pPr>
            <a:r>
              <a:rPr lang="es-CR" dirty="0"/>
              <a:t>&lt;</a:t>
            </a:r>
            <a:r>
              <a:rPr lang="es-CR" dirty="0" err="1"/>
              <a:t>variable_name</a:t>
            </a:r>
            <a:r>
              <a:rPr lang="es-CR" dirty="0"/>
              <a:t>&gt; = &lt;</a:t>
            </a:r>
            <a:r>
              <a:rPr lang="es-CR" dirty="0" err="1"/>
              <a:t>value</a:t>
            </a:r>
            <a:r>
              <a:rPr lang="es-CR" dirty="0"/>
              <a:t>&gt; </a:t>
            </a:r>
          </a:p>
          <a:p>
            <a:pPr marL="36900" indent="0">
              <a:buNone/>
            </a:pPr>
            <a:r>
              <a:rPr lang="es-CR" dirty="0"/>
              <a:t>Ejemplo: </a:t>
            </a:r>
          </a:p>
          <a:p>
            <a:pPr marL="36900" indent="0">
              <a:buNone/>
            </a:pPr>
            <a:r>
              <a:rPr lang="es-CR" dirty="0"/>
              <a:t>x = 5</a:t>
            </a:r>
          </a:p>
          <a:p>
            <a:pPr marL="36900" indent="0">
              <a:buNone/>
            </a:pPr>
            <a:r>
              <a:rPr lang="es-CR" dirty="0"/>
              <a:t>Y = “mm”</a:t>
            </a:r>
          </a:p>
          <a:p>
            <a:endParaRPr lang="es-C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907814-87DD-4A55-B971-9CC87EBD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27" y="3496830"/>
            <a:ext cx="1425217" cy="8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F2B90-705A-48FB-B9FD-9CA52FBD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Initiating</a:t>
            </a:r>
            <a:r>
              <a:rPr lang="es-CR" dirty="0"/>
              <a:t> Variables -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A2860-F9CE-42A1-8DFF-C57CDAD0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JavaScript es similar a Python pero </a:t>
            </a:r>
            <a:r>
              <a:rPr lang="es-CR" dirty="0" err="1"/>
              <a:t>require</a:t>
            </a:r>
            <a:r>
              <a:rPr lang="es-CR" dirty="0"/>
              <a:t> un ‘</a:t>
            </a:r>
            <a:r>
              <a:rPr lang="es-CR" dirty="0" err="1"/>
              <a:t>var</a:t>
            </a:r>
            <a:r>
              <a:rPr lang="es-CR" dirty="0"/>
              <a:t>’ antes del nombre de la variable y un ; al final de la instrucción. También se puede usar ‘</a:t>
            </a:r>
            <a:r>
              <a:rPr lang="es-CR" dirty="0" err="1"/>
              <a:t>let</a:t>
            </a:r>
            <a:r>
              <a:rPr lang="es-CR" dirty="0"/>
              <a:t>’ en lugar de ‘</a:t>
            </a:r>
            <a:r>
              <a:rPr lang="es-CR" dirty="0" err="1"/>
              <a:t>var</a:t>
            </a:r>
            <a:r>
              <a:rPr lang="es-CR" dirty="0"/>
              <a:t>’ pero se reconoce únicamente en ese bloque. La variable se puede dejar sin iniciar y se asigna un valor ‘</a:t>
            </a:r>
            <a:r>
              <a:rPr lang="es-CR" dirty="0" err="1"/>
              <a:t>undefined</a:t>
            </a:r>
            <a:r>
              <a:rPr lang="es-CR" dirty="0"/>
              <a:t>’ automáticamente: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076DBD-CFE1-4BF2-B2F0-2E5A2460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400425"/>
            <a:ext cx="3981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354A-7E72-4213-9B11-EA3A9291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Naming</a:t>
            </a:r>
            <a:r>
              <a:rPr lang="es-CR" dirty="0"/>
              <a:t> Variables -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16C2A-A45A-43A5-84C3-10E1D3E8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Python se mantiene la minúscula en cada palabra pero se separan usando un ‘_’:</a:t>
            </a:r>
          </a:p>
          <a:p>
            <a:pPr marL="36900" indent="0">
              <a:buNone/>
            </a:pPr>
            <a:r>
              <a:rPr lang="es-CR" dirty="0"/>
              <a:t>Ejemplos:</a:t>
            </a:r>
          </a:p>
          <a:p>
            <a:pPr marL="36900" indent="0">
              <a:buNone/>
            </a:pPr>
            <a:r>
              <a:rPr lang="es-CR" dirty="0" err="1"/>
              <a:t>primer_nombre</a:t>
            </a:r>
            <a:endParaRPr lang="es-CR" dirty="0"/>
          </a:p>
          <a:p>
            <a:pPr marL="36900" indent="0">
              <a:buNone/>
            </a:pPr>
            <a:r>
              <a:rPr lang="es-CR" dirty="0" err="1"/>
              <a:t>primer_apellido</a:t>
            </a:r>
            <a:endParaRPr lang="es-CR" dirty="0"/>
          </a:p>
          <a:p>
            <a:pPr marL="36900" indent="0">
              <a:buNone/>
            </a:pPr>
            <a:r>
              <a:rPr lang="es-CR" dirty="0" err="1"/>
              <a:t>segundo_apellido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0516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C9933-0ADF-4F27-B248-B357CB97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JavaScript se usa la primer palabra en minúscula y cada nueva palabra se inicia en mayúscula:</a:t>
            </a:r>
          </a:p>
          <a:p>
            <a:pPr marL="36900" indent="0">
              <a:buNone/>
            </a:pPr>
            <a:r>
              <a:rPr lang="es-CR" dirty="0"/>
              <a:t>Ejemplos:</a:t>
            </a:r>
          </a:p>
          <a:p>
            <a:pPr marL="36900" indent="0">
              <a:buNone/>
            </a:pPr>
            <a:r>
              <a:rPr lang="es-CR" dirty="0" err="1"/>
              <a:t>primerNombre</a:t>
            </a:r>
            <a:endParaRPr lang="es-CR" dirty="0"/>
          </a:p>
          <a:p>
            <a:pPr marL="36900" indent="0">
              <a:buNone/>
            </a:pPr>
            <a:r>
              <a:rPr lang="es-CR" dirty="0" err="1"/>
              <a:t>segundoApellido</a:t>
            </a:r>
            <a:endParaRPr lang="es-CR" dirty="0"/>
          </a:p>
          <a:p>
            <a:pPr marL="36900" indent="0">
              <a:buNone/>
            </a:pPr>
            <a:r>
              <a:rPr lang="es-CR" dirty="0" err="1"/>
              <a:t>numeroCédula</a:t>
            </a:r>
            <a:endParaRPr lang="es-C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6BCBFB-89BE-423A-9CD6-03655477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CR" dirty="0" err="1"/>
              <a:t>Naming</a:t>
            </a:r>
            <a:r>
              <a:rPr lang="es-CR" dirty="0"/>
              <a:t> Variables - JavaScript</a:t>
            </a:r>
          </a:p>
        </p:txBody>
      </p:sp>
    </p:spTree>
    <p:extLst>
      <p:ext uri="{BB962C8B-B14F-4D97-AF65-F5344CB8AC3E}">
        <p14:creationId xmlns:p14="http://schemas.microsoft.com/office/powerpoint/2010/main" val="369023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4AD8F-00BF-4D55-8A05-5AE29663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Constant</a:t>
            </a:r>
            <a:r>
              <a:rPr lang="es-CR" dirty="0"/>
              <a:t> variables -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3702D-BEC3-4036-9DB4-46C5D533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Python no tiene nada que prevenga el cambio de valor a una variable por lo que se depende completamente del nombre y usualmente se nombran completamente en mayúsculas y ‘_’ para separar las palabras:</a:t>
            </a:r>
          </a:p>
          <a:p>
            <a:pPr marL="36900" indent="0">
              <a:buNone/>
            </a:pPr>
            <a:r>
              <a:rPr lang="es-CR" dirty="0"/>
              <a:t>IMPUESTO_IVA = 13</a:t>
            </a:r>
          </a:p>
          <a:p>
            <a:pPr marL="36900" indent="0">
              <a:buNone/>
            </a:pPr>
            <a:r>
              <a:rPr lang="es-CR" dirty="0"/>
              <a:t>IMPUESTO_CCSS = 9,5</a:t>
            </a:r>
          </a:p>
        </p:txBody>
      </p:sp>
    </p:spTree>
    <p:extLst>
      <p:ext uri="{BB962C8B-B14F-4D97-AF65-F5344CB8AC3E}">
        <p14:creationId xmlns:p14="http://schemas.microsoft.com/office/powerpoint/2010/main" val="43429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7ABC2-6D15-4E5C-A58C-1B1D123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Constant</a:t>
            </a:r>
            <a:r>
              <a:rPr lang="es-CR" dirty="0"/>
              <a:t> variable -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3915D-9D8B-4B35-8E33-534AB210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utiliza ‘</a:t>
            </a:r>
            <a:r>
              <a:rPr lang="es-CR" dirty="0" err="1"/>
              <a:t>const</a:t>
            </a:r>
            <a:r>
              <a:rPr lang="es-CR" dirty="0"/>
              <a:t>’ antes del nombre de la variable para que el valor no se pueda reajustar. Existen excepciones (objetos).</a:t>
            </a:r>
          </a:p>
          <a:p>
            <a:pPr marL="36900" indent="0">
              <a:buNone/>
            </a:pP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590F2B-6ECA-431B-80A1-E1743DD5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776537"/>
            <a:ext cx="5133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1393</TotalTime>
  <Words>484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Calisto MT</vt:lpstr>
      <vt:lpstr>Roboto Mono</vt:lpstr>
      <vt:lpstr>Wingdings 2</vt:lpstr>
      <vt:lpstr>Pizarra</vt:lpstr>
      <vt:lpstr>JavaScript vs Python</vt:lpstr>
      <vt:lpstr>Defining Code Blocks - Python</vt:lpstr>
      <vt:lpstr>Defining Code Blocks - JavaScript</vt:lpstr>
      <vt:lpstr>Initiating Variables - Python</vt:lpstr>
      <vt:lpstr>Initiating Variables - JavaScript</vt:lpstr>
      <vt:lpstr>Naming Variables - Python</vt:lpstr>
      <vt:lpstr>Naming Variables - JavaScript</vt:lpstr>
      <vt:lpstr>Constant variables - Python</vt:lpstr>
      <vt:lpstr>Constant variable - JavaScript</vt:lpstr>
      <vt:lpstr>None vs Null</vt:lpstr>
      <vt:lpstr>Comments - Python</vt:lpstr>
      <vt:lpstr>Comments - JavaScript</vt:lpstr>
      <vt:lpstr>Logical Operators - Python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vs Python</dc:title>
  <dc:creator>Manuel Gonzalez</dc:creator>
  <cp:lastModifiedBy>Manuel Gonzalez</cp:lastModifiedBy>
  <cp:revision>5</cp:revision>
  <dcterms:created xsi:type="dcterms:W3CDTF">2021-10-08T22:20:49Z</dcterms:created>
  <dcterms:modified xsi:type="dcterms:W3CDTF">2021-10-09T21:34:00Z</dcterms:modified>
</cp:coreProperties>
</file>