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8" r:id="rId1"/>
  </p:sldMasterIdLst>
  <p:sldIdLst>
    <p:sldId id="256" r:id="rId2"/>
    <p:sldId id="267" r:id="rId3"/>
    <p:sldId id="258" r:id="rId4"/>
    <p:sldId id="257" r:id="rId5"/>
    <p:sldId id="259" r:id="rId6"/>
    <p:sldId id="260" r:id="rId7"/>
    <p:sldId id="261" r:id="rId8"/>
    <p:sldId id="262" r:id="rId9"/>
    <p:sldId id="263" r:id="rId10"/>
    <p:sldId id="264" r:id="rId11"/>
    <p:sldId id="265" r:id="rId12"/>
    <p:sldId id="266"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54361DF-A98F-4641-940A-68E70F4C28BB}" v="325" dt="2023-04-11T12:20:24.11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nu Vats (Student)" userId="88b2c5c4-62c4-41db-a491-84b53f84f214" providerId="ADAL" clId="{254361DF-A98F-4641-940A-68E70F4C28BB}"/>
    <pc:docChg chg="undo redo custSel addSld delSld modSld">
      <pc:chgData name="Manu Vats (Student)" userId="88b2c5c4-62c4-41db-a491-84b53f84f214" providerId="ADAL" clId="{254361DF-A98F-4641-940A-68E70F4C28BB}" dt="2023-04-11T12:25:32.170" v="4398" actId="20577"/>
      <pc:docMkLst>
        <pc:docMk/>
      </pc:docMkLst>
      <pc:sldChg chg="addSp delSp modSp new mod setBg setClrOvrMap delDesignElem">
        <pc:chgData name="Manu Vats (Student)" userId="88b2c5c4-62c4-41db-a491-84b53f84f214" providerId="ADAL" clId="{254361DF-A98F-4641-940A-68E70F4C28BB}" dt="2023-04-10T23:27:27.564" v="1475" actId="26606"/>
        <pc:sldMkLst>
          <pc:docMk/>
          <pc:sldMk cId="1469607752" sldId="256"/>
        </pc:sldMkLst>
        <pc:spChg chg="mod">
          <ac:chgData name="Manu Vats (Student)" userId="88b2c5c4-62c4-41db-a491-84b53f84f214" providerId="ADAL" clId="{254361DF-A98F-4641-940A-68E70F4C28BB}" dt="2023-04-10T23:27:27.564" v="1475" actId="26606"/>
          <ac:spMkLst>
            <pc:docMk/>
            <pc:sldMk cId="1469607752" sldId="256"/>
            <ac:spMk id="2" creationId="{41AD5B25-04C4-CABA-83AE-74F34977840E}"/>
          </ac:spMkLst>
        </pc:spChg>
        <pc:spChg chg="mod">
          <ac:chgData name="Manu Vats (Student)" userId="88b2c5c4-62c4-41db-a491-84b53f84f214" providerId="ADAL" clId="{254361DF-A98F-4641-940A-68E70F4C28BB}" dt="2023-04-10T23:27:27.564" v="1475" actId="26606"/>
          <ac:spMkLst>
            <pc:docMk/>
            <pc:sldMk cId="1469607752" sldId="256"/>
            <ac:spMk id="3" creationId="{3F99F1B6-8A32-E7FD-587A-A0B533D8FC39}"/>
          </ac:spMkLst>
        </pc:spChg>
        <pc:spChg chg="add del">
          <ac:chgData name="Manu Vats (Student)" userId="88b2c5c4-62c4-41db-a491-84b53f84f214" providerId="ADAL" clId="{254361DF-A98F-4641-940A-68E70F4C28BB}" dt="2023-04-10T23:22:12.766" v="1313"/>
          <ac:spMkLst>
            <pc:docMk/>
            <pc:sldMk cId="1469607752" sldId="256"/>
            <ac:spMk id="9" creationId="{6CCA5F87-1D1E-45CB-8D83-FC7EEFAD9935}"/>
          </ac:spMkLst>
        </pc:spChg>
        <pc:spChg chg="add del">
          <ac:chgData name="Manu Vats (Student)" userId="88b2c5c4-62c4-41db-a491-84b53f84f214" providerId="ADAL" clId="{254361DF-A98F-4641-940A-68E70F4C28BB}" dt="2023-04-10T23:27:27.564" v="1475" actId="26606"/>
          <ac:spMkLst>
            <pc:docMk/>
            <pc:sldMk cId="1469607752" sldId="256"/>
            <ac:spMk id="10" creationId="{0671A8AE-40A1-4631-A6B8-581AFF065482}"/>
          </ac:spMkLst>
        </pc:spChg>
        <pc:spChg chg="add del">
          <ac:chgData name="Manu Vats (Student)" userId="88b2c5c4-62c4-41db-a491-84b53f84f214" providerId="ADAL" clId="{254361DF-A98F-4641-940A-68E70F4C28BB}" dt="2023-04-10T23:22:12.766" v="1313"/>
          <ac:spMkLst>
            <pc:docMk/>
            <pc:sldMk cId="1469607752" sldId="256"/>
            <ac:spMk id="11" creationId="{7CCFC2C6-6238-4A2F-93DE-2ADF74AF635E}"/>
          </ac:spMkLst>
        </pc:spChg>
        <pc:spChg chg="add del">
          <ac:chgData name="Manu Vats (Student)" userId="88b2c5c4-62c4-41db-a491-84b53f84f214" providerId="ADAL" clId="{254361DF-A98F-4641-940A-68E70F4C28BB}" dt="2023-04-10T23:27:27.564" v="1475" actId="26606"/>
          <ac:spMkLst>
            <pc:docMk/>
            <pc:sldMk cId="1469607752" sldId="256"/>
            <ac:spMk id="12" creationId="{AB58EF07-17C2-48CF-ABB0-EEF1F17CB8F0}"/>
          </ac:spMkLst>
        </pc:spChg>
        <pc:spChg chg="add del">
          <ac:chgData name="Manu Vats (Student)" userId="88b2c5c4-62c4-41db-a491-84b53f84f214" providerId="ADAL" clId="{254361DF-A98F-4641-940A-68E70F4C28BB}" dt="2023-04-10T23:22:12.766" v="1313"/>
          <ac:spMkLst>
            <pc:docMk/>
            <pc:sldMk cId="1469607752" sldId="256"/>
            <ac:spMk id="13" creationId="{AF2F604E-43BE-4DC3-B983-E071523364F8}"/>
          </ac:spMkLst>
        </pc:spChg>
        <pc:spChg chg="add del">
          <ac:chgData name="Manu Vats (Student)" userId="88b2c5c4-62c4-41db-a491-84b53f84f214" providerId="ADAL" clId="{254361DF-A98F-4641-940A-68E70F4C28BB}" dt="2023-04-10T23:27:27.564" v="1475" actId="26606"/>
          <ac:spMkLst>
            <pc:docMk/>
            <pc:sldMk cId="1469607752" sldId="256"/>
            <ac:spMk id="14" creationId="{AF2F604E-43BE-4DC3-B983-E071523364F8}"/>
          </ac:spMkLst>
        </pc:spChg>
        <pc:spChg chg="add del">
          <ac:chgData name="Manu Vats (Student)" userId="88b2c5c4-62c4-41db-a491-84b53f84f214" providerId="ADAL" clId="{254361DF-A98F-4641-940A-68E70F4C28BB}" dt="2023-04-10T23:22:12.766" v="1313"/>
          <ac:spMkLst>
            <pc:docMk/>
            <pc:sldMk cId="1469607752" sldId="256"/>
            <ac:spMk id="15" creationId="{08C9B587-E65E-4B52-B37C-ABEBB6E87928}"/>
          </ac:spMkLst>
        </pc:spChg>
        <pc:spChg chg="add del">
          <ac:chgData name="Manu Vats (Student)" userId="88b2c5c4-62c4-41db-a491-84b53f84f214" providerId="ADAL" clId="{254361DF-A98F-4641-940A-68E70F4C28BB}" dt="2023-04-10T23:27:27.564" v="1475" actId="26606"/>
          <ac:spMkLst>
            <pc:docMk/>
            <pc:sldMk cId="1469607752" sldId="256"/>
            <ac:spMk id="16" creationId="{08C9B587-E65E-4B52-B37C-ABEBB6E87928}"/>
          </ac:spMkLst>
        </pc:spChg>
        <pc:picChg chg="add mod">
          <ac:chgData name="Manu Vats (Student)" userId="88b2c5c4-62c4-41db-a491-84b53f84f214" providerId="ADAL" clId="{254361DF-A98F-4641-940A-68E70F4C28BB}" dt="2023-04-10T23:27:27.564" v="1475" actId="26606"/>
          <ac:picMkLst>
            <pc:docMk/>
            <pc:sldMk cId="1469607752" sldId="256"/>
            <ac:picMk id="5" creationId="{8596123A-1AED-6B8B-65BF-B3B772A7C8A6}"/>
          </ac:picMkLst>
        </pc:picChg>
      </pc:sldChg>
      <pc:sldChg chg="addSp delSp modSp new mod setBg delDesignElem">
        <pc:chgData name="Manu Vats (Student)" userId="88b2c5c4-62c4-41db-a491-84b53f84f214" providerId="ADAL" clId="{254361DF-A98F-4641-940A-68E70F4C28BB}" dt="2023-04-10T23:33:40.277" v="1517" actId="403"/>
        <pc:sldMkLst>
          <pc:docMk/>
          <pc:sldMk cId="3931184309" sldId="257"/>
        </pc:sldMkLst>
        <pc:spChg chg="mod">
          <ac:chgData name="Manu Vats (Student)" userId="88b2c5c4-62c4-41db-a491-84b53f84f214" providerId="ADAL" clId="{254361DF-A98F-4641-940A-68E70F4C28BB}" dt="2023-04-10T23:28:06.103" v="1477" actId="207"/>
          <ac:spMkLst>
            <pc:docMk/>
            <pc:sldMk cId="3931184309" sldId="257"/>
            <ac:spMk id="2" creationId="{56A5E8C6-9CC7-3902-2695-3AC26D96B1E5}"/>
          </ac:spMkLst>
        </pc:spChg>
        <pc:spChg chg="del mod">
          <ac:chgData name="Manu Vats (Student)" userId="88b2c5c4-62c4-41db-a491-84b53f84f214" providerId="ADAL" clId="{254361DF-A98F-4641-940A-68E70F4C28BB}" dt="2023-04-10T22:21:07.125" v="98" actId="478"/>
          <ac:spMkLst>
            <pc:docMk/>
            <pc:sldMk cId="3931184309" sldId="257"/>
            <ac:spMk id="3" creationId="{61E82C7B-EAAC-353E-FF7E-8F1CC81F57B9}"/>
          </ac:spMkLst>
        </pc:spChg>
        <pc:spChg chg="add del mod">
          <ac:chgData name="Manu Vats (Student)" userId="88b2c5c4-62c4-41db-a491-84b53f84f214" providerId="ADAL" clId="{254361DF-A98F-4641-940A-68E70F4C28BB}" dt="2023-04-10T22:21:10.623" v="99" actId="478"/>
          <ac:spMkLst>
            <pc:docMk/>
            <pc:sldMk cId="3931184309" sldId="257"/>
            <ac:spMk id="5" creationId="{16D14D62-54FA-9BCA-2837-2D04ECDCA5B7}"/>
          </ac:spMkLst>
        </pc:spChg>
        <pc:spChg chg="add del mod">
          <ac:chgData name="Manu Vats (Student)" userId="88b2c5c4-62c4-41db-a491-84b53f84f214" providerId="ADAL" clId="{254361DF-A98F-4641-940A-68E70F4C28BB}" dt="2023-04-10T22:31:28.614" v="209"/>
          <ac:spMkLst>
            <pc:docMk/>
            <pc:sldMk cId="3931184309" sldId="257"/>
            <ac:spMk id="7" creationId="{9EA2597E-F4A9-9094-B008-D9FB22773C0E}"/>
          </ac:spMkLst>
        </pc:spChg>
        <pc:spChg chg="add del">
          <ac:chgData name="Manu Vats (Student)" userId="88b2c5c4-62c4-41db-a491-84b53f84f214" providerId="ADAL" clId="{254361DF-A98F-4641-940A-68E70F4C28BB}" dt="2023-04-10T22:20:51.774" v="97" actId="26606"/>
          <ac:spMkLst>
            <pc:docMk/>
            <pc:sldMk cId="3931184309" sldId="257"/>
            <ac:spMk id="8" creationId="{C3896A03-3945-419A-B66B-4EE266EDD152}"/>
          </ac:spMkLst>
        </pc:spChg>
        <pc:spChg chg="add del mod">
          <ac:chgData name="Manu Vats (Student)" userId="88b2c5c4-62c4-41db-a491-84b53f84f214" providerId="ADAL" clId="{254361DF-A98F-4641-940A-68E70F4C28BB}" dt="2023-04-10T22:31:35.290" v="212"/>
          <ac:spMkLst>
            <pc:docMk/>
            <pc:sldMk cId="3931184309" sldId="257"/>
            <ac:spMk id="9" creationId="{C0CF3BA0-367D-7CAF-DAA5-4E6FEB0FA41B}"/>
          </ac:spMkLst>
        </pc:spChg>
        <pc:spChg chg="add del">
          <ac:chgData name="Manu Vats (Student)" userId="88b2c5c4-62c4-41db-a491-84b53f84f214" providerId="ADAL" clId="{254361DF-A98F-4641-940A-68E70F4C28BB}" dt="2023-04-10T22:20:51.774" v="97" actId="26606"/>
          <ac:spMkLst>
            <pc:docMk/>
            <pc:sldMk cId="3931184309" sldId="257"/>
            <ac:spMk id="10" creationId="{B34F5AD2-EDBD-4BBD-A55C-EAFFD0C7097A}"/>
          </ac:spMkLst>
        </pc:spChg>
        <pc:spChg chg="add del mod">
          <ac:chgData name="Manu Vats (Student)" userId="88b2c5c4-62c4-41db-a491-84b53f84f214" providerId="ADAL" clId="{254361DF-A98F-4641-940A-68E70F4C28BB}" dt="2023-04-10T22:31:40.130" v="215"/>
          <ac:spMkLst>
            <pc:docMk/>
            <pc:sldMk cId="3931184309" sldId="257"/>
            <ac:spMk id="11" creationId="{0AC1FA76-6CE1-2713-7D69-A199ED1B6A68}"/>
          </ac:spMkLst>
        </pc:spChg>
        <pc:spChg chg="add mod">
          <ac:chgData name="Manu Vats (Student)" userId="88b2c5c4-62c4-41db-a491-84b53f84f214" providerId="ADAL" clId="{254361DF-A98F-4641-940A-68E70F4C28BB}" dt="2023-04-10T22:32:55.614" v="291" actId="113"/>
          <ac:spMkLst>
            <pc:docMk/>
            <pc:sldMk cId="3931184309" sldId="257"/>
            <ac:spMk id="13" creationId="{80C87867-7B04-AAC6-3F6D-42A1681F8683}"/>
          </ac:spMkLst>
        </pc:spChg>
        <pc:spChg chg="add del">
          <ac:chgData name="Manu Vats (Student)" userId="88b2c5c4-62c4-41db-a491-84b53f84f214" providerId="ADAL" clId="{254361DF-A98F-4641-940A-68E70F4C28BB}" dt="2023-04-10T23:22:12.766" v="1313"/>
          <ac:spMkLst>
            <pc:docMk/>
            <pc:sldMk cId="3931184309" sldId="257"/>
            <ac:spMk id="15" creationId="{203CBE6E-E6B2-417D-A61A-D5F70F02A402}"/>
          </ac:spMkLst>
        </pc:spChg>
        <pc:spChg chg="add del">
          <ac:chgData name="Manu Vats (Student)" userId="88b2c5c4-62c4-41db-a491-84b53f84f214" providerId="ADAL" clId="{254361DF-A98F-4641-940A-68E70F4C28BB}" dt="2023-04-10T22:20:51.753" v="96" actId="26606"/>
          <ac:spMkLst>
            <pc:docMk/>
            <pc:sldMk cId="3931184309" sldId="257"/>
            <ac:spMk id="16" creationId="{56688E73-49B9-4052-A836-D248C825D70D}"/>
          </ac:spMkLst>
        </pc:spChg>
        <pc:spChg chg="add del">
          <ac:chgData name="Manu Vats (Student)" userId="88b2c5c4-62c4-41db-a491-84b53f84f214" providerId="ADAL" clId="{254361DF-A98F-4641-940A-68E70F4C28BB}" dt="2023-04-10T23:22:12.766" v="1313"/>
          <ac:spMkLst>
            <pc:docMk/>
            <pc:sldMk cId="3931184309" sldId="257"/>
            <ac:spMk id="17" creationId="{1466BE98-0341-4CFA-8601-3E68FB730704}"/>
          </ac:spMkLst>
        </pc:spChg>
        <pc:spChg chg="add del">
          <ac:chgData name="Manu Vats (Student)" userId="88b2c5c4-62c4-41db-a491-84b53f84f214" providerId="ADAL" clId="{254361DF-A98F-4641-940A-68E70F4C28BB}" dt="2023-04-10T22:20:51.753" v="96" actId="26606"/>
          <ac:spMkLst>
            <pc:docMk/>
            <pc:sldMk cId="3931184309" sldId="257"/>
            <ac:spMk id="18" creationId="{5B6AEE0C-07FE-4154-BC7C-2F20530BC556}"/>
          </ac:spMkLst>
        </pc:spChg>
        <pc:spChg chg="add del">
          <ac:chgData name="Manu Vats (Student)" userId="88b2c5c4-62c4-41db-a491-84b53f84f214" providerId="ADAL" clId="{254361DF-A98F-4641-940A-68E70F4C28BB}" dt="2023-04-10T23:22:12.766" v="1313"/>
          <ac:spMkLst>
            <pc:docMk/>
            <pc:sldMk cId="3931184309" sldId="257"/>
            <ac:spMk id="19" creationId="{663E89A1-984A-4500-9453-4203AD1B83BE}"/>
          </ac:spMkLst>
        </pc:spChg>
        <pc:spChg chg="add del">
          <ac:chgData name="Manu Vats (Student)" userId="88b2c5c4-62c4-41db-a491-84b53f84f214" providerId="ADAL" clId="{254361DF-A98F-4641-940A-68E70F4C28BB}" dt="2023-04-10T23:22:12.766" v="1313"/>
          <ac:spMkLst>
            <pc:docMk/>
            <pc:sldMk cId="3931184309" sldId="257"/>
            <ac:spMk id="21" creationId="{B3FD642B-C569-4ABB-AE20-EFA6BC995903}"/>
          </ac:spMkLst>
        </pc:spChg>
        <pc:spChg chg="add del">
          <ac:chgData name="Manu Vats (Student)" userId="88b2c5c4-62c4-41db-a491-84b53f84f214" providerId="ADAL" clId="{254361DF-A98F-4641-940A-68E70F4C28BB}" dt="2023-04-10T23:22:12.766" v="1313"/>
          <ac:spMkLst>
            <pc:docMk/>
            <pc:sldMk cId="3931184309" sldId="257"/>
            <ac:spMk id="23" creationId="{AA92FED3-1F18-4138-B4E4-627D78B00203}"/>
          </ac:spMkLst>
        </pc:spChg>
        <pc:graphicFrameChg chg="add mod modGraphic">
          <ac:chgData name="Manu Vats (Student)" userId="88b2c5c4-62c4-41db-a491-84b53f84f214" providerId="ADAL" clId="{254361DF-A98F-4641-940A-68E70F4C28BB}" dt="2023-04-10T23:33:40.277" v="1517" actId="403"/>
          <ac:graphicFrameMkLst>
            <pc:docMk/>
            <pc:sldMk cId="3931184309" sldId="257"/>
            <ac:graphicFrameMk id="6" creationId="{EEE65CEA-73B2-5373-A57E-5F424D016A8E}"/>
          </ac:graphicFrameMkLst>
        </pc:graphicFrameChg>
        <pc:picChg chg="add del">
          <ac:chgData name="Manu Vats (Student)" userId="88b2c5c4-62c4-41db-a491-84b53f84f214" providerId="ADAL" clId="{254361DF-A98F-4641-940A-68E70F4C28BB}" dt="2023-04-10T22:20:51.753" v="96" actId="26606"/>
          <ac:picMkLst>
            <pc:docMk/>
            <pc:sldMk cId="3931184309" sldId="257"/>
            <ac:picMk id="12" creationId="{2F09CBC8-E993-89E7-9ECE-FED4C60EDF5C}"/>
          </ac:picMkLst>
        </pc:picChg>
      </pc:sldChg>
      <pc:sldChg chg="addSp delSp modSp new mod setBg delDesignElem">
        <pc:chgData name="Manu Vats (Student)" userId="88b2c5c4-62c4-41db-a491-84b53f84f214" providerId="ADAL" clId="{254361DF-A98F-4641-940A-68E70F4C28BB}" dt="2023-04-10T23:29:40.996" v="1484" actId="26606"/>
        <pc:sldMkLst>
          <pc:docMk/>
          <pc:sldMk cId="2581819597" sldId="258"/>
        </pc:sldMkLst>
        <pc:spChg chg="mod">
          <ac:chgData name="Manu Vats (Student)" userId="88b2c5c4-62c4-41db-a491-84b53f84f214" providerId="ADAL" clId="{254361DF-A98F-4641-940A-68E70F4C28BB}" dt="2023-04-10T23:29:40.996" v="1484" actId="26606"/>
          <ac:spMkLst>
            <pc:docMk/>
            <pc:sldMk cId="2581819597" sldId="258"/>
            <ac:spMk id="2" creationId="{2921296F-6D86-97F7-2B45-5E1D4FB8AF14}"/>
          </ac:spMkLst>
        </pc:spChg>
        <pc:spChg chg="del mod">
          <ac:chgData name="Manu Vats (Student)" userId="88b2c5c4-62c4-41db-a491-84b53f84f214" providerId="ADAL" clId="{254361DF-A98F-4641-940A-68E70F4C28BB}" dt="2023-04-10T22:34:32.757" v="360" actId="478"/>
          <ac:spMkLst>
            <pc:docMk/>
            <pc:sldMk cId="2581819597" sldId="258"/>
            <ac:spMk id="3" creationId="{C6DC77E8-1AB8-BB8A-A6CA-6D510520147B}"/>
          </ac:spMkLst>
        </pc:spChg>
        <pc:spChg chg="add del">
          <ac:chgData name="Manu Vats (Student)" userId="88b2c5c4-62c4-41db-a491-84b53f84f214" providerId="ADAL" clId="{254361DF-A98F-4641-940A-68E70F4C28BB}" dt="2023-04-10T23:27:25.435" v="1474" actId="26606"/>
          <ac:spMkLst>
            <pc:docMk/>
            <pc:sldMk cId="2581819597" sldId="258"/>
            <ac:spMk id="6" creationId="{C38CD1F2-2CDE-4B42-BB23-EC7686F92569}"/>
          </ac:spMkLst>
        </pc:spChg>
        <pc:spChg chg="add del">
          <ac:chgData name="Manu Vats (Student)" userId="88b2c5c4-62c4-41db-a491-84b53f84f214" providerId="ADAL" clId="{254361DF-A98F-4641-940A-68E70F4C28BB}" dt="2023-04-10T23:27:25.435" v="1474" actId="26606"/>
          <ac:spMkLst>
            <pc:docMk/>
            <pc:sldMk cId="2581819597" sldId="258"/>
            <ac:spMk id="7" creationId="{E9827173-10F7-4BE6-8CC8-39A46D781209}"/>
          </ac:spMkLst>
        </pc:spChg>
        <pc:spChg chg="add del">
          <ac:chgData name="Manu Vats (Student)" userId="88b2c5c4-62c4-41db-a491-84b53f84f214" providerId="ADAL" clId="{254361DF-A98F-4641-940A-68E70F4C28BB}" dt="2023-04-10T23:29:35.838" v="1481" actId="26606"/>
          <ac:spMkLst>
            <pc:docMk/>
            <pc:sldMk cId="2581819597" sldId="258"/>
            <ac:spMk id="8" creationId="{CEAD0FD2-AF9A-4626-A717-49B022352DB8}"/>
          </ac:spMkLst>
        </pc:spChg>
        <pc:spChg chg="add del">
          <ac:chgData name="Manu Vats (Student)" userId="88b2c5c4-62c4-41db-a491-84b53f84f214" providerId="ADAL" clId="{254361DF-A98F-4641-940A-68E70F4C28BB}" dt="2023-04-10T22:35:46.628" v="368" actId="26606"/>
          <ac:spMkLst>
            <pc:docMk/>
            <pc:sldMk cId="2581819597" sldId="258"/>
            <ac:spMk id="9" creationId="{A4AC5506-6312-4701-8D3C-40187889A947}"/>
          </ac:spMkLst>
        </pc:spChg>
        <pc:spChg chg="add del">
          <ac:chgData name="Manu Vats (Student)" userId="88b2c5c4-62c4-41db-a491-84b53f84f214" providerId="ADAL" clId="{254361DF-A98F-4641-940A-68E70F4C28BB}" dt="2023-04-10T23:29:35.838" v="1481" actId="26606"/>
          <ac:spMkLst>
            <pc:docMk/>
            <pc:sldMk cId="2581819597" sldId="258"/>
            <ac:spMk id="10" creationId="{639AF048-01BF-4742-B8D3-428C27C1584E}"/>
          </ac:spMkLst>
        </pc:spChg>
        <pc:spChg chg="add del">
          <ac:chgData name="Manu Vats (Student)" userId="88b2c5c4-62c4-41db-a491-84b53f84f214" providerId="ADAL" clId="{254361DF-A98F-4641-940A-68E70F4C28BB}" dt="2023-04-10T22:38:12.206" v="390" actId="26606"/>
          <ac:spMkLst>
            <pc:docMk/>
            <pc:sldMk cId="2581819597" sldId="258"/>
            <ac:spMk id="11" creationId="{047C8CCB-F95D-4249-92DD-651249D3535A}"/>
          </ac:spMkLst>
        </pc:spChg>
        <pc:spChg chg="add del">
          <ac:chgData name="Manu Vats (Student)" userId="88b2c5c4-62c4-41db-a491-84b53f84f214" providerId="ADAL" clId="{254361DF-A98F-4641-940A-68E70F4C28BB}" dt="2023-04-10T22:38:12.206" v="390" actId="26606"/>
          <ac:spMkLst>
            <pc:docMk/>
            <pc:sldMk cId="2581819597" sldId="258"/>
            <ac:spMk id="12" creationId="{6753252F-4873-4F63-801D-CC719279A7D5}"/>
          </ac:spMkLst>
        </pc:spChg>
        <pc:spChg chg="add del">
          <ac:chgData name="Manu Vats (Student)" userId="88b2c5c4-62c4-41db-a491-84b53f84f214" providerId="ADAL" clId="{254361DF-A98F-4641-940A-68E70F4C28BB}" dt="2023-04-10T23:29:40.989" v="1483" actId="26606"/>
          <ac:spMkLst>
            <pc:docMk/>
            <pc:sldMk cId="2581819597" sldId="258"/>
            <ac:spMk id="14" creationId="{CEAD0FD2-AF9A-4626-A717-49B022352DB8}"/>
          </ac:spMkLst>
        </pc:spChg>
        <pc:spChg chg="add del">
          <ac:chgData name="Manu Vats (Student)" userId="88b2c5c4-62c4-41db-a491-84b53f84f214" providerId="ADAL" clId="{254361DF-A98F-4641-940A-68E70F4C28BB}" dt="2023-04-10T23:29:40.989" v="1483" actId="26606"/>
          <ac:spMkLst>
            <pc:docMk/>
            <pc:sldMk cId="2581819597" sldId="258"/>
            <ac:spMk id="15" creationId="{639AF048-01BF-4742-B8D3-428C27C1584E}"/>
          </ac:spMkLst>
        </pc:spChg>
        <pc:spChg chg="add del">
          <ac:chgData name="Manu Vats (Student)" userId="88b2c5c4-62c4-41db-a491-84b53f84f214" providerId="ADAL" clId="{254361DF-A98F-4641-940A-68E70F4C28BB}" dt="2023-04-10T22:38:12.174" v="389" actId="26606"/>
          <ac:spMkLst>
            <pc:docMk/>
            <pc:sldMk cId="2581819597" sldId="258"/>
            <ac:spMk id="17" creationId="{1707FC24-6981-43D9-B525-C7832BA22463}"/>
          </ac:spMkLst>
        </pc:spChg>
        <pc:spChg chg="add">
          <ac:chgData name="Manu Vats (Student)" userId="88b2c5c4-62c4-41db-a491-84b53f84f214" providerId="ADAL" clId="{254361DF-A98F-4641-940A-68E70F4C28BB}" dt="2023-04-10T23:29:40.996" v="1484" actId="26606"/>
          <ac:spMkLst>
            <pc:docMk/>
            <pc:sldMk cId="2581819597" sldId="258"/>
            <ac:spMk id="18" creationId="{EC7FF834-B204-4967-8D47-8BB36EAF0EF5}"/>
          </ac:spMkLst>
        </pc:spChg>
        <pc:spChg chg="add del">
          <ac:chgData name="Manu Vats (Student)" userId="88b2c5c4-62c4-41db-a491-84b53f84f214" providerId="ADAL" clId="{254361DF-A98F-4641-940A-68E70F4C28BB}" dt="2023-04-10T22:38:46.966" v="401" actId="26606"/>
          <ac:spMkLst>
            <pc:docMk/>
            <pc:sldMk cId="2581819597" sldId="258"/>
            <ac:spMk id="19" creationId="{A4AC5506-6312-4701-8D3C-40187889A947}"/>
          </ac:spMkLst>
        </pc:spChg>
        <pc:spChg chg="add">
          <ac:chgData name="Manu Vats (Student)" userId="88b2c5c4-62c4-41db-a491-84b53f84f214" providerId="ADAL" clId="{254361DF-A98F-4641-940A-68E70F4C28BB}" dt="2023-04-10T23:29:40.996" v="1484" actId="26606"/>
          <ac:spMkLst>
            <pc:docMk/>
            <pc:sldMk cId="2581819597" sldId="258"/>
            <ac:spMk id="20" creationId="{F780A22D-61EA-43E3-BD94-3E39CF902160}"/>
          </ac:spMkLst>
        </pc:spChg>
        <pc:spChg chg="add del">
          <ac:chgData name="Manu Vats (Student)" userId="88b2c5c4-62c4-41db-a491-84b53f84f214" providerId="ADAL" clId="{254361DF-A98F-4641-940A-68E70F4C28BB}" dt="2023-04-10T23:27:25.435" v="1474" actId="26606"/>
          <ac:spMkLst>
            <pc:docMk/>
            <pc:sldMk cId="2581819597" sldId="258"/>
            <ac:spMk id="21" creationId="{21301226-F3C6-4744-94AE-2460B381D86F}"/>
          </ac:spMkLst>
        </pc:spChg>
        <pc:spChg chg="add del">
          <ac:chgData name="Manu Vats (Student)" userId="88b2c5c4-62c4-41db-a491-84b53f84f214" providerId="ADAL" clId="{254361DF-A98F-4641-940A-68E70F4C28BB}" dt="2023-04-10T23:27:25.435" v="1474" actId="26606"/>
          <ac:spMkLst>
            <pc:docMk/>
            <pc:sldMk cId="2581819597" sldId="258"/>
            <ac:spMk id="23" creationId="{4EC57637-D435-4155-993A-0E3A8BBBA560}"/>
          </ac:spMkLst>
        </pc:spChg>
        <pc:spChg chg="add del">
          <ac:chgData name="Manu Vats (Student)" userId="88b2c5c4-62c4-41db-a491-84b53f84f214" providerId="ADAL" clId="{254361DF-A98F-4641-940A-68E70F4C28BB}" dt="2023-04-10T23:22:12.766" v="1313"/>
          <ac:spMkLst>
            <pc:docMk/>
            <pc:sldMk cId="2581819597" sldId="258"/>
            <ac:spMk id="24" creationId="{6753252F-4873-4F63-801D-CC719279A7D5}"/>
          </ac:spMkLst>
        </pc:spChg>
        <pc:spChg chg="add del">
          <ac:chgData name="Manu Vats (Student)" userId="88b2c5c4-62c4-41db-a491-84b53f84f214" providerId="ADAL" clId="{254361DF-A98F-4641-940A-68E70F4C28BB}" dt="2023-04-10T23:22:12.766" v="1313"/>
          <ac:spMkLst>
            <pc:docMk/>
            <pc:sldMk cId="2581819597" sldId="258"/>
            <ac:spMk id="26" creationId="{047C8CCB-F95D-4249-92DD-651249D3535A}"/>
          </ac:spMkLst>
        </pc:spChg>
        <pc:spChg chg="add del">
          <ac:chgData name="Manu Vats (Student)" userId="88b2c5c4-62c4-41db-a491-84b53f84f214" providerId="ADAL" clId="{254361DF-A98F-4641-940A-68E70F4C28BB}" dt="2023-04-10T23:26:04.794" v="1450" actId="26606"/>
          <ac:spMkLst>
            <pc:docMk/>
            <pc:sldMk cId="2581819597" sldId="258"/>
            <ac:spMk id="46" creationId="{51F77B6A-7F53-4B28-B73D-C8CC899AB221}"/>
          </ac:spMkLst>
        </pc:spChg>
        <pc:spChg chg="add del">
          <ac:chgData name="Manu Vats (Student)" userId="88b2c5c4-62c4-41db-a491-84b53f84f214" providerId="ADAL" clId="{254361DF-A98F-4641-940A-68E70F4C28BB}" dt="2023-04-10T23:26:04.794" v="1450" actId="26606"/>
          <ac:spMkLst>
            <pc:docMk/>
            <pc:sldMk cId="2581819597" sldId="258"/>
            <ac:spMk id="52" creationId="{F6E412EF-CF39-4C25-85B0-DB30B1B0A8C4}"/>
          </ac:spMkLst>
        </pc:spChg>
        <pc:spChg chg="add del">
          <ac:chgData name="Manu Vats (Student)" userId="88b2c5c4-62c4-41db-a491-84b53f84f214" providerId="ADAL" clId="{254361DF-A98F-4641-940A-68E70F4C28BB}" dt="2023-04-10T23:26:04.794" v="1450" actId="26606"/>
          <ac:spMkLst>
            <pc:docMk/>
            <pc:sldMk cId="2581819597" sldId="258"/>
            <ac:spMk id="54" creationId="{E8DA6235-17F2-4C9E-88C6-C5D38D8D3C03}"/>
          </ac:spMkLst>
        </pc:spChg>
        <pc:spChg chg="add del">
          <ac:chgData name="Manu Vats (Student)" userId="88b2c5c4-62c4-41db-a491-84b53f84f214" providerId="ADAL" clId="{254361DF-A98F-4641-940A-68E70F4C28BB}" dt="2023-04-10T23:26:04.794" v="1450" actId="26606"/>
          <ac:spMkLst>
            <pc:docMk/>
            <pc:sldMk cId="2581819597" sldId="258"/>
            <ac:spMk id="56" creationId="{B55DEF71-1741-4489-8E77-46FC5BAA66E2}"/>
          </ac:spMkLst>
        </pc:spChg>
        <pc:spChg chg="add del">
          <ac:chgData name="Manu Vats (Student)" userId="88b2c5c4-62c4-41db-a491-84b53f84f214" providerId="ADAL" clId="{254361DF-A98F-4641-940A-68E70F4C28BB}" dt="2023-04-10T23:26:04.794" v="1450" actId="26606"/>
          <ac:spMkLst>
            <pc:docMk/>
            <pc:sldMk cId="2581819597" sldId="258"/>
            <ac:spMk id="58" creationId="{82347B6D-A7CC-48EB-861F-917D0D61E3EA}"/>
          </ac:spMkLst>
        </pc:spChg>
        <pc:spChg chg="add del">
          <ac:chgData name="Manu Vats (Student)" userId="88b2c5c4-62c4-41db-a491-84b53f84f214" providerId="ADAL" clId="{254361DF-A98F-4641-940A-68E70F4C28BB}" dt="2023-04-10T23:26:04.794" v="1450" actId="26606"/>
          <ac:spMkLst>
            <pc:docMk/>
            <pc:sldMk cId="2581819597" sldId="258"/>
            <ac:spMk id="60" creationId="{A7A0A46D-CC9B-4E32-870A-7BC2DF940144}"/>
          </ac:spMkLst>
        </pc:spChg>
        <pc:spChg chg="add del">
          <ac:chgData name="Manu Vats (Student)" userId="88b2c5c4-62c4-41db-a491-84b53f84f214" providerId="ADAL" clId="{254361DF-A98F-4641-940A-68E70F4C28BB}" dt="2023-04-10T23:26:04.794" v="1450" actId="26606"/>
          <ac:spMkLst>
            <pc:docMk/>
            <pc:sldMk cId="2581819597" sldId="258"/>
            <ac:spMk id="62" creationId="{9178722E-1BD0-427E-BAAE-4F206DAB5818}"/>
          </ac:spMkLst>
        </pc:spChg>
        <pc:spChg chg="add del">
          <ac:chgData name="Manu Vats (Student)" userId="88b2c5c4-62c4-41db-a491-84b53f84f214" providerId="ADAL" clId="{254361DF-A98F-4641-940A-68E70F4C28BB}" dt="2023-04-10T23:26:04.794" v="1450" actId="26606"/>
          <ac:spMkLst>
            <pc:docMk/>
            <pc:sldMk cId="2581819597" sldId="258"/>
            <ac:spMk id="64" creationId="{A753B935-E3DD-466D-BFAC-68E0BE02D092}"/>
          </ac:spMkLst>
        </pc:spChg>
        <pc:spChg chg="add del">
          <ac:chgData name="Manu Vats (Student)" userId="88b2c5c4-62c4-41db-a491-84b53f84f214" providerId="ADAL" clId="{254361DF-A98F-4641-940A-68E70F4C28BB}" dt="2023-04-10T23:26:04.794" v="1450" actId="26606"/>
          <ac:spMkLst>
            <pc:docMk/>
            <pc:sldMk cId="2581819597" sldId="258"/>
            <ac:spMk id="66" creationId="{FB034F26-4148-4B59-B493-14D7A9A8BAA9}"/>
          </ac:spMkLst>
        </pc:spChg>
        <pc:spChg chg="add del">
          <ac:chgData name="Manu Vats (Student)" userId="88b2c5c4-62c4-41db-a491-84b53f84f214" providerId="ADAL" clId="{254361DF-A98F-4641-940A-68E70F4C28BB}" dt="2023-04-10T23:26:08.512" v="1452" actId="26606"/>
          <ac:spMkLst>
            <pc:docMk/>
            <pc:sldMk cId="2581819597" sldId="258"/>
            <ac:spMk id="79" creationId="{C38CD1F2-2CDE-4B42-BB23-EC7686F92569}"/>
          </ac:spMkLst>
        </pc:spChg>
        <pc:spChg chg="add del">
          <ac:chgData name="Manu Vats (Student)" userId="88b2c5c4-62c4-41db-a491-84b53f84f214" providerId="ADAL" clId="{254361DF-A98F-4641-940A-68E70F4C28BB}" dt="2023-04-10T23:26:08.512" v="1452" actId="26606"/>
          <ac:spMkLst>
            <pc:docMk/>
            <pc:sldMk cId="2581819597" sldId="258"/>
            <ac:spMk id="80" creationId="{E9827173-10F7-4BE6-8CC8-39A46D781209}"/>
          </ac:spMkLst>
        </pc:spChg>
        <pc:spChg chg="add del">
          <ac:chgData name="Manu Vats (Student)" userId="88b2c5c4-62c4-41db-a491-84b53f84f214" providerId="ADAL" clId="{254361DF-A98F-4641-940A-68E70F4C28BB}" dt="2023-04-10T23:26:08.512" v="1452" actId="26606"/>
          <ac:spMkLst>
            <pc:docMk/>
            <pc:sldMk cId="2581819597" sldId="258"/>
            <ac:spMk id="85" creationId="{21301226-F3C6-4744-94AE-2460B381D86F}"/>
          </ac:spMkLst>
        </pc:spChg>
        <pc:spChg chg="add del">
          <ac:chgData name="Manu Vats (Student)" userId="88b2c5c4-62c4-41db-a491-84b53f84f214" providerId="ADAL" clId="{254361DF-A98F-4641-940A-68E70F4C28BB}" dt="2023-04-10T23:26:08.512" v="1452" actId="26606"/>
          <ac:spMkLst>
            <pc:docMk/>
            <pc:sldMk cId="2581819597" sldId="258"/>
            <ac:spMk id="86" creationId="{4EC57637-D435-4155-993A-0E3A8BBBA560}"/>
          </ac:spMkLst>
        </pc:spChg>
        <pc:spChg chg="add del">
          <ac:chgData name="Manu Vats (Student)" userId="88b2c5c4-62c4-41db-a491-84b53f84f214" providerId="ADAL" clId="{254361DF-A98F-4641-940A-68E70F4C28BB}" dt="2023-04-10T23:26:09.501" v="1454" actId="26606"/>
          <ac:spMkLst>
            <pc:docMk/>
            <pc:sldMk cId="2581819597" sldId="258"/>
            <ac:spMk id="96" creationId="{C38CD1F2-2CDE-4B42-BB23-EC7686F92569}"/>
          </ac:spMkLst>
        </pc:spChg>
        <pc:spChg chg="add del">
          <ac:chgData name="Manu Vats (Student)" userId="88b2c5c4-62c4-41db-a491-84b53f84f214" providerId="ADAL" clId="{254361DF-A98F-4641-940A-68E70F4C28BB}" dt="2023-04-10T23:26:09.501" v="1454" actId="26606"/>
          <ac:spMkLst>
            <pc:docMk/>
            <pc:sldMk cId="2581819597" sldId="258"/>
            <ac:spMk id="97" creationId="{E9827173-10F7-4BE6-8CC8-39A46D781209}"/>
          </ac:spMkLst>
        </pc:spChg>
        <pc:spChg chg="add del">
          <ac:chgData name="Manu Vats (Student)" userId="88b2c5c4-62c4-41db-a491-84b53f84f214" providerId="ADAL" clId="{254361DF-A98F-4641-940A-68E70F4C28BB}" dt="2023-04-10T23:26:09.501" v="1454" actId="26606"/>
          <ac:spMkLst>
            <pc:docMk/>
            <pc:sldMk cId="2581819597" sldId="258"/>
            <ac:spMk id="104" creationId="{21301226-F3C6-4744-94AE-2460B381D86F}"/>
          </ac:spMkLst>
        </pc:spChg>
        <pc:spChg chg="add del">
          <ac:chgData name="Manu Vats (Student)" userId="88b2c5c4-62c4-41db-a491-84b53f84f214" providerId="ADAL" clId="{254361DF-A98F-4641-940A-68E70F4C28BB}" dt="2023-04-10T23:26:09.501" v="1454" actId="26606"/>
          <ac:spMkLst>
            <pc:docMk/>
            <pc:sldMk cId="2581819597" sldId="258"/>
            <ac:spMk id="105" creationId="{4EC57637-D435-4155-993A-0E3A8BBBA560}"/>
          </ac:spMkLst>
        </pc:spChg>
        <pc:spChg chg="add del">
          <ac:chgData name="Manu Vats (Student)" userId="88b2c5c4-62c4-41db-a491-84b53f84f214" providerId="ADAL" clId="{254361DF-A98F-4641-940A-68E70F4C28BB}" dt="2023-04-10T23:27:19.819" v="1460" actId="26606"/>
          <ac:spMkLst>
            <pc:docMk/>
            <pc:sldMk cId="2581819597" sldId="258"/>
            <ac:spMk id="112" creationId="{C38CD1F2-2CDE-4B42-BB23-EC7686F92569}"/>
          </ac:spMkLst>
        </pc:spChg>
        <pc:spChg chg="add del">
          <ac:chgData name="Manu Vats (Student)" userId="88b2c5c4-62c4-41db-a491-84b53f84f214" providerId="ADAL" clId="{254361DF-A98F-4641-940A-68E70F4C28BB}" dt="2023-04-10T23:27:19.819" v="1460" actId="26606"/>
          <ac:spMkLst>
            <pc:docMk/>
            <pc:sldMk cId="2581819597" sldId="258"/>
            <ac:spMk id="113" creationId="{E9827173-10F7-4BE6-8CC8-39A46D781209}"/>
          </ac:spMkLst>
        </pc:spChg>
        <pc:spChg chg="add del">
          <ac:chgData name="Manu Vats (Student)" userId="88b2c5c4-62c4-41db-a491-84b53f84f214" providerId="ADAL" clId="{254361DF-A98F-4641-940A-68E70F4C28BB}" dt="2023-04-10T23:27:19.819" v="1460" actId="26606"/>
          <ac:spMkLst>
            <pc:docMk/>
            <pc:sldMk cId="2581819597" sldId="258"/>
            <ac:spMk id="118" creationId="{21301226-F3C6-4744-94AE-2460B381D86F}"/>
          </ac:spMkLst>
        </pc:spChg>
        <pc:spChg chg="add del">
          <ac:chgData name="Manu Vats (Student)" userId="88b2c5c4-62c4-41db-a491-84b53f84f214" providerId="ADAL" clId="{254361DF-A98F-4641-940A-68E70F4C28BB}" dt="2023-04-10T23:27:19.819" v="1460" actId="26606"/>
          <ac:spMkLst>
            <pc:docMk/>
            <pc:sldMk cId="2581819597" sldId="258"/>
            <ac:spMk id="119" creationId="{4EC57637-D435-4155-993A-0E3A8BBBA560}"/>
          </ac:spMkLst>
        </pc:spChg>
        <pc:grpChg chg="add del">
          <ac:chgData name="Manu Vats (Student)" userId="88b2c5c4-62c4-41db-a491-84b53f84f214" providerId="ADAL" clId="{254361DF-A98F-4641-940A-68E70F4C28BB}" dt="2023-04-10T23:27:25.435" v="1474" actId="26606"/>
          <ac:grpSpMkLst>
            <pc:docMk/>
            <pc:sldMk cId="2581819597" sldId="258"/>
            <ac:grpSpMk id="13" creationId="{60FB2829-9E66-4DBD-BC15-FC5D73246DDB}"/>
          </ac:grpSpMkLst>
        </pc:grpChg>
        <pc:grpChg chg="add del">
          <ac:chgData name="Manu Vats (Student)" userId="88b2c5c4-62c4-41db-a491-84b53f84f214" providerId="ADAL" clId="{254361DF-A98F-4641-940A-68E70F4C28BB}" dt="2023-04-10T23:27:25.435" v="1474" actId="26606"/>
          <ac:grpSpMkLst>
            <pc:docMk/>
            <pc:sldMk cId="2581819597" sldId="258"/>
            <ac:grpSpMk id="25" creationId="{0B81AE96-B9C7-4679-BC62-F2C79F2E8F37}"/>
          </ac:grpSpMkLst>
        </pc:grpChg>
        <pc:grpChg chg="add del">
          <ac:chgData name="Manu Vats (Student)" userId="88b2c5c4-62c4-41db-a491-84b53f84f214" providerId="ADAL" clId="{254361DF-A98F-4641-940A-68E70F4C28BB}" dt="2023-04-10T23:27:25.435" v="1474" actId="26606"/>
          <ac:grpSpMkLst>
            <pc:docMk/>
            <pc:sldMk cId="2581819597" sldId="258"/>
            <ac:grpSpMk id="31" creationId="{DBFD3A89-3666-47FE-913F-6C75228F5D3F}"/>
          </ac:grpSpMkLst>
        </pc:grpChg>
        <pc:grpChg chg="add del">
          <ac:chgData name="Manu Vats (Student)" userId="88b2c5c4-62c4-41db-a491-84b53f84f214" providerId="ADAL" clId="{254361DF-A98F-4641-940A-68E70F4C28BB}" dt="2023-04-10T23:27:25.435" v="1474" actId="26606"/>
          <ac:grpSpMkLst>
            <pc:docMk/>
            <pc:sldMk cId="2581819597" sldId="258"/>
            <ac:grpSpMk id="37" creationId="{ACA2F7C3-1A69-44EE-A8B6-A4552E2C849E}"/>
          </ac:grpSpMkLst>
        </pc:grpChg>
        <pc:grpChg chg="add del">
          <ac:chgData name="Manu Vats (Student)" userId="88b2c5c4-62c4-41db-a491-84b53f84f214" providerId="ADAL" clId="{254361DF-A98F-4641-940A-68E70F4C28BB}" dt="2023-04-10T23:26:04.794" v="1450" actId="26606"/>
          <ac:grpSpMkLst>
            <pc:docMk/>
            <pc:sldMk cId="2581819597" sldId="258"/>
            <ac:grpSpMk id="48" creationId="{2515629F-0D83-4A44-A125-CD50FC660AB4}"/>
          </ac:grpSpMkLst>
        </pc:grpChg>
        <pc:grpChg chg="add del">
          <ac:chgData name="Manu Vats (Student)" userId="88b2c5c4-62c4-41db-a491-84b53f84f214" providerId="ADAL" clId="{254361DF-A98F-4641-940A-68E70F4C28BB}" dt="2023-04-10T23:26:09.501" v="1454" actId="26606"/>
          <ac:grpSpMkLst>
            <pc:docMk/>
            <pc:sldMk cId="2581819597" sldId="258"/>
            <ac:grpSpMk id="50" creationId="{60FB2829-9E66-4DBD-BC15-FC5D73246DDB}"/>
          </ac:grpSpMkLst>
        </pc:grpChg>
        <pc:grpChg chg="add del">
          <ac:chgData name="Manu Vats (Student)" userId="88b2c5c4-62c4-41db-a491-84b53f84f214" providerId="ADAL" clId="{254361DF-A98F-4641-940A-68E70F4C28BB}" dt="2023-04-10T23:26:04.794" v="1450" actId="26606"/>
          <ac:grpSpMkLst>
            <pc:docMk/>
            <pc:sldMk cId="2581819597" sldId="258"/>
            <ac:grpSpMk id="68" creationId="{5E6BB5FD-DB7B-4BE3-BA45-1EF042115ED5}"/>
          </ac:grpSpMkLst>
        </pc:grpChg>
        <pc:grpChg chg="add del">
          <ac:chgData name="Manu Vats (Student)" userId="88b2c5c4-62c4-41db-a491-84b53f84f214" providerId="ADAL" clId="{254361DF-A98F-4641-940A-68E70F4C28BB}" dt="2023-04-10T23:26:08.512" v="1452" actId="26606"/>
          <ac:grpSpMkLst>
            <pc:docMk/>
            <pc:sldMk cId="2581819597" sldId="258"/>
            <ac:grpSpMk id="74" creationId="{ACA2F7C3-1A69-44EE-A8B6-A4552E2C849E}"/>
          </ac:grpSpMkLst>
        </pc:grpChg>
        <pc:grpChg chg="add del">
          <ac:chgData name="Manu Vats (Student)" userId="88b2c5c4-62c4-41db-a491-84b53f84f214" providerId="ADAL" clId="{254361DF-A98F-4641-940A-68E70F4C28BB}" dt="2023-04-10T23:26:08.512" v="1452" actId="26606"/>
          <ac:grpSpMkLst>
            <pc:docMk/>
            <pc:sldMk cId="2581819597" sldId="258"/>
            <ac:grpSpMk id="81" creationId="{60FB2829-9E66-4DBD-BC15-FC5D73246DDB}"/>
          </ac:grpSpMkLst>
        </pc:grpChg>
        <pc:grpChg chg="add del">
          <ac:chgData name="Manu Vats (Student)" userId="88b2c5c4-62c4-41db-a491-84b53f84f214" providerId="ADAL" clId="{254361DF-A98F-4641-940A-68E70F4C28BB}" dt="2023-04-10T23:26:08.512" v="1452" actId="26606"/>
          <ac:grpSpMkLst>
            <pc:docMk/>
            <pc:sldMk cId="2581819597" sldId="258"/>
            <ac:grpSpMk id="87" creationId="{0B81AE96-B9C7-4679-BC62-F2C79F2E8F37}"/>
          </ac:grpSpMkLst>
        </pc:grpChg>
        <pc:grpChg chg="add del">
          <ac:chgData name="Manu Vats (Student)" userId="88b2c5c4-62c4-41db-a491-84b53f84f214" providerId="ADAL" clId="{254361DF-A98F-4641-940A-68E70F4C28BB}" dt="2023-04-10T23:26:08.512" v="1452" actId="26606"/>
          <ac:grpSpMkLst>
            <pc:docMk/>
            <pc:sldMk cId="2581819597" sldId="258"/>
            <ac:grpSpMk id="90" creationId="{DBFD3A89-3666-47FE-913F-6C75228F5D3F}"/>
          </ac:grpSpMkLst>
        </pc:grpChg>
        <pc:grpChg chg="add del">
          <ac:chgData name="Manu Vats (Student)" userId="88b2c5c4-62c4-41db-a491-84b53f84f214" providerId="ADAL" clId="{254361DF-A98F-4641-940A-68E70F4C28BB}" dt="2023-04-10T23:26:09.501" v="1454" actId="26606"/>
          <ac:grpSpMkLst>
            <pc:docMk/>
            <pc:sldMk cId="2581819597" sldId="258"/>
            <ac:grpSpMk id="106" creationId="{0B81AE96-B9C7-4679-BC62-F2C79F2E8F37}"/>
          </ac:grpSpMkLst>
        </pc:grpChg>
        <pc:grpChg chg="add del">
          <ac:chgData name="Manu Vats (Student)" userId="88b2c5c4-62c4-41db-a491-84b53f84f214" providerId="ADAL" clId="{254361DF-A98F-4641-940A-68E70F4C28BB}" dt="2023-04-10T23:26:09.501" v="1454" actId="26606"/>
          <ac:grpSpMkLst>
            <pc:docMk/>
            <pc:sldMk cId="2581819597" sldId="258"/>
            <ac:grpSpMk id="109" creationId="{DBFD3A89-3666-47FE-913F-6C75228F5D3F}"/>
          </ac:grpSpMkLst>
        </pc:grpChg>
        <pc:grpChg chg="add del">
          <ac:chgData name="Manu Vats (Student)" userId="88b2c5c4-62c4-41db-a491-84b53f84f214" providerId="ADAL" clId="{254361DF-A98F-4641-940A-68E70F4C28BB}" dt="2023-04-10T23:26:09.501" v="1454" actId="26606"/>
          <ac:grpSpMkLst>
            <pc:docMk/>
            <pc:sldMk cId="2581819597" sldId="258"/>
            <ac:grpSpMk id="110" creationId="{ACA2F7C3-1A69-44EE-A8B6-A4552E2C849E}"/>
          </ac:grpSpMkLst>
        </pc:grpChg>
        <pc:grpChg chg="add del">
          <ac:chgData name="Manu Vats (Student)" userId="88b2c5c4-62c4-41db-a491-84b53f84f214" providerId="ADAL" clId="{254361DF-A98F-4641-940A-68E70F4C28BB}" dt="2023-04-10T23:27:19.819" v="1460" actId="26606"/>
          <ac:grpSpMkLst>
            <pc:docMk/>
            <pc:sldMk cId="2581819597" sldId="258"/>
            <ac:grpSpMk id="114" creationId="{60FB2829-9E66-4DBD-BC15-FC5D73246DDB}"/>
          </ac:grpSpMkLst>
        </pc:grpChg>
        <pc:grpChg chg="add del">
          <ac:chgData name="Manu Vats (Student)" userId="88b2c5c4-62c4-41db-a491-84b53f84f214" providerId="ADAL" clId="{254361DF-A98F-4641-940A-68E70F4C28BB}" dt="2023-04-10T23:27:19.819" v="1460" actId="26606"/>
          <ac:grpSpMkLst>
            <pc:docMk/>
            <pc:sldMk cId="2581819597" sldId="258"/>
            <ac:grpSpMk id="120" creationId="{0B81AE96-B9C7-4679-BC62-F2C79F2E8F37}"/>
          </ac:grpSpMkLst>
        </pc:grpChg>
        <pc:grpChg chg="add del">
          <ac:chgData name="Manu Vats (Student)" userId="88b2c5c4-62c4-41db-a491-84b53f84f214" providerId="ADAL" clId="{254361DF-A98F-4641-940A-68E70F4C28BB}" dt="2023-04-10T23:27:19.819" v="1460" actId="26606"/>
          <ac:grpSpMkLst>
            <pc:docMk/>
            <pc:sldMk cId="2581819597" sldId="258"/>
            <ac:grpSpMk id="123" creationId="{DBFD3A89-3666-47FE-913F-6C75228F5D3F}"/>
          </ac:grpSpMkLst>
        </pc:grpChg>
        <pc:grpChg chg="add del">
          <ac:chgData name="Manu Vats (Student)" userId="88b2c5c4-62c4-41db-a491-84b53f84f214" providerId="ADAL" clId="{254361DF-A98F-4641-940A-68E70F4C28BB}" dt="2023-04-10T23:27:19.819" v="1460" actId="26606"/>
          <ac:grpSpMkLst>
            <pc:docMk/>
            <pc:sldMk cId="2581819597" sldId="258"/>
            <ac:grpSpMk id="124" creationId="{ACA2F7C3-1A69-44EE-A8B6-A4552E2C849E}"/>
          </ac:grpSpMkLst>
        </pc:grpChg>
        <pc:graphicFrameChg chg="add mod modGraphic">
          <ac:chgData name="Manu Vats (Student)" userId="88b2c5c4-62c4-41db-a491-84b53f84f214" providerId="ADAL" clId="{254361DF-A98F-4641-940A-68E70F4C28BB}" dt="2023-04-10T23:29:40.996" v="1484" actId="26606"/>
          <ac:graphicFrameMkLst>
            <pc:docMk/>
            <pc:sldMk cId="2581819597" sldId="258"/>
            <ac:graphicFrameMk id="4" creationId="{33EA3EE7-DF51-695C-50C4-278C58495094}"/>
          </ac:graphicFrameMkLst>
        </pc:graphicFrameChg>
      </pc:sldChg>
      <pc:sldChg chg="addSp delSp modSp new mod setBg delDesignElem">
        <pc:chgData name="Manu Vats (Student)" userId="88b2c5c4-62c4-41db-a491-84b53f84f214" providerId="ADAL" clId="{254361DF-A98F-4641-940A-68E70F4C28BB}" dt="2023-04-11T12:07:31.382" v="4254" actId="1038"/>
        <pc:sldMkLst>
          <pc:docMk/>
          <pc:sldMk cId="3617142559" sldId="259"/>
        </pc:sldMkLst>
        <pc:spChg chg="mod">
          <ac:chgData name="Manu Vats (Student)" userId="88b2c5c4-62c4-41db-a491-84b53f84f214" providerId="ADAL" clId="{254361DF-A98F-4641-940A-68E70F4C28BB}" dt="2023-04-10T23:31:37.149" v="1503" actId="404"/>
          <ac:spMkLst>
            <pc:docMk/>
            <pc:sldMk cId="3617142559" sldId="259"/>
            <ac:spMk id="2" creationId="{07CF2428-3ECF-0C45-0DA5-0618D85138BB}"/>
          </ac:spMkLst>
        </pc:spChg>
        <pc:spChg chg="del">
          <ac:chgData name="Manu Vats (Student)" userId="88b2c5c4-62c4-41db-a491-84b53f84f214" providerId="ADAL" clId="{254361DF-A98F-4641-940A-68E70F4C28BB}" dt="2023-04-10T22:40:39.175" v="414" actId="931"/>
          <ac:spMkLst>
            <pc:docMk/>
            <pc:sldMk cId="3617142559" sldId="259"/>
            <ac:spMk id="3" creationId="{E3188C38-666A-3FEE-0E53-62A61E89D63F}"/>
          </ac:spMkLst>
        </pc:spChg>
        <pc:spChg chg="add del">
          <ac:chgData name="Manu Vats (Student)" userId="88b2c5c4-62c4-41db-a491-84b53f84f214" providerId="ADAL" clId="{254361DF-A98F-4641-940A-68E70F4C28BB}" dt="2023-04-10T22:41:35.076" v="428" actId="26606"/>
          <ac:spMkLst>
            <pc:docMk/>
            <pc:sldMk cId="3617142559" sldId="259"/>
            <ac:spMk id="17" creationId="{3209ABBB-AF91-3F85-F212-7A5CA5224286}"/>
          </ac:spMkLst>
        </pc:spChg>
        <pc:spChg chg="add del">
          <ac:chgData name="Manu Vats (Student)" userId="88b2c5c4-62c4-41db-a491-84b53f84f214" providerId="ADAL" clId="{254361DF-A98F-4641-940A-68E70F4C28BB}" dt="2023-04-10T22:41:32.557" v="426" actId="26606"/>
          <ac:spMkLst>
            <pc:docMk/>
            <pc:sldMk cId="3617142559" sldId="259"/>
            <ac:spMk id="18" creationId="{33E72FA3-BD00-444A-AD9B-E6C3D069CDE3}"/>
          </ac:spMkLst>
        </pc:spChg>
        <pc:spChg chg="add del">
          <ac:chgData name="Manu Vats (Student)" userId="88b2c5c4-62c4-41db-a491-84b53f84f214" providerId="ADAL" clId="{254361DF-A98F-4641-940A-68E70F4C28BB}" dt="2023-04-10T22:41:35.076" v="428" actId="26606"/>
          <ac:spMkLst>
            <pc:docMk/>
            <pc:sldMk cId="3617142559" sldId="259"/>
            <ac:spMk id="20" creationId="{AB902CB9-C7DC-4673-B7D5-F22DCF0EC54E}"/>
          </ac:spMkLst>
        </pc:spChg>
        <pc:spChg chg="add del">
          <ac:chgData name="Manu Vats (Student)" userId="88b2c5c4-62c4-41db-a491-84b53f84f214" providerId="ADAL" clId="{254361DF-A98F-4641-940A-68E70F4C28BB}" dt="2023-04-10T22:41:46.677" v="430" actId="26606"/>
          <ac:spMkLst>
            <pc:docMk/>
            <pc:sldMk cId="3617142559" sldId="259"/>
            <ac:spMk id="22" creationId="{E73BBE33-B533-4661-8A6A-6BD8D05EB19A}"/>
          </ac:spMkLst>
        </pc:spChg>
        <pc:spChg chg="add del">
          <ac:chgData name="Manu Vats (Student)" userId="88b2c5c4-62c4-41db-a491-84b53f84f214" providerId="ADAL" clId="{254361DF-A98F-4641-940A-68E70F4C28BB}" dt="2023-04-10T23:22:12.766" v="1313"/>
          <ac:spMkLst>
            <pc:docMk/>
            <pc:sldMk cId="3617142559" sldId="259"/>
            <ac:spMk id="24" creationId="{AB902CB9-C7DC-4673-B7D5-F22DCF0EC54E}"/>
          </ac:spMkLst>
        </pc:spChg>
        <pc:spChg chg="add del mod">
          <ac:chgData name="Manu Vats (Student)" userId="88b2c5c4-62c4-41db-a491-84b53f84f214" providerId="ADAL" clId="{254361DF-A98F-4641-940A-68E70F4C28BB}" dt="2023-04-10T22:42:37.144" v="442" actId="478"/>
          <ac:spMkLst>
            <pc:docMk/>
            <pc:sldMk cId="3617142559" sldId="259"/>
            <ac:spMk id="25" creationId="{3209ABBB-AF91-3F85-F212-7A5CA5224286}"/>
          </ac:spMkLst>
        </pc:spChg>
        <pc:picChg chg="add del mod ord">
          <ac:chgData name="Manu Vats (Student)" userId="88b2c5c4-62c4-41db-a491-84b53f84f214" providerId="ADAL" clId="{254361DF-A98F-4641-940A-68E70F4C28BB}" dt="2023-04-11T12:04:56.104" v="4158" actId="478"/>
          <ac:picMkLst>
            <pc:docMk/>
            <pc:sldMk cId="3617142559" sldId="259"/>
            <ac:picMk id="5" creationId="{AA2F2AB5-33D4-DD93-081E-12042C9DCEFE}"/>
          </ac:picMkLst>
        </pc:picChg>
        <pc:picChg chg="add del mod ord">
          <ac:chgData name="Manu Vats (Student)" userId="88b2c5c4-62c4-41db-a491-84b53f84f214" providerId="ADAL" clId="{254361DF-A98F-4641-940A-68E70F4C28BB}" dt="2023-04-11T12:06:08.301" v="4184" actId="478"/>
          <ac:picMkLst>
            <pc:docMk/>
            <pc:sldMk cId="3617142559" sldId="259"/>
            <ac:picMk id="7" creationId="{BD3C9EF3-42F6-C6CF-D753-8FE1A87F0349}"/>
          </ac:picMkLst>
        </pc:picChg>
        <pc:picChg chg="add del mod ord">
          <ac:chgData name="Manu Vats (Student)" userId="88b2c5c4-62c4-41db-a491-84b53f84f214" providerId="ADAL" clId="{254361DF-A98F-4641-940A-68E70F4C28BB}" dt="2023-04-11T12:05:29.607" v="4173" actId="478"/>
          <ac:picMkLst>
            <pc:docMk/>
            <pc:sldMk cId="3617142559" sldId="259"/>
            <ac:picMk id="9" creationId="{1D9ABD0D-4A9A-D3C2-7F95-8FF1E23A25AD}"/>
          </ac:picMkLst>
        </pc:picChg>
        <pc:picChg chg="add del mod ord">
          <ac:chgData name="Manu Vats (Student)" userId="88b2c5c4-62c4-41db-a491-84b53f84f214" providerId="ADAL" clId="{254361DF-A98F-4641-940A-68E70F4C28BB}" dt="2023-04-11T12:06:28.973" v="4190" actId="478"/>
          <ac:picMkLst>
            <pc:docMk/>
            <pc:sldMk cId="3617142559" sldId="259"/>
            <ac:picMk id="11" creationId="{844A5177-9E63-D456-45F1-C4C2D3A3D47A}"/>
          </ac:picMkLst>
        </pc:picChg>
        <pc:picChg chg="add del mod">
          <ac:chgData name="Manu Vats (Student)" userId="88b2c5c4-62c4-41db-a491-84b53f84f214" providerId="ADAL" clId="{254361DF-A98F-4641-940A-68E70F4C28BB}" dt="2023-04-11T12:06:30.518" v="4192" actId="478"/>
          <ac:picMkLst>
            <pc:docMk/>
            <pc:sldMk cId="3617142559" sldId="259"/>
            <ac:picMk id="13" creationId="{5E19A73F-CDDF-1271-EB28-998D1631B26C}"/>
          </ac:picMkLst>
        </pc:picChg>
        <pc:picChg chg="add mod">
          <ac:chgData name="Manu Vats (Student)" userId="88b2c5c4-62c4-41db-a491-84b53f84f214" providerId="ADAL" clId="{254361DF-A98F-4641-940A-68E70F4C28BB}" dt="2023-04-11T12:05:14.517" v="4166" actId="1076"/>
          <ac:picMkLst>
            <pc:docMk/>
            <pc:sldMk cId="3617142559" sldId="259"/>
            <ac:picMk id="1026" creationId="{AF78214A-0C78-C5F7-9A91-FDC07CDF8470}"/>
          </ac:picMkLst>
        </pc:picChg>
        <pc:picChg chg="add mod">
          <ac:chgData name="Manu Vats (Student)" userId="88b2c5c4-62c4-41db-a491-84b53f84f214" providerId="ADAL" clId="{254361DF-A98F-4641-940A-68E70F4C28BB}" dt="2023-04-11T12:05:55.849" v="4182" actId="1076"/>
          <ac:picMkLst>
            <pc:docMk/>
            <pc:sldMk cId="3617142559" sldId="259"/>
            <ac:picMk id="1028" creationId="{FAF7FF5B-12C0-4C9F-56AD-AF6D21675B06}"/>
          </ac:picMkLst>
        </pc:picChg>
        <pc:picChg chg="add mod">
          <ac:chgData name="Manu Vats (Student)" userId="88b2c5c4-62c4-41db-a491-84b53f84f214" providerId="ADAL" clId="{254361DF-A98F-4641-940A-68E70F4C28BB}" dt="2023-04-11T12:07:28.174" v="4247" actId="1038"/>
          <ac:picMkLst>
            <pc:docMk/>
            <pc:sldMk cId="3617142559" sldId="259"/>
            <ac:picMk id="1030" creationId="{96E525FE-2BC8-8FC6-19E4-8C2D63D69668}"/>
          </ac:picMkLst>
        </pc:picChg>
        <pc:picChg chg="add mod">
          <ac:chgData name="Manu Vats (Student)" userId="88b2c5c4-62c4-41db-a491-84b53f84f214" providerId="ADAL" clId="{254361DF-A98F-4641-940A-68E70F4C28BB}" dt="2023-04-11T12:07:31.382" v="4254" actId="1038"/>
          <ac:picMkLst>
            <pc:docMk/>
            <pc:sldMk cId="3617142559" sldId="259"/>
            <ac:picMk id="1032" creationId="{D9E59B87-72DA-F4F1-9E1F-31D8132219D5}"/>
          </ac:picMkLst>
        </pc:picChg>
        <pc:picChg chg="add mod">
          <ac:chgData name="Manu Vats (Student)" userId="88b2c5c4-62c4-41db-a491-84b53f84f214" providerId="ADAL" clId="{254361DF-A98F-4641-940A-68E70F4C28BB}" dt="2023-04-11T12:07:18.923" v="4210" actId="1076"/>
          <ac:picMkLst>
            <pc:docMk/>
            <pc:sldMk cId="3617142559" sldId="259"/>
            <ac:picMk id="1034" creationId="{39D50295-95DF-C49B-96A1-8C658FE14871}"/>
          </ac:picMkLst>
        </pc:picChg>
      </pc:sldChg>
      <pc:sldChg chg="addSp delSp modSp add mod setBg delDesignElem">
        <pc:chgData name="Manu Vats (Student)" userId="88b2c5c4-62c4-41db-a491-84b53f84f214" providerId="ADAL" clId="{254361DF-A98F-4641-940A-68E70F4C28BB}" dt="2023-04-11T12:11:25.147" v="4285" actId="1038"/>
        <pc:sldMkLst>
          <pc:docMk/>
          <pc:sldMk cId="356610243" sldId="260"/>
        </pc:sldMkLst>
        <pc:spChg chg="del mod">
          <ac:chgData name="Manu Vats (Student)" userId="88b2c5c4-62c4-41db-a491-84b53f84f214" providerId="ADAL" clId="{254361DF-A98F-4641-940A-68E70F4C28BB}" dt="2023-04-10T22:53:55.833" v="634" actId="478"/>
          <ac:spMkLst>
            <pc:docMk/>
            <pc:sldMk cId="356610243" sldId="260"/>
            <ac:spMk id="2" creationId="{07CF2428-3ECF-0C45-0DA5-0618D85138BB}"/>
          </ac:spMkLst>
        </pc:spChg>
        <pc:spChg chg="add del mod">
          <ac:chgData name="Manu Vats (Student)" userId="88b2c5c4-62c4-41db-a491-84b53f84f214" providerId="ADAL" clId="{254361DF-A98F-4641-940A-68E70F4C28BB}" dt="2023-04-10T22:53:59.601" v="635" actId="478"/>
          <ac:spMkLst>
            <pc:docMk/>
            <pc:sldMk cId="356610243" sldId="260"/>
            <ac:spMk id="20" creationId="{3B48D9BB-8D97-20C0-FDB9-34F38DF0F3FC}"/>
          </ac:spMkLst>
        </pc:spChg>
        <pc:spChg chg="add del">
          <ac:chgData name="Manu Vats (Student)" userId="88b2c5c4-62c4-41db-a491-84b53f84f214" providerId="ADAL" clId="{254361DF-A98F-4641-940A-68E70F4C28BB}" dt="2023-04-10T22:53:22.914" v="623" actId="26606"/>
          <ac:spMkLst>
            <pc:docMk/>
            <pc:sldMk cId="356610243" sldId="260"/>
            <ac:spMk id="22" creationId="{201C88F9-E440-45DE-A776-9609EB590BF5}"/>
          </ac:spMkLst>
        </pc:spChg>
        <pc:spChg chg="del">
          <ac:chgData name="Manu Vats (Student)" userId="88b2c5c4-62c4-41db-a491-84b53f84f214" providerId="ADAL" clId="{254361DF-A98F-4641-940A-68E70F4C28BB}" dt="2023-04-10T22:48:06.235" v="555"/>
          <ac:spMkLst>
            <pc:docMk/>
            <pc:sldMk cId="356610243" sldId="260"/>
            <ac:spMk id="24" creationId="{AB902CB9-C7DC-4673-B7D5-F22DCF0EC54E}"/>
          </ac:spMkLst>
        </pc:spChg>
        <pc:spChg chg="add mod">
          <ac:chgData name="Manu Vats (Student)" userId="88b2c5c4-62c4-41db-a491-84b53f84f214" providerId="ADAL" clId="{254361DF-A98F-4641-940A-68E70F4C28BB}" dt="2023-04-10T23:31:34.040" v="1502" actId="404"/>
          <ac:spMkLst>
            <pc:docMk/>
            <pc:sldMk cId="356610243" sldId="260"/>
            <ac:spMk id="33" creationId="{545A3B32-5AFF-0154-F6EC-FD9A7C18D4DF}"/>
          </ac:spMkLst>
        </pc:spChg>
        <pc:spChg chg="add del">
          <ac:chgData name="Manu Vats (Student)" userId="88b2c5c4-62c4-41db-a491-84b53f84f214" providerId="ADAL" clId="{254361DF-A98F-4641-940A-68E70F4C28BB}" dt="2023-04-10T22:54:25.276" v="648" actId="26606"/>
          <ac:spMkLst>
            <pc:docMk/>
            <pc:sldMk cId="356610243" sldId="260"/>
            <ac:spMk id="37" creationId="{201C88F9-E440-45DE-A776-9609EB590BF5}"/>
          </ac:spMkLst>
        </pc:spChg>
        <pc:spChg chg="add del">
          <ac:chgData name="Manu Vats (Student)" userId="88b2c5c4-62c4-41db-a491-84b53f84f214" providerId="ADAL" clId="{254361DF-A98F-4641-940A-68E70F4C28BB}" dt="2023-04-10T22:54:34.452" v="651"/>
          <ac:spMkLst>
            <pc:docMk/>
            <pc:sldMk cId="356610243" sldId="260"/>
            <ac:spMk id="39" creationId="{201C88F9-E440-45DE-A776-9609EB590BF5}"/>
          </ac:spMkLst>
        </pc:spChg>
        <pc:picChg chg="add del mod">
          <ac:chgData name="Manu Vats (Student)" userId="88b2c5c4-62c4-41db-a491-84b53f84f214" providerId="ADAL" clId="{254361DF-A98F-4641-940A-68E70F4C28BB}" dt="2023-04-10T22:53:26.559" v="625" actId="931"/>
          <ac:picMkLst>
            <pc:docMk/>
            <pc:sldMk cId="356610243" sldId="260"/>
            <ac:picMk id="4" creationId="{2F629F69-472A-554D-424F-496CF546265C}"/>
          </ac:picMkLst>
        </pc:picChg>
        <pc:picChg chg="add del">
          <ac:chgData name="Manu Vats (Student)" userId="88b2c5c4-62c4-41db-a491-84b53f84f214" providerId="ADAL" clId="{254361DF-A98F-4641-940A-68E70F4C28BB}" dt="2023-04-10T22:53:44.958" v="631" actId="478"/>
          <ac:picMkLst>
            <pc:docMk/>
            <pc:sldMk cId="356610243" sldId="260"/>
            <ac:picMk id="5" creationId="{AA2F2AB5-33D4-DD93-081E-12042C9DCEFE}"/>
          </ac:picMkLst>
        </pc:picChg>
        <pc:picChg chg="add del">
          <ac:chgData name="Manu Vats (Student)" userId="88b2c5c4-62c4-41db-a491-84b53f84f214" providerId="ADAL" clId="{254361DF-A98F-4641-940A-68E70F4C28BB}" dt="2023-04-10T22:53:44.958" v="631" actId="478"/>
          <ac:picMkLst>
            <pc:docMk/>
            <pc:sldMk cId="356610243" sldId="260"/>
            <ac:picMk id="7" creationId="{BD3C9EF3-42F6-C6CF-D753-8FE1A87F0349}"/>
          </ac:picMkLst>
        </pc:picChg>
        <pc:picChg chg="add del mod">
          <ac:chgData name="Manu Vats (Student)" userId="88b2c5c4-62c4-41db-a491-84b53f84f214" providerId="ADAL" clId="{254361DF-A98F-4641-940A-68E70F4C28BB}" dt="2023-04-10T22:53:26.559" v="625" actId="931"/>
          <ac:picMkLst>
            <pc:docMk/>
            <pc:sldMk cId="356610243" sldId="260"/>
            <ac:picMk id="8" creationId="{1754E79D-58C6-9C29-C349-C9D175BBD3D6}"/>
          </ac:picMkLst>
        </pc:picChg>
        <pc:picChg chg="add del">
          <ac:chgData name="Manu Vats (Student)" userId="88b2c5c4-62c4-41db-a491-84b53f84f214" providerId="ADAL" clId="{254361DF-A98F-4641-940A-68E70F4C28BB}" dt="2023-04-10T22:53:44.958" v="631" actId="478"/>
          <ac:picMkLst>
            <pc:docMk/>
            <pc:sldMk cId="356610243" sldId="260"/>
            <ac:picMk id="9" creationId="{1D9ABD0D-4A9A-D3C2-7F95-8FF1E23A25AD}"/>
          </ac:picMkLst>
        </pc:picChg>
        <pc:picChg chg="add del">
          <ac:chgData name="Manu Vats (Student)" userId="88b2c5c4-62c4-41db-a491-84b53f84f214" providerId="ADAL" clId="{254361DF-A98F-4641-940A-68E70F4C28BB}" dt="2023-04-10T22:53:44.958" v="631" actId="478"/>
          <ac:picMkLst>
            <pc:docMk/>
            <pc:sldMk cId="356610243" sldId="260"/>
            <ac:picMk id="11" creationId="{844A5177-9E63-D456-45F1-C4C2D3A3D47A}"/>
          </ac:picMkLst>
        </pc:picChg>
        <pc:picChg chg="add del mod">
          <ac:chgData name="Manu Vats (Student)" userId="88b2c5c4-62c4-41db-a491-84b53f84f214" providerId="ADAL" clId="{254361DF-A98F-4641-940A-68E70F4C28BB}" dt="2023-04-10T22:53:26.559" v="625" actId="931"/>
          <ac:picMkLst>
            <pc:docMk/>
            <pc:sldMk cId="356610243" sldId="260"/>
            <ac:picMk id="12" creationId="{E07AE752-9D4F-EEDF-A38D-E16A956B2C65}"/>
          </ac:picMkLst>
        </pc:picChg>
        <pc:picChg chg="add del">
          <ac:chgData name="Manu Vats (Student)" userId="88b2c5c4-62c4-41db-a491-84b53f84f214" providerId="ADAL" clId="{254361DF-A98F-4641-940A-68E70F4C28BB}" dt="2023-04-10T22:53:44.958" v="631" actId="478"/>
          <ac:picMkLst>
            <pc:docMk/>
            <pc:sldMk cId="356610243" sldId="260"/>
            <ac:picMk id="13" creationId="{5E19A73F-CDDF-1271-EB28-998D1631B26C}"/>
          </ac:picMkLst>
        </pc:picChg>
        <pc:picChg chg="add del mod">
          <ac:chgData name="Manu Vats (Student)" userId="88b2c5c4-62c4-41db-a491-84b53f84f214" providerId="ADAL" clId="{254361DF-A98F-4641-940A-68E70F4C28BB}" dt="2023-04-10T22:53:26.559" v="625" actId="931"/>
          <ac:picMkLst>
            <pc:docMk/>
            <pc:sldMk cId="356610243" sldId="260"/>
            <ac:picMk id="15" creationId="{DD95DBD2-1390-683F-1119-F1709AE3B42F}"/>
          </ac:picMkLst>
        </pc:picChg>
        <pc:picChg chg="add del mod">
          <ac:chgData name="Manu Vats (Student)" userId="88b2c5c4-62c4-41db-a491-84b53f84f214" providerId="ADAL" clId="{254361DF-A98F-4641-940A-68E70F4C28BB}" dt="2023-04-10T22:53:26.559" v="625" actId="931"/>
          <ac:picMkLst>
            <pc:docMk/>
            <pc:sldMk cId="356610243" sldId="260"/>
            <ac:picMk id="17" creationId="{387DF162-562C-FD33-8FDB-B8999C579217}"/>
          </ac:picMkLst>
        </pc:picChg>
        <pc:picChg chg="add del mod">
          <ac:chgData name="Manu Vats (Student)" userId="88b2c5c4-62c4-41db-a491-84b53f84f214" providerId="ADAL" clId="{254361DF-A98F-4641-940A-68E70F4C28BB}" dt="2023-04-10T22:53:47.972" v="633" actId="478"/>
          <ac:picMkLst>
            <pc:docMk/>
            <pc:sldMk cId="356610243" sldId="260"/>
            <ac:picMk id="18" creationId="{A7833650-4B96-63C0-6A1C-2ADE470AC4E6}"/>
          </ac:picMkLst>
        </pc:picChg>
        <pc:picChg chg="add del mod ord">
          <ac:chgData name="Manu Vats (Student)" userId="88b2c5c4-62c4-41db-a491-84b53f84f214" providerId="ADAL" clId="{254361DF-A98F-4641-940A-68E70F4C28BB}" dt="2023-04-11T12:08:11.015" v="4255" actId="478"/>
          <ac:picMkLst>
            <pc:docMk/>
            <pc:sldMk cId="356610243" sldId="260"/>
            <ac:picMk id="23" creationId="{8DD740A7-6BE4-CEAF-DC3C-78C7372620B4}"/>
          </ac:picMkLst>
        </pc:picChg>
        <pc:picChg chg="add del mod ord">
          <ac:chgData name="Manu Vats (Student)" userId="88b2c5c4-62c4-41db-a491-84b53f84f214" providerId="ADAL" clId="{254361DF-A98F-4641-940A-68E70F4C28BB}" dt="2023-04-11T12:09:58.487" v="4267" actId="478"/>
          <ac:picMkLst>
            <pc:docMk/>
            <pc:sldMk cId="356610243" sldId="260"/>
            <ac:picMk id="26" creationId="{2590745A-F5BE-DACD-0D01-1876B3FA6851}"/>
          </ac:picMkLst>
        </pc:picChg>
        <pc:picChg chg="add del mod">
          <ac:chgData name="Manu Vats (Student)" userId="88b2c5c4-62c4-41db-a491-84b53f84f214" providerId="ADAL" clId="{254361DF-A98F-4641-940A-68E70F4C28BB}" dt="2023-04-11T12:09:29.757" v="4259" actId="478"/>
          <ac:picMkLst>
            <pc:docMk/>
            <pc:sldMk cId="356610243" sldId="260"/>
            <ac:picMk id="28" creationId="{85FD057F-843F-E5DC-7FF8-66409FD37755}"/>
          </ac:picMkLst>
        </pc:picChg>
        <pc:picChg chg="add del mod">
          <ac:chgData name="Manu Vats (Student)" userId="88b2c5c4-62c4-41db-a491-84b53f84f214" providerId="ADAL" clId="{254361DF-A98F-4641-940A-68E70F4C28BB}" dt="2023-04-11T12:09:59.881" v="4268" actId="478"/>
          <ac:picMkLst>
            <pc:docMk/>
            <pc:sldMk cId="356610243" sldId="260"/>
            <ac:picMk id="30" creationId="{1DBFE2B2-3C1F-B634-8312-DEFFBF675B68}"/>
          </ac:picMkLst>
        </pc:picChg>
        <pc:picChg chg="add del mod">
          <ac:chgData name="Manu Vats (Student)" userId="88b2c5c4-62c4-41db-a491-84b53f84f214" providerId="ADAL" clId="{254361DF-A98F-4641-940A-68E70F4C28BB}" dt="2023-04-11T12:10:00.508" v="4269" actId="478"/>
          <ac:picMkLst>
            <pc:docMk/>
            <pc:sldMk cId="356610243" sldId="260"/>
            <ac:picMk id="32" creationId="{A5F82EE8-97E5-D7AA-0F2E-43A9639D49EE}"/>
          </ac:picMkLst>
        </pc:picChg>
        <pc:picChg chg="add mod">
          <ac:chgData name="Manu Vats (Student)" userId="88b2c5c4-62c4-41db-a491-84b53f84f214" providerId="ADAL" clId="{254361DF-A98F-4641-940A-68E70F4C28BB}" dt="2023-04-11T12:09:20.689" v="4258" actId="1076"/>
          <ac:picMkLst>
            <pc:docMk/>
            <pc:sldMk cId="356610243" sldId="260"/>
            <ac:picMk id="2050" creationId="{B6B65B6D-59D3-E155-583B-5C05F11AB189}"/>
          </ac:picMkLst>
        </pc:picChg>
        <pc:picChg chg="add mod">
          <ac:chgData name="Manu Vats (Student)" userId="88b2c5c4-62c4-41db-a491-84b53f84f214" providerId="ADAL" clId="{254361DF-A98F-4641-940A-68E70F4C28BB}" dt="2023-04-11T12:11:02.945" v="4281" actId="1076"/>
          <ac:picMkLst>
            <pc:docMk/>
            <pc:sldMk cId="356610243" sldId="260"/>
            <ac:picMk id="2052" creationId="{4A1231F1-A21D-DD9C-E4F5-F533CAFDFEE5}"/>
          </ac:picMkLst>
        </pc:picChg>
        <pc:picChg chg="add mod">
          <ac:chgData name="Manu Vats (Student)" userId="88b2c5c4-62c4-41db-a491-84b53f84f214" providerId="ADAL" clId="{254361DF-A98F-4641-940A-68E70F4C28BB}" dt="2023-04-11T12:10:21.917" v="4273" actId="1076"/>
          <ac:picMkLst>
            <pc:docMk/>
            <pc:sldMk cId="356610243" sldId="260"/>
            <ac:picMk id="2054" creationId="{758966B5-10E9-4104-2E3D-1421F1937A08}"/>
          </ac:picMkLst>
        </pc:picChg>
        <pc:picChg chg="add mod">
          <ac:chgData name="Manu Vats (Student)" userId="88b2c5c4-62c4-41db-a491-84b53f84f214" providerId="ADAL" clId="{254361DF-A98F-4641-940A-68E70F4C28BB}" dt="2023-04-11T12:11:25.147" v="4285" actId="1038"/>
          <ac:picMkLst>
            <pc:docMk/>
            <pc:sldMk cId="356610243" sldId="260"/>
            <ac:picMk id="2056" creationId="{7761DD88-9F2D-1F55-2DFA-E2CAE7EDCBEA}"/>
          </ac:picMkLst>
        </pc:picChg>
        <pc:picChg chg="add mod">
          <ac:chgData name="Manu Vats (Student)" userId="88b2c5c4-62c4-41db-a491-84b53f84f214" providerId="ADAL" clId="{254361DF-A98F-4641-940A-68E70F4C28BB}" dt="2023-04-11T12:11:17.980" v="4283" actId="1035"/>
          <ac:picMkLst>
            <pc:docMk/>
            <pc:sldMk cId="356610243" sldId="260"/>
            <ac:picMk id="2058" creationId="{08ED5DED-D2B8-5071-CDF8-BF001E27714F}"/>
          </ac:picMkLst>
        </pc:picChg>
      </pc:sldChg>
      <pc:sldChg chg="addSp delSp modSp new del mod">
        <pc:chgData name="Manu Vats (Student)" userId="88b2c5c4-62c4-41db-a491-84b53f84f214" providerId="ADAL" clId="{254361DF-A98F-4641-940A-68E70F4C28BB}" dt="2023-04-10T22:51:22.610" v="598" actId="47"/>
        <pc:sldMkLst>
          <pc:docMk/>
          <pc:sldMk cId="1639312282" sldId="261"/>
        </pc:sldMkLst>
        <pc:spChg chg="mod">
          <ac:chgData name="Manu Vats (Student)" userId="88b2c5c4-62c4-41db-a491-84b53f84f214" providerId="ADAL" clId="{254361DF-A98F-4641-940A-68E70F4C28BB}" dt="2023-04-10T22:48:44.362" v="576" actId="20577"/>
          <ac:spMkLst>
            <pc:docMk/>
            <pc:sldMk cId="1639312282" sldId="261"/>
            <ac:spMk id="2" creationId="{A688CC38-7F68-2784-F340-53C0CFB177AB}"/>
          </ac:spMkLst>
        </pc:spChg>
        <pc:spChg chg="del mod">
          <ac:chgData name="Manu Vats (Student)" userId="88b2c5c4-62c4-41db-a491-84b53f84f214" providerId="ADAL" clId="{254361DF-A98F-4641-940A-68E70F4C28BB}" dt="2023-04-10T22:48:35.007" v="561" actId="478"/>
          <ac:spMkLst>
            <pc:docMk/>
            <pc:sldMk cId="1639312282" sldId="261"/>
            <ac:spMk id="3" creationId="{EF4C38C7-9A92-AC27-E024-ADFB5C197021}"/>
          </ac:spMkLst>
        </pc:spChg>
        <pc:spChg chg="add mod">
          <ac:chgData name="Manu Vats (Student)" userId="88b2c5c4-62c4-41db-a491-84b53f84f214" providerId="ADAL" clId="{254361DF-A98F-4641-940A-68E70F4C28BB}" dt="2023-04-10T22:51:12.867" v="597" actId="113"/>
          <ac:spMkLst>
            <pc:docMk/>
            <pc:sldMk cId="1639312282" sldId="261"/>
            <ac:spMk id="4" creationId="{76F10FC5-F4B0-B086-622E-5D03AAB86F83}"/>
          </ac:spMkLst>
        </pc:spChg>
        <pc:graphicFrameChg chg="add del mod">
          <ac:chgData name="Manu Vats (Student)" userId="88b2c5c4-62c4-41db-a491-84b53f84f214" providerId="ADAL" clId="{254361DF-A98F-4641-940A-68E70F4C28BB}" dt="2023-04-10T22:50:56.599" v="593" actId="478"/>
          <ac:graphicFrameMkLst>
            <pc:docMk/>
            <pc:sldMk cId="1639312282" sldId="261"/>
            <ac:graphicFrameMk id="5" creationId="{C883A4E7-21EB-EF50-131B-83CCA6E1F07C}"/>
          </ac:graphicFrameMkLst>
        </pc:graphicFrameChg>
      </pc:sldChg>
      <pc:sldChg chg="addSp delSp modSp add mod setBg">
        <pc:chgData name="Manu Vats (Student)" userId="88b2c5c4-62c4-41db-a491-84b53f84f214" providerId="ADAL" clId="{254361DF-A98F-4641-940A-68E70F4C28BB}" dt="2023-04-11T12:16:52.097" v="4316" actId="1076"/>
        <pc:sldMkLst>
          <pc:docMk/>
          <pc:sldMk cId="3363095314" sldId="261"/>
        </pc:sldMkLst>
        <pc:spChg chg="mod">
          <ac:chgData name="Manu Vats (Student)" userId="88b2c5c4-62c4-41db-a491-84b53f84f214" providerId="ADAL" clId="{254361DF-A98F-4641-940A-68E70F4C28BB}" dt="2023-04-10T23:31:13.552" v="1499" actId="404"/>
          <ac:spMkLst>
            <pc:docMk/>
            <pc:sldMk cId="3363095314" sldId="261"/>
            <ac:spMk id="33" creationId="{545A3B32-5AFF-0154-F6EC-FD9A7C18D4DF}"/>
          </ac:spMkLst>
        </pc:spChg>
        <pc:picChg chg="add del mod">
          <ac:chgData name="Manu Vats (Student)" userId="88b2c5c4-62c4-41db-a491-84b53f84f214" providerId="ADAL" clId="{254361DF-A98F-4641-940A-68E70F4C28BB}" dt="2023-04-11T12:12:16.821" v="4286" actId="478"/>
          <ac:picMkLst>
            <pc:docMk/>
            <pc:sldMk cId="3363095314" sldId="261"/>
            <ac:picMk id="3" creationId="{928B713A-F84B-19EA-75E7-F36BFDB85673}"/>
          </ac:picMkLst>
        </pc:picChg>
        <pc:picChg chg="add del mod">
          <ac:chgData name="Manu Vats (Student)" userId="88b2c5c4-62c4-41db-a491-84b53f84f214" providerId="ADAL" clId="{254361DF-A98F-4641-940A-68E70F4C28BB}" dt="2023-04-11T12:15:52.167" v="4302" actId="478"/>
          <ac:picMkLst>
            <pc:docMk/>
            <pc:sldMk cId="3363095314" sldId="261"/>
            <ac:picMk id="5" creationId="{46793704-3034-7C62-79E4-6F5106675B2B}"/>
          </ac:picMkLst>
        </pc:picChg>
        <pc:picChg chg="add del mod">
          <ac:chgData name="Manu Vats (Student)" userId="88b2c5c4-62c4-41db-a491-84b53f84f214" providerId="ADAL" clId="{254361DF-A98F-4641-940A-68E70F4C28BB}" dt="2023-04-11T12:12:38.355" v="4297" actId="478"/>
          <ac:picMkLst>
            <pc:docMk/>
            <pc:sldMk cId="3363095314" sldId="261"/>
            <ac:picMk id="7" creationId="{D10FBB37-6BBD-5905-13A2-4904E5A377A5}"/>
          </ac:picMkLst>
        </pc:picChg>
        <pc:picChg chg="add del mod">
          <ac:chgData name="Manu Vats (Student)" userId="88b2c5c4-62c4-41db-a491-84b53f84f214" providerId="ADAL" clId="{254361DF-A98F-4641-940A-68E70F4C28BB}" dt="2023-04-11T12:16:19.147" v="4307" actId="478"/>
          <ac:picMkLst>
            <pc:docMk/>
            <pc:sldMk cId="3363095314" sldId="261"/>
            <ac:picMk id="9" creationId="{AFC192D0-6ACB-1D68-1F1A-5B056043561E}"/>
          </ac:picMkLst>
        </pc:picChg>
        <pc:picChg chg="add del mod">
          <ac:chgData name="Manu Vats (Student)" userId="88b2c5c4-62c4-41db-a491-84b53f84f214" providerId="ADAL" clId="{254361DF-A98F-4641-940A-68E70F4C28BB}" dt="2023-04-11T12:16:30.839" v="4311" actId="478"/>
          <ac:picMkLst>
            <pc:docMk/>
            <pc:sldMk cId="3363095314" sldId="261"/>
            <ac:picMk id="11" creationId="{30485235-4231-483D-5AA1-9D1FC96A8009}"/>
          </ac:picMkLst>
        </pc:picChg>
        <pc:picChg chg="del">
          <ac:chgData name="Manu Vats (Student)" userId="88b2c5c4-62c4-41db-a491-84b53f84f214" providerId="ADAL" clId="{254361DF-A98F-4641-940A-68E70F4C28BB}" dt="2023-04-10T22:59:33.187" v="726" actId="478"/>
          <ac:picMkLst>
            <pc:docMk/>
            <pc:sldMk cId="3363095314" sldId="261"/>
            <ac:picMk id="23" creationId="{8DD740A7-6BE4-CEAF-DC3C-78C7372620B4}"/>
          </ac:picMkLst>
        </pc:picChg>
        <pc:picChg chg="del">
          <ac:chgData name="Manu Vats (Student)" userId="88b2c5c4-62c4-41db-a491-84b53f84f214" providerId="ADAL" clId="{254361DF-A98F-4641-940A-68E70F4C28BB}" dt="2023-04-10T22:59:33.187" v="726" actId="478"/>
          <ac:picMkLst>
            <pc:docMk/>
            <pc:sldMk cId="3363095314" sldId="261"/>
            <ac:picMk id="26" creationId="{2590745A-F5BE-DACD-0D01-1876B3FA6851}"/>
          </ac:picMkLst>
        </pc:picChg>
        <pc:picChg chg="del">
          <ac:chgData name="Manu Vats (Student)" userId="88b2c5c4-62c4-41db-a491-84b53f84f214" providerId="ADAL" clId="{254361DF-A98F-4641-940A-68E70F4C28BB}" dt="2023-04-10T22:59:33.187" v="726" actId="478"/>
          <ac:picMkLst>
            <pc:docMk/>
            <pc:sldMk cId="3363095314" sldId="261"/>
            <ac:picMk id="28" creationId="{85FD057F-843F-E5DC-7FF8-66409FD37755}"/>
          </ac:picMkLst>
        </pc:picChg>
        <pc:picChg chg="del">
          <ac:chgData name="Manu Vats (Student)" userId="88b2c5c4-62c4-41db-a491-84b53f84f214" providerId="ADAL" clId="{254361DF-A98F-4641-940A-68E70F4C28BB}" dt="2023-04-10T22:59:33.187" v="726" actId="478"/>
          <ac:picMkLst>
            <pc:docMk/>
            <pc:sldMk cId="3363095314" sldId="261"/>
            <ac:picMk id="30" creationId="{1DBFE2B2-3C1F-B634-8312-DEFFBF675B68}"/>
          </ac:picMkLst>
        </pc:picChg>
        <pc:picChg chg="del">
          <ac:chgData name="Manu Vats (Student)" userId="88b2c5c4-62c4-41db-a491-84b53f84f214" providerId="ADAL" clId="{254361DF-A98F-4641-940A-68E70F4C28BB}" dt="2023-04-10T22:59:33.187" v="726" actId="478"/>
          <ac:picMkLst>
            <pc:docMk/>
            <pc:sldMk cId="3363095314" sldId="261"/>
            <ac:picMk id="32" creationId="{A5F82EE8-97E5-D7AA-0F2E-43A9639D49EE}"/>
          </ac:picMkLst>
        </pc:picChg>
        <pc:picChg chg="add mod">
          <ac:chgData name="Manu Vats (Student)" userId="88b2c5c4-62c4-41db-a491-84b53f84f214" providerId="ADAL" clId="{254361DF-A98F-4641-940A-68E70F4C28BB}" dt="2023-04-11T12:12:36.664" v="4296" actId="1076"/>
          <ac:picMkLst>
            <pc:docMk/>
            <pc:sldMk cId="3363095314" sldId="261"/>
            <ac:picMk id="3074" creationId="{0A34F501-0B54-7B43-2C88-5F2F24F36883}"/>
          </ac:picMkLst>
        </pc:picChg>
        <pc:picChg chg="add mod">
          <ac:chgData name="Manu Vats (Student)" userId="88b2c5c4-62c4-41db-a491-84b53f84f214" providerId="ADAL" clId="{254361DF-A98F-4641-940A-68E70F4C28BB}" dt="2023-04-11T12:15:45.440" v="4301" actId="1076"/>
          <ac:picMkLst>
            <pc:docMk/>
            <pc:sldMk cId="3363095314" sldId="261"/>
            <ac:picMk id="3076" creationId="{2B4CDDF8-6471-62BF-68D9-75DFC44145C6}"/>
          </ac:picMkLst>
        </pc:picChg>
        <pc:picChg chg="add mod">
          <ac:chgData name="Manu Vats (Student)" userId="88b2c5c4-62c4-41db-a491-84b53f84f214" providerId="ADAL" clId="{254361DF-A98F-4641-940A-68E70F4C28BB}" dt="2023-04-11T12:16:09.320" v="4306" actId="1076"/>
          <ac:picMkLst>
            <pc:docMk/>
            <pc:sldMk cId="3363095314" sldId="261"/>
            <ac:picMk id="3078" creationId="{C5CD266C-D638-5D09-01D3-69F3C860F8B1}"/>
          </ac:picMkLst>
        </pc:picChg>
        <pc:picChg chg="add mod">
          <ac:chgData name="Manu Vats (Student)" userId="88b2c5c4-62c4-41db-a491-84b53f84f214" providerId="ADAL" clId="{254361DF-A98F-4641-940A-68E70F4C28BB}" dt="2023-04-11T12:16:28.333" v="4310" actId="1076"/>
          <ac:picMkLst>
            <pc:docMk/>
            <pc:sldMk cId="3363095314" sldId="261"/>
            <ac:picMk id="3080" creationId="{51F63F83-4881-F580-00CC-916095A2F347}"/>
          </ac:picMkLst>
        </pc:picChg>
        <pc:picChg chg="add mod">
          <ac:chgData name="Manu Vats (Student)" userId="88b2c5c4-62c4-41db-a491-84b53f84f214" providerId="ADAL" clId="{254361DF-A98F-4641-940A-68E70F4C28BB}" dt="2023-04-11T12:16:52.097" v="4316" actId="1076"/>
          <ac:picMkLst>
            <pc:docMk/>
            <pc:sldMk cId="3363095314" sldId="261"/>
            <ac:picMk id="3082" creationId="{E49B8AB8-0CBE-1BAB-F0A8-D680D849FC00}"/>
          </ac:picMkLst>
        </pc:picChg>
      </pc:sldChg>
      <pc:sldChg chg="addSp delSp modSp add mod">
        <pc:chgData name="Manu Vats (Student)" userId="88b2c5c4-62c4-41db-a491-84b53f84f214" providerId="ADAL" clId="{254361DF-A98F-4641-940A-68E70F4C28BB}" dt="2023-04-11T12:20:24.504" v="4348" actId="478"/>
        <pc:sldMkLst>
          <pc:docMk/>
          <pc:sldMk cId="1863483174" sldId="262"/>
        </pc:sldMkLst>
        <pc:spChg chg="mod">
          <ac:chgData name="Manu Vats (Student)" userId="88b2c5c4-62c4-41db-a491-84b53f84f214" providerId="ADAL" clId="{254361DF-A98F-4641-940A-68E70F4C28BB}" dt="2023-04-10T23:31:29.787" v="1501" actId="403"/>
          <ac:spMkLst>
            <pc:docMk/>
            <pc:sldMk cId="1863483174" sldId="262"/>
            <ac:spMk id="33" creationId="{545A3B32-5AFF-0154-F6EC-FD9A7C18D4DF}"/>
          </ac:spMkLst>
        </pc:spChg>
        <pc:picChg chg="del">
          <ac:chgData name="Manu Vats (Student)" userId="88b2c5c4-62c4-41db-a491-84b53f84f214" providerId="ADAL" clId="{254361DF-A98F-4641-940A-68E70F4C28BB}" dt="2023-04-10T23:03:34.785" v="797" actId="478"/>
          <ac:picMkLst>
            <pc:docMk/>
            <pc:sldMk cId="1863483174" sldId="262"/>
            <ac:picMk id="3" creationId="{928B713A-F84B-19EA-75E7-F36BFDB85673}"/>
          </ac:picMkLst>
        </pc:picChg>
        <pc:picChg chg="add del mod">
          <ac:chgData name="Manu Vats (Student)" userId="88b2c5c4-62c4-41db-a491-84b53f84f214" providerId="ADAL" clId="{254361DF-A98F-4641-940A-68E70F4C28BB}" dt="2023-04-11T12:19:06.455" v="4321" actId="478"/>
          <ac:picMkLst>
            <pc:docMk/>
            <pc:sldMk cId="1863483174" sldId="262"/>
            <ac:picMk id="4" creationId="{3A4CF971-9BD4-04FE-F863-9ADF19CC7CA5}"/>
          </ac:picMkLst>
        </pc:picChg>
        <pc:picChg chg="del">
          <ac:chgData name="Manu Vats (Student)" userId="88b2c5c4-62c4-41db-a491-84b53f84f214" providerId="ADAL" clId="{254361DF-A98F-4641-940A-68E70F4C28BB}" dt="2023-04-10T23:03:34.785" v="797" actId="478"/>
          <ac:picMkLst>
            <pc:docMk/>
            <pc:sldMk cId="1863483174" sldId="262"/>
            <ac:picMk id="5" creationId="{46793704-3034-7C62-79E4-6F5106675B2B}"/>
          </ac:picMkLst>
        </pc:picChg>
        <pc:picChg chg="del">
          <ac:chgData name="Manu Vats (Student)" userId="88b2c5c4-62c4-41db-a491-84b53f84f214" providerId="ADAL" clId="{254361DF-A98F-4641-940A-68E70F4C28BB}" dt="2023-04-10T23:03:34.785" v="797" actId="478"/>
          <ac:picMkLst>
            <pc:docMk/>
            <pc:sldMk cId="1863483174" sldId="262"/>
            <ac:picMk id="7" creationId="{D10FBB37-6BBD-5905-13A2-4904E5A377A5}"/>
          </ac:picMkLst>
        </pc:picChg>
        <pc:picChg chg="add del mod">
          <ac:chgData name="Manu Vats (Student)" userId="88b2c5c4-62c4-41db-a491-84b53f84f214" providerId="ADAL" clId="{254361DF-A98F-4641-940A-68E70F4C28BB}" dt="2023-04-11T12:19:52.981" v="4337" actId="478"/>
          <ac:picMkLst>
            <pc:docMk/>
            <pc:sldMk cId="1863483174" sldId="262"/>
            <ac:picMk id="8" creationId="{93AE3FF7-42A1-97B5-A6C5-CEBF8B9FF09B}"/>
          </ac:picMkLst>
        </pc:picChg>
        <pc:picChg chg="del">
          <ac:chgData name="Manu Vats (Student)" userId="88b2c5c4-62c4-41db-a491-84b53f84f214" providerId="ADAL" clId="{254361DF-A98F-4641-940A-68E70F4C28BB}" dt="2023-04-10T23:03:34.785" v="797" actId="478"/>
          <ac:picMkLst>
            <pc:docMk/>
            <pc:sldMk cId="1863483174" sldId="262"/>
            <ac:picMk id="9" creationId="{AFC192D0-6ACB-1D68-1F1A-5B056043561E}"/>
          </ac:picMkLst>
        </pc:picChg>
        <pc:picChg chg="del">
          <ac:chgData name="Manu Vats (Student)" userId="88b2c5c4-62c4-41db-a491-84b53f84f214" providerId="ADAL" clId="{254361DF-A98F-4641-940A-68E70F4C28BB}" dt="2023-04-10T23:03:34.785" v="797" actId="478"/>
          <ac:picMkLst>
            <pc:docMk/>
            <pc:sldMk cId="1863483174" sldId="262"/>
            <ac:picMk id="11" creationId="{30485235-4231-483D-5AA1-9D1FC96A8009}"/>
          </ac:picMkLst>
        </pc:picChg>
        <pc:picChg chg="add del mod">
          <ac:chgData name="Manu Vats (Student)" userId="88b2c5c4-62c4-41db-a491-84b53f84f214" providerId="ADAL" clId="{254361DF-A98F-4641-940A-68E70F4C28BB}" dt="2023-04-11T12:19:25.081" v="4325" actId="478"/>
          <ac:picMkLst>
            <pc:docMk/>
            <pc:sldMk cId="1863483174" sldId="262"/>
            <ac:picMk id="12" creationId="{DCFC32B5-5E0E-4785-A10B-F883D6629833}"/>
          </ac:picMkLst>
        </pc:picChg>
        <pc:picChg chg="add del mod">
          <ac:chgData name="Manu Vats (Student)" userId="88b2c5c4-62c4-41db-a491-84b53f84f214" providerId="ADAL" clId="{254361DF-A98F-4641-940A-68E70F4C28BB}" dt="2023-04-11T12:20:24.504" v="4348" actId="478"/>
          <ac:picMkLst>
            <pc:docMk/>
            <pc:sldMk cId="1863483174" sldId="262"/>
            <ac:picMk id="14" creationId="{4ECCE3D4-1926-60D7-FB9A-AF6A8A76159C}"/>
          </ac:picMkLst>
        </pc:picChg>
        <pc:picChg chg="add mod">
          <ac:chgData name="Manu Vats (Student)" userId="88b2c5c4-62c4-41db-a491-84b53f84f214" providerId="ADAL" clId="{254361DF-A98F-4641-940A-68E70F4C28BB}" dt="2023-04-10T23:05:34.786" v="831" actId="1076"/>
          <ac:picMkLst>
            <pc:docMk/>
            <pc:sldMk cId="1863483174" sldId="262"/>
            <ac:picMk id="16" creationId="{BB01D120-93AA-D203-513A-A9151F14F731}"/>
          </ac:picMkLst>
        </pc:picChg>
        <pc:picChg chg="add mod">
          <ac:chgData name="Manu Vats (Student)" userId="88b2c5c4-62c4-41db-a491-84b53f84f214" providerId="ADAL" clId="{254361DF-A98F-4641-940A-68E70F4C28BB}" dt="2023-04-11T12:19:49.229" v="4336" actId="1038"/>
          <ac:picMkLst>
            <pc:docMk/>
            <pc:sldMk cId="1863483174" sldId="262"/>
            <ac:picMk id="4098" creationId="{F03B9083-EA14-EB22-A72C-D9A6E7CA16E9}"/>
          </ac:picMkLst>
        </pc:picChg>
        <pc:picChg chg="add mod">
          <ac:chgData name="Manu Vats (Student)" userId="88b2c5c4-62c4-41db-a491-84b53f84f214" providerId="ADAL" clId="{254361DF-A98F-4641-940A-68E70F4C28BB}" dt="2023-04-11T12:19:46.159" v="4329" actId="1076"/>
          <ac:picMkLst>
            <pc:docMk/>
            <pc:sldMk cId="1863483174" sldId="262"/>
            <ac:picMk id="4100" creationId="{5EC8A32E-31AB-14A7-5F44-36CEAD44AD7F}"/>
          </ac:picMkLst>
        </pc:picChg>
        <pc:picChg chg="add mod">
          <ac:chgData name="Manu Vats (Student)" userId="88b2c5c4-62c4-41db-a491-84b53f84f214" providerId="ADAL" clId="{254361DF-A98F-4641-940A-68E70F4C28BB}" dt="2023-04-11T12:20:15.534" v="4344" actId="1076"/>
          <ac:picMkLst>
            <pc:docMk/>
            <pc:sldMk cId="1863483174" sldId="262"/>
            <ac:picMk id="4102" creationId="{AB76FB2B-53F8-4B8A-5E4E-4EEFE070C2ED}"/>
          </ac:picMkLst>
        </pc:picChg>
        <pc:picChg chg="add del">
          <ac:chgData name="Manu Vats (Student)" userId="88b2c5c4-62c4-41db-a491-84b53f84f214" providerId="ADAL" clId="{254361DF-A98F-4641-940A-68E70F4C28BB}" dt="2023-04-11T12:20:24.119" v="4347"/>
          <ac:picMkLst>
            <pc:docMk/>
            <pc:sldMk cId="1863483174" sldId="262"/>
            <ac:picMk id="4104" creationId="{58AA2BA9-83B7-A8DE-4357-0C965EEBD410}"/>
          </ac:picMkLst>
        </pc:picChg>
      </pc:sldChg>
      <pc:sldChg chg="addSp delSp modSp add mod">
        <pc:chgData name="Manu Vats (Student)" userId="88b2c5c4-62c4-41db-a491-84b53f84f214" providerId="ADAL" clId="{254361DF-A98F-4641-940A-68E70F4C28BB}" dt="2023-04-11T11:37:38.727" v="3206" actId="1076"/>
        <pc:sldMkLst>
          <pc:docMk/>
          <pc:sldMk cId="784151971" sldId="263"/>
        </pc:sldMkLst>
        <pc:spChg chg="mod">
          <ac:chgData name="Manu Vats (Student)" userId="88b2c5c4-62c4-41db-a491-84b53f84f214" providerId="ADAL" clId="{254361DF-A98F-4641-940A-68E70F4C28BB}" dt="2023-04-10T23:30:37.831" v="1492" actId="404"/>
          <ac:spMkLst>
            <pc:docMk/>
            <pc:sldMk cId="784151971" sldId="263"/>
            <ac:spMk id="33" creationId="{545A3B32-5AFF-0154-F6EC-FD9A7C18D4DF}"/>
          </ac:spMkLst>
        </pc:spChg>
        <pc:picChg chg="add mod">
          <ac:chgData name="Manu Vats (Student)" userId="88b2c5c4-62c4-41db-a491-84b53f84f214" providerId="ADAL" clId="{254361DF-A98F-4641-940A-68E70F4C28BB}" dt="2023-04-11T11:36:24.492" v="3188" actId="1037"/>
          <ac:picMkLst>
            <pc:docMk/>
            <pc:sldMk cId="784151971" sldId="263"/>
            <ac:picMk id="3" creationId="{54C08DEE-FEAB-EAFB-840C-CF4B2DD5FD99}"/>
          </ac:picMkLst>
        </pc:picChg>
        <pc:picChg chg="del">
          <ac:chgData name="Manu Vats (Student)" userId="88b2c5c4-62c4-41db-a491-84b53f84f214" providerId="ADAL" clId="{254361DF-A98F-4641-940A-68E70F4C28BB}" dt="2023-04-10T23:06:20.075" v="870" actId="478"/>
          <ac:picMkLst>
            <pc:docMk/>
            <pc:sldMk cId="784151971" sldId="263"/>
            <ac:picMk id="3" creationId="{928B713A-F84B-19EA-75E7-F36BFDB85673}"/>
          </ac:picMkLst>
        </pc:picChg>
        <pc:picChg chg="add del mod">
          <ac:chgData name="Manu Vats (Student)" userId="88b2c5c4-62c4-41db-a491-84b53f84f214" providerId="ADAL" clId="{254361DF-A98F-4641-940A-68E70F4C28BB}" dt="2023-04-11T11:35:30.237" v="3147" actId="478"/>
          <ac:picMkLst>
            <pc:docMk/>
            <pc:sldMk cId="784151971" sldId="263"/>
            <ac:picMk id="4" creationId="{290C1B34-8962-80C0-8C5C-31629D72E630}"/>
          </ac:picMkLst>
        </pc:picChg>
        <pc:picChg chg="del">
          <ac:chgData name="Manu Vats (Student)" userId="88b2c5c4-62c4-41db-a491-84b53f84f214" providerId="ADAL" clId="{254361DF-A98F-4641-940A-68E70F4C28BB}" dt="2023-04-10T23:06:20.075" v="870" actId="478"/>
          <ac:picMkLst>
            <pc:docMk/>
            <pc:sldMk cId="784151971" sldId="263"/>
            <ac:picMk id="5" creationId="{46793704-3034-7C62-79E4-6F5106675B2B}"/>
          </ac:picMkLst>
        </pc:picChg>
        <pc:picChg chg="add mod">
          <ac:chgData name="Manu Vats (Student)" userId="88b2c5c4-62c4-41db-a491-84b53f84f214" providerId="ADAL" clId="{254361DF-A98F-4641-940A-68E70F4C28BB}" dt="2023-04-11T11:37:09.020" v="3198" actId="14100"/>
          <ac:picMkLst>
            <pc:docMk/>
            <pc:sldMk cId="784151971" sldId="263"/>
            <ac:picMk id="6" creationId="{89D5074A-6FC8-5788-E8D9-3B73DB6FAB00}"/>
          </ac:picMkLst>
        </pc:picChg>
        <pc:picChg chg="del">
          <ac:chgData name="Manu Vats (Student)" userId="88b2c5c4-62c4-41db-a491-84b53f84f214" providerId="ADAL" clId="{254361DF-A98F-4641-940A-68E70F4C28BB}" dt="2023-04-10T23:06:20.075" v="870" actId="478"/>
          <ac:picMkLst>
            <pc:docMk/>
            <pc:sldMk cId="784151971" sldId="263"/>
            <ac:picMk id="7" creationId="{D10FBB37-6BBD-5905-13A2-4904E5A377A5}"/>
          </ac:picMkLst>
        </pc:picChg>
        <pc:picChg chg="add del mod">
          <ac:chgData name="Manu Vats (Student)" userId="88b2c5c4-62c4-41db-a491-84b53f84f214" providerId="ADAL" clId="{254361DF-A98F-4641-940A-68E70F4C28BB}" dt="2023-04-11T11:36:44.052" v="3193" actId="478"/>
          <ac:picMkLst>
            <pc:docMk/>
            <pc:sldMk cId="784151971" sldId="263"/>
            <ac:picMk id="8" creationId="{2B4B8B5E-9775-98FD-2885-4D78BA619860}"/>
          </ac:picMkLst>
        </pc:picChg>
        <pc:picChg chg="add mod">
          <ac:chgData name="Manu Vats (Student)" userId="88b2c5c4-62c4-41db-a491-84b53f84f214" providerId="ADAL" clId="{254361DF-A98F-4641-940A-68E70F4C28BB}" dt="2023-04-11T11:36:25.346" v="3189" actId="1037"/>
          <ac:picMkLst>
            <pc:docMk/>
            <pc:sldMk cId="784151971" sldId="263"/>
            <ac:picMk id="9" creationId="{4E7E37C6-5B05-DF60-2659-E7EA7F08349D}"/>
          </ac:picMkLst>
        </pc:picChg>
        <pc:picChg chg="del">
          <ac:chgData name="Manu Vats (Student)" userId="88b2c5c4-62c4-41db-a491-84b53f84f214" providerId="ADAL" clId="{254361DF-A98F-4641-940A-68E70F4C28BB}" dt="2023-04-10T23:06:20.075" v="870" actId="478"/>
          <ac:picMkLst>
            <pc:docMk/>
            <pc:sldMk cId="784151971" sldId="263"/>
            <ac:picMk id="9" creationId="{AFC192D0-6ACB-1D68-1F1A-5B056043561E}"/>
          </ac:picMkLst>
        </pc:picChg>
        <pc:picChg chg="add mod">
          <ac:chgData name="Manu Vats (Student)" userId="88b2c5c4-62c4-41db-a491-84b53f84f214" providerId="ADAL" clId="{254361DF-A98F-4641-940A-68E70F4C28BB}" dt="2023-04-11T11:37:26.999" v="3201" actId="1076"/>
          <ac:picMkLst>
            <pc:docMk/>
            <pc:sldMk cId="784151971" sldId="263"/>
            <ac:picMk id="11" creationId="{0B587B3C-99E1-63E2-8FE7-AB3C94E6B603}"/>
          </ac:picMkLst>
        </pc:picChg>
        <pc:picChg chg="del">
          <ac:chgData name="Manu Vats (Student)" userId="88b2c5c4-62c4-41db-a491-84b53f84f214" providerId="ADAL" clId="{254361DF-A98F-4641-940A-68E70F4C28BB}" dt="2023-04-10T23:06:20.075" v="870" actId="478"/>
          <ac:picMkLst>
            <pc:docMk/>
            <pc:sldMk cId="784151971" sldId="263"/>
            <ac:picMk id="11" creationId="{30485235-4231-483D-5AA1-9D1FC96A8009}"/>
          </ac:picMkLst>
        </pc:picChg>
        <pc:picChg chg="add del mod">
          <ac:chgData name="Manu Vats (Student)" userId="88b2c5c4-62c4-41db-a491-84b53f84f214" providerId="ADAL" clId="{254361DF-A98F-4641-940A-68E70F4C28BB}" dt="2023-04-11T11:35:51.734" v="3151" actId="478"/>
          <ac:picMkLst>
            <pc:docMk/>
            <pc:sldMk cId="784151971" sldId="263"/>
            <ac:picMk id="12" creationId="{40C3A918-907E-6119-3A6D-839C15D54368}"/>
          </ac:picMkLst>
        </pc:picChg>
        <pc:picChg chg="add del mod">
          <ac:chgData name="Manu Vats (Student)" userId="88b2c5c4-62c4-41db-a491-84b53f84f214" providerId="ADAL" clId="{254361DF-A98F-4641-940A-68E70F4C28BB}" dt="2023-04-11T11:37:18.058" v="3199" actId="478"/>
          <ac:picMkLst>
            <pc:docMk/>
            <pc:sldMk cId="784151971" sldId="263"/>
            <ac:picMk id="14" creationId="{3BA1838E-0086-4F17-3E73-7E787C40FE0F}"/>
          </ac:picMkLst>
        </pc:picChg>
        <pc:picChg chg="add mod">
          <ac:chgData name="Manu Vats (Student)" userId="88b2c5c4-62c4-41db-a491-84b53f84f214" providerId="ADAL" clId="{254361DF-A98F-4641-940A-68E70F4C28BB}" dt="2023-04-11T11:37:38.727" v="3206" actId="1076"/>
          <ac:picMkLst>
            <pc:docMk/>
            <pc:sldMk cId="784151971" sldId="263"/>
            <ac:picMk id="15" creationId="{0090CD4F-FB1B-8B74-ADBC-A70AAAE8CC80}"/>
          </ac:picMkLst>
        </pc:picChg>
        <pc:picChg chg="add del mod">
          <ac:chgData name="Manu Vats (Student)" userId="88b2c5c4-62c4-41db-a491-84b53f84f214" providerId="ADAL" clId="{254361DF-A98F-4641-940A-68E70F4C28BB}" dt="2023-04-11T11:37:31.757" v="3202" actId="478"/>
          <ac:picMkLst>
            <pc:docMk/>
            <pc:sldMk cId="784151971" sldId="263"/>
            <ac:picMk id="16" creationId="{AD184970-761D-EA0B-9EDE-98DA2A26DD1E}"/>
          </ac:picMkLst>
        </pc:picChg>
      </pc:sldChg>
      <pc:sldChg chg="addSp delSp modSp add mod">
        <pc:chgData name="Manu Vats (Student)" userId="88b2c5c4-62c4-41db-a491-84b53f84f214" providerId="ADAL" clId="{254361DF-A98F-4641-940A-68E70F4C28BB}" dt="2023-04-11T11:41:05.968" v="3277" actId="1035"/>
        <pc:sldMkLst>
          <pc:docMk/>
          <pc:sldMk cId="3007821567" sldId="264"/>
        </pc:sldMkLst>
        <pc:spChg chg="mod">
          <ac:chgData name="Manu Vats (Student)" userId="88b2c5c4-62c4-41db-a491-84b53f84f214" providerId="ADAL" clId="{254361DF-A98F-4641-940A-68E70F4C28BB}" dt="2023-04-10T23:30:48.558" v="1495" actId="404"/>
          <ac:spMkLst>
            <pc:docMk/>
            <pc:sldMk cId="3007821567" sldId="264"/>
            <ac:spMk id="33" creationId="{545A3B32-5AFF-0154-F6EC-FD9A7C18D4DF}"/>
          </ac:spMkLst>
        </pc:spChg>
        <pc:picChg chg="add del mod">
          <ac:chgData name="Manu Vats (Student)" userId="88b2c5c4-62c4-41db-a491-84b53f84f214" providerId="ADAL" clId="{254361DF-A98F-4641-940A-68E70F4C28BB}" dt="2023-04-11T11:38:24.714" v="3224" actId="478"/>
          <ac:picMkLst>
            <pc:docMk/>
            <pc:sldMk cId="3007821567" sldId="264"/>
            <ac:picMk id="3" creationId="{9688BF6F-4EDC-8B9B-F7EB-6D81BC5AEB7A}"/>
          </ac:picMkLst>
        </pc:picChg>
        <pc:picChg chg="add mod">
          <ac:chgData name="Manu Vats (Student)" userId="88b2c5c4-62c4-41db-a491-84b53f84f214" providerId="ADAL" clId="{254361DF-A98F-4641-940A-68E70F4C28BB}" dt="2023-04-11T11:41:05.968" v="3277" actId="1035"/>
          <ac:picMkLst>
            <pc:docMk/>
            <pc:sldMk cId="3007821567" sldId="264"/>
            <ac:picMk id="4" creationId="{0E9B8BEA-791A-A57D-E838-182D01DB509E}"/>
          </ac:picMkLst>
        </pc:picChg>
        <pc:picChg chg="del">
          <ac:chgData name="Manu Vats (Student)" userId="88b2c5c4-62c4-41db-a491-84b53f84f214" providerId="ADAL" clId="{254361DF-A98F-4641-940A-68E70F4C28BB}" dt="2023-04-10T23:08:21.789" v="914" actId="478"/>
          <ac:picMkLst>
            <pc:docMk/>
            <pc:sldMk cId="3007821567" sldId="264"/>
            <ac:picMk id="4" creationId="{290C1B34-8962-80C0-8C5C-31629D72E630}"/>
          </ac:picMkLst>
        </pc:picChg>
        <pc:picChg chg="add del mod">
          <ac:chgData name="Manu Vats (Student)" userId="88b2c5c4-62c4-41db-a491-84b53f84f214" providerId="ADAL" clId="{254361DF-A98F-4641-940A-68E70F4C28BB}" dt="2023-04-11T11:39:41.589" v="3245" actId="478"/>
          <ac:picMkLst>
            <pc:docMk/>
            <pc:sldMk cId="3007821567" sldId="264"/>
            <ac:picMk id="6" creationId="{67952156-4A5F-C2EB-E43B-025264A64943}"/>
          </ac:picMkLst>
        </pc:picChg>
        <pc:picChg chg="add mod">
          <ac:chgData name="Manu Vats (Student)" userId="88b2c5c4-62c4-41db-a491-84b53f84f214" providerId="ADAL" clId="{254361DF-A98F-4641-940A-68E70F4C28BB}" dt="2023-04-11T11:39:54.833" v="3247" actId="1076"/>
          <ac:picMkLst>
            <pc:docMk/>
            <pc:sldMk cId="3007821567" sldId="264"/>
            <ac:picMk id="7" creationId="{17D3B350-BE81-8970-7712-E39C80E236D1}"/>
          </ac:picMkLst>
        </pc:picChg>
        <pc:picChg chg="del">
          <ac:chgData name="Manu Vats (Student)" userId="88b2c5c4-62c4-41db-a491-84b53f84f214" providerId="ADAL" clId="{254361DF-A98F-4641-940A-68E70F4C28BB}" dt="2023-04-10T23:08:21.789" v="914" actId="478"/>
          <ac:picMkLst>
            <pc:docMk/>
            <pc:sldMk cId="3007821567" sldId="264"/>
            <ac:picMk id="8" creationId="{2B4B8B5E-9775-98FD-2885-4D78BA619860}"/>
          </ac:picMkLst>
        </pc:picChg>
        <pc:picChg chg="add del mod">
          <ac:chgData name="Manu Vats (Student)" userId="88b2c5c4-62c4-41db-a491-84b53f84f214" providerId="ADAL" clId="{254361DF-A98F-4641-940A-68E70F4C28BB}" dt="2023-04-11T11:39:05.218" v="3231" actId="478"/>
          <ac:picMkLst>
            <pc:docMk/>
            <pc:sldMk cId="3007821567" sldId="264"/>
            <ac:picMk id="9" creationId="{D76C22FF-3493-3362-F43A-A48C7F73397A}"/>
          </ac:picMkLst>
        </pc:picChg>
        <pc:picChg chg="add mod">
          <ac:chgData name="Manu Vats (Student)" userId="88b2c5c4-62c4-41db-a491-84b53f84f214" providerId="ADAL" clId="{254361DF-A98F-4641-940A-68E70F4C28BB}" dt="2023-04-11T11:41:05.968" v="3277" actId="1035"/>
          <ac:picMkLst>
            <pc:docMk/>
            <pc:sldMk cId="3007821567" sldId="264"/>
            <ac:picMk id="10" creationId="{D9B5A290-405B-35E1-CEA8-5F63E054DEB2}"/>
          </ac:picMkLst>
        </pc:picChg>
        <pc:picChg chg="add del mod">
          <ac:chgData name="Manu Vats (Student)" userId="88b2c5c4-62c4-41db-a491-84b53f84f214" providerId="ADAL" clId="{254361DF-A98F-4641-940A-68E70F4C28BB}" dt="2023-04-11T11:39:58.943" v="3248" actId="478"/>
          <ac:picMkLst>
            <pc:docMk/>
            <pc:sldMk cId="3007821567" sldId="264"/>
            <ac:picMk id="11" creationId="{5CBAA3EE-38B3-B48E-6CBA-C3B0A5C89423}"/>
          </ac:picMkLst>
        </pc:picChg>
        <pc:picChg chg="del">
          <ac:chgData name="Manu Vats (Student)" userId="88b2c5c4-62c4-41db-a491-84b53f84f214" providerId="ADAL" clId="{254361DF-A98F-4641-940A-68E70F4C28BB}" dt="2023-04-10T23:08:21.789" v="914" actId="478"/>
          <ac:picMkLst>
            <pc:docMk/>
            <pc:sldMk cId="3007821567" sldId="264"/>
            <ac:picMk id="12" creationId="{40C3A918-907E-6119-3A6D-839C15D54368}"/>
          </ac:picMkLst>
        </pc:picChg>
        <pc:picChg chg="add mod">
          <ac:chgData name="Manu Vats (Student)" userId="88b2c5c4-62c4-41db-a491-84b53f84f214" providerId="ADAL" clId="{254361DF-A98F-4641-940A-68E70F4C28BB}" dt="2023-04-11T11:40:13.869" v="3254" actId="1076"/>
          <ac:picMkLst>
            <pc:docMk/>
            <pc:sldMk cId="3007821567" sldId="264"/>
            <ac:picMk id="13" creationId="{234BD210-E231-ED52-E93C-04C106857667}"/>
          </ac:picMkLst>
        </pc:picChg>
        <pc:picChg chg="del">
          <ac:chgData name="Manu Vats (Student)" userId="88b2c5c4-62c4-41db-a491-84b53f84f214" providerId="ADAL" clId="{254361DF-A98F-4641-940A-68E70F4C28BB}" dt="2023-04-10T23:08:21.789" v="914" actId="478"/>
          <ac:picMkLst>
            <pc:docMk/>
            <pc:sldMk cId="3007821567" sldId="264"/>
            <ac:picMk id="14" creationId="{3BA1838E-0086-4F17-3E73-7E787C40FE0F}"/>
          </ac:picMkLst>
        </pc:picChg>
        <pc:picChg chg="add del mod">
          <ac:chgData name="Manu Vats (Student)" userId="88b2c5c4-62c4-41db-a491-84b53f84f214" providerId="ADAL" clId="{254361DF-A98F-4641-940A-68E70F4C28BB}" dt="2023-04-11T11:40:16.800" v="3256" actId="478"/>
          <ac:picMkLst>
            <pc:docMk/>
            <pc:sldMk cId="3007821567" sldId="264"/>
            <ac:picMk id="15" creationId="{E9F60914-17FE-45A6-9B4A-B04424BD3133}"/>
          </ac:picMkLst>
        </pc:picChg>
        <pc:picChg chg="del">
          <ac:chgData name="Manu Vats (Student)" userId="88b2c5c4-62c4-41db-a491-84b53f84f214" providerId="ADAL" clId="{254361DF-A98F-4641-940A-68E70F4C28BB}" dt="2023-04-10T23:08:21.789" v="914" actId="478"/>
          <ac:picMkLst>
            <pc:docMk/>
            <pc:sldMk cId="3007821567" sldId="264"/>
            <ac:picMk id="16" creationId="{AD184970-761D-EA0B-9EDE-98DA2A26DD1E}"/>
          </ac:picMkLst>
        </pc:picChg>
        <pc:picChg chg="add mod">
          <ac:chgData name="Manu Vats (Student)" userId="88b2c5c4-62c4-41db-a491-84b53f84f214" providerId="ADAL" clId="{254361DF-A98F-4641-940A-68E70F4C28BB}" dt="2023-04-11T11:40:54.540" v="3259" actId="1076"/>
          <ac:picMkLst>
            <pc:docMk/>
            <pc:sldMk cId="3007821567" sldId="264"/>
            <ac:picMk id="16" creationId="{FE2D387B-D485-4C9E-B2F0-D57D0AF21FCF}"/>
          </ac:picMkLst>
        </pc:picChg>
      </pc:sldChg>
      <pc:sldChg chg="addSp delSp modSp new mod setBg delDesignElem">
        <pc:chgData name="Manu Vats (Student)" userId="88b2c5c4-62c4-41db-a491-84b53f84f214" providerId="ADAL" clId="{254361DF-A98F-4641-940A-68E70F4C28BB}" dt="2023-04-11T12:25:32.170" v="4398" actId="20577"/>
        <pc:sldMkLst>
          <pc:docMk/>
          <pc:sldMk cId="1079686248" sldId="265"/>
        </pc:sldMkLst>
        <pc:spChg chg="mod">
          <ac:chgData name="Manu Vats (Student)" userId="88b2c5c4-62c4-41db-a491-84b53f84f214" providerId="ADAL" clId="{254361DF-A98F-4641-940A-68E70F4C28BB}" dt="2023-04-10T23:31:00.523" v="1497" actId="1076"/>
          <ac:spMkLst>
            <pc:docMk/>
            <pc:sldMk cId="1079686248" sldId="265"/>
            <ac:spMk id="2" creationId="{ED988C21-F91A-2C85-F96F-4587820DD921}"/>
          </ac:spMkLst>
        </pc:spChg>
        <pc:spChg chg="del">
          <ac:chgData name="Manu Vats (Student)" userId="88b2c5c4-62c4-41db-a491-84b53f84f214" providerId="ADAL" clId="{254361DF-A98F-4641-940A-68E70F4C28BB}" dt="2023-04-10T23:11:07.937" v="975" actId="478"/>
          <ac:spMkLst>
            <pc:docMk/>
            <pc:sldMk cId="1079686248" sldId="265"/>
            <ac:spMk id="3" creationId="{995241BD-150C-E686-62CB-57723CB9C304}"/>
          </ac:spMkLst>
        </pc:spChg>
        <pc:spChg chg="add del">
          <ac:chgData name="Manu Vats (Student)" userId="88b2c5c4-62c4-41db-a491-84b53f84f214" providerId="ADAL" clId="{254361DF-A98F-4641-940A-68E70F4C28BB}" dt="2023-04-10T23:22:12.766" v="1313"/>
          <ac:spMkLst>
            <pc:docMk/>
            <pc:sldMk cId="1079686248" sldId="265"/>
            <ac:spMk id="9" creationId="{A8384FB5-9ADC-4DDC-881B-597D56F5B15D}"/>
          </ac:spMkLst>
        </pc:spChg>
        <pc:spChg chg="add del">
          <ac:chgData name="Manu Vats (Student)" userId="88b2c5c4-62c4-41db-a491-84b53f84f214" providerId="ADAL" clId="{254361DF-A98F-4641-940A-68E70F4C28BB}" dt="2023-04-10T23:22:12.766" v="1313"/>
          <ac:spMkLst>
            <pc:docMk/>
            <pc:sldMk cId="1079686248" sldId="265"/>
            <ac:spMk id="11" creationId="{1199E1B1-A8C0-4FE8-A5A8-1CB41D69F857}"/>
          </ac:spMkLst>
        </pc:spChg>
        <pc:spChg chg="add del">
          <ac:chgData name="Manu Vats (Student)" userId="88b2c5c4-62c4-41db-a491-84b53f84f214" providerId="ADAL" clId="{254361DF-A98F-4641-940A-68E70F4C28BB}" dt="2023-04-10T23:22:12.766" v="1313"/>
          <ac:spMkLst>
            <pc:docMk/>
            <pc:sldMk cId="1079686248" sldId="265"/>
            <ac:spMk id="13" creationId="{84A8DE83-DE75-4B41-9DB4-A7EC0B0DEC0B}"/>
          </ac:spMkLst>
        </pc:spChg>
        <pc:spChg chg="add del">
          <ac:chgData name="Manu Vats (Student)" userId="88b2c5c4-62c4-41db-a491-84b53f84f214" providerId="ADAL" clId="{254361DF-A98F-4641-940A-68E70F4C28BB}" dt="2023-04-10T23:22:12.766" v="1313"/>
          <ac:spMkLst>
            <pc:docMk/>
            <pc:sldMk cId="1079686248" sldId="265"/>
            <ac:spMk id="15" creationId="{A7009A0A-BEF5-4EAC-AF15-E4F9F002E239}"/>
          </ac:spMkLst>
        </pc:spChg>
        <pc:graphicFrameChg chg="add mod modGraphic">
          <ac:chgData name="Manu Vats (Student)" userId="88b2c5c4-62c4-41db-a491-84b53f84f214" providerId="ADAL" clId="{254361DF-A98F-4641-940A-68E70F4C28BB}" dt="2023-04-11T12:25:32.170" v="4398" actId="20577"/>
          <ac:graphicFrameMkLst>
            <pc:docMk/>
            <pc:sldMk cId="1079686248" sldId="265"/>
            <ac:graphicFrameMk id="4" creationId="{F40CEB60-CD9B-6558-ADA2-2CF7E1B8A549}"/>
          </ac:graphicFrameMkLst>
        </pc:graphicFrameChg>
      </pc:sldChg>
      <pc:sldChg chg="addSp delSp modSp new mod setBg">
        <pc:chgData name="Manu Vats (Student)" userId="88b2c5c4-62c4-41db-a491-84b53f84f214" providerId="ADAL" clId="{254361DF-A98F-4641-940A-68E70F4C28BB}" dt="2023-04-11T12:21:47.063" v="4386" actId="20577"/>
        <pc:sldMkLst>
          <pc:docMk/>
          <pc:sldMk cId="2462083830" sldId="266"/>
        </pc:sldMkLst>
        <pc:spChg chg="mod">
          <ac:chgData name="Manu Vats (Student)" userId="88b2c5c4-62c4-41db-a491-84b53f84f214" providerId="ADAL" clId="{254361DF-A98F-4641-940A-68E70F4C28BB}" dt="2023-04-11T00:12:04.211" v="2955" actId="14100"/>
          <ac:spMkLst>
            <pc:docMk/>
            <pc:sldMk cId="2462083830" sldId="266"/>
            <ac:spMk id="2" creationId="{4E1CFD30-16DB-71DD-B924-51875C05EE42}"/>
          </ac:spMkLst>
        </pc:spChg>
        <pc:spChg chg="mod">
          <ac:chgData name="Manu Vats (Student)" userId="88b2c5c4-62c4-41db-a491-84b53f84f214" providerId="ADAL" clId="{254361DF-A98F-4641-940A-68E70F4C28BB}" dt="2023-04-11T12:21:47.063" v="4386" actId="20577"/>
          <ac:spMkLst>
            <pc:docMk/>
            <pc:sldMk cId="2462083830" sldId="266"/>
            <ac:spMk id="3" creationId="{2A5AAE6A-4F1B-FE2D-22EE-BD5B6E6E6674}"/>
          </ac:spMkLst>
        </pc:spChg>
        <pc:spChg chg="add del">
          <ac:chgData name="Manu Vats (Student)" userId="88b2c5c4-62c4-41db-a491-84b53f84f214" providerId="ADAL" clId="{254361DF-A98F-4641-940A-68E70F4C28BB}" dt="2023-04-10T23:34:42.392" v="1519" actId="26606"/>
          <ac:spMkLst>
            <pc:docMk/>
            <pc:sldMk cId="2462083830" sldId="266"/>
            <ac:spMk id="8" creationId="{C33976D1-3430-450C-A978-87A9A6E8E71F}"/>
          </ac:spMkLst>
        </pc:spChg>
        <pc:spChg chg="add del">
          <ac:chgData name="Manu Vats (Student)" userId="88b2c5c4-62c4-41db-a491-84b53f84f214" providerId="ADAL" clId="{254361DF-A98F-4641-940A-68E70F4C28BB}" dt="2023-04-10T23:34:42.392" v="1519" actId="26606"/>
          <ac:spMkLst>
            <pc:docMk/>
            <pc:sldMk cId="2462083830" sldId="266"/>
            <ac:spMk id="10" creationId="{7D6AAC78-7D86-415A-ADC1-2B474807960C}"/>
          </ac:spMkLst>
        </pc:spChg>
        <pc:spChg chg="add del">
          <ac:chgData name="Manu Vats (Student)" userId="88b2c5c4-62c4-41db-a491-84b53f84f214" providerId="ADAL" clId="{254361DF-A98F-4641-940A-68E70F4C28BB}" dt="2023-04-10T23:34:42.392" v="1519" actId="26606"/>
          <ac:spMkLst>
            <pc:docMk/>
            <pc:sldMk cId="2462083830" sldId="266"/>
            <ac:spMk id="12" creationId="{F2A658D9-F185-44F1-BA33-D50320D1D078}"/>
          </ac:spMkLst>
        </pc:spChg>
      </pc:sldChg>
    </pc:docChg>
  </pc:docChgLst>
</pc:chgInfo>
</file>

<file path=ppt/diagrams/_rels/data1.xml.rels><?xml version="1.0" encoding="UTF-8" standalone="yes"?>
<Relationships xmlns="http://schemas.openxmlformats.org/package/2006/relationships"><Relationship Id="rId3" Type="http://schemas.openxmlformats.org/officeDocument/2006/relationships/hyperlink" Target="https://github.com/manuvats/UoD_ML_Project/blob/main/Dense_Networks_(Binary).ipynb" TargetMode="External"/><Relationship Id="rId2" Type="http://schemas.openxmlformats.org/officeDocument/2006/relationships/hyperlink" Target="https://github.com/manuvats/UoD_ML_Project/blob/main/Original_Model_(Multi_class).ipynb" TargetMode="External"/><Relationship Id="rId1" Type="http://schemas.openxmlformats.org/officeDocument/2006/relationships/hyperlink" Target="https://github.com/manuvats/UoD_ML_Project/blob/main/Original_Model_(Binary).ipynb" TargetMode="External"/><Relationship Id="rId6" Type="http://schemas.openxmlformats.org/officeDocument/2006/relationships/hyperlink" Target="https://github.com/manuvats/UoD_ML_Project/blob/main/Conv%2BDense_(Multi_class).ipynb" TargetMode="External"/><Relationship Id="rId5" Type="http://schemas.openxmlformats.org/officeDocument/2006/relationships/hyperlink" Target="https://github.com/manuvats/UoD_ML_Project/blob/main/Conv%2BDense(Binary).ipynb" TargetMode="External"/><Relationship Id="rId4" Type="http://schemas.openxmlformats.org/officeDocument/2006/relationships/hyperlink" Target="https://github.com/manuvats/UoD_ML_Project/blob/main/Dense_Networks_(Multi_class).ipynb" TargetMode="External"/></Relationships>
</file>

<file path=ppt/diagrams/_rels/drawing1.xml.rels><?xml version="1.0" encoding="UTF-8" standalone="yes"?>
<Relationships xmlns="http://schemas.openxmlformats.org/package/2006/relationships"><Relationship Id="rId3" Type="http://schemas.openxmlformats.org/officeDocument/2006/relationships/hyperlink" Target="https://github.com/manuvats/UoD_ML_Project/blob/main/Dense_Networks_(Binary).ipynb" TargetMode="External"/><Relationship Id="rId2" Type="http://schemas.openxmlformats.org/officeDocument/2006/relationships/hyperlink" Target="https://github.com/manuvats/UoD_ML_Project/blob/main/Original_Model_(Multi_class).ipynb" TargetMode="External"/><Relationship Id="rId1" Type="http://schemas.openxmlformats.org/officeDocument/2006/relationships/hyperlink" Target="https://github.com/manuvats/UoD_ML_Project/blob/main/Original_Model_(Binary).ipynb" TargetMode="External"/><Relationship Id="rId6" Type="http://schemas.openxmlformats.org/officeDocument/2006/relationships/hyperlink" Target="https://github.com/manuvats/UoD_ML_Project/blob/main/Conv%2BDense_(Multi_class).ipynb" TargetMode="External"/><Relationship Id="rId5" Type="http://schemas.openxmlformats.org/officeDocument/2006/relationships/hyperlink" Target="https://github.com/manuvats/UoD_ML_Project/blob/main/Conv%2BDense(Binary).ipynb" TargetMode="External"/><Relationship Id="rId4" Type="http://schemas.openxmlformats.org/officeDocument/2006/relationships/hyperlink" Target="https://github.com/manuvats/UoD_ML_Project/blob/main/Dense_Networks_(Multi_class).ipynb" TargetMode="Externa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591B92E-74CF-47AA-B3DA-7969A46D1765}" type="doc">
      <dgm:prSet loTypeId="urn:microsoft.com/office/officeart/2005/8/layout/hList1" loCatId="list" qsTypeId="urn:microsoft.com/office/officeart/2005/8/quickstyle/simple1" qsCatId="simple" csTypeId="urn:microsoft.com/office/officeart/2005/8/colors/accent0_3" csCatId="mainScheme" phldr="1"/>
      <dgm:spPr/>
      <dgm:t>
        <a:bodyPr/>
        <a:lstStyle/>
        <a:p>
          <a:endParaRPr lang="en-IN"/>
        </a:p>
      </dgm:t>
    </dgm:pt>
    <dgm:pt modelId="{784EE10B-D32B-4E0D-A4A9-0B1ACCF62E30}">
      <dgm:prSet phldrT="[Text]" custT="1"/>
      <dgm:spPr/>
      <dgm:t>
        <a:bodyPr/>
        <a:lstStyle/>
        <a:p>
          <a:r>
            <a:rPr lang="en-US" sz="2000" dirty="0"/>
            <a:t>Original Model</a:t>
          </a:r>
          <a:endParaRPr lang="en-IN" sz="2000" dirty="0"/>
        </a:p>
      </dgm:t>
    </dgm:pt>
    <dgm:pt modelId="{62482137-CBDA-4D7E-8384-32A91953C34B}" type="parTrans" cxnId="{9957B481-C896-42E3-A5F4-6F756DAB59B4}">
      <dgm:prSet/>
      <dgm:spPr/>
      <dgm:t>
        <a:bodyPr/>
        <a:lstStyle/>
        <a:p>
          <a:endParaRPr lang="en-IN" sz="1200"/>
        </a:p>
      </dgm:t>
    </dgm:pt>
    <dgm:pt modelId="{E3205E8B-23CD-4EB1-BFAE-85592EDF45AA}" type="sibTrans" cxnId="{9957B481-C896-42E3-A5F4-6F756DAB59B4}">
      <dgm:prSet/>
      <dgm:spPr/>
      <dgm:t>
        <a:bodyPr/>
        <a:lstStyle/>
        <a:p>
          <a:endParaRPr lang="en-IN" sz="1200"/>
        </a:p>
      </dgm:t>
    </dgm:pt>
    <dgm:pt modelId="{690FCC5A-4DA7-4EBF-842C-AD3D099BEF0E}">
      <dgm:prSet phldrT="[Text]" custT="1"/>
      <dgm:spPr/>
      <dgm:t>
        <a:bodyPr/>
        <a:lstStyle/>
        <a:p>
          <a:r>
            <a:rPr lang="en-US" sz="2000" dirty="0"/>
            <a:t>Dense Network</a:t>
          </a:r>
          <a:endParaRPr lang="en-IN" sz="2000" dirty="0"/>
        </a:p>
      </dgm:t>
    </dgm:pt>
    <dgm:pt modelId="{C7DCD806-08A4-46D5-932A-8CCDAA6811BA}" type="parTrans" cxnId="{3F1D1CF0-B5A0-4539-B1B1-031254C804C5}">
      <dgm:prSet/>
      <dgm:spPr/>
      <dgm:t>
        <a:bodyPr/>
        <a:lstStyle/>
        <a:p>
          <a:endParaRPr lang="en-IN" sz="1200"/>
        </a:p>
      </dgm:t>
    </dgm:pt>
    <dgm:pt modelId="{09AF8EB0-E4F2-4C2F-9662-3B32C9D0CFEB}" type="sibTrans" cxnId="{3F1D1CF0-B5A0-4539-B1B1-031254C804C5}">
      <dgm:prSet/>
      <dgm:spPr/>
      <dgm:t>
        <a:bodyPr/>
        <a:lstStyle/>
        <a:p>
          <a:endParaRPr lang="en-IN" sz="1200"/>
        </a:p>
      </dgm:t>
    </dgm:pt>
    <dgm:pt modelId="{8EF43E2D-8C53-427D-9BF7-FCF51FE63711}">
      <dgm:prSet phldrT="[Text]" custT="1"/>
      <dgm:spPr/>
      <dgm:t>
        <a:bodyPr/>
        <a:lstStyle/>
        <a:p>
          <a:r>
            <a:rPr lang="en-US" sz="2000" dirty="0"/>
            <a:t>Convolution + Dense Network</a:t>
          </a:r>
          <a:endParaRPr lang="en-IN" sz="2000" dirty="0"/>
        </a:p>
      </dgm:t>
    </dgm:pt>
    <dgm:pt modelId="{A0370AD6-34AC-41F1-B5DC-D3285B251FA6}" type="parTrans" cxnId="{B8D82D9B-BF4F-4D2C-84DF-53C87D70D086}">
      <dgm:prSet/>
      <dgm:spPr/>
      <dgm:t>
        <a:bodyPr/>
        <a:lstStyle/>
        <a:p>
          <a:endParaRPr lang="en-IN" sz="1200"/>
        </a:p>
      </dgm:t>
    </dgm:pt>
    <dgm:pt modelId="{0375763C-621D-47AD-936A-C37CFA0F5068}" type="sibTrans" cxnId="{B8D82D9B-BF4F-4D2C-84DF-53C87D70D086}">
      <dgm:prSet/>
      <dgm:spPr/>
      <dgm:t>
        <a:bodyPr/>
        <a:lstStyle/>
        <a:p>
          <a:endParaRPr lang="en-IN" sz="1200"/>
        </a:p>
      </dgm:t>
    </dgm:pt>
    <dgm:pt modelId="{F2B049C7-8314-4DED-9FF5-CD5350BB1CC6}">
      <dgm:prSet custT="1"/>
      <dgm:spPr/>
      <dgm:t>
        <a:bodyPr/>
        <a:lstStyle/>
        <a:p>
          <a:r>
            <a:rPr lang="en-IN" sz="1800" dirty="0">
              <a:solidFill>
                <a:srgbClr val="002060"/>
              </a:solidFill>
              <a:hlinkClick xmlns:r="http://schemas.openxmlformats.org/officeDocument/2006/relationships" r:id="rId1">
                <a:extLst>
                  <a:ext uri="{A12FA001-AC4F-418D-AE19-62706E023703}">
                    <ahyp:hlinkClr xmlns:ahyp="http://schemas.microsoft.com/office/drawing/2018/hyperlinkcolor" val="tx"/>
                  </a:ext>
                </a:extLst>
              </a:hlinkClick>
            </a:rPr>
            <a:t>Binary dataset</a:t>
          </a:r>
          <a:endParaRPr lang="en-IN" sz="1800" dirty="0">
            <a:solidFill>
              <a:srgbClr val="002060"/>
            </a:solidFill>
          </a:endParaRPr>
        </a:p>
      </dgm:t>
    </dgm:pt>
    <dgm:pt modelId="{82CFBF74-10E2-44AA-BA97-FADCA56A6967}" type="parTrans" cxnId="{1D998147-69A2-483D-B12F-639BFF849CC7}">
      <dgm:prSet/>
      <dgm:spPr/>
      <dgm:t>
        <a:bodyPr/>
        <a:lstStyle/>
        <a:p>
          <a:endParaRPr lang="en-IN" sz="1200"/>
        </a:p>
      </dgm:t>
    </dgm:pt>
    <dgm:pt modelId="{6DB3EC56-13DB-4B94-A616-D141A6B92A52}" type="sibTrans" cxnId="{1D998147-69A2-483D-B12F-639BFF849CC7}">
      <dgm:prSet/>
      <dgm:spPr/>
      <dgm:t>
        <a:bodyPr/>
        <a:lstStyle/>
        <a:p>
          <a:endParaRPr lang="en-IN" sz="1200"/>
        </a:p>
      </dgm:t>
    </dgm:pt>
    <dgm:pt modelId="{37187A46-2C23-43AD-9478-FCBB9B03F12B}">
      <dgm:prSet custT="1"/>
      <dgm:spPr/>
      <dgm:t>
        <a:bodyPr/>
        <a:lstStyle/>
        <a:p>
          <a:r>
            <a:rPr lang="en-IN" sz="1800" dirty="0">
              <a:solidFill>
                <a:srgbClr val="002060"/>
              </a:solidFill>
              <a:hlinkClick xmlns:r="http://schemas.openxmlformats.org/officeDocument/2006/relationships" r:id="rId2">
                <a:extLst>
                  <a:ext uri="{A12FA001-AC4F-418D-AE19-62706E023703}">
                    <ahyp:hlinkClr xmlns:ahyp="http://schemas.microsoft.com/office/drawing/2018/hyperlinkcolor" val="tx"/>
                  </a:ext>
                </a:extLst>
              </a:hlinkClick>
            </a:rPr>
            <a:t>Multi-class dataset</a:t>
          </a:r>
          <a:endParaRPr lang="en-IN" sz="1800" dirty="0">
            <a:solidFill>
              <a:srgbClr val="002060"/>
            </a:solidFill>
          </a:endParaRPr>
        </a:p>
      </dgm:t>
    </dgm:pt>
    <dgm:pt modelId="{594A3E79-769E-43D3-930C-2E53B1B17148}" type="parTrans" cxnId="{92292C80-1BCD-464D-8B10-B41D926FA90D}">
      <dgm:prSet/>
      <dgm:spPr/>
      <dgm:t>
        <a:bodyPr/>
        <a:lstStyle/>
        <a:p>
          <a:endParaRPr lang="en-IN" sz="1200"/>
        </a:p>
      </dgm:t>
    </dgm:pt>
    <dgm:pt modelId="{F8B61CF1-B98A-4B83-BA8E-A5D5E10F7A81}" type="sibTrans" cxnId="{92292C80-1BCD-464D-8B10-B41D926FA90D}">
      <dgm:prSet/>
      <dgm:spPr/>
      <dgm:t>
        <a:bodyPr/>
        <a:lstStyle/>
        <a:p>
          <a:endParaRPr lang="en-IN" sz="1200"/>
        </a:p>
      </dgm:t>
    </dgm:pt>
    <dgm:pt modelId="{EFE49F35-2F6C-41BC-BC94-6487D146045C}">
      <dgm:prSet custT="1"/>
      <dgm:spPr/>
      <dgm:t>
        <a:bodyPr/>
        <a:lstStyle/>
        <a:p>
          <a:r>
            <a:rPr lang="en-IN" sz="1800" dirty="0">
              <a:solidFill>
                <a:srgbClr val="002060"/>
              </a:solidFill>
              <a:hlinkClick xmlns:r="http://schemas.openxmlformats.org/officeDocument/2006/relationships" r:id="rId3">
                <a:extLst>
                  <a:ext uri="{A12FA001-AC4F-418D-AE19-62706E023703}">
                    <ahyp:hlinkClr xmlns:ahyp="http://schemas.microsoft.com/office/drawing/2018/hyperlinkcolor" val="tx"/>
                  </a:ext>
                </a:extLst>
              </a:hlinkClick>
            </a:rPr>
            <a:t>Binary dataset</a:t>
          </a:r>
          <a:endParaRPr lang="en-IN" sz="1800" dirty="0">
            <a:solidFill>
              <a:srgbClr val="002060"/>
            </a:solidFill>
          </a:endParaRPr>
        </a:p>
      </dgm:t>
    </dgm:pt>
    <dgm:pt modelId="{7A495219-6F5F-40E4-A839-780709B9745E}" type="parTrans" cxnId="{2180130C-A2C2-415F-808A-1740ACD15B68}">
      <dgm:prSet/>
      <dgm:spPr/>
      <dgm:t>
        <a:bodyPr/>
        <a:lstStyle/>
        <a:p>
          <a:endParaRPr lang="en-IN" sz="1200"/>
        </a:p>
      </dgm:t>
    </dgm:pt>
    <dgm:pt modelId="{099B4E59-8138-4561-91CA-78FF1DECA5D1}" type="sibTrans" cxnId="{2180130C-A2C2-415F-808A-1740ACD15B68}">
      <dgm:prSet/>
      <dgm:spPr/>
      <dgm:t>
        <a:bodyPr/>
        <a:lstStyle/>
        <a:p>
          <a:endParaRPr lang="en-IN" sz="1200"/>
        </a:p>
      </dgm:t>
    </dgm:pt>
    <dgm:pt modelId="{A004968D-508F-43B5-B8E1-7E7D235C611F}">
      <dgm:prSet custT="1"/>
      <dgm:spPr/>
      <dgm:t>
        <a:bodyPr/>
        <a:lstStyle/>
        <a:p>
          <a:r>
            <a:rPr lang="en-IN" sz="1800" dirty="0">
              <a:solidFill>
                <a:srgbClr val="002060"/>
              </a:solidFill>
              <a:hlinkClick xmlns:r="http://schemas.openxmlformats.org/officeDocument/2006/relationships" r:id="rId4">
                <a:extLst>
                  <a:ext uri="{A12FA001-AC4F-418D-AE19-62706E023703}">
                    <ahyp:hlinkClr xmlns:ahyp="http://schemas.microsoft.com/office/drawing/2018/hyperlinkcolor" val="tx"/>
                  </a:ext>
                </a:extLst>
              </a:hlinkClick>
            </a:rPr>
            <a:t>Multi-class dataset</a:t>
          </a:r>
          <a:endParaRPr lang="en-IN" sz="1800" dirty="0">
            <a:solidFill>
              <a:srgbClr val="002060"/>
            </a:solidFill>
          </a:endParaRPr>
        </a:p>
      </dgm:t>
    </dgm:pt>
    <dgm:pt modelId="{FD4567CA-FE7C-4B92-A0D5-D92BEFB00F4D}" type="parTrans" cxnId="{4B6F8FCE-9B1B-47B7-8EDD-021F2CAC6B32}">
      <dgm:prSet/>
      <dgm:spPr/>
      <dgm:t>
        <a:bodyPr/>
        <a:lstStyle/>
        <a:p>
          <a:endParaRPr lang="en-IN" sz="1200"/>
        </a:p>
      </dgm:t>
    </dgm:pt>
    <dgm:pt modelId="{465A6EC9-7C42-4366-8FD5-2EE912476056}" type="sibTrans" cxnId="{4B6F8FCE-9B1B-47B7-8EDD-021F2CAC6B32}">
      <dgm:prSet/>
      <dgm:spPr/>
      <dgm:t>
        <a:bodyPr/>
        <a:lstStyle/>
        <a:p>
          <a:endParaRPr lang="en-IN" sz="1200"/>
        </a:p>
      </dgm:t>
    </dgm:pt>
    <dgm:pt modelId="{26A90BAB-BE30-42F1-A8D9-5A2ED31DEF5D}">
      <dgm:prSet phldrT="[Text]" custT="1"/>
      <dgm:spPr/>
      <dgm:t>
        <a:bodyPr/>
        <a:lstStyle/>
        <a:p>
          <a:r>
            <a:rPr lang="en-IN" sz="1800" dirty="0">
              <a:solidFill>
                <a:srgbClr val="002060"/>
              </a:solidFill>
              <a:hlinkClick xmlns:r="http://schemas.openxmlformats.org/officeDocument/2006/relationships" r:id="rId5">
                <a:extLst>
                  <a:ext uri="{A12FA001-AC4F-418D-AE19-62706E023703}">
                    <ahyp:hlinkClr xmlns:ahyp="http://schemas.microsoft.com/office/drawing/2018/hyperlinkcolor" val="tx"/>
                  </a:ext>
                </a:extLst>
              </a:hlinkClick>
            </a:rPr>
            <a:t>Binary dataset</a:t>
          </a:r>
          <a:endParaRPr lang="en-IN" sz="1800" dirty="0">
            <a:solidFill>
              <a:srgbClr val="002060"/>
            </a:solidFill>
          </a:endParaRPr>
        </a:p>
      </dgm:t>
    </dgm:pt>
    <dgm:pt modelId="{5B3FDC96-9858-469C-9C49-44CF236CE421}" type="parTrans" cxnId="{8035D6CE-A428-48D8-A449-52B83DA672ED}">
      <dgm:prSet/>
      <dgm:spPr/>
      <dgm:t>
        <a:bodyPr/>
        <a:lstStyle/>
        <a:p>
          <a:endParaRPr lang="en-IN" sz="1200"/>
        </a:p>
      </dgm:t>
    </dgm:pt>
    <dgm:pt modelId="{205BA38C-3FA7-4D53-8A3F-28C0B5524B92}" type="sibTrans" cxnId="{8035D6CE-A428-48D8-A449-52B83DA672ED}">
      <dgm:prSet/>
      <dgm:spPr/>
      <dgm:t>
        <a:bodyPr/>
        <a:lstStyle/>
        <a:p>
          <a:endParaRPr lang="en-IN" sz="1200"/>
        </a:p>
      </dgm:t>
    </dgm:pt>
    <dgm:pt modelId="{5732FB9B-8E61-4C6F-96CB-6FA1350E4AEB}">
      <dgm:prSet phldrT="[Text]" custT="1"/>
      <dgm:spPr/>
      <dgm:t>
        <a:bodyPr/>
        <a:lstStyle/>
        <a:p>
          <a:r>
            <a:rPr lang="en-IN" sz="1800" dirty="0">
              <a:solidFill>
                <a:srgbClr val="002060"/>
              </a:solidFill>
              <a:hlinkClick xmlns:r="http://schemas.openxmlformats.org/officeDocument/2006/relationships" r:id="rId6">
                <a:extLst>
                  <a:ext uri="{A12FA001-AC4F-418D-AE19-62706E023703}">
                    <ahyp:hlinkClr xmlns:ahyp="http://schemas.microsoft.com/office/drawing/2018/hyperlinkcolor" val="tx"/>
                  </a:ext>
                </a:extLst>
              </a:hlinkClick>
            </a:rPr>
            <a:t>Multi-class dataset</a:t>
          </a:r>
          <a:endParaRPr lang="en-IN" sz="1800" dirty="0">
            <a:solidFill>
              <a:srgbClr val="002060"/>
            </a:solidFill>
          </a:endParaRPr>
        </a:p>
      </dgm:t>
    </dgm:pt>
    <dgm:pt modelId="{7A12895E-3BC2-48C5-9908-5CF2F5DF57BF}" type="parTrans" cxnId="{823C7C6B-0EC5-4A91-824A-1D4FA2478357}">
      <dgm:prSet/>
      <dgm:spPr/>
      <dgm:t>
        <a:bodyPr/>
        <a:lstStyle/>
        <a:p>
          <a:endParaRPr lang="en-IN" sz="1200"/>
        </a:p>
      </dgm:t>
    </dgm:pt>
    <dgm:pt modelId="{7811929A-A5D2-44DD-BE47-A17CCC2EA3BD}" type="sibTrans" cxnId="{823C7C6B-0EC5-4A91-824A-1D4FA2478357}">
      <dgm:prSet/>
      <dgm:spPr/>
      <dgm:t>
        <a:bodyPr/>
        <a:lstStyle/>
        <a:p>
          <a:endParaRPr lang="en-IN" sz="1200"/>
        </a:p>
      </dgm:t>
    </dgm:pt>
    <dgm:pt modelId="{0AD9C99F-A4F8-4ADE-A72C-48AE7C7D6C9D}" type="pres">
      <dgm:prSet presAssocID="{0591B92E-74CF-47AA-B3DA-7969A46D1765}" presName="Name0" presStyleCnt="0">
        <dgm:presLayoutVars>
          <dgm:dir/>
          <dgm:animLvl val="lvl"/>
          <dgm:resizeHandles val="exact"/>
        </dgm:presLayoutVars>
      </dgm:prSet>
      <dgm:spPr/>
    </dgm:pt>
    <dgm:pt modelId="{EFF6C9AB-6434-4234-BBC5-48F4AFD56842}" type="pres">
      <dgm:prSet presAssocID="{784EE10B-D32B-4E0D-A4A9-0B1ACCF62E30}" presName="composite" presStyleCnt="0"/>
      <dgm:spPr/>
    </dgm:pt>
    <dgm:pt modelId="{C8483A58-E4BA-4574-B7D4-9F3B72110B59}" type="pres">
      <dgm:prSet presAssocID="{784EE10B-D32B-4E0D-A4A9-0B1ACCF62E30}" presName="parTx" presStyleLbl="alignNode1" presStyleIdx="0" presStyleCnt="3">
        <dgm:presLayoutVars>
          <dgm:chMax val="0"/>
          <dgm:chPref val="0"/>
          <dgm:bulletEnabled val="1"/>
        </dgm:presLayoutVars>
      </dgm:prSet>
      <dgm:spPr/>
    </dgm:pt>
    <dgm:pt modelId="{1EF520FC-E043-4029-AEF4-C03244969184}" type="pres">
      <dgm:prSet presAssocID="{784EE10B-D32B-4E0D-A4A9-0B1ACCF62E30}" presName="desTx" presStyleLbl="alignAccFollowNode1" presStyleIdx="0" presStyleCnt="3">
        <dgm:presLayoutVars>
          <dgm:bulletEnabled val="1"/>
        </dgm:presLayoutVars>
      </dgm:prSet>
      <dgm:spPr/>
    </dgm:pt>
    <dgm:pt modelId="{225AF997-23E2-42DA-B1AB-1098628D57A2}" type="pres">
      <dgm:prSet presAssocID="{E3205E8B-23CD-4EB1-BFAE-85592EDF45AA}" presName="space" presStyleCnt="0"/>
      <dgm:spPr/>
    </dgm:pt>
    <dgm:pt modelId="{25DDEE60-8E03-4550-8391-971767EA278A}" type="pres">
      <dgm:prSet presAssocID="{690FCC5A-4DA7-4EBF-842C-AD3D099BEF0E}" presName="composite" presStyleCnt="0"/>
      <dgm:spPr/>
    </dgm:pt>
    <dgm:pt modelId="{99EF744D-7508-4472-91C8-10B1C7E7A8BD}" type="pres">
      <dgm:prSet presAssocID="{690FCC5A-4DA7-4EBF-842C-AD3D099BEF0E}" presName="parTx" presStyleLbl="alignNode1" presStyleIdx="1" presStyleCnt="3">
        <dgm:presLayoutVars>
          <dgm:chMax val="0"/>
          <dgm:chPref val="0"/>
          <dgm:bulletEnabled val="1"/>
        </dgm:presLayoutVars>
      </dgm:prSet>
      <dgm:spPr/>
    </dgm:pt>
    <dgm:pt modelId="{A465608D-7BE5-48D1-B764-78ECD84E74A1}" type="pres">
      <dgm:prSet presAssocID="{690FCC5A-4DA7-4EBF-842C-AD3D099BEF0E}" presName="desTx" presStyleLbl="alignAccFollowNode1" presStyleIdx="1" presStyleCnt="3">
        <dgm:presLayoutVars>
          <dgm:bulletEnabled val="1"/>
        </dgm:presLayoutVars>
      </dgm:prSet>
      <dgm:spPr/>
    </dgm:pt>
    <dgm:pt modelId="{84D346CF-E853-47CB-9694-609E72935FDE}" type="pres">
      <dgm:prSet presAssocID="{09AF8EB0-E4F2-4C2F-9662-3B32C9D0CFEB}" presName="space" presStyleCnt="0"/>
      <dgm:spPr/>
    </dgm:pt>
    <dgm:pt modelId="{0CD1EF79-B077-4D03-A2C0-E82F554535AD}" type="pres">
      <dgm:prSet presAssocID="{8EF43E2D-8C53-427D-9BF7-FCF51FE63711}" presName="composite" presStyleCnt="0"/>
      <dgm:spPr/>
    </dgm:pt>
    <dgm:pt modelId="{9B402A3C-CDCF-4EEC-AD85-F7D7F61E1AE6}" type="pres">
      <dgm:prSet presAssocID="{8EF43E2D-8C53-427D-9BF7-FCF51FE63711}" presName="parTx" presStyleLbl="alignNode1" presStyleIdx="2" presStyleCnt="3">
        <dgm:presLayoutVars>
          <dgm:chMax val="0"/>
          <dgm:chPref val="0"/>
          <dgm:bulletEnabled val="1"/>
        </dgm:presLayoutVars>
      </dgm:prSet>
      <dgm:spPr/>
    </dgm:pt>
    <dgm:pt modelId="{E3C3AD53-D536-47B4-AD25-F716A6A46DFD}" type="pres">
      <dgm:prSet presAssocID="{8EF43E2D-8C53-427D-9BF7-FCF51FE63711}" presName="desTx" presStyleLbl="alignAccFollowNode1" presStyleIdx="2" presStyleCnt="3">
        <dgm:presLayoutVars>
          <dgm:bulletEnabled val="1"/>
        </dgm:presLayoutVars>
      </dgm:prSet>
      <dgm:spPr/>
    </dgm:pt>
  </dgm:ptLst>
  <dgm:cxnLst>
    <dgm:cxn modelId="{296FA10A-342E-4EB0-869D-84151C5DA37A}" type="presOf" srcId="{26A90BAB-BE30-42F1-A8D9-5A2ED31DEF5D}" destId="{E3C3AD53-D536-47B4-AD25-F716A6A46DFD}" srcOrd="0" destOrd="0" presId="urn:microsoft.com/office/officeart/2005/8/layout/hList1"/>
    <dgm:cxn modelId="{2180130C-A2C2-415F-808A-1740ACD15B68}" srcId="{690FCC5A-4DA7-4EBF-842C-AD3D099BEF0E}" destId="{EFE49F35-2F6C-41BC-BC94-6487D146045C}" srcOrd="0" destOrd="0" parTransId="{7A495219-6F5F-40E4-A839-780709B9745E}" sibTransId="{099B4E59-8138-4561-91CA-78FF1DECA5D1}"/>
    <dgm:cxn modelId="{C3CB4045-4C72-45AD-8EFB-BE359DC63D07}" type="presOf" srcId="{690FCC5A-4DA7-4EBF-842C-AD3D099BEF0E}" destId="{99EF744D-7508-4472-91C8-10B1C7E7A8BD}" srcOrd="0" destOrd="0" presId="urn:microsoft.com/office/officeart/2005/8/layout/hList1"/>
    <dgm:cxn modelId="{1D998147-69A2-483D-B12F-639BFF849CC7}" srcId="{784EE10B-D32B-4E0D-A4A9-0B1ACCF62E30}" destId="{F2B049C7-8314-4DED-9FF5-CD5350BB1CC6}" srcOrd="0" destOrd="0" parTransId="{82CFBF74-10E2-44AA-BA97-FADCA56A6967}" sibTransId="{6DB3EC56-13DB-4B94-A616-D141A6B92A52}"/>
    <dgm:cxn modelId="{823C7C6B-0EC5-4A91-824A-1D4FA2478357}" srcId="{8EF43E2D-8C53-427D-9BF7-FCF51FE63711}" destId="{5732FB9B-8E61-4C6F-96CB-6FA1350E4AEB}" srcOrd="1" destOrd="0" parTransId="{7A12895E-3BC2-48C5-9908-5CF2F5DF57BF}" sibTransId="{7811929A-A5D2-44DD-BE47-A17CCC2EA3BD}"/>
    <dgm:cxn modelId="{C690DC51-42D2-4235-8BCE-CFC9E875C46E}" type="presOf" srcId="{F2B049C7-8314-4DED-9FF5-CD5350BB1CC6}" destId="{1EF520FC-E043-4029-AEF4-C03244969184}" srcOrd="0" destOrd="0" presId="urn:microsoft.com/office/officeart/2005/8/layout/hList1"/>
    <dgm:cxn modelId="{5C706A54-6826-4384-B313-3AFD00931B7F}" type="presOf" srcId="{37187A46-2C23-43AD-9478-FCBB9B03F12B}" destId="{1EF520FC-E043-4029-AEF4-C03244969184}" srcOrd="0" destOrd="1" presId="urn:microsoft.com/office/officeart/2005/8/layout/hList1"/>
    <dgm:cxn modelId="{D0190B75-B57B-4C15-A159-B1049EFA7916}" type="presOf" srcId="{A004968D-508F-43B5-B8E1-7E7D235C611F}" destId="{A465608D-7BE5-48D1-B764-78ECD84E74A1}" srcOrd="0" destOrd="1" presId="urn:microsoft.com/office/officeart/2005/8/layout/hList1"/>
    <dgm:cxn modelId="{6FC0DD56-BD61-4BC9-8AF9-BF8DF5464724}" type="presOf" srcId="{784EE10B-D32B-4E0D-A4A9-0B1ACCF62E30}" destId="{C8483A58-E4BA-4574-B7D4-9F3B72110B59}" srcOrd="0" destOrd="0" presId="urn:microsoft.com/office/officeart/2005/8/layout/hList1"/>
    <dgm:cxn modelId="{92292C80-1BCD-464D-8B10-B41D926FA90D}" srcId="{784EE10B-D32B-4E0D-A4A9-0B1ACCF62E30}" destId="{37187A46-2C23-43AD-9478-FCBB9B03F12B}" srcOrd="1" destOrd="0" parTransId="{594A3E79-769E-43D3-930C-2E53B1B17148}" sibTransId="{F8B61CF1-B98A-4B83-BA8E-A5D5E10F7A81}"/>
    <dgm:cxn modelId="{9957B481-C896-42E3-A5F4-6F756DAB59B4}" srcId="{0591B92E-74CF-47AA-B3DA-7969A46D1765}" destId="{784EE10B-D32B-4E0D-A4A9-0B1ACCF62E30}" srcOrd="0" destOrd="0" parTransId="{62482137-CBDA-4D7E-8384-32A91953C34B}" sibTransId="{E3205E8B-23CD-4EB1-BFAE-85592EDF45AA}"/>
    <dgm:cxn modelId="{B8D82D9B-BF4F-4D2C-84DF-53C87D70D086}" srcId="{0591B92E-74CF-47AA-B3DA-7969A46D1765}" destId="{8EF43E2D-8C53-427D-9BF7-FCF51FE63711}" srcOrd="2" destOrd="0" parTransId="{A0370AD6-34AC-41F1-B5DC-D3285B251FA6}" sibTransId="{0375763C-621D-47AD-936A-C37CFA0F5068}"/>
    <dgm:cxn modelId="{11014DA6-4BB7-4B97-8044-263BEF277E91}" type="presOf" srcId="{5732FB9B-8E61-4C6F-96CB-6FA1350E4AEB}" destId="{E3C3AD53-D536-47B4-AD25-F716A6A46DFD}" srcOrd="0" destOrd="1" presId="urn:microsoft.com/office/officeart/2005/8/layout/hList1"/>
    <dgm:cxn modelId="{4B6F8FCE-9B1B-47B7-8EDD-021F2CAC6B32}" srcId="{690FCC5A-4DA7-4EBF-842C-AD3D099BEF0E}" destId="{A004968D-508F-43B5-B8E1-7E7D235C611F}" srcOrd="1" destOrd="0" parTransId="{FD4567CA-FE7C-4B92-A0D5-D92BEFB00F4D}" sibTransId="{465A6EC9-7C42-4366-8FD5-2EE912476056}"/>
    <dgm:cxn modelId="{8035D6CE-A428-48D8-A449-52B83DA672ED}" srcId="{8EF43E2D-8C53-427D-9BF7-FCF51FE63711}" destId="{26A90BAB-BE30-42F1-A8D9-5A2ED31DEF5D}" srcOrd="0" destOrd="0" parTransId="{5B3FDC96-9858-469C-9C49-44CF236CE421}" sibTransId="{205BA38C-3FA7-4D53-8A3F-28C0B5524B92}"/>
    <dgm:cxn modelId="{F7F2ADD2-B3EC-4DAE-9346-72D2E50E19F9}" type="presOf" srcId="{0591B92E-74CF-47AA-B3DA-7969A46D1765}" destId="{0AD9C99F-A4F8-4ADE-A72C-48AE7C7D6C9D}" srcOrd="0" destOrd="0" presId="urn:microsoft.com/office/officeart/2005/8/layout/hList1"/>
    <dgm:cxn modelId="{38A4BFD6-E270-4DE6-8B43-E78E03C64F32}" type="presOf" srcId="{8EF43E2D-8C53-427D-9BF7-FCF51FE63711}" destId="{9B402A3C-CDCF-4EEC-AD85-F7D7F61E1AE6}" srcOrd="0" destOrd="0" presId="urn:microsoft.com/office/officeart/2005/8/layout/hList1"/>
    <dgm:cxn modelId="{BB8F7CEB-B2AA-49ED-B9C5-25EDD5FEA52C}" type="presOf" srcId="{EFE49F35-2F6C-41BC-BC94-6487D146045C}" destId="{A465608D-7BE5-48D1-B764-78ECD84E74A1}" srcOrd="0" destOrd="0" presId="urn:microsoft.com/office/officeart/2005/8/layout/hList1"/>
    <dgm:cxn modelId="{3F1D1CF0-B5A0-4539-B1B1-031254C804C5}" srcId="{0591B92E-74CF-47AA-B3DA-7969A46D1765}" destId="{690FCC5A-4DA7-4EBF-842C-AD3D099BEF0E}" srcOrd="1" destOrd="0" parTransId="{C7DCD806-08A4-46D5-932A-8CCDAA6811BA}" sibTransId="{09AF8EB0-E4F2-4C2F-9662-3B32C9D0CFEB}"/>
    <dgm:cxn modelId="{3B377976-4B3F-43F9-A444-C722F3B98F61}" type="presParOf" srcId="{0AD9C99F-A4F8-4ADE-A72C-48AE7C7D6C9D}" destId="{EFF6C9AB-6434-4234-BBC5-48F4AFD56842}" srcOrd="0" destOrd="0" presId="urn:microsoft.com/office/officeart/2005/8/layout/hList1"/>
    <dgm:cxn modelId="{DD75FE55-46C8-4389-8367-B9DDEB9096CA}" type="presParOf" srcId="{EFF6C9AB-6434-4234-BBC5-48F4AFD56842}" destId="{C8483A58-E4BA-4574-B7D4-9F3B72110B59}" srcOrd="0" destOrd="0" presId="urn:microsoft.com/office/officeart/2005/8/layout/hList1"/>
    <dgm:cxn modelId="{9F78B035-E715-402A-834D-781842CB6D19}" type="presParOf" srcId="{EFF6C9AB-6434-4234-BBC5-48F4AFD56842}" destId="{1EF520FC-E043-4029-AEF4-C03244969184}" srcOrd="1" destOrd="0" presId="urn:microsoft.com/office/officeart/2005/8/layout/hList1"/>
    <dgm:cxn modelId="{9DD50ED7-1262-409E-A768-B65E4D14A389}" type="presParOf" srcId="{0AD9C99F-A4F8-4ADE-A72C-48AE7C7D6C9D}" destId="{225AF997-23E2-42DA-B1AB-1098628D57A2}" srcOrd="1" destOrd="0" presId="urn:microsoft.com/office/officeart/2005/8/layout/hList1"/>
    <dgm:cxn modelId="{2BF69FD8-1CB2-48C9-9DA6-2F85443CF00E}" type="presParOf" srcId="{0AD9C99F-A4F8-4ADE-A72C-48AE7C7D6C9D}" destId="{25DDEE60-8E03-4550-8391-971767EA278A}" srcOrd="2" destOrd="0" presId="urn:microsoft.com/office/officeart/2005/8/layout/hList1"/>
    <dgm:cxn modelId="{13DF7FF7-3EC4-4F13-ABE2-C15DCA31AC6F}" type="presParOf" srcId="{25DDEE60-8E03-4550-8391-971767EA278A}" destId="{99EF744D-7508-4472-91C8-10B1C7E7A8BD}" srcOrd="0" destOrd="0" presId="urn:microsoft.com/office/officeart/2005/8/layout/hList1"/>
    <dgm:cxn modelId="{BD89BED8-EAB3-4CEA-9355-7A887E79B400}" type="presParOf" srcId="{25DDEE60-8E03-4550-8391-971767EA278A}" destId="{A465608D-7BE5-48D1-B764-78ECD84E74A1}" srcOrd="1" destOrd="0" presId="urn:microsoft.com/office/officeart/2005/8/layout/hList1"/>
    <dgm:cxn modelId="{3AE89D34-D5FD-49D6-B894-E0EE50FDD614}" type="presParOf" srcId="{0AD9C99F-A4F8-4ADE-A72C-48AE7C7D6C9D}" destId="{84D346CF-E853-47CB-9694-609E72935FDE}" srcOrd="3" destOrd="0" presId="urn:microsoft.com/office/officeart/2005/8/layout/hList1"/>
    <dgm:cxn modelId="{EBBAFC31-4FCE-494A-B3AB-1E4190485FC9}" type="presParOf" srcId="{0AD9C99F-A4F8-4ADE-A72C-48AE7C7D6C9D}" destId="{0CD1EF79-B077-4D03-A2C0-E82F554535AD}" srcOrd="4" destOrd="0" presId="urn:microsoft.com/office/officeart/2005/8/layout/hList1"/>
    <dgm:cxn modelId="{BB56BB22-3DBB-49B5-8CBF-E07E9A4D1762}" type="presParOf" srcId="{0CD1EF79-B077-4D03-A2C0-E82F554535AD}" destId="{9B402A3C-CDCF-4EEC-AD85-F7D7F61E1AE6}" srcOrd="0" destOrd="0" presId="urn:microsoft.com/office/officeart/2005/8/layout/hList1"/>
    <dgm:cxn modelId="{956B08AF-D25F-4DD3-AF86-70D1DFA7A836}" type="presParOf" srcId="{0CD1EF79-B077-4D03-A2C0-E82F554535AD}" destId="{E3C3AD53-D536-47B4-AD25-F716A6A46DFD}"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8483A58-E4BA-4574-B7D4-9F3B72110B59}">
      <dsp:nvSpPr>
        <dsp:cNvPr id="0" name=""/>
        <dsp:cNvSpPr/>
      </dsp:nvSpPr>
      <dsp:spPr>
        <a:xfrm>
          <a:off x="2221" y="6852"/>
          <a:ext cx="2165939" cy="864000"/>
        </a:xfrm>
        <a:prstGeom prst="rect">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marL="0" lvl="0" indent="0" algn="ctr" defTabSz="889000">
            <a:lnSpc>
              <a:spcPct val="90000"/>
            </a:lnSpc>
            <a:spcBef>
              <a:spcPct val="0"/>
            </a:spcBef>
            <a:spcAft>
              <a:spcPct val="35000"/>
            </a:spcAft>
            <a:buNone/>
          </a:pPr>
          <a:r>
            <a:rPr lang="en-US" sz="2000" kern="1200" dirty="0"/>
            <a:t>Original Model</a:t>
          </a:r>
          <a:endParaRPr lang="en-IN" sz="2000" kern="1200" dirty="0"/>
        </a:p>
      </dsp:txBody>
      <dsp:txXfrm>
        <a:off x="2221" y="6852"/>
        <a:ext cx="2165939" cy="864000"/>
      </dsp:txXfrm>
    </dsp:sp>
    <dsp:sp modelId="{1EF520FC-E043-4029-AEF4-C03244969184}">
      <dsp:nvSpPr>
        <dsp:cNvPr id="0" name=""/>
        <dsp:cNvSpPr/>
      </dsp:nvSpPr>
      <dsp:spPr>
        <a:xfrm>
          <a:off x="2221" y="870852"/>
          <a:ext cx="2165939" cy="1317600"/>
        </a:xfrm>
        <a:prstGeom prst="rect">
          <a:avLst/>
        </a:prstGeom>
        <a:solidFill>
          <a:schemeClr val="dk2">
            <a:alpha val="90000"/>
            <a:tint val="40000"/>
            <a:hueOff val="0"/>
            <a:satOff val="0"/>
            <a:lumOff val="0"/>
            <a:alphaOff val="0"/>
          </a:schemeClr>
        </a:solidFill>
        <a:ln w="12700" cap="flat"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en-IN" sz="1800" kern="1200" dirty="0">
              <a:solidFill>
                <a:srgbClr val="002060"/>
              </a:solidFill>
              <a:hlinkClick xmlns:r="http://schemas.openxmlformats.org/officeDocument/2006/relationships" r:id="rId1">
                <a:extLst>
                  <a:ext uri="{A12FA001-AC4F-418D-AE19-62706E023703}">
                    <ahyp:hlinkClr xmlns:ahyp="http://schemas.microsoft.com/office/drawing/2018/hyperlinkcolor" val="tx"/>
                  </a:ext>
                </a:extLst>
              </a:hlinkClick>
            </a:rPr>
            <a:t>Binary dataset</a:t>
          </a:r>
          <a:endParaRPr lang="en-IN" sz="1800" kern="1200" dirty="0">
            <a:solidFill>
              <a:srgbClr val="002060"/>
            </a:solidFill>
          </a:endParaRPr>
        </a:p>
        <a:p>
          <a:pPr marL="171450" lvl="1" indent="-171450" algn="l" defTabSz="800100">
            <a:lnSpc>
              <a:spcPct val="90000"/>
            </a:lnSpc>
            <a:spcBef>
              <a:spcPct val="0"/>
            </a:spcBef>
            <a:spcAft>
              <a:spcPct val="15000"/>
            </a:spcAft>
            <a:buChar char="•"/>
          </a:pPr>
          <a:r>
            <a:rPr lang="en-IN" sz="1800" kern="1200" dirty="0">
              <a:solidFill>
                <a:srgbClr val="002060"/>
              </a:solidFill>
              <a:hlinkClick xmlns:r="http://schemas.openxmlformats.org/officeDocument/2006/relationships" r:id="rId2">
                <a:extLst>
                  <a:ext uri="{A12FA001-AC4F-418D-AE19-62706E023703}">
                    <ahyp:hlinkClr xmlns:ahyp="http://schemas.microsoft.com/office/drawing/2018/hyperlinkcolor" val="tx"/>
                  </a:ext>
                </a:extLst>
              </a:hlinkClick>
            </a:rPr>
            <a:t>Multi-class dataset</a:t>
          </a:r>
          <a:endParaRPr lang="en-IN" sz="1800" kern="1200" dirty="0">
            <a:solidFill>
              <a:srgbClr val="002060"/>
            </a:solidFill>
          </a:endParaRPr>
        </a:p>
      </dsp:txBody>
      <dsp:txXfrm>
        <a:off x="2221" y="870852"/>
        <a:ext cx="2165939" cy="1317600"/>
      </dsp:txXfrm>
    </dsp:sp>
    <dsp:sp modelId="{99EF744D-7508-4472-91C8-10B1C7E7A8BD}">
      <dsp:nvSpPr>
        <dsp:cNvPr id="0" name=""/>
        <dsp:cNvSpPr/>
      </dsp:nvSpPr>
      <dsp:spPr>
        <a:xfrm>
          <a:off x="2471391" y="6852"/>
          <a:ext cx="2165939" cy="864000"/>
        </a:xfrm>
        <a:prstGeom prst="rect">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marL="0" lvl="0" indent="0" algn="ctr" defTabSz="889000">
            <a:lnSpc>
              <a:spcPct val="90000"/>
            </a:lnSpc>
            <a:spcBef>
              <a:spcPct val="0"/>
            </a:spcBef>
            <a:spcAft>
              <a:spcPct val="35000"/>
            </a:spcAft>
            <a:buNone/>
          </a:pPr>
          <a:r>
            <a:rPr lang="en-US" sz="2000" kern="1200" dirty="0"/>
            <a:t>Dense Network</a:t>
          </a:r>
          <a:endParaRPr lang="en-IN" sz="2000" kern="1200" dirty="0"/>
        </a:p>
      </dsp:txBody>
      <dsp:txXfrm>
        <a:off x="2471391" y="6852"/>
        <a:ext cx="2165939" cy="864000"/>
      </dsp:txXfrm>
    </dsp:sp>
    <dsp:sp modelId="{A465608D-7BE5-48D1-B764-78ECD84E74A1}">
      <dsp:nvSpPr>
        <dsp:cNvPr id="0" name=""/>
        <dsp:cNvSpPr/>
      </dsp:nvSpPr>
      <dsp:spPr>
        <a:xfrm>
          <a:off x="2471391" y="870852"/>
          <a:ext cx="2165939" cy="1317600"/>
        </a:xfrm>
        <a:prstGeom prst="rect">
          <a:avLst/>
        </a:prstGeom>
        <a:solidFill>
          <a:schemeClr val="dk2">
            <a:alpha val="90000"/>
            <a:tint val="40000"/>
            <a:hueOff val="0"/>
            <a:satOff val="0"/>
            <a:lumOff val="0"/>
            <a:alphaOff val="0"/>
          </a:schemeClr>
        </a:solidFill>
        <a:ln w="12700" cap="flat"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en-IN" sz="1800" kern="1200" dirty="0">
              <a:solidFill>
                <a:srgbClr val="002060"/>
              </a:solidFill>
              <a:hlinkClick xmlns:r="http://schemas.openxmlformats.org/officeDocument/2006/relationships" r:id="rId3">
                <a:extLst>
                  <a:ext uri="{A12FA001-AC4F-418D-AE19-62706E023703}">
                    <ahyp:hlinkClr xmlns:ahyp="http://schemas.microsoft.com/office/drawing/2018/hyperlinkcolor" val="tx"/>
                  </a:ext>
                </a:extLst>
              </a:hlinkClick>
            </a:rPr>
            <a:t>Binary dataset</a:t>
          </a:r>
          <a:endParaRPr lang="en-IN" sz="1800" kern="1200" dirty="0">
            <a:solidFill>
              <a:srgbClr val="002060"/>
            </a:solidFill>
          </a:endParaRPr>
        </a:p>
        <a:p>
          <a:pPr marL="171450" lvl="1" indent="-171450" algn="l" defTabSz="800100">
            <a:lnSpc>
              <a:spcPct val="90000"/>
            </a:lnSpc>
            <a:spcBef>
              <a:spcPct val="0"/>
            </a:spcBef>
            <a:spcAft>
              <a:spcPct val="15000"/>
            </a:spcAft>
            <a:buChar char="•"/>
          </a:pPr>
          <a:r>
            <a:rPr lang="en-IN" sz="1800" kern="1200" dirty="0">
              <a:solidFill>
                <a:srgbClr val="002060"/>
              </a:solidFill>
              <a:hlinkClick xmlns:r="http://schemas.openxmlformats.org/officeDocument/2006/relationships" r:id="rId4">
                <a:extLst>
                  <a:ext uri="{A12FA001-AC4F-418D-AE19-62706E023703}">
                    <ahyp:hlinkClr xmlns:ahyp="http://schemas.microsoft.com/office/drawing/2018/hyperlinkcolor" val="tx"/>
                  </a:ext>
                </a:extLst>
              </a:hlinkClick>
            </a:rPr>
            <a:t>Multi-class dataset</a:t>
          </a:r>
          <a:endParaRPr lang="en-IN" sz="1800" kern="1200" dirty="0">
            <a:solidFill>
              <a:srgbClr val="002060"/>
            </a:solidFill>
          </a:endParaRPr>
        </a:p>
      </dsp:txBody>
      <dsp:txXfrm>
        <a:off x="2471391" y="870852"/>
        <a:ext cx="2165939" cy="1317600"/>
      </dsp:txXfrm>
    </dsp:sp>
    <dsp:sp modelId="{9B402A3C-CDCF-4EEC-AD85-F7D7F61E1AE6}">
      <dsp:nvSpPr>
        <dsp:cNvPr id="0" name=""/>
        <dsp:cNvSpPr/>
      </dsp:nvSpPr>
      <dsp:spPr>
        <a:xfrm>
          <a:off x="4940562" y="6852"/>
          <a:ext cx="2165939" cy="864000"/>
        </a:xfrm>
        <a:prstGeom prst="rect">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marL="0" lvl="0" indent="0" algn="ctr" defTabSz="889000">
            <a:lnSpc>
              <a:spcPct val="90000"/>
            </a:lnSpc>
            <a:spcBef>
              <a:spcPct val="0"/>
            </a:spcBef>
            <a:spcAft>
              <a:spcPct val="35000"/>
            </a:spcAft>
            <a:buNone/>
          </a:pPr>
          <a:r>
            <a:rPr lang="en-US" sz="2000" kern="1200" dirty="0"/>
            <a:t>Convolution + Dense Network</a:t>
          </a:r>
          <a:endParaRPr lang="en-IN" sz="2000" kern="1200" dirty="0"/>
        </a:p>
      </dsp:txBody>
      <dsp:txXfrm>
        <a:off x="4940562" y="6852"/>
        <a:ext cx="2165939" cy="864000"/>
      </dsp:txXfrm>
    </dsp:sp>
    <dsp:sp modelId="{E3C3AD53-D536-47B4-AD25-F716A6A46DFD}">
      <dsp:nvSpPr>
        <dsp:cNvPr id="0" name=""/>
        <dsp:cNvSpPr/>
      </dsp:nvSpPr>
      <dsp:spPr>
        <a:xfrm>
          <a:off x="4940562" y="870852"/>
          <a:ext cx="2165939" cy="1317600"/>
        </a:xfrm>
        <a:prstGeom prst="rect">
          <a:avLst/>
        </a:prstGeom>
        <a:solidFill>
          <a:schemeClr val="dk2">
            <a:alpha val="90000"/>
            <a:tint val="40000"/>
            <a:hueOff val="0"/>
            <a:satOff val="0"/>
            <a:lumOff val="0"/>
            <a:alphaOff val="0"/>
          </a:schemeClr>
        </a:solidFill>
        <a:ln w="12700" cap="flat"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en-IN" sz="1800" kern="1200" dirty="0">
              <a:solidFill>
                <a:srgbClr val="002060"/>
              </a:solidFill>
              <a:hlinkClick xmlns:r="http://schemas.openxmlformats.org/officeDocument/2006/relationships" r:id="rId5">
                <a:extLst>
                  <a:ext uri="{A12FA001-AC4F-418D-AE19-62706E023703}">
                    <ahyp:hlinkClr xmlns:ahyp="http://schemas.microsoft.com/office/drawing/2018/hyperlinkcolor" val="tx"/>
                  </a:ext>
                </a:extLst>
              </a:hlinkClick>
            </a:rPr>
            <a:t>Binary dataset</a:t>
          </a:r>
          <a:endParaRPr lang="en-IN" sz="1800" kern="1200" dirty="0">
            <a:solidFill>
              <a:srgbClr val="002060"/>
            </a:solidFill>
          </a:endParaRPr>
        </a:p>
        <a:p>
          <a:pPr marL="171450" lvl="1" indent="-171450" algn="l" defTabSz="800100">
            <a:lnSpc>
              <a:spcPct val="90000"/>
            </a:lnSpc>
            <a:spcBef>
              <a:spcPct val="0"/>
            </a:spcBef>
            <a:spcAft>
              <a:spcPct val="15000"/>
            </a:spcAft>
            <a:buChar char="•"/>
          </a:pPr>
          <a:r>
            <a:rPr lang="en-IN" sz="1800" kern="1200" dirty="0">
              <a:solidFill>
                <a:srgbClr val="002060"/>
              </a:solidFill>
              <a:hlinkClick xmlns:r="http://schemas.openxmlformats.org/officeDocument/2006/relationships" r:id="rId6">
                <a:extLst>
                  <a:ext uri="{A12FA001-AC4F-418D-AE19-62706E023703}">
                    <ahyp:hlinkClr xmlns:ahyp="http://schemas.microsoft.com/office/drawing/2018/hyperlinkcolor" val="tx"/>
                  </a:ext>
                </a:extLst>
              </a:hlinkClick>
            </a:rPr>
            <a:t>Multi-class dataset</a:t>
          </a:r>
          <a:endParaRPr lang="en-IN" sz="1800" kern="1200" dirty="0">
            <a:solidFill>
              <a:srgbClr val="002060"/>
            </a:solidFill>
          </a:endParaRPr>
        </a:p>
      </dsp:txBody>
      <dsp:txXfrm>
        <a:off x="4940562" y="870852"/>
        <a:ext cx="2165939" cy="1317600"/>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98A7ECB0-67D0-4E5D-A579-D150122F5A86}" type="datetimeFigureOut">
              <a:rPr lang="en-IN" smtClean="0"/>
              <a:t>12-06-2024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7029B5A-1A87-4F70-A4BF-D39446E28B95}" type="slidenum">
              <a:rPr lang="en-IN" smtClean="0"/>
              <a:t>‹#›</a:t>
            </a:fld>
            <a:endParaRPr lang="en-IN"/>
          </a:p>
        </p:txBody>
      </p:sp>
    </p:spTree>
    <p:extLst>
      <p:ext uri="{BB962C8B-B14F-4D97-AF65-F5344CB8AC3E}">
        <p14:creationId xmlns:p14="http://schemas.microsoft.com/office/powerpoint/2010/main" val="1704005852"/>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8A7ECB0-67D0-4E5D-A579-D150122F5A86}" type="datetimeFigureOut">
              <a:rPr lang="en-IN" smtClean="0"/>
              <a:t>12-06-2024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7029B5A-1A87-4F70-A4BF-D39446E28B95}" type="slidenum">
              <a:rPr lang="en-IN" smtClean="0"/>
              <a:t>‹#›</a:t>
            </a:fld>
            <a:endParaRPr lang="en-IN"/>
          </a:p>
        </p:txBody>
      </p:sp>
    </p:spTree>
    <p:extLst>
      <p:ext uri="{BB962C8B-B14F-4D97-AF65-F5344CB8AC3E}">
        <p14:creationId xmlns:p14="http://schemas.microsoft.com/office/powerpoint/2010/main" val="39775064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8A7ECB0-67D0-4E5D-A579-D150122F5A86}" type="datetimeFigureOut">
              <a:rPr lang="en-IN" smtClean="0"/>
              <a:t>12-06-2024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7029B5A-1A87-4F70-A4BF-D39446E28B95}" type="slidenum">
              <a:rPr lang="en-IN" smtClean="0"/>
              <a:t>‹#›</a:t>
            </a:fld>
            <a:endParaRPr lang="en-IN"/>
          </a:p>
        </p:txBody>
      </p:sp>
    </p:spTree>
    <p:extLst>
      <p:ext uri="{BB962C8B-B14F-4D97-AF65-F5344CB8AC3E}">
        <p14:creationId xmlns:p14="http://schemas.microsoft.com/office/powerpoint/2010/main" val="21749913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8A7ECB0-67D0-4E5D-A579-D150122F5A86}" type="datetimeFigureOut">
              <a:rPr lang="en-IN" smtClean="0"/>
              <a:t>12-06-2024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7029B5A-1A87-4F70-A4BF-D39446E28B95}" type="slidenum">
              <a:rPr lang="en-IN" smtClean="0"/>
              <a:t>‹#›</a:t>
            </a:fld>
            <a:endParaRPr lang="en-IN"/>
          </a:p>
        </p:txBody>
      </p:sp>
    </p:spTree>
    <p:extLst>
      <p:ext uri="{BB962C8B-B14F-4D97-AF65-F5344CB8AC3E}">
        <p14:creationId xmlns:p14="http://schemas.microsoft.com/office/powerpoint/2010/main" val="25404070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98A7ECB0-67D0-4E5D-A579-D150122F5A86}" type="datetimeFigureOut">
              <a:rPr lang="en-IN" smtClean="0"/>
              <a:t>12-06-2024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7029B5A-1A87-4F70-A4BF-D39446E28B95}" type="slidenum">
              <a:rPr lang="en-IN" smtClean="0"/>
              <a:t>‹#›</a:t>
            </a:fld>
            <a:endParaRPr lang="en-IN"/>
          </a:p>
        </p:txBody>
      </p:sp>
    </p:spTree>
    <p:extLst>
      <p:ext uri="{BB962C8B-B14F-4D97-AF65-F5344CB8AC3E}">
        <p14:creationId xmlns:p14="http://schemas.microsoft.com/office/powerpoint/2010/main" val="2116062475"/>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98A7ECB0-67D0-4E5D-A579-D150122F5A86}" type="datetimeFigureOut">
              <a:rPr lang="en-IN" smtClean="0"/>
              <a:t>12-06-2024</a:t>
            </a:fld>
            <a:endParaRPr lang="en-IN"/>
          </a:p>
        </p:txBody>
      </p:sp>
      <p:sp>
        <p:nvSpPr>
          <p:cNvPr id="9" name="Footer Placeholder 8"/>
          <p:cNvSpPr>
            <a:spLocks noGrp="1"/>
          </p:cNvSpPr>
          <p:nvPr>
            <p:ph type="ftr" sz="quarter" idx="11"/>
          </p:nvPr>
        </p:nvSpPr>
        <p:spPr/>
        <p:txBody>
          <a:bodyPr/>
          <a:lstStyle/>
          <a:p>
            <a:endParaRPr lang="en-IN"/>
          </a:p>
        </p:txBody>
      </p:sp>
      <p:sp>
        <p:nvSpPr>
          <p:cNvPr id="10" name="Slide Number Placeholder 9"/>
          <p:cNvSpPr>
            <a:spLocks noGrp="1"/>
          </p:cNvSpPr>
          <p:nvPr>
            <p:ph type="sldNum" sz="quarter" idx="12"/>
          </p:nvPr>
        </p:nvSpPr>
        <p:spPr/>
        <p:txBody>
          <a:bodyPr/>
          <a:lstStyle/>
          <a:p>
            <a:fld id="{37029B5A-1A87-4F70-A4BF-D39446E28B95}" type="slidenum">
              <a:rPr lang="en-IN" smtClean="0"/>
              <a:t>‹#›</a:t>
            </a:fld>
            <a:endParaRPr lang="en-IN"/>
          </a:p>
        </p:txBody>
      </p:sp>
    </p:spTree>
    <p:extLst>
      <p:ext uri="{BB962C8B-B14F-4D97-AF65-F5344CB8AC3E}">
        <p14:creationId xmlns:p14="http://schemas.microsoft.com/office/powerpoint/2010/main" val="4206966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98A7ECB0-67D0-4E5D-A579-D150122F5A86}" type="datetimeFigureOut">
              <a:rPr lang="en-IN" smtClean="0"/>
              <a:t>12-06-2024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7029B5A-1A87-4F70-A4BF-D39446E28B95}" type="slidenum">
              <a:rPr lang="en-IN" smtClean="0"/>
              <a:t>‹#›</a:t>
            </a:fld>
            <a:endParaRPr lang="en-IN"/>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7852454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8A7ECB0-67D0-4E5D-A579-D150122F5A86}" type="datetimeFigureOut">
              <a:rPr lang="en-IN" smtClean="0"/>
              <a:t>12-06-2024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7029B5A-1A87-4F70-A4BF-D39446E28B95}" type="slidenum">
              <a:rPr lang="en-IN" smtClean="0"/>
              <a:t>‹#›</a:t>
            </a:fld>
            <a:endParaRPr lang="en-IN"/>
          </a:p>
        </p:txBody>
      </p:sp>
    </p:spTree>
    <p:extLst>
      <p:ext uri="{BB962C8B-B14F-4D97-AF65-F5344CB8AC3E}">
        <p14:creationId xmlns:p14="http://schemas.microsoft.com/office/powerpoint/2010/main" val="40636235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8A7ECB0-67D0-4E5D-A579-D150122F5A86}" type="datetimeFigureOut">
              <a:rPr lang="en-IN" smtClean="0"/>
              <a:t>12-06-2024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7029B5A-1A87-4F70-A4BF-D39446E28B95}" type="slidenum">
              <a:rPr lang="en-IN" smtClean="0"/>
              <a:t>‹#›</a:t>
            </a:fld>
            <a:endParaRPr lang="en-IN"/>
          </a:p>
        </p:txBody>
      </p:sp>
    </p:spTree>
    <p:extLst>
      <p:ext uri="{BB962C8B-B14F-4D97-AF65-F5344CB8AC3E}">
        <p14:creationId xmlns:p14="http://schemas.microsoft.com/office/powerpoint/2010/main" val="35479630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98A7ECB0-67D0-4E5D-A579-D150122F5A86}" type="datetimeFigureOut">
              <a:rPr lang="en-IN" smtClean="0"/>
              <a:t>12-06-2024</a:t>
            </a:fld>
            <a:endParaRPr lang="en-IN"/>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IN"/>
          </a:p>
        </p:txBody>
      </p:sp>
      <p:sp>
        <p:nvSpPr>
          <p:cNvPr id="11" name="Slide Number Placeholder 10"/>
          <p:cNvSpPr>
            <a:spLocks noGrp="1"/>
          </p:cNvSpPr>
          <p:nvPr>
            <p:ph type="sldNum" sz="quarter" idx="12"/>
          </p:nvPr>
        </p:nvSpPr>
        <p:spPr/>
        <p:txBody>
          <a:bodyPr/>
          <a:lstStyle/>
          <a:p>
            <a:fld id="{37029B5A-1A87-4F70-A4BF-D39446E28B95}" type="slidenum">
              <a:rPr lang="en-IN" smtClean="0"/>
              <a:t>‹#›</a:t>
            </a:fld>
            <a:endParaRPr lang="en-IN"/>
          </a:p>
        </p:txBody>
      </p:sp>
    </p:spTree>
    <p:extLst>
      <p:ext uri="{BB962C8B-B14F-4D97-AF65-F5344CB8AC3E}">
        <p14:creationId xmlns:p14="http://schemas.microsoft.com/office/powerpoint/2010/main" val="20400981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98A7ECB0-67D0-4E5D-A579-D150122F5A86}" type="datetimeFigureOut">
              <a:rPr lang="en-IN" smtClean="0"/>
              <a:t>12-06-2024</a:t>
            </a:fld>
            <a:endParaRPr lang="en-IN"/>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IN"/>
          </a:p>
        </p:txBody>
      </p:sp>
      <p:sp>
        <p:nvSpPr>
          <p:cNvPr id="10" name="Slide Number Placeholder 9"/>
          <p:cNvSpPr>
            <a:spLocks noGrp="1"/>
          </p:cNvSpPr>
          <p:nvPr>
            <p:ph type="sldNum" sz="quarter" idx="12"/>
          </p:nvPr>
        </p:nvSpPr>
        <p:spPr/>
        <p:txBody>
          <a:bodyPr/>
          <a:lstStyle/>
          <a:p>
            <a:fld id="{37029B5A-1A87-4F70-A4BF-D39446E28B95}" type="slidenum">
              <a:rPr lang="en-IN" smtClean="0"/>
              <a:t>‹#›</a:t>
            </a:fld>
            <a:endParaRPr lang="en-IN"/>
          </a:p>
        </p:txBody>
      </p:sp>
    </p:spTree>
    <p:extLst>
      <p:ext uri="{BB962C8B-B14F-4D97-AF65-F5344CB8AC3E}">
        <p14:creationId xmlns:p14="http://schemas.microsoft.com/office/powerpoint/2010/main" val="12492986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98A7ECB0-67D0-4E5D-A579-D150122F5A86}" type="datetimeFigureOut">
              <a:rPr lang="en-IN" smtClean="0"/>
              <a:t>12-06-2024</a:t>
            </a:fld>
            <a:endParaRPr lang="en-IN"/>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IN"/>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37029B5A-1A87-4F70-A4BF-D39446E28B95}" type="slidenum">
              <a:rPr lang="en-IN" smtClean="0"/>
              <a:t>‹#›</a:t>
            </a:fld>
            <a:endParaRPr lang="en-IN"/>
          </a:p>
        </p:txBody>
      </p:sp>
    </p:spTree>
    <p:extLst>
      <p:ext uri="{BB962C8B-B14F-4D97-AF65-F5344CB8AC3E}">
        <p14:creationId xmlns:p14="http://schemas.microsoft.com/office/powerpoint/2010/main" val="3947198386"/>
      </p:ext>
    </p:extLst>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Craft alphabet on a black surface">
            <a:extLst>
              <a:ext uri="{FF2B5EF4-FFF2-40B4-BE49-F238E27FC236}">
                <a16:creationId xmlns:a16="http://schemas.microsoft.com/office/drawing/2014/main" id="{8596123A-1AED-6B8B-65BF-B3B772A7C8A6}"/>
              </a:ext>
            </a:extLst>
          </p:cNvPr>
          <p:cNvPicPr>
            <a:picLocks noChangeAspect="1"/>
          </p:cNvPicPr>
          <p:nvPr/>
        </p:nvPicPr>
        <p:blipFill rotWithShape="1">
          <a:blip r:embed="rId2"/>
          <a:srcRect l="15628" r="-1" b="-1"/>
          <a:stretch/>
        </p:blipFill>
        <p:spPr>
          <a:xfrm>
            <a:off x="20" y="10"/>
            <a:ext cx="8668492" cy="6857990"/>
          </a:xfrm>
          <a:prstGeom prst="rect">
            <a:avLst/>
          </a:prstGeom>
        </p:spPr>
      </p:pic>
      <p:sp>
        <p:nvSpPr>
          <p:cNvPr id="2" name="Title 1">
            <a:extLst>
              <a:ext uri="{FF2B5EF4-FFF2-40B4-BE49-F238E27FC236}">
                <a16:creationId xmlns:a16="http://schemas.microsoft.com/office/drawing/2014/main" id="{41AD5B25-04C4-CABA-83AE-74F34977840E}"/>
              </a:ext>
            </a:extLst>
          </p:cNvPr>
          <p:cNvSpPr>
            <a:spLocks noGrp="1"/>
          </p:cNvSpPr>
          <p:nvPr>
            <p:ph type="ctrTitle"/>
          </p:nvPr>
        </p:nvSpPr>
        <p:spPr>
          <a:xfrm>
            <a:off x="8829368" y="1602658"/>
            <a:ext cx="3042591" cy="1484670"/>
          </a:xfrm>
        </p:spPr>
        <p:txBody>
          <a:bodyPr anchor="b">
            <a:noAutofit/>
          </a:bodyPr>
          <a:lstStyle/>
          <a:p>
            <a:pPr algn="r"/>
            <a:r>
              <a:rPr lang="en-IN" sz="2800" b="1" i="0" dirty="0">
                <a:effectLst/>
                <a:latin typeface="Calibri" panose="020F0502020204030204" pitchFamily="34" charset="0"/>
                <a:ea typeface="Calibri" panose="020F0502020204030204" pitchFamily="34" charset="0"/>
                <a:cs typeface="Calibri" panose="020F0502020204030204" pitchFamily="34" charset="0"/>
              </a:rPr>
              <a:t>Analysis of Neural networks</a:t>
            </a:r>
            <a:endParaRPr lang="en-IN" sz="2800" b="1" dirty="0">
              <a:latin typeface="Calibri" panose="020F0502020204030204" pitchFamily="34" charset="0"/>
              <a:ea typeface="Calibri" panose="020F0502020204030204" pitchFamily="34" charset="0"/>
              <a:cs typeface="Calibri" panose="020F0502020204030204" pitchFamily="34" charset="0"/>
            </a:endParaRPr>
          </a:p>
        </p:txBody>
      </p:sp>
      <p:sp>
        <p:nvSpPr>
          <p:cNvPr id="3" name="Subtitle 2">
            <a:extLst>
              <a:ext uri="{FF2B5EF4-FFF2-40B4-BE49-F238E27FC236}">
                <a16:creationId xmlns:a16="http://schemas.microsoft.com/office/drawing/2014/main" id="{3F99F1B6-8A32-E7FD-587A-A0B533D8FC39}"/>
              </a:ext>
            </a:extLst>
          </p:cNvPr>
          <p:cNvSpPr>
            <a:spLocks noGrp="1"/>
          </p:cNvSpPr>
          <p:nvPr>
            <p:ph type="subTitle" idx="1"/>
          </p:nvPr>
        </p:nvSpPr>
        <p:spPr>
          <a:xfrm>
            <a:off x="8668512" y="4872922"/>
            <a:ext cx="3203447" cy="1208141"/>
          </a:xfrm>
        </p:spPr>
        <p:txBody>
          <a:bodyPr>
            <a:normAutofit/>
          </a:bodyPr>
          <a:lstStyle/>
          <a:p>
            <a:pPr algn="r"/>
            <a:r>
              <a:rPr lang="en-US" sz="2000" dirty="0"/>
              <a:t>Manu Vats</a:t>
            </a:r>
          </a:p>
        </p:txBody>
      </p:sp>
      <p:sp>
        <p:nvSpPr>
          <p:cNvPr id="4" name="Title 1">
            <a:extLst>
              <a:ext uri="{FF2B5EF4-FFF2-40B4-BE49-F238E27FC236}">
                <a16:creationId xmlns:a16="http://schemas.microsoft.com/office/drawing/2014/main" id="{2447D026-4B6D-BCD3-569B-BFDD469D6ED7}"/>
              </a:ext>
            </a:extLst>
          </p:cNvPr>
          <p:cNvSpPr txBox="1">
            <a:spLocks/>
          </p:cNvSpPr>
          <p:nvPr/>
        </p:nvSpPr>
        <p:spPr bwMode="blackWhite">
          <a:xfrm>
            <a:off x="8829368" y="3191611"/>
            <a:ext cx="3042591" cy="672466"/>
          </a:xfrm>
          <a:prstGeom prst="rect">
            <a:avLst/>
          </a:prstGeom>
          <a:solidFill>
            <a:srgbClr val="FFFFFF"/>
          </a:solidFill>
          <a:ln w="38100" cap="sq">
            <a:solidFill>
              <a:srgbClr val="404040"/>
            </a:solidFill>
            <a:miter lim="800000"/>
          </a:ln>
        </p:spPr>
        <p:txBody>
          <a:bodyPr vert="horz" lIns="274320" tIns="182880" rIns="274320" bIns="182880" rtlCol="0" anchor="b" anchorCtr="1">
            <a:noAutofit/>
          </a:bodyPr>
          <a:lstStyle>
            <a:lvl1pPr algn="ctr" defTabSz="914400" rtl="0" eaLnBrk="1" latinLnBrk="0" hangingPunct="1">
              <a:lnSpc>
                <a:spcPct val="90000"/>
              </a:lnSpc>
              <a:spcBef>
                <a:spcPct val="0"/>
              </a:spcBef>
              <a:buNone/>
              <a:defRPr sz="3800" kern="1200" cap="all" spc="200" baseline="0">
                <a:solidFill>
                  <a:srgbClr val="262626"/>
                </a:solidFill>
                <a:latin typeface="+mj-lt"/>
                <a:ea typeface="+mj-ea"/>
                <a:cs typeface="+mj-cs"/>
              </a:defRPr>
            </a:lvl1pPr>
          </a:lstStyle>
          <a:p>
            <a:pPr algn="r"/>
            <a:r>
              <a:rPr lang="en-IN" sz="1400" b="1" i="1" dirty="0">
                <a:latin typeface="Calibri" panose="020F0502020204030204" pitchFamily="34" charset="0"/>
                <a:ea typeface="Calibri" panose="020F0502020204030204" pitchFamily="34" charset="0"/>
                <a:cs typeface="Calibri" panose="020F0502020204030204" pitchFamily="34" charset="0"/>
              </a:rPr>
              <a:t>With and without convolutional layers</a:t>
            </a:r>
          </a:p>
        </p:txBody>
      </p:sp>
    </p:spTree>
    <p:extLst>
      <p:ext uri="{BB962C8B-B14F-4D97-AF65-F5344CB8AC3E}">
        <p14:creationId xmlns:p14="http://schemas.microsoft.com/office/powerpoint/2010/main" val="14696077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itle 1">
            <a:extLst>
              <a:ext uri="{FF2B5EF4-FFF2-40B4-BE49-F238E27FC236}">
                <a16:creationId xmlns:a16="http://schemas.microsoft.com/office/drawing/2014/main" id="{545A3B32-5AFF-0154-F6EC-FD9A7C18D4DF}"/>
              </a:ext>
            </a:extLst>
          </p:cNvPr>
          <p:cNvSpPr>
            <a:spLocks noGrp="1"/>
          </p:cNvSpPr>
          <p:nvPr>
            <p:ph type="title"/>
          </p:nvPr>
        </p:nvSpPr>
        <p:spPr>
          <a:xfrm>
            <a:off x="717755" y="509034"/>
            <a:ext cx="2507226" cy="2916546"/>
          </a:xfrm>
          <a:solidFill>
            <a:schemeClr val="tx1">
              <a:lumMod val="75000"/>
              <a:lumOff val="25000"/>
            </a:schemeClr>
          </a:solidFill>
          <a:effectLst>
            <a:softEdge rad="31750"/>
          </a:effectLst>
        </p:spPr>
        <p:txBody>
          <a:bodyPr>
            <a:normAutofit/>
          </a:bodyPr>
          <a:lstStyle/>
          <a:p>
            <a:pPr algn="ctr"/>
            <a:r>
              <a:rPr lang="en-US" sz="1600" b="1" dirty="0">
                <a:solidFill>
                  <a:schemeClr val="bg1"/>
                </a:solidFill>
              </a:rPr>
              <a:t>Convolution + Dense Network (Multi-class Dataset)</a:t>
            </a:r>
            <a:endParaRPr lang="en-IN" sz="1600" b="1" dirty="0">
              <a:solidFill>
                <a:schemeClr val="bg1"/>
              </a:solidFill>
            </a:endParaRPr>
          </a:p>
        </p:txBody>
      </p:sp>
      <p:pic>
        <p:nvPicPr>
          <p:cNvPr id="4" name="Picture 3" descr="Chart, line chart&#10;&#10;Description automatically generated">
            <a:extLst>
              <a:ext uri="{FF2B5EF4-FFF2-40B4-BE49-F238E27FC236}">
                <a16:creationId xmlns:a16="http://schemas.microsoft.com/office/drawing/2014/main" id="{0E9B8BEA-791A-A57D-E838-182D01DB50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40015" y="366679"/>
            <a:ext cx="3914774" cy="3092400"/>
          </a:xfrm>
          <a:prstGeom prst="rect">
            <a:avLst/>
          </a:prstGeom>
        </p:spPr>
      </p:pic>
      <p:pic>
        <p:nvPicPr>
          <p:cNvPr id="7" name="Picture 6" descr="Chart, line chart&#10;&#10;Description automatically generated">
            <a:extLst>
              <a:ext uri="{FF2B5EF4-FFF2-40B4-BE49-F238E27FC236}">
                <a16:creationId xmlns:a16="http://schemas.microsoft.com/office/drawing/2014/main" id="{17D3B350-BE81-8970-7712-E39C80E236D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2817" y="3720547"/>
            <a:ext cx="3742735" cy="2916000"/>
          </a:xfrm>
          <a:prstGeom prst="rect">
            <a:avLst/>
          </a:prstGeom>
        </p:spPr>
      </p:pic>
      <p:pic>
        <p:nvPicPr>
          <p:cNvPr id="10" name="Picture 9" descr="Chart, line chart&#10;&#10;Description automatically generated">
            <a:extLst>
              <a:ext uri="{FF2B5EF4-FFF2-40B4-BE49-F238E27FC236}">
                <a16:creationId xmlns:a16="http://schemas.microsoft.com/office/drawing/2014/main" id="{D9B5A290-405B-35E1-CEA8-5F63E054DEB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52717" y="354420"/>
            <a:ext cx="3914774" cy="3092400"/>
          </a:xfrm>
          <a:prstGeom prst="rect">
            <a:avLst/>
          </a:prstGeom>
        </p:spPr>
      </p:pic>
      <p:pic>
        <p:nvPicPr>
          <p:cNvPr id="13" name="Picture 12" descr="Chart, line chart&#10;&#10;Description automatically generated">
            <a:extLst>
              <a:ext uri="{FF2B5EF4-FFF2-40B4-BE49-F238E27FC236}">
                <a16:creationId xmlns:a16="http://schemas.microsoft.com/office/drawing/2014/main" id="{234BD210-E231-ED52-E93C-04C10685766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05057" y="3730825"/>
            <a:ext cx="3691464" cy="2916000"/>
          </a:xfrm>
          <a:prstGeom prst="rect">
            <a:avLst/>
          </a:prstGeom>
        </p:spPr>
      </p:pic>
      <p:pic>
        <p:nvPicPr>
          <p:cNvPr id="16" name="Picture 15" descr="Chart, line chart&#10;&#10;Description automatically generated">
            <a:extLst>
              <a:ext uri="{FF2B5EF4-FFF2-40B4-BE49-F238E27FC236}">
                <a16:creationId xmlns:a16="http://schemas.microsoft.com/office/drawing/2014/main" id="{FE2D387B-D485-4C9E-B2F0-D57D0AF21FC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176026" y="3730825"/>
            <a:ext cx="3691464" cy="2916000"/>
          </a:xfrm>
          <a:prstGeom prst="rect">
            <a:avLst/>
          </a:prstGeom>
        </p:spPr>
      </p:pic>
    </p:spTree>
    <p:extLst>
      <p:ext uri="{BB962C8B-B14F-4D97-AF65-F5344CB8AC3E}">
        <p14:creationId xmlns:p14="http://schemas.microsoft.com/office/powerpoint/2010/main" val="30078215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988C21-F91A-2C85-F96F-4587820DD921}"/>
              </a:ext>
            </a:extLst>
          </p:cNvPr>
          <p:cNvSpPr>
            <a:spLocks noGrp="1"/>
          </p:cNvSpPr>
          <p:nvPr>
            <p:ph type="title"/>
          </p:nvPr>
        </p:nvSpPr>
        <p:spPr>
          <a:xfrm>
            <a:off x="699713" y="346361"/>
            <a:ext cx="7063721" cy="1159200"/>
          </a:xfrm>
        </p:spPr>
        <p:txBody>
          <a:bodyPr vert="horz" lIns="91440" tIns="45720" rIns="91440" bIns="45720" rtlCol="0" anchor="ctr">
            <a:normAutofit fontScale="90000"/>
          </a:bodyPr>
          <a:lstStyle/>
          <a:p>
            <a:r>
              <a:rPr lang="en-US" sz="4000" kern="1200" dirty="0">
                <a:solidFill>
                  <a:schemeClr val="tx1"/>
                </a:solidFill>
                <a:latin typeface="+mj-lt"/>
                <a:ea typeface="+mj-ea"/>
                <a:cs typeface="+mj-cs"/>
              </a:rPr>
              <a:t>All models’ Test Metrics</a:t>
            </a:r>
          </a:p>
        </p:txBody>
      </p:sp>
      <p:graphicFrame>
        <p:nvGraphicFramePr>
          <p:cNvPr id="4" name="Table 4">
            <a:extLst>
              <a:ext uri="{FF2B5EF4-FFF2-40B4-BE49-F238E27FC236}">
                <a16:creationId xmlns:a16="http://schemas.microsoft.com/office/drawing/2014/main" id="{F40CEB60-CD9B-6558-ADA2-2CF7E1B8A549}"/>
              </a:ext>
            </a:extLst>
          </p:cNvPr>
          <p:cNvGraphicFramePr>
            <a:graphicFrameLocks noGrp="1"/>
          </p:cNvGraphicFramePr>
          <p:nvPr>
            <p:extLst>
              <p:ext uri="{D42A27DB-BD31-4B8C-83A1-F6EECF244321}">
                <p14:modId xmlns:p14="http://schemas.microsoft.com/office/powerpoint/2010/main" val="1286725791"/>
              </p:ext>
            </p:extLst>
          </p:nvPr>
        </p:nvGraphicFramePr>
        <p:xfrm>
          <a:off x="432224" y="1675722"/>
          <a:ext cx="11327551" cy="4734910"/>
        </p:xfrm>
        <a:graphic>
          <a:graphicData uri="http://schemas.openxmlformats.org/drawingml/2006/table">
            <a:tbl>
              <a:tblPr firstRow="1" bandRow="1">
                <a:noFill/>
                <a:tableStyleId>{5C22544A-7EE6-4342-B048-85BDC9FD1C3A}</a:tableStyleId>
              </a:tblPr>
              <a:tblGrid>
                <a:gridCol w="2773092">
                  <a:extLst>
                    <a:ext uri="{9D8B030D-6E8A-4147-A177-3AD203B41FA5}">
                      <a16:colId xmlns:a16="http://schemas.microsoft.com/office/drawing/2014/main" val="3671007556"/>
                    </a:ext>
                  </a:extLst>
                </a:gridCol>
                <a:gridCol w="2261419">
                  <a:extLst>
                    <a:ext uri="{9D8B030D-6E8A-4147-A177-3AD203B41FA5}">
                      <a16:colId xmlns:a16="http://schemas.microsoft.com/office/drawing/2014/main" val="2219642635"/>
                    </a:ext>
                  </a:extLst>
                </a:gridCol>
                <a:gridCol w="1386349">
                  <a:extLst>
                    <a:ext uri="{9D8B030D-6E8A-4147-A177-3AD203B41FA5}">
                      <a16:colId xmlns:a16="http://schemas.microsoft.com/office/drawing/2014/main" val="3075631355"/>
                    </a:ext>
                  </a:extLst>
                </a:gridCol>
                <a:gridCol w="1091381">
                  <a:extLst>
                    <a:ext uri="{9D8B030D-6E8A-4147-A177-3AD203B41FA5}">
                      <a16:colId xmlns:a16="http://schemas.microsoft.com/office/drawing/2014/main" val="3959546283"/>
                    </a:ext>
                  </a:extLst>
                </a:gridCol>
                <a:gridCol w="1170038">
                  <a:extLst>
                    <a:ext uri="{9D8B030D-6E8A-4147-A177-3AD203B41FA5}">
                      <a16:colId xmlns:a16="http://schemas.microsoft.com/office/drawing/2014/main" val="2968379178"/>
                    </a:ext>
                  </a:extLst>
                </a:gridCol>
                <a:gridCol w="1386349">
                  <a:extLst>
                    <a:ext uri="{9D8B030D-6E8A-4147-A177-3AD203B41FA5}">
                      <a16:colId xmlns:a16="http://schemas.microsoft.com/office/drawing/2014/main" val="625677178"/>
                    </a:ext>
                  </a:extLst>
                </a:gridCol>
                <a:gridCol w="1258923">
                  <a:extLst>
                    <a:ext uri="{9D8B030D-6E8A-4147-A177-3AD203B41FA5}">
                      <a16:colId xmlns:a16="http://schemas.microsoft.com/office/drawing/2014/main" val="639725253"/>
                    </a:ext>
                  </a:extLst>
                </a:gridCol>
              </a:tblGrid>
              <a:tr h="949548">
                <a:tc>
                  <a:txBody>
                    <a:bodyPr/>
                    <a:lstStyle/>
                    <a:p>
                      <a:pPr algn="l"/>
                      <a:r>
                        <a:rPr lang="en-US" sz="1700" b="1" dirty="0">
                          <a:solidFill>
                            <a:schemeClr val="tx1">
                              <a:lumMod val="75000"/>
                              <a:lumOff val="25000"/>
                            </a:schemeClr>
                          </a:solidFill>
                        </a:rPr>
                        <a:t>Model</a:t>
                      </a:r>
                      <a:endParaRPr lang="en-IN" sz="1700" b="1" dirty="0">
                        <a:solidFill>
                          <a:schemeClr val="tx1">
                            <a:lumMod val="75000"/>
                            <a:lumOff val="25000"/>
                          </a:schemeClr>
                        </a:solidFill>
                      </a:endParaRPr>
                    </a:p>
                  </a:txBody>
                  <a:tcPr marL="210990" marR="105495" marT="105495" marB="105495">
                    <a:lnL w="12700" cmpd="sng">
                      <a:noFill/>
                      <a:prstDash val="solid"/>
                    </a:lnL>
                    <a:lnR w="12700" cmpd="sng">
                      <a:noFill/>
                      <a:prstDash val="solid"/>
                    </a:lnR>
                    <a:lnT w="12700" cmpd="sng">
                      <a:noFill/>
                      <a:prstDash val="solid"/>
                    </a:lnT>
                    <a:lnB w="9525" cap="flat" cmpd="sng" algn="ctr">
                      <a:solidFill>
                        <a:srgbClr val="D8DCDC"/>
                      </a:solidFill>
                      <a:prstDash val="solid"/>
                    </a:lnB>
                    <a:noFill/>
                  </a:tcPr>
                </a:tc>
                <a:tc>
                  <a:txBody>
                    <a:bodyPr/>
                    <a:lstStyle/>
                    <a:p>
                      <a:pPr algn="l"/>
                      <a:r>
                        <a:rPr lang="en-US" sz="1700" b="1">
                          <a:solidFill>
                            <a:schemeClr val="tx1">
                              <a:lumMod val="75000"/>
                              <a:lumOff val="25000"/>
                            </a:schemeClr>
                          </a:solidFill>
                        </a:rPr>
                        <a:t>Binary/Multi-label</a:t>
                      </a:r>
                      <a:endParaRPr lang="en-IN" sz="1700" b="1">
                        <a:solidFill>
                          <a:schemeClr val="tx1">
                            <a:lumMod val="75000"/>
                            <a:lumOff val="25000"/>
                          </a:schemeClr>
                        </a:solidFill>
                      </a:endParaRPr>
                    </a:p>
                  </a:txBody>
                  <a:tcPr marL="210990" marR="105495" marT="105495" marB="105495">
                    <a:lnL w="12700" cmpd="sng">
                      <a:noFill/>
                      <a:prstDash val="solid"/>
                    </a:lnL>
                    <a:lnR w="12700" cmpd="sng">
                      <a:noFill/>
                      <a:prstDash val="solid"/>
                    </a:lnR>
                    <a:lnT w="12700" cmpd="sng">
                      <a:noFill/>
                      <a:prstDash val="solid"/>
                    </a:lnT>
                    <a:lnB w="9525" cap="flat" cmpd="sng" algn="ctr">
                      <a:solidFill>
                        <a:srgbClr val="D8DCDC"/>
                      </a:solidFill>
                      <a:prstDash val="solid"/>
                    </a:lnB>
                    <a:noFill/>
                  </a:tcPr>
                </a:tc>
                <a:tc>
                  <a:txBody>
                    <a:bodyPr/>
                    <a:lstStyle/>
                    <a:p>
                      <a:pPr algn="l"/>
                      <a:r>
                        <a:rPr lang="en-US" sz="1700" b="1">
                          <a:solidFill>
                            <a:schemeClr val="tx1">
                              <a:lumMod val="75000"/>
                              <a:lumOff val="25000"/>
                            </a:schemeClr>
                          </a:solidFill>
                        </a:rPr>
                        <a:t>Accuracy</a:t>
                      </a:r>
                      <a:endParaRPr lang="en-IN" sz="1700" b="1">
                        <a:solidFill>
                          <a:schemeClr val="tx1">
                            <a:lumMod val="75000"/>
                            <a:lumOff val="25000"/>
                          </a:schemeClr>
                        </a:solidFill>
                      </a:endParaRPr>
                    </a:p>
                  </a:txBody>
                  <a:tcPr marL="210990" marR="105495" marT="105495" marB="105495">
                    <a:lnL w="12700" cmpd="sng">
                      <a:noFill/>
                      <a:prstDash val="solid"/>
                    </a:lnL>
                    <a:lnR w="12700" cmpd="sng">
                      <a:noFill/>
                      <a:prstDash val="solid"/>
                    </a:lnR>
                    <a:lnT w="12700" cmpd="sng">
                      <a:noFill/>
                      <a:prstDash val="solid"/>
                    </a:lnT>
                    <a:lnB w="9525" cap="flat" cmpd="sng" algn="ctr">
                      <a:solidFill>
                        <a:srgbClr val="D8DCDC"/>
                      </a:solidFill>
                      <a:prstDash val="solid"/>
                    </a:lnB>
                    <a:noFill/>
                  </a:tcPr>
                </a:tc>
                <a:tc>
                  <a:txBody>
                    <a:bodyPr/>
                    <a:lstStyle/>
                    <a:p>
                      <a:pPr algn="l"/>
                      <a:r>
                        <a:rPr lang="en-US" sz="1700" b="1" dirty="0">
                          <a:solidFill>
                            <a:schemeClr val="tx1">
                              <a:lumMod val="75000"/>
                              <a:lumOff val="25000"/>
                            </a:schemeClr>
                          </a:solidFill>
                        </a:rPr>
                        <a:t>Loss</a:t>
                      </a:r>
                      <a:endParaRPr lang="en-IN" sz="1700" b="1" dirty="0">
                        <a:solidFill>
                          <a:schemeClr val="tx1">
                            <a:lumMod val="75000"/>
                            <a:lumOff val="25000"/>
                          </a:schemeClr>
                        </a:solidFill>
                      </a:endParaRPr>
                    </a:p>
                  </a:txBody>
                  <a:tcPr marL="210990" marR="105495" marT="105495" marB="105495">
                    <a:lnL w="12700" cmpd="sng">
                      <a:noFill/>
                      <a:prstDash val="solid"/>
                    </a:lnL>
                    <a:lnR w="12700" cmpd="sng">
                      <a:noFill/>
                      <a:prstDash val="solid"/>
                    </a:lnR>
                    <a:lnT w="12700" cmpd="sng">
                      <a:noFill/>
                      <a:prstDash val="solid"/>
                    </a:lnT>
                    <a:lnB w="9525" cap="flat" cmpd="sng" algn="ctr">
                      <a:solidFill>
                        <a:srgbClr val="D8DCDC"/>
                      </a:solidFill>
                      <a:prstDash val="solid"/>
                    </a:lnB>
                    <a:noFill/>
                  </a:tcPr>
                </a:tc>
                <a:tc>
                  <a:txBody>
                    <a:bodyPr/>
                    <a:lstStyle/>
                    <a:p>
                      <a:pPr algn="l"/>
                      <a:r>
                        <a:rPr lang="en-US" sz="1700" b="1">
                          <a:solidFill>
                            <a:schemeClr val="tx1">
                              <a:lumMod val="75000"/>
                              <a:lumOff val="25000"/>
                            </a:schemeClr>
                          </a:solidFill>
                        </a:rPr>
                        <a:t>AUC</a:t>
                      </a:r>
                      <a:endParaRPr lang="en-IN" sz="1700" b="1">
                        <a:solidFill>
                          <a:schemeClr val="tx1">
                            <a:lumMod val="75000"/>
                            <a:lumOff val="25000"/>
                          </a:schemeClr>
                        </a:solidFill>
                      </a:endParaRPr>
                    </a:p>
                  </a:txBody>
                  <a:tcPr marL="210990" marR="105495" marT="105495" marB="105495">
                    <a:lnL w="12700" cmpd="sng">
                      <a:noFill/>
                      <a:prstDash val="solid"/>
                    </a:lnL>
                    <a:lnR w="12700" cmpd="sng">
                      <a:noFill/>
                      <a:prstDash val="solid"/>
                    </a:lnR>
                    <a:lnT w="12700" cmpd="sng">
                      <a:noFill/>
                      <a:prstDash val="solid"/>
                    </a:lnT>
                    <a:lnB w="9525" cap="flat" cmpd="sng" algn="ctr">
                      <a:solidFill>
                        <a:srgbClr val="D8DCDC"/>
                      </a:solidFill>
                      <a:prstDash val="solid"/>
                    </a:lnB>
                    <a:noFill/>
                  </a:tcPr>
                </a:tc>
                <a:tc>
                  <a:txBody>
                    <a:bodyPr/>
                    <a:lstStyle/>
                    <a:p>
                      <a:pPr algn="l"/>
                      <a:r>
                        <a:rPr lang="en-US" sz="1700" b="1" dirty="0">
                          <a:solidFill>
                            <a:schemeClr val="tx1">
                              <a:lumMod val="75000"/>
                              <a:lumOff val="25000"/>
                            </a:schemeClr>
                          </a:solidFill>
                        </a:rPr>
                        <a:t>Precision</a:t>
                      </a:r>
                      <a:endParaRPr lang="en-IN" sz="1700" b="1" dirty="0">
                        <a:solidFill>
                          <a:schemeClr val="tx1">
                            <a:lumMod val="75000"/>
                            <a:lumOff val="25000"/>
                          </a:schemeClr>
                        </a:solidFill>
                      </a:endParaRPr>
                    </a:p>
                  </a:txBody>
                  <a:tcPr marL="210990" marR="105495" marT="105495" marB="105495">
                    <a:lnL w="12700" cmpd="sng">
                      <a:noFill/>
                      <a:prstDash val="solid"/>
                    </a:lnL>
                    <a:lnR w="12700" cmpd="sng">
                      <a:noFill/>
                      <a:prstDash val="solid"/>
                    </a:lnR>
                    <a:lnT w="12700" cmpd="sng">
                      <a:noFill/>
                      <a:prstDash val="solid"/>
                    </a:lnT>
                    <a:lnB w="9525" cap="flat" cmpd="sng" algn="ctr">
                      <a:solidFill>
                        <a:srgbClr val="D8DCDC"/>
                      </a:solidFill>
                      <a:prstDash val="solid"/>
                    </a:lnB>
                    <a:noFill/>
                  </a:tcPr>
                </a:tc>
                <a:tc>
                  <a:txBody>
                    <a:bodyPr/>
                    <a:lstStyle/>
                    <a:p>
                      <a:pPr algn="l"/>
                      <a:r>
                        <a:rPr lang="en-US" sz="1700" b="1">
                          <a:solidFill>
                            <a:schemeClr val="tx1">
                              <a:lumMod val="75000"/>
                              <a:lumOff val="25000"/>
                            </a:schemeClr>
                          </a:solidFill>
                        </a:rPr>
                        <a:t>Recall</a:t>
                      </a:r>
                      <a:endParaRPr lang="en-IN" sz="1700" b="1">
                        <a:solidFill>
                          <a:schemeClr val="tx1">
                            <a:lumMod val="75000"/>
                            <a:lumOff val="25000"/>
                          </a:schemeClr>
                        </a:solidFill>
                      </a:endParaRPr>
                    </a:p>
                  </a:txBody>
                  <a:tcPr marL="210990" marR="105495" marT="105495" marB="105495">
                    <a:lnL w="12700" cmpd="sng">
                      <a:noFill/>
                      <a:prstDash val="solid"/>
                    </a:lnL>
                    <a:lnR w="12700" cmpd="sng">
                      <a:noFill/>
                      <a:prstDash val="solid"/>
                    </a:lnR>
                    <a:lnT w="12700" cmpd="sng">
                      <a:noFill/>
                      <a:prstDash val="solid"/>
                    </a:lnT>
                    <a:lnB w="9525" cap="flat" cmpd="sng" algn="ctr">
                      <a:solidFill>
                        <a:srgbClr val="D8DCDC"/>
                      </a:solidFill>
                      <a:prstDash val="solid"/>
                    </a:lnB>
                    <a:noFill/>
                  </a:tcPr>
                </a:tc>
                <a:extLst>
                  <a:ext uri="{0D108BD9-81ED-4DB2-BD59-A6C34878D82A}">
                    <a16:rowId xmlns:a16="http://schemas.microsoft.com/office/drawing/2014/main" val="3502960828"/>
                  </a:ext>
                </a:extLst>
              </a:tr>
              <a:tr h="628755">
                <a:tc rowSpan="2">
                  <a:txBody>
                    <a:bodyPr/>
                    <a:lstStyle/>
                    <a:p>
                      <a:pPr algn="l"/>
                      <a:r>
                        <a:rPr lang="en-US" sz="1700" dirty="0">
                          <a:solidFill>
                            <a:schemeClr val="tx1">
                              <a:lumMod val="75000"/>
                              <a:lumOff val="25000"/>
                            </a:schemeClr>
                          </a:solidFill>
                        </a:rPr>
                        <a:t>Original</a:t>
                      </a:r>
                      <a:endParaRPr lang="en-IN" sz="1700" dirty="0">
                        <a:solidFill>
                          <a:schemeClr val="tx1">
                            <a:lumMod val="75000"/>
                            <a:lumOff val="25000"/>
                          </a:schemeClr>
                        </a:solidFill>
                      </a:endParaRPr>
                    </a:p>
                  </a:txBody>
                  <a:tcPr marL="210990" marR="105495" marT="105495" marB="105495">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noFill/>
                      <a:prstDash val="solid"/>
                    </a:lnB>
                    <a:solidFill>
                      <a:srgbClr val="D8DEDC">
                        <a:alpha val="20000"/>
                      </a:srgbClr>
                    </a:solidFill>
                  </a:tcPr>
                </a:tc>
                <a:tc>
                  <a:txBody>
                    <a:bodyPr/>
                    <a:lstStyle/>
                    <a:p>
                      <a:pPr algn="l"/>
                      <a:r>
                        <a:rPr lang="en-US" sz="1700">
                          <a:solidFill>
                            <a:schemeClr val="tx1">
                              <a:lumMod val="75000"/>
                              <a:lumOff val="25000"/>
                            </a:schemeClr>
                          </a:solidFill>
                        </a:rPr>
                        <a:t>Binary</a:t>
                      </a:r>
                      <a:endParaRPr lang="en-IN" sz="1700">
                        <a:solidFill>
                          <a:schemeClr val="tx1">
                            <a:lumMod val="75000"/>
                            <a:lumOff val="25000"/>
                          </a:schemeClr>
                        </a:solidFill>
                      </a:endParaRPr>
                    </a:p>
                  </a:txBody>
                  <a:tcPr marL="210990" marR="105495" marT="105495" marB="105495">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pPr algn="l"/>
                      <a:r>
                        <a:rPr lang="en-IN" sz="1700" b="0" i="0" kern="1200" dirty="0">
                          <a:solidFill>
                            <a:schemeClr val="tx1">
                              <a:lumMod val="75000"/>
                              <a:lumOff val="25000"/>
                            </a:schemeClr>
                          </a:solidFill>
                          <a:effectLst/>
                          <a:latin typeface="+mn-lt"/>
                          <a:ea typeface="+mn-ea"/>
                          <a:cs typeface="+mn-cs"/>
                        </a:rPr>
                        <a:t>0.65</a:t>
                      </a:r>
                      <a:endParaRPr lang="en-IN" sz="1700" dirty="0">
                        <a:solidFill>
                          <a:schemeClr val="tx1">
                            <a:lumMod val="75000"/>
                            <a:lumOff val="25000"/>
                          </a:schemeClr>
                        </a:solidFill>
                      </a:endParaRPr>
                    </a:p>
                  </a:txBody>
                  <a:tcPr marL="210990" marR="105495" marT="105495" marB="105495">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pPr algn="l"/>
                      <a:r>
                        <a:rPr lang="en-US" sz="1700" dirty="0">
                          <a:solidFill>
                            <a:schemeClr val="tx1">
                              <a:lumMod val="75000"/>
                              <a:lumOff val="25000"/>
                            </a:schemeClr>
                          </a:solidFill>
                        </a:rPr>
                        <a:t>0.61</a:t>
                      </a:r>
                      <a:endParaRPr lang="en-IN" sz="1700" dirty="0">
                        <a:solidFill>
                          <a:schemeClr val="tx1">
                            <a:lumMod val="75000"/>
                            <a:lumOff val="25000"/>
                          </a:schemeClr>
                        </a:solidFill>
                      </a:endParaRPr>
                    </a:p>
                  </a:txBody>
                  <a:tcPr marL="210990" marR="105495" marT="105495" marB="105495">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pPr algn="l"/>
                      <a:r>
                        <a:rPr lang="en-US" sz="1700" dirty="0">
                          <a:solidFill>
                            <a:schemeClr val="tx1">
                              <a:lumMod val="75000"/>
                              <a:lumOff val="25000"/>
                            </a:schemeClr>
                          </a:solidFill>
                        </a:rPr>
                        <a:t>0.74</a:t>
                      </a:r>
                      <a:endParaRPr lang="en-IN" sz="1700" dirty="0">
                        <a:solidFill>
                          <a:schemeClr val="tx1">
                            <a:lumMod val="75000"/>
                            <a:lumOff val="25000"/>
                          </a:schemeClr>
                        </a:solidFill>
                      </a:endParaRPr>
                    </a:p>
                  </a:txBody>
                  <a:tcPr marL="210990" marR="105495" marT="105495" marB="105495">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pPr algn="l"/>
                      <a:r>
                        <a:rPr lang="en-US" sz="1700" dirty="0">
                          <a:solidFill>
                            <a:schemeClr val="tx1">
                              <a:lumMod val="75000"/>
                              <a:lumOff val="25000"/>
                            </a:schemeClr>
                          </a:solidFill>
                        </a:rPr>
                        <a:t>0.65</a:t>
                      </a:r>
                      <a:endParaRPr lang="en-IN" sz="1700" dirty="0">
                        <a:solidFill>
                          <a:schemeClr val="tx1">
                            <a:lumMod val="75000"/>
                            <a:lumOff val="25000"/>
                          </a:schemeClr>
                        </a:solidFill>
                      </a:endParaRPr>
                    </a:p>
                  </a:txBody>
                  <a:tcPr marL="210990" marR="105495" marT="105495" marB="105495">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pPr algn="l"/>
                      <a:r>
                        <a:rPr lang="en-US" sz="1700" dirty="0">
                          <a:solidFill>
                            <a:schemeClr val="tx1">
                              <a:lumMod val="75000"/>
                              <a:lumOff val="25000"/>
                            </a:schemeClr>
                          </a:solidFill>
                        </a:rPr>
                        <a:t>0.65</a:t>
                      </a:r>
                      <a:endParaRPr lang="en-IN" sz="1700" dirty="0">
                        <a:solidFill>
                          <a:schemeClr val="tx1">
                            <a:lumMod val="75000"/>
                            <a:lumOff val="25000"/>
                          </a:schemeClr>
                        </a:solidFill>
                      </a:endParaRPr>
                    </a:p>
                  </a:txBody>
                  <a:tcPr marL="210990" marR="105495" marT="105495" marB="105495">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extLst>
                  <a:ext uri="{0D108BD9-81ED-4DB2-BD59-A6C34878D82A}">
                    <a16:rowId xmlns:a16="http://schemas.microsoft.com/office/drawing/2014/main" val="3028641119"/>
                  </a:ext>
                </a:extLst>
              </a:tr>
              <a:tr h="628755">
                <a:tc vMerge="1">
                  <a:txBody>
                    <a:bodyPr/>
                    <a:lstStyle/>
                    <a:p>
                      <a:endParaRPr lang="en-IN"/>
                    </a:p>
                  </a:txBody>
                  <a:tcPr/>
                </a:tc>
                <a:tc>
                  <a:txBody>
                    <a:bodyPr/>
                    <a:lstStyle/>
                    <a:p>
                      <a:pPr algn="l"/>
                      <a:r>
                        <a:rPr lang="en-US" sz="1700">
                          <a:solidFill>
                            <a:schemeClr val="tx1">
                              <a:lumMod val="75000"/>
                              <a:lumOff val="25000"/>
                            </a:schemeClr>
                          </a:solidFill>
                        </a:rPr>
                        <a:t>Multi-label</a:t>
                      </a:r>
                      <a:endParaRPr lang="en-IN" sz="1700">
                        <a:solidFill>
                          <a:schemeClr val="tx1">
                            <a:lumMod val="75000"/>
                            <a:lumOff val="25000"/>
                          </a:schemeClr>
                        </a:solidFill>
                      </a:endParaRPr>
                    </a:p>
                  </a:txBody>
                  <a:tcPr marL="210990" marR="105495" marT="105495" marB="105495">
                    <a:lnL w="9525" cap="flat" cmpd="sng" algn="ctr">
                      <a:solidFill>
                        <a:srgbClr val="D8DC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tc>
                  <a:txBody>
                    <a:bodyPr/>
                    <a:lstStyle/>
                    <a:p>
                      <a:pPr algn="l"/>
                      <a:r>
                        <a:rPr lang="en-US" sz="1700" dirty="0">
                          <a:solidFill>
                            <a:schemeClr val="tx1">
                              <a:lumMod val="75000"/>
                              <a:lumOff val="25000"/>
                            </a:schemeClr>
                          </a:solidFill>
                        </a:rPr>
                        <a:t>0.70</a:t>
                      </a:r>
                      <a:endParaRPr lang="en-IN" sz="1700" dirty="0">
                        <a:solidFill>
                          <a:schemeClr val="tx1">
                            <a:lumMod val="75000"/>
                            <a:lumOff val="25000"/>
                          </a:schemeClr>
                        </a:solidFill>
                      </a:endParaRPr>
                    </a:p>
                  </a:txBody>
                  <a:tcPr marL="210990" marR="105495" marT="105495" marB="105495">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tc>
                  <a:txBody>
                    <a:bodyPr/>
                    <a:lstStyle/>
                    <a:p>
                      <a:pPr algn="l"/>
                      <a:r>
                        <a:rPr lang="en-US" sz="1700" dirty="0">
                          <a:solidFill>
                            <a:schemeClr val="tx1">
                              <a:lumMod val="75000"/>
                              <a:lumOff val="25000"/>
                            </a:schemeClr>
                          </a:solidFill>
                        </a:rPr>
                        <a:t>0.91</a:t>
                      </a:r>
                      <a:endParaRPr lang="en-IN" sz="1700" dirty="0">
                        <a:solidFill>
                          <a:schemeClr val="tx1">
                            <a:lumMod val="75000"/>
                            <a:lumOff val="25000"/>
                          </a:schemeClr>
                        </a:solidFill>
                      </a:endParaRPr>
                    </a:p>
                  </a:txBody>
                  <a:tcPr marL="210990" marR="105495" marT="105495" marB="105495">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tc>
                  <a:txBody>
                    <a:bodyPr/>
                    <a:lstStyle/>
                    <a:p>
                      <a:pPr algn="l"/>
                      <a:r>
                        <a:rPr lang="en-US" sz="1700" dirty="0">
                          <a:solidFill>
                            <a:schemeClr val="tx1">
                              <a:lumMod val="75000"/>
                              <a:lumOff val="25000"/>
                            </a:schemeClr>
                          </a:solidFill>
                        </a:rPr>
                        <a:t>0.95</a:t>
                      </a:r>
                      <a:endParaRPr lang="en-IN" sz="1700" dirty="0">
                        <a:solidFill>
                          <a:schemeClr val="tx1">
                            <a:lumMod val="75000"/>
                            <a:lumOff val="25000"/>
                          </a:schemeClr>
                        </a:solidFill>
                      </a:endParaRPr>
                    </a:p>
                  </a:txBody>
                  <a:tcPr marL="210990" marR="105495" marT="105495" marB="105495">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tc>
                  <a:txBody>
                    <a:bodyPr/>
                    <a:lstStyle/>
                    <a:p>
                      <a:pPr algn="l"/>
                      <a:r>
                        <a:rPr lang="en-US" sz="1700" dirty="0">
                          <a:solidFill>
                            <a:schemeClr val="tx1">
                              <a:lumMod val="75000"/>
                              <a:lumOff val="25000"/>
                            </a:schemeClr>
                          </a:solidFill>
                        </a:rPr>
                        <a:t>0.88</a:t>
                      </a:r>
                      <a:endParaRPr lang="en-IN" sz="1700" dirty="0">
                        <a:solidFill>
                          <a:schemeClr val="tx1">
                            <a:lumMod val="75000"/>
                            <a:lumOff val="25000"/>
                          </a:schemeClr>
                        </a:solidFill>
                      </a:endParaRPr>
                    </a:p>
                  </a:txBody>
                  <a:tcPr marL="210990" marR="105495" marT="105495" marB="105495">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tc>
                  <a:txBody>
                    <a:bodyPr/>
                    <a:lstStyle/>
                    <a:p>
                      <a:pPr algn="l"/>
                      <a:r>
                        <a:rPr lang="en-US" sz="1700" dirty="0">
                          <a:solidFill>
                            <a:schemeClr val="tx1">
                              <a:lumMod val="75000"/>
                              <a:lumOff val="25000"/>
                            </a:schemeClr>
                          </a:solidFill>
                        </a:rPr>
                        <a:t>0.48</a:t>
                      </a:r>
                      <a:endParaRPr lang="en-IN" sz="1700" dirty="0">
                        <a:solidFill>
                          <a:schemeClr val="tx1">
                            <a:lumMod val="75000"/>
                            <a:lumOff val="25000"/>
                          </a:schemeClr>
                        </a:solidFill>
                      </a:endParaRPr>
                    </a:p>
                  </a:txBody>
                  <a:tcPr marL="210990" marR="105495" marT="105495" marB="105495">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extLst>
                  <a:ext uri="{0D108BD9-81ED-4DB2-BD59-A6C34878D82A}">
                    <a16:rowId xmlns:a16="http://schemas.microsoft.com/office/drawing/2014/main" val="1778166688"/>
                  </a:ext>
                </a:extLst>
              </a:tr>
              <a:tr h="628755">
                <a:tc rowSpan="2">
                  <a:txBody>
                    <a:bodyPr/>
                    <a:lstStyle/>
                    <a:p>
                      <a:pPr algn="l"/>
                      <a:r>
                        <a:rPr lang="en-US" sz="1700" dirty="0">
                          <a:solidFill>
                            <a:schemeClr val="tx1">
                              <a:lumMod val="75000"/>
                              <a:lumOff val="25000"/>
                            </a:schemeClr>
                          </a:solidFill>
                        </a:rPr>
                        <a:t>Dense Networks</a:t>
                      </a:r>
                      <a:endParaRPr lang="en-IN" sz="1700" dirty="0">
                        <a:solidFill>
                          <a:schemeClr val="tx1">
                            <a:lumMod val="75000"/>
                            <a:lumOff val="25000"/>
                          </a:schemeClr>
                        </a:solidFill>
                      </a:endParaRPr>
                    </a:p>
                  </a:txBody>
                  <a:tcPr marL="210990" marR="105495" marT="105495" marB="105495">
                    <a:lnL w="9525" cap="flat" cmpd="sng" algn="ctr">
                      <a:solidFill>
                        <a:srgbClr val="D8DCDC"/>
                      </a:solidFill>
                      <a:prstDash val="solid"/>
                    </a:lnL>
                    <a:lnR w="9525" cap="flat" cmpd="sng" algn="ctr">
                      <a:solidFill>
                        <a:srgbClr val="D8DCDC"/>
                      </a:solidFill>
                      <a:prstDash val="solid"/>
                    </a:lnR>
                    <a:lnT w="9525" cap="flat" cmpd="sng" algn="ctr">
                      <a:noFill/>
                      <a:prstDash val="solid"/>
                    </a:lnT>
                    <a:lnB w="9525" cap="flat" cmpd="sng" algn="ctr">
                      <a:noFill/>
                      <a:prstDash val="solid"/>
                    </a:lnB>
                    <a:solidFill>
                      <a:srgbClr val="D8DEDC">
                        <a:alpha val="20000"/>
                      </a:srgbClr>
                    </a:solidFill>
                  </a:tcPr>
                </a:tc>
                <a:tc>
                  <a:txBody>
                    <a:bodyPr/>
                    <a:lstStyle/>
                    <a:p>
                      <a:pPr algn="l"/>
                      <a:r>
                        <a:rPr lang="en-US" sz="1700">
                          <a:solidFill>
                            <a:schemeClr val="tx1">
                              <a:lumMod val="75000"/>
                              <a:lumOff val="25000"/>
                            </a:schemeClr>
                          </a:solidFill>
                        </a:rPr>
                        <a:t>Binary</a:t>
                      </a:r>
                      <a:endParaRPr lang="en-IN" sz="1700">
                        <a:solidFill>
                          <a:schemeClr val="tx1">
                            <a:lumMod val="75000"/>
                            <a:lumOff val="25000"/>
                          </a:schemeClr>
                        </a:solidFill>
                      </a:endParaRPr>
                    </a:p>
                  </a:txBody>
                  <a:tcPr marL="210990" marR="105495" marT="105495" marB="105495">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pPr algn="l"/>
                      <a:r>
                        <a:rPr lang="en-US" sz="1700" dirty="0">
                          <a:solidFill>
                            <a:schemeClr val="tx1">
                              <a:lumMod val="75000"/>
                              <a:lumOff val="25000"/>
                            </a:schemeClr>
                          </a:solidFill>
                        </a:rPr>
                        <a:t>0.63</a:t>
                      </a:r>
                      <a:endParaRPr lang="en-IN" sz="1700" dirty="0">
                        <a:solidFill>
                          <a:schemeClr val="tx1">
                            <a:lumMod val="75000"/>
                            <a:lumOff val="25000"/>
                          </a:schemeClr>
                        </a:solidFill>
                      </a:endParaRPr>
                    </a:p>
                  </a:txBody>
                  <a:tcPr marL="210990" marR="105495" marT="105495" marB="105495">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pPr algn="l"/>
                      <a:r>
                        <a:rPr lang="en-US" sz="1700" dirty="0">
                          <a:solidFill>
                            <a:schemeClr val="tx1">
                              <a:lumMod val="75000"/>
                              <a:lumOff val="25000"/>
                            </a:schemeClr>
                          </a:solidFill>
                        </a:rPr>
                        <a:t>0.65</a:t>
                      </a:r>
                      <a:endParaRPr lang="en-IN" sz="1700" dirty="0">
                        <a:solidFill>
                          <a:schemeClr val="tx1">
                            <a:lumMod val="75000"/>
                            <a:lumOff val="25000"/>
                          </a:schemeClr>
                        </a:solidFill>
                      </a:endParaRPr>
                    </a:p>
                  </a:txBody>
                  <a:tcPr marL="210990" marR="105495" marT="105495" marB="105495">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pPr algn="l"/>
                      <a:r>
                        <a:rPr lang="en-US" sz="1700" dirty="0">
                          <a:solidFill>
                            <a:schemeClr val="tx1">
                              <a:lumMod val="75000"/>
                              <a:lumOff val="25000"/>
                            </a:schemeClr>
                          </a:solidFill>
                        </a:rPr>
                        <a:t>0.77</a:t>
                      </a:r>
                      <a:endParaRPr lang="en-IN" sz="1700" dirty="0">
                        <a:solidFill>
                          <a:schemeClr val="tx1">
                            <a:lumMod val="75000"/>
                            <a:lumOff val="25000"/>
                          </a:schemeClr>
                        </a:solidFill>
                      </a:endParaRPr>
                    </a:p>
                  </a:txBody>
                  <a:tcPr marL="210990" marR="105495" marT="105495" marB="105495">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pPr algn="l"/>
                      <a:r>
                        <a:rPr lang="en-US" sz="1700" dirty="0">
                          <a:solidFill>
                            <a:schemeClr val="tx1">
                              <a:lumMod val="75000"/>
                              <a:lumOff val="25000"/>
                            </a:schemeClr>
                          </a:solidFill>
                        </a:rPr>
                        <a:t>0.63</a:t>
                      </a:r>
                      <a:endParaRPr lang="en-IN" sz="1700" dirty="0">
                        <a:solidFill>
                          <a:schemeClr val="tx1">
                            <a:lumMod val="75000"/>
                            <a:lumOff val="25000"/>
                          </a:schemeClr>
                        </a:solidFill>
                      </a:endParaRPr>
                    </a:p>
                  </a:txBody>
                  <a:tcPr marL="210990" marR="105495" marT="105495" marB="105495">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pPr algn="l"/>
                      <a:r>
                        <a:rPr lang="en-US" sz="1700">
                          <a:solidFill>
                            <a:schemeClr val="tx1">
                              <a:lumMod val="75000"/>
                              <a:lumOff val="25000"/>
                            </a:schemeClr>
                          </a:solidFill>
                        </a:rPr>
                        <a:t>0.63</a:t>
                      </a:r>
                      <a:endParaRPr lang="en-IN" sz="1700">
                        <a:solidFill>
                          <a:schemeClr val="tx1">
                            <a:lumMod val="75000"/>
                            <a:lumOff val="25000"/>
                          </a:schemeClr>
                        </a:solidFill>
                      </a:endParaRPr>
                    </a:p>
                  </a:txBody>
                  <a:tcPr marL="210990" marR="105495" marT="105495" marB="105495">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extLst>
                  <a:ext uri="{0D108BD9-81ED-4DB2-BD59-A6C34878D82A}">
                    <a16:rowId xmlns:a16="http://schemas.microsoft.com/office/drawing/2014/main" val="4236140233"/>
                  </a:ext>
                </a:extLst>
              </a:tr>
              <a:tr h="628755">
                <a:tc vMerge="1">
                  <a:txBody>
                    <a:bodyPr/>
                    <a:lstStyle/>
                    <a:p>
                      <a:endParaRPr lang="en-IN"/>
                    </a:p>
                  </a:txBody>
                  <a:tcPr/>
                </a:tc>
                <a:tc>
                  <a:txBody>
                    <a:bodyPr/>
                    <a:lstStyle/>
                    <a:p>
                      <a:pPr algn="l"/>
                      <a:r>
                        <a:rPr lang="en-US" sz="1700">
                          <a:solidFill>
                            <a:schemeClr val="tx1">
                              <a:lumMod val="75000"/>
                              <a:lumOff val="25000"/>
                            </a:schemeClr>
                          </a:solidFill>
                        </a:rPr>
                        <a:t>Multi-label</a:t>
                      </a:r>
                      <a:endParaRPr lang="en-IN" sz="1700">
                        <a:solidFill>
                          <a:schemeClr val="tx1">
                            <a:lumMod val="75000"/>
                            <a:lumOff val="25000"/>
                          </a:schemeClr>
                        </a:solidFill>
                      </a:endParaRPr>
                    </a:p>
                  </a:txBody>
                  <a:tcPr marL="210990" marR="105495" marT="105495" marB="105495">
                    <a:lnL w="9525" cap="flat" cmpd="sng" algn="ctr">
                      <a:solidFill>
                        <a:srgbClr val="D8DC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tc>
                  <a:txBody>
                    <a:bodyPr/>
                    <a:lstStyle/>
                    <a:p>
                      <a:pPr algn="l"/>
                      <a:r>
                        <a:rPr lang="en-US" sz="1700" dirty="0">
                          <a:solidFill>
                            <a:schemeClr val="tx1">
                              <a:lumMod val="75000"/>
                              <a:lumOff val="25000"/>
                            </a:schemeClr>
                          </a:solidFill>
                        </a:rPr>
                        <a:t>0.33</a:t>
                      </a:r>
                      <a:endParaRPr lang="en-IN" sz="1700" dirty="0">
                        <a:solidFill>
                          <a:schemeClr val="tx1">
                            <a:lumMod val="75000"/>
                            <a:lumOff val="25000"/>
                          </a:schemeClr>
                        </a:solidFill>
                      </a:endParaRPr>
                    </a:p>
                  </a:txBody>
                  <a:tcPr marL="210990" marR="105495" marT="105495" marB="105495">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round/>
                      <a:headEnd type="none" w="med" len="med"/>
                      <a:tailEnd type="none" w="med" len="med"/>
                    </a:lnB>
                    <a:noFill/>
                  </a:tcPr>
                </a:tc>
                <a:tc>
                  <a:txBody>
                    <a:bodyPr/>
                    <a:lstStyle/>
                    <a:p>
                      <a:pPr algn="l"/>
                      <a:r>
                        <a:rPr lang="en-US" sz="1700" dirty="0">
                          <a:solidFill>
                            <a:schemeClr val="tx1">
                              <a:lumMod val="75000"/>
                              <a:lumOff val="25000"/>
                            </a:schemeClr>
                          </a:solidFill>
                        </a:rPr>
                        <a:t>1.89</a:t>
                      </a:r>
                      <a:endParaRPr lang="en-IN" sz="1700" dirty="0">
                        <a:solidFill>
                          <a:schemeClr val="tx1">
                            <a:lumMod val="75000"/>
                            <a:lumOff val="25000"/>
                          </a:schemeClr>
                        </a:solidFill>
                      </a:endParaRPr>
                    </a:p>
                  </a:txBody>
                  <a:tcPr marL="210990" marR="105495" marT="105495" marB="105495">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round/>
                      <a:headEnd type="none" w="med" len="med"/>
                      <a:tailEnd type="none" w="med" len="med"/>
                    </a:lnB>
                    <a:noFill/>
                  </a:tcPr>
                </a:tc>
                <a:tc>
                  <a:txBody>
                    <a:bodyPr/>
                    <a:lstStyle/>
                    <a:p>
                      <a:pPr algn="l"/>
                      <a:r>
                        <a:rPr lang="en-US" sz="1700" dirty="0">
                          <a:solidFill>
                            <a:schemeClr val="tx1">
                              <a:lumMod val="75000"/>
                              <a:lumOff val="25000"/>
                            </a:schemeClr>
                          </a:solidFill>
                        </a:rPr>
                        <a:t>0.69</a:t>
                      </a:r>
                      <a:endParaRPr lang="en-IN" sz="1700" dirty="0">
                        <a:solidFill>
                          <a:schemeClr val="tx1">
                            <a:lumMod val="75000"/>
                            <a:lumOff val="25000"/>
                          </a:schemeClr>
                        </a:solidFill>
                      </a:endParaRPr>
                    </a:p>
                  </a:txBody>
                  <a:tcPr marL="210990" marR="105495" marT="105495" marB="105495">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round/>
                      <a:headEnd type="none" w="med" len="med"/>
                      <a:tailEnd type="none" w="med" len="med"/>
                    </a:lnB>
                    <a:noFill/>
                  </a:tcPr>
                </a:tc>
                <a:tc>
                  <a:txBody>
                    <a:bodyPr/>
                    <a:lstStyle/>
                    <a:p>
                      <a:pPr algn="l"/>
                      <a:r>
                        <a:rPr lang="en-US" sz="1700" dirty="0">
                          <a:solidFill>
                            <a:schemeClr val="tx1">
                              <a:lumMod val="75000"/>
                              <a:lumOff val="25000"/>
                            </a:schemeClr>
                          </a:solidFill>
                        </a:rPr>
                        <a:t>0.00</a:t>
                      </a:r>
                      <a:endParaRPr lang="en-IN" sz="1700" dirty="0">
                        <a:solidFill>
                          <a:schemeClr val="tx1">
                            <a:lumMod val="75000"/>
                            <a:lumOff val="25000"/>
                          </a:schemeClr>
                        </a:solidFill>
                      </a:endParaRPr>
                    </a:p>
                  </a:txBody>
                  <a:tcPr marL="210990" marR="105495" marT="105495" marB="105495">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round/>
                      <a:headEnd type="none" w="med" len="med"/>
                      <a:tailEnd type="none" w="med" len="med"/>
                    </a:lnB>
                    <a:noFill/>
                  </a:tcPr>
                </a:tc>
                <a:tc>
                  <a:txBody>
                    <a:bodyPr/>
                    <a:lstStyle/>
                    <a:p>
                      <a:pPr algn="l"/>
                      <a:r>
                        <a:rPr lang="en-US" sz="1700">
                          <a:solidFill>
                            <a:schemeClr val="tx1">
                              <a:lumMod val="75000"/>
                              <a:lumOff val="25000"/>
                            </a:schemeClr>
                          </a:solidFill>
                        </a:rPr>
                        <a:t>0.00</a:t>
                      </a:r>
                      <a:endParaRPr lang="en-IN" sz="1700">
                        <a:solidFill>
                          <a:schemeClr val="tx1">
                            <a:lumMod val="75000"/>
                            <a:lumOff val="25000"/>
                          </a:schemeClr>
                        </a:solidFill>
                      </a:endParaRPr>
                    </a:p>
                  </a:txBody>
                  <a:tcPr marL="210990" marR="105495" marT="105495" marB="105495">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round/>
                      <a:headEnd type="none" w="med" len="med"/>
                      <a:tailEnd type="none" w="med" len="med"/>
                    </a:lnB>
                    <a:noFill/>
                  </a:tcPr>
                </a:tc>
                <a:extLst>
                  <a:ext uri="{0D108BD9-81ED-4DB2-BD59-A6C34878D82A}">
                    <a16:rowId xmlns:a16="http://schemas.microsoft.com/office/drawing/2014/main" val="1412604014"/>
                  </a:ext>
                </a:extLst>
              </a:tr>
              <a:tr h="635171">
                <a:tc row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solidFill>
                            <a:schemeClr val="tx1">
                              <a:lumMod val="75000"/>
                              <a:lumOff val="25000"/>
                            </a:schemeClr>
                          </a:solidFill>
                        </a:rPr>
                        <a:t>Convolutional + Dense Network (Augmented Data)</a:t>
                      </a:r>
                      <a:endParaRPr lang="en-IN" sz="1600" dirty="0">
                        <a:solidFill>
                          <a:schemeClr val="tx1">
                            <a:lumMod val="75000"/>
                            <a:lumOff val="25000"/>
                          </a:schemeClr>
                        </a:solidFill>
                      </a:endParaRPr>
                    </a:p>
                    <a:p>
                      <a:endParaRPr lang="en-IN" sz="1800" dirty="0"/>
                    </a:p>
                  </a:txBody>
                  <a:tcPr marL="210990" marR="105495" marT="105495" marB="105495">
                    <a:lnL w="9525" cap="flat" cmpd="sng" algn="ctr">
                      <a:solidFill>
                        <a:srgbClr val="D8DCDC"/>
                      </a:solidFill>
                      <a:prstDash val="solid"/>
                      <a:round/>
                      <a:headEnd type="none" w="med" len="med"/>
                      <a:tailEnd type="none" w="med" len="med"/>
                    </a:lnL>
                    <a:lnR w="9525" cap="flat" cmpd="sng" algn="ctr">
                      <a:solidFill>
                        <a:srgbClr val="D8DCDC"/>
                      </a:solidFill>
                      <a:prstDash val="solid"/>
                      <a:round/>
                      <a:headEnd type="none" w="med" len="med"/>
                      <a:tailEnd type="none" w="med" len="med"/>
                    </a:lnR>
                    <a:lnT w="9525" cap="flat" cmpd="sng" algn="ctr">
                      <a:noFill/>
                      <a:prstDash val="solid"/>
                      <a:round/>
                      <a:headEnd type="none" w="med" len="med"/>
                      <a:tailEnd type="none" w="med" len="med"/>
                    </a:lnT>
                    <a:lnB w="9525" cap="flat" cmpd="sng" algn="ctr">
                      <a:solidFill>
                        <a:srgbClr val="D8DCDC"/>
                      </a:solidFill>
                      <a:prstDash val="solid"/>
                    </a:lnB>
                    <a:solidFill>
                      <a:srgbClr val="D8DEDC">
                        <a:alpha val="20000"/>
                      </a:srgbClr>
                    </a:solidFill>
                  </a:tcPr>
                </a:tc>
                <a:tc>
                  <a:txBody>
                    <a:bodyPr/>
                    <a:lstStyle/>
                    <a:p>
                      <a:pPr algn="l"/>
                      <a:r>
                        <a:rPr lang="en-US" sz="1700" dirty="0">
                          <a:solidFill>
                            <a:schemeClr val="tx1">
                              <a:lumMod val="75000"/>
                              <a:lumOff val="25000"/>
                            </a:schemeClr>
                          </a:solidFill>
                        </a:rPr>
                        <a:t>Binary</a:t>
                      </a:r>
                      <a:endParaRPr lang="en-IN" sz="1700" dirty="0">
                        <a:solidFill>
                          <a:schemeClr val="tx1">
                            <a:lumMod val="75000"/>
                            <a:lumOff val="25000"/>
                          </a:schemeClr>
                        </a:solidFill>
                      </a:endParaRPr>
                    </a:p>
                  </a:txBody>
                  <a:tcPr marL="210990" marR="105495" marT="105495" marB="105495">
                    <a:lnL w="9525" cap="flat" cmpd="sng" algn="ctr">
                      <a:solidFill>
                        <a:srgbClr val="D8DCDC"/>
                      </a:solidFill>
                      <a:prstDash val="solid"/>
                      <a:round/>
                      <a:headEnd type="none" w="med" len="med"/>
                      <a:tailEnd type="none" w="med" len="med"/>
                    </a:lnL>
                    <a:lnR w="9525" cap="flat" cmpd="sng" algn="ctr">
                      <a:solidFill>
                        <a:srgbClr val="D8DEDC"/>
                      </a:solidFill>
                      <a:prstDash val="solid"/>
                      <a:round/>
                      <a:headEnd type="none" w="med" len="med"/>
                      <a:tailEnd type="none" w="med" len="med"/>
                    </a:lnR>
                    <a:lnT w="9525" cap="flat" cmpd="sng" algn="ctr">
                      <a:solidFill>
                        <a:srgbClr val="D8DCDC"/>
                      </a:solidFill>
                      <a:prstDash val="solid"/>
                      <a:round/>
                      <a:headEnd type="none" w="med" len="med"/>
                      <a:tailEnd type="none" w="med" len="med"/>
                    </a:lnT>
                    <a:lnB w="9525" cap="flat" cmpd="sng" algn="ctr">
                      <a:solidFill>
                        <a:srgbClr val="D8DCDC"/>
                      </a:solidFill>
                      <a:prstDash val="solid"/>
                      <a:round/>
                      <a:headEnd type="none" w="med" len="med"/>
                      <a:tailEnd type="none" w="med" len="med"/>
                    </a:lnB>
                    <a:noFill/>
                  </a:tcPr>
                </a:tc>
                <a:tc>
                  <a:txBody>
                    <a:bodyPr/>
                    <a:lstStyle/>
                    <a:p>
                      <a:pPr algn="l"/>
                      <a:r>
                        <a:rPr lang="en-US" sz="1700" dirty="0">
                          <a:solidFill>
                            <a:schemeClr val="tx1">
                              <a:lumMod val="75000"/>
                              <a:lumOff val="25000"/>
                            </a:schemeClr>
                          </a:solidFill>
                        </a:rPr>
                        <a:t>0.78</a:t>
                      </a:r>
                      <a:endParaRPr lang="en-IN" sz="1700" dirty="0">
                        <a:solidFill>
                          <a:schemeClr val="tx1">
                            <a:lumMod val="75000"/>
                            <a:lumOff val="25000"/>
                          </a:schemeClr>
                        </a:solidFill>
                      </a:endParaRPr>
                    </a:p>
                  </a:txBody>
                  <a:tcPr marL="210990" marR="105495" marT="105495" marB="105495">
                    <a:lnL w="9525" cap="flat" cmpd="sng" algn="ctr">
                      <a:solidFill>
                        <a:srgbClr val="D8DEDC"/>
                      </a:solidFill>
                      <a:prstDash val="solid"/>
                      <a:round/>
                      <a:headEnd type="none" w="med" len="med"/>
                      <a:tailEnd type="none" w="med" len="med"/>
                    </a:lnL>
                    <a:lnR w="9525" cap="flat" cmpd="sng" algn="ctr">
                      <a:solidFill>
                        <a:srgbClr val="D8DEDC"/>
                      </a:solidFill>
                      <a:prstDash val="solid"/>
                      <a:round/>
                      <a:headEnd type="none" w="med" len="med"/>
                      <a:tailEnd type="none" w="med" len="med"/>
                    </a:lnR>
                    <a:lnT w="9525" cap="flat" cmpd="sng" algn="ctr">
                      <a:solidFill>
                        <a:srgbClr val="D8DCDC"/>
                      </a:solidFill>
                      <a:prstDash val="solid"/>
                      <a:round/>
                      <a:headEnd type="none" w="med" len="med"/>
                      <a:tailEnd type="none" w="med" len="med"/>
                    </a:lnT>
                    <a:lnB w="9525" cap="flat" cmpd="sng" algn="ctr">
                      <a:solidFill>
                        <a:srgbClr val="D8DCDC"/>
                      </a:solidFill>
                      <a:prstDash val="solid"/>
                      <a:round/>
                      <a:headEnd type="none" w="med" len="med"/>
                      <a:tailEnd type="none" w="med" len="med"/>
                    </a:lnB>
                    <a:noFill/>
                  </a:tcPr>
                </a:tc>
                <a:tc>
                  <a:txBody>
                    <a:bodyPr/>
                    <a:lstStyle/>
                    <a:p>
                      <a:pPr algn="l"/>
                      <a:r>
                        <a:rPr lang="en-US" sz="1700" dirty="0">
                          <a:solidFill>
                            <a:schemeClr val="tx1">
                              <a:lumMod val="75000"/>
                              <a:lumOff val="25000"/>
                            </a:schemeClr>
                          </a:solidFill>
                        </a:rPr>
                        <a:t>0.50</a:t>
                      </a:r>
                      <a:endParaRPr lang="en-IN" sz="1700" dirty="0">
                        <a:solidFill>
                          <a:schemeClr val="tx1">
                            <a:lumMod val="75000"/>
                            <a:lumOff val="25000"/>
                          </a:schemeClr>
                        </a:solidFill>
                      </a:endParaRPr>
                    </a:p>
                  </a:txBody>
                  <a:tcPr marL="210990" marR="105495" marT="105495" marB="105495">
                    <a:lnL w="9525" cap="flat" cmpd="sng" algn="ctr">
                      <a:solidFill>
                        <a:srgbClr val="D8DEDC"/>
                      </a:solidFill>
                      <a:prstDash val="solid"/>
                      <a:round/>
                      <a:headEnd type="none" w="med" len="med"/>
                      <a:tailEnd type="none" w="med" len="med"/>
                    </a:lnL>
                    <a:lnR w="9525" cap="flat" cmpd="sng" algn="ctr">
                      <a:solidFill>
                        <a:srgbClr val="D8DEDC"/>
                      </a:solidFill>
                      <a:prstDash val="solid"/>
                      <a:round/>
                      <a:headEnd type="none" w="med" len="med"/>
                      <a:tailEnd type="none" w="med" len="med"/>
                    </a:lnR>
                    <a:lnT w="9525" cap="flat" cmpd="sng" algn="ctr">
                      <a:solidFill>
                        <a:srgbClr val="D8DCDC"/>
                      </a:solidFill>
                      <a:prstDash val="solid"/>
                      <a:round/>
                      <a:headEnd type="none" w="med" len="med"/>
                      <a:tailEnd type="none" w="med" len="med"/>
                    </a:lnT>
                    <a:lnB w="9525" cap="flat" cmpd="sng" algn="ctr">
                      <a:solidFill>
                        <a:srgbClr val="D8DCDC"/>
                      </a:solidFill>
                      <a:prstDash val="solid"/>
                      <a:round/>
                      <a:headEnd type="none" w="med" len="med"/>
                      <a:tailEnd type="none" w="med" len="med"/>
                    </a:lnB>
                    <a:noFill/>
                  </a:tcPr>
                </a:tc>
                <a:tc>
                  <a:txBody>
                    <a:bodyPr/>
                    <a:lstStyle/>
                    <a:p>
                      <a:pPr algn="l"/>
                      <a:r>
                        <a:rPr lang="en-US" sz="1700" dirty="0">
                          <a:solidFill>
                            <a:schemeClr val="tx1">
                              <a:lumMod val="75000"/>
                              <a:lumOff val="25000"/>
                            </a:schemeClr>
                          </a:solidFill>
                        </a:rPr>
                        <a:t>0.86</a:t>
                      </a:r>
                      <a:endParaRPr lang="en-IN" sz="1700" dirty="0">
                        <a:solidFill>
                          <a:schemeClr val="tx1">
                            <a:lumMod val="75000"/>
                            <a:lumOff val="25000"/>
                          </a:schemeClr>
                        </a:solidFill>
                      </a:endParaRPr>
                    </a:p>
                  </a:txBody>
                  <a:tcPr marL="210990" marR="105495" marT="105495" marB="105495">
                    <a:lnL w="9525" cap="flat" cmpd="sng" algn="ctr">
                      <a:solidFill>
                        <a:srgbClr val="D8DEDC"/>
                      </a:solidFill>
                      <a:prstDash val="solid"/>
                      <a:round/>
                      <a:headEnd type="none" w="med" len="med"/>
                      <a:tailEnd type="none" w="med" len="med"/>
                    </a:lnL>
                    <a:lnR w="9525" cap="flat" cmpd="sng" algn="ctr">
                      <a:solidFill>
                        <a:srgbClr val="D8DEDC"/>
                      </a:solidFill>
                      <a:prstDash val="solid"/>
                      <a:round/>
                      <a:headEnd type="none" w="med" len="med"/>
                      <a:tailEnd type="none" w="med" len="med"/>
                    </a:lnR>
                    <a:lnT w="9525" cap="flat" cmpd="sng" algn="ctr">
                      <a:solidFill>
                        <a:srgbClr val="D8DCDC"/>
                      </a:solidFill>
                      <a:prstDash val="solid"/>
                      <a:round/>
                      <a:headEnd type="none" w="med" len="med"/>
                      <a:tailEnd type="none" w="med" len="med"/>
                    </a:lnT>
                    <a:lnB w="9525" cap="flat" cmpd="sng" algn="ctr">
                      <a:solidFill>
                        <a:srgbClr val="D8DCDC"/>
                      </a:solidFill>
                      <a:prstDash val="solid"/>
                      <a:round/>
                      <a:headEnd type="none" w="med" len="med"/>
                      <a:tailEnd type="none" w="med" len="med"/>
                    </a:lnB>
                    <a:noFill/>
                  </a:tcPr>
                </a:tc>
                <a:tc>
                  <a:txBody>
                    <a:bodyPr/>
                    <a:lstStyle/>
                    <a:p>
                      <a:pPr algn="l"/>
                      <a:r>
                        <a:rPr lang="en-US" sz="1700" dirty="0">
                          <a:solidFill>
                            <a:schemeClr val="tx1">
                              <a:lumMod val="75000"/>
                              <a:lumOff val="25000"/>
                            </a:schemeClr>
                          </a:solidFill>
                        </a:rPr>
                        <a:t>0.78</a:t>
                      </a:r>
                      <a:endParaRPr lang="en-IN" sz="1700" dirty="0">
                        <a:solidFill>
                          <a:schemeClr val="tx1">
                            <a:lumMod val="75000"/>
                            <a:lumOff val="25000"/>
                          </a:schemeClr>
                        </a:solidFill>
                      </a:endParaRPr>
                    </a:p>
                  </a:txBody>
                  <a:tcPr marL="210990" marR="105495" marT="105495" marB="105495">
                    <a:lnL w="9525" cap="flat" cmpd="sng" algn="ctr">
                      <a:solidFill>
                        <a:srgbClr val="D8DEDC"/>
                      </a:solidFill>
                      <a:prstDash val="solid"/>
                      <a:round/>
                      <a:headEnd type="none" w="med" len="med"/>
                      <a:tailEnd type="none" w="med" len="med"/>
                    </a:lnL>
                    <a:lnR w="9525" cap="flat" cmpd="sng" algn="ctr">
                      <a:solidFill>
                        <a:srgbClr val="D8DEDC"/>
                      </a:solidFill>
                      <a:prstDash val="solid"/>
                      <a:round/>
                      <a:headEnd type="none" w="med" len="med"/>
                      <a:tailEnd type="none" w="med" len="med"/>
                    </a:lnR>
                    <a:lnT w="9525" cap="flat" cmpd="sng" algn="ctr">
                      <a:solidFill>
                        <a:srgbClr val="D8DCDC"/>
                      </a:solidFill>
                      <a:prstDash val="solid"/>
                      <a:round/>
                      <a:headEnd type="none" w="med" len="med"/>
                      <a:tailEnd type="none" w="med" len="med"/>
                    </a:lnT>
                    <a:lnB w="9525" cap="flat" cmpd="sng" algn="ctr">
                      <a:solidFill>
                        <a:srgbClr val="D8DCDC"/>
                      </a:solidFill>
                      <a:prstDash val="solid"/>
                      <a:round/>
                      <a:headEnd type="none" w="med" len="med"/>
                      <a:tailEnd type="none" w="med" len="med"/>
                    </a:lnB>
                    <a:noFill/>
                  </a:tcPr>
                </a:tc>
                <a:tc>
                  <a:txBody>
                    <a:bodyPr/>
                    <a:lstStyle/>
                    <a:p>
                      <a:pPr algn="l"/>
                      <a:r>
                        <a:rPr lang="en-US" sz="1700" dirty="0">
                          <a:solidFill>
                            <a:schemeClr val="tx1">
                              <a:lumMod val="75000"/>
                              <a:lumOff val="25000"/>
                            </a:schemeClr>
                          </a:solidFill>
                        </a:rPr>
                        <a:t>0.78</a:t>
                      </a:r>
                      <a:endParaRPr lang="en-IN" sz="1700" dirty="0">
                        <a:solidFill>
                          <a:schemeClr val="tx1">
                            <a:lumMod val="75000"/>
                            <a:lumOff val="25000"/>
                          </a:schemeClr>
                        </a:solidFill>
                      </a:endParaRPr>
                    </a:p>
                  </a:txBody>
                  <a:tcPr marL="210990" marR="105495" marT="105495" marB="105495">
                    <a:lnL w="9525" cap="flat" cmpd="sng" algn="ctr">
                      <a:solidFill>
                        <a:srgbClr val="D8DEDC"/>
                      </a:solidFill>
                      <a:prstDash val="solid"/>
                      <a:round/>
                      <a:headEnd type="none" w="med" len="med"/>
                      <a:tailEnd type="none" w="med" len="med"/>
                    </a:lnL>
                    <a:lnR w="9525" cap="flat" cmpd="sng" algn="ctr">
                      <a:solidFill>
                        <a:srgbClr val="D8DEDC"/>
                      </a:solidFill>
                      <a:prstDash val="solid"/>
                    </a:lnR>
                    <a:lnT w="9525" cap="flat" cmpd="sng" algn="ctr">
                      <a:solidFill>
                        <a:srgbClr val="D8DCDC"/>
                      </a:solidFill>
                      <a:prstDash val="solid"/>
                      <a:round/>
                      <a:headEnd type="none" w="med" len="med"/>
                      <a:tailEnd type="none" w="med" len="med"/>
                    </a:lnT>
                    <a:lnB w="9525" cap="flat" cmpd="sng" algn="ctr">
                      <a:solidFill>
                        <a:srgbClr val="D8DCDC"/>
                      </a:solidFill>
                      <a:prstDash val="solid"/>
                      <a:round/>
                      <a:headEnd type="none" w="med" len="med"/>
                      <a:tailEnd type="none" w="med" len="med"/>
                    </a:lnB>
                    <a:noFill/>
                  </a:tcPr>
                </a:tc>
                <a:extLst>
                  <a:ext uri="{0D108BD9-81ED-4DB2-BD59-A6C34878D82A}">
                    <a16:rowId xmlns:a16="http://schemas.microsoft.com/office/drawing/2014/main" val="2588332676"/>
                  </a:ext>
                </a:extLst>
              </a:tr>
              <a:tr h="635171">
                <a:tc vMerge="1">
                  <a:txBody>
                    <a:bodyPr/>
                    <a:lstStyle/>
                    <a:p>
                      <a:pPr algn="l"/>
                      <a:endParaRPr lang="en-IN" sz="1700" dirty="0">
                        <a:solidFill>
                          <a:schemeClr val="tx1">
                            <a:lumMod val="75000"/>
                            <a:lumOff val="25000"/>
                          </a:schemeClr>
                        </a:solidFill>
                      </a:endParaRPr>
                    </a:p>
                  </a:txBody>
                  <a:tcPr marL="210990" marR="105495" marT="105495" marB="105495">
                    <a:lnL w="9525" cap="flat" cmpd="sng" algn="ctr">
                      <a:solidFill>
                        <a:srgbClr val="D8DCDC"/>
                      </a:solidFill>
                      <a:prstDash val="solid"/>
                      <a:round/>
                      <a:headEnd type="none" w="med" len="med"/>
                      <a:tailEnd type="none" w="med" len="med"/>
                    </a:lnL>
                    <a:lnR w="9525" cap="flat" cmpd="sng" algn="ctr">
                      <a:solidFill>
                        <a:srgbClr val="D8DCDC"/>
                      </a:solidFill>
                      <a:prstDash val="solid"/>
                      <a:round/>
                      <a:headEnd type="none" w="med" len="med"/>
                      <a:tailEnd type="none" w="med" len="med"/>
                    </a:lnR>
                    <a:lnT w="9525" cap="flat" cmpd="sng" algn="ctr">
                      <a:solidFill>
                        <a:srgbClr val="D8DCDC"/>
                      </a:solidFill>
                      <a:prstDash val="solid"/>
                      <a:round/>
                      <a:headEnd type="none" w="med" len="med"/>
                      <a:tailEnd type="none" w="med" len="med"/>
                    </a:lnT>
                    <a:lnB w="9525" cap="flat" cmpd="sng" algn="ctr">
                      <a:solidFill>
                        <a:srgbClr val="D8DCDC"/>
                      </a:solidFill>
                      <a:prstDash val="solid"/>
                    </a:lnB>
                    <a:solidFill>
                      <a:srgbClr val="D8DEDC">
                        <a:alpha val="20000"/>
                      </a:srgbClr>
                    </a:solidFill>
                  </a:tcPr>
                </a:tc>
                <a:tc>
                  <a:txBody>
                    <a:bodyPr/>
                    <a:lstStyle/>
                    <a:p>
                      <a:pPr algn="l"/>
                      <a:r>
                        <a:rPr lang="en-US" sz="1700" dirty="0">
                          <a:solidFill>
                            <a:schemeClr val="tx1">
                              <a:lumMod val="75000"/>
                              <a:lumOff val="25000"/>
                            </a:schemeClr>
                          </a:solidFill>
                        </a:rPr>
                        <a:t>Multi-label</a:t>
                      </a:r>
                      <a:endParaRPr lang="en-IN" sz="1700" dirty="0">
                        <a:solidFill>
                          <a:schemeClr val="tx1">
                            <a:lumMod val="75000"/>
                            <a:lumOff val="25000"/>
                          </a:schemeClr>
                        </a:solidFill>
                      </a:endParaRPr>
                    </a:p>
                  </a:txBody>
                  <a:tcPr marL="210990" marR="105495" marT="105495" marB="105495">
                    <a:lnL w="9525" cap="flat" cmpd="sng" algn="ctr">
                      <a:solidFill>
                        <a:srgbClr val="D8DCDC"/>
                      </a:solidFill>
                      <a:prstDash val="solid"/>
                      <a:round/>
                      <a:headEnd type="none" w="med" len="med"/>
                      <a:tailEnd type="none" w="med" len="med"/>
                    </a:lnL>
                    <a:lnR w="9525" cap="flat" cmpd="sng" algn="ctr">
                      <a:solidFill>
                        <a:srgbClr val="D8DEDC"/>
                      </a:solidFill>
                      <a:prstDash val="solid"/>
                      <a:round/>
                      <a:headEnd type="none" w="med" len="med"/>
                      <a:tailEnd type="none" w="med" len="med"/>
                    </a:lnR>
                    <a:lnT w="9525" cap="flat" cmpd="sng" algn="ctr">
                      <a:solidFill>
                        <a:srgbClr val="D8DCDC"/>
                      </a:solidFill>
                      <a:prstDash val="solid"/>
                    </a:lnT>
                    <a:lnB w="9525" cap="flat" cmpd="sng" algn="ctr">
                      <a:solidFill>
                        <a:srgbClr val="D8DEDC"/>
                      </a:solidFill>
                      <a:prstDash val="solid"/>
                    </a:lnB>
                    <a:noFill/>
                  </a:tcPr>
                </a:tc>
                <a:tc>
                  <a:txBody>
                    <a:bodyPr/>
                    <a:lstStyle/>
                    <a:p>
                      <a:pPr algn="l"/>
                      <a:r>
                        <a:rPr lang="en-US" sz="1700" dirty="0">
                          <a:solidFill>
                            <a:schemeClr val="tx1">
                              <a:lumMod val="75000"/>
                              <a:lumOff val="25000"/>
                            </a:schemeClr>
                          </a:solidFill>
                        </a:rPr>
                        <a:t>0.77</a:t>
                      </a:r>
                      <a:endParaRPr lang="en-IN" sz="1700" dirty="0">
                        <a:solidFill>
                          <a:schemeClr val="tx1">
                            <a:lumMod val="75000"/>
                            <a:lumOff val="25000"/>
                          </a:schemeClr>
                        </a:solidFill>
                      </a:endParaRPr>
                    </a:p>
                  </a:txBody>
                  <a:tcPr marL="210990" marR="105495" marT="105495" marB="105495">
                    <a:lnL w="9525" cap="flat" cmpd="sng" algn="ctr">
                      <a:solidFill>
                        <a:srgbClr val="D8DEDC"/>
                      </a:solidFill>
                      <a:prstDash val="solid"/>
                      <a:round/>
                      <a:headEnd type="none" w="med" len="med"/>
                      <a:tailEnd type="none" w="med" len="med"/>
                    </a:lnL>
                    <a:lnR w="9525" cap="flat" cmpd="sng" algn="ctr">
                      <a:solidFill>
                        <a:srgbClr val="D8DEDC"/>
                      </a:solidFill>
                      <a:prstDash val="solid"/>
                      <a:round/>
                      <a:headEnd type="none" w="med" len="med"/>
                      <a:tailEnd type="none" w="med" len="med"/>
                    </a:lnR>
                    <a:lnT w="9525" cap="flat" cmpd="sng" algn="ctr">
                      <a:solidFill>
                        <a:srgbClr val="D8DCDC"/>
                      </a:solidFill>
                      <a:prstDash val="solid"/>
                    </a:lnT>
                    <a:lnB w="9525" cap="flat" cmpd="sng" algn="ctr">
                      <a:solidFill>
                        <a:srgbClr val="D8DEDC"/>
                      </a:solidFill>
                      <a:prstDash val="solid"/>
                    </a:lnB>
                    <a:noFill/>
                  </a:tcPr>
                </a:tc>
                <a:tc>
                  <a:txBody>
                    <a:bodyPr/>
                    <a:lstStyle/>
                    <a:p>
                      <a:pPr algn="l"/>
                      <a:r>
                        <a:rPr lang="en-US" sz="1700" dirty="0">
                          <a:solidFill>
                            <a:schemeClr val="tx1">
                              <a:lumMod val="75000"/>
                              <a:lumOff val="25000"/>
                            </a:schemeClr>
                          </a:solidFill>
                        </a:rPr>
                        <a:t>0.66</a:t>
                      </a:r>
                      <a:endParaRPr lang="en-IN" sz="1700" dirty="0">
                        <a:solidFill>
                          <a:schemeClr val="tx1">
                            <a:lumMod val="75000"/>
                            <a:lumOff val="25000"/>
                          </a:schemeClr>
                        </a:solidFill>
                      </a:endParaRPr>
                    </a:p>
                  </a:txBody>
                  <a:tcPr marL="210990" marR="105495" marT="105495" marB="105495">
                    <a:lnL w="9525" cap="flat" cmpd="sng" algn="ctr">
                      <a:solidFill>
                        <a:srgbClr val="D8DEDC"/>
                      </a:solidFill>
                      <a:prstDash val="solid"/>
                      <a:round/>
                      <a:headEnd type="none" w="med" len="med"/>
                      <a:tailEnd type="none" w="med" len="med"/>
                    </a:lnL>
                    <a:lnR w="9525" cap="flat" cmpd="sng" algn="ctr">
                      <a:solidFill>
                        <a:srgbClr val="D8DEDC"/>
                      </a:solidFill>
                      <a:prstDash val="solid"/>
                      <a:round/>
                      <a:headEnd type="none" w="med" len="med"/>
                      <a:tailEnd type="none" w="med" len="med"/>
                    </a:lnR>
                    <a:lnT w="9525" cap="flat" cmpd="sng" algn="ctr">
                      <a:solidFill>
                        <a:srgbClr val="D8DCDC"/>
                      </a:solidFill>
                      <a:prstDash val="solid"/>
                    </a:lnT>
                    <a:lnB w="9525" cap="flat" cmpd="sng" algn="ctr">
                      <a:solidFill>
                        <a:srgbClr val="D8DEDC"/>
                      </a:solidFill>
                      <a:prstDash val="solid"/>
                    </a:lnB>
                    <a:noFill/>
                  </a:tcPr>
                </a:tc>
                <a:tc>
                  <a:txBody>
                    <a:bodyPr/>
                    <a:lstStyle/>
                    <a:p>
                      <a:pPr algn="l"/>
                      <a:r>
                        <a:rPr lang="en-US" sz="1700" dirty="0">
                          <a:solidFill>
                            <a:schemeClr val="tx1">
                              <a:lumMod val="75000"/>
                              <a:lumOff val="25000"/>
                            </a:schemeClr>
                          </a:solidFill>
                        </a:rPr>
                        <a:t>0.97</a:t>
                      </a:r>
                      <a:endParaRPr lang="en-IN" sz="1700" dirty="0">
                        <a:solidFill>
                          <a:schemeClr val="tx1">
                            <a:lumMod val="75000"/>
                            <a:lumOff val="25000"/>
                          </a:schemeClr>
                        </a:solidFill>
                      </a:endParaRPr>
                    </a:p>
                  </a:txBody>
                  <a:tcPr marL="210990" marR="105495" marT="105495" marB="105495">
                    <a:lnL w="9525" cap="flat" cmpd="sng" algn="ctr">
                      <a:solidFill>
                        <a:srgbClr val="D8DEDC"/>
                      </a:solidFill>
                      <a:prstDash val="solid"/>
                      <a:round/>
                      <a:headEnd type="none" w="med" len="med"/>
                      <a:tailEnd type="none" w="med" len="med"/>
                    </a:lnL>
                    <a:lnR w="9525" cap="flat" cmpd="sng" algn="ctr">
                      <a:solidFill>
                        <a:srgbClr val="D8DEDC"/>
                      </a:solidFill>
                      <a:prstDash val="solid"/>
                      <a:round/>
                      <a:headEnd type="none" w="med" len="med"/>
                      <a:tailEnd type="none" w="med" len="med"/>
                    </a:lnR>
                    <a:lnT w="9525" cap="flat" cmpd="sng" algn="ctr">
                      <a:solidFill>
                        <a:srgbClr val="D8DCDC"/>
                      </a:solidFill>
                      <a:prstDash val="solid"/>
                    </a:lnT>
                    <a:lnB w="9525" cap="flat" cmpd="sng" algn="ctr">
                      <a:solidFill>
                        <a:srgbClr val="D8DEDC"/>
                      </a:solidFill>
                      <a:prstDash val="solid"/>
                    </a:lnB>
                    <a:noFill/>
                  </a:tcPr>
                </a:tc>
                <a:tc>
                  <a:txBody>
                    <a:bodyPr/>
                    <a:lstStyle/>
                    <a:p>
                      <a:pPr algn="l"/>
                      <a:r>
                        <a:rPr lang="en-US" sz="1700" dirty="0">
                          <a:solidFill>
                            <a:schemeClr val="tx1">
                              <a:lumMod val="75000"/>
                              <a:lumOff val="25000"/>
                            </a:schemeClr>
                          </a:solidFill>
                        </a:rPr>
                        <a:t>0.86</a:t>
                      </a:r>
                      <a:endParaRPr lang="en-IN" sz="1700" dirty="0">
                        <a:solidFill>
                          <a:schemeClr val="tx1">
                            <a:lumMod val="75000"/>
                            <a:lumOff val="25000"/>
                          </a:schemeClr>
                        </a:solidFill>
                      </a:endParaRPr>
                    </a:p>
                  </a:txBody>
                  <a:tcPr marL="210990" marR="105495" marT="105495" marB="105495">
                    <a:lnL w="9525" cap="flat" cmpd="sng" algn="ctr">
                      <a:solidFill>
                        <a:srgbClr val="D8DEDC"/>
                      </a:solidFill>
                      <a:prstDash val="solid"/>
                      <a:round/>
                      <a:headEnd type="none" w="med" len="med"/>
                      <a:tailEnd type="none" w="med" len="med"/>
                    </a:lnL>
                    <a:lnR w="9525" cap="flat" cmpd="sng" algn="ctr">
                      <a:solidFill>
                        <a:srgbClr val="D8DEDC"/>
                      </a:solidFill>
                      <a:prstDash val="solid"/>
                      <a:round/>
                      <a:headEnd type="none" w="med" len="med"/>
                      <a:tailEnd type="none" w="med" len="med"/>
                    </a:lnR>
                    <a:lnT w="9525" cap="flat" cmpd="sng" algn="ctr">
                      <a:solidFill>
                        <a:srgbClr val="D8DCDC"/>
                      </a:solidFill>
                      <a:prstDash val="solid"/>
                    </a:lnT>
                    <a:lnB w="9525" cap="flat" cmpd="sng" algn="ctr">
                      <a:solidFill>
                        <a:srgbClr val="D8DEDC"/>
                      </a:solidFill>
                      <a:prstDash val="solid"/>
                    </a:lnB>
                    <a:noFill/>
                  </a:tcPr>
                </a:tc>
                <a:tc>
                  <a:txBody>
                    <a:bodyPr/>
                    <a:lstStyle/>
                    <a:p>
                      <a:pPr algn="l"/>
                      <a:r>
                        <a:rPr lang="en-US" sz="1700" dirty="0">
                          <a:solidFill>
                            <a:schemeClr val="tx1">
                              <a:lumMod val="75000"/>
                              <a:lumOff val="25000"/>
                            </a:schemeClr>
                          </a:solidFill>
                        </a:rPr>
                        <a:t>0.67</a:t>
                      </a:r>
                      <a:endParaRPr lang="en-IN" sz="1700" dirty="0">
                        <a:solidFill>
                          <a:schemeClr val="tx1">
                            <a:lumMod val="75000"/>
                            <a:lumOff val="25000"/>
                          </a:schemeClr>
                        </a:solidFill>
                      </a:endParaRPr>
                    </a:p>
                  </a:txBody>
                  <a:tcPr marL="210990" marR="105495" marT="105495" marB="105495">
                    <a:lnL w="9525" cap="flat" cmpd="sng" algn="ctr">
                      <a:solidFill>
                        <a:srgbClr val="D8DEDC"/>
                      </a:solidFill>
                      <a:prstDash val="solid"/>
                      <a:round/>
                      <a:headEnd type="none" w="med" len="med"/>
                      <a:tailEnd type="none" w="med" len="med"/>
                    </a:lnL>
                    <a:lnR w="9525" cap="flat" cmpd="sng" algn="ctr">
                      <a:solidFill>
                        <a:srgbClr val="D8DEDC"/>
                      </a:solidFill>
                      <a:prstDash val="solid"/>
                    </a:lnR>
                    <a:lnT w="9525" cap="flat" cmpd="sng" algn="ctr">
                      <a:solidFill>
                        <a:srgbClr val="D8DCDC"/>
                      </a:solidFill>
                      <a:prstDash val="solid"/>
                    </a:lnT>
                    <a:lnB w="9525" cap="flat" cmpd="sng" algn="ctr">
                      <a:solidFill>
                        <a:srgbClr val="D8DEDC"/>
                      </a:solidFill>
                      <a:prstDash val="solid"/>
                    </a:lnB>
                    <a:noFill/>
                  </a:tcPr>
                </a:tc>
                <a:extLst>
                  <a:ext uri="{0D108BD9-81ED-4DB2-BD59-A6C34878D82A}">
                    <a16:rowId xmlns:a16="http://schemas.microsoft.com/office/drawing/2014/main" val="3995805767"/>
                  </a:ext>
                </a:extLst>
              </a:tr>
            </a:tbl>
          </a:graphicData>
        </a:graphic>
      </p:graphicFrame>
    </p:spTree>
    <p:extLst>
      <p:ext uri="{BB962C8B-B14F-4D97-AF65-F5344CB8AC3E}">
        <p14:creationId xmlns:p14="http://schemas.microsoft.com/office/powerpoint/2010/main" val="10796862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1CFD30-16DB-71DD-B924-51875C05EE42}"/>
              </a:ext>
            </a:extLst>
          </p:cNvPr>
          <p:cNvSpPr>
            <a:spLocks noGrp="1"/>
          </p:cNvSpPr>
          <p:nvPr>
            <p:ph type="title"/>
          </p:nvPr>
        </p:nvSpPr>
        <p:spPr>
          <a:xfrm>
            <a:off x="825910" y="964692"/>
            <a:ext cx="10382864" cy="1188720"/>
          </a:xfrm>
        </p:spPr>
        <p:txBody>
          <a:bodyPr/>
          <a:lstStyle/>
          <a:p>
            <a:r>
              <a:rPr lang="en-US" dirty="0"/>
              <a:t>SUMMARY</a:t>
            </a:r>
            <a:endParaRPr lang="en-IN" dirty="0"/>
          </a:p>
        </p:txBody>
      </p:sp>
      <p:sp>
        <p:nvSpPr>
          <p:cNvPr id="3" name="Content Placeholder 2">
            <a:extLst>
              <a:ext uri="{FF2B5EF4-FFF2-40B4-BE49-F238E27FC236}">
                <a16:creationId xmlns:a16="http://schemas.microsoft.com/office/drawing/2014/main" id="{2A5AAE6A-4F1B-FE2D-22EE-BD5B6E6E6674}"/>
              </a:ext>
            </a:extLst>
          </p:cNvPr>
          <p:cNvSpPr>
            <a:spLocks noGrp="1"/>
          </p:cNvSpPr>
          <p:nvPr>
            <p:ph idx="1"/>
          </p:nvPr>
        </p:nvSpPr>
        <p:spPr>
          <a:xfrm>
            <a:off x="825910" y="2477729"/>
            <a:ext cx="10382864" cy="3991897"/>
          </a:xfrm>
        </p:spPr>
        <p:txBody>
          <a:bodyPr>
            <a:normAutofit lnSpcReduction="10000"/>
          </a:bodyPr>
          <a:lstStyle/>
          <a:p>
            <a:r>
              <a:rPr lang="en-US" dirty="0"/>
              <a:t>There is not much of a difference among the different models on a binary dataset. This may be because, the </a:t>
            </a:r>
            <a:r>
              <a:rPr lang="en-US" dirty="0" err="1"/>
              <a:t>PneumoniaMNIST</a:t>
            </a:r>
            <a:r>
              <a:rPr lang="en-US" dirty="0"/>
              <a:t> dataset has only two classes and enough samples that are representative of the problem space. </a:t>
            </a:r>
          </a:p>
          <a:p>
            <a:r>
              <a:rPr lang="en-US" dirty="0"/>
              <a:t>But that difference is quite significant in case of multi-class dataset. It can be observed that Convolution networks perform much better than Dense networks. This is because Dense networks work on all the features of an image which include a lot of the redundant features. But convolution networks work on essential features which enhances model performance.</a:t>
            </a:r>
          </a:p>
          <a:p>
            <a:r>
              <a:rPr lang="en-US" dirty="0"/>
              <a:t>The 3</a:t>
            </a:r>
            <a:r>
              <a:rPr lang="en-US" baseline="30000" dirty="0"/>
              <a:t>rd</a:t>
            </a:r>
            <a:r>
              <a:rPr lang="en-US" dirty="0"/>
              <a:t> model seems the best based on the metrics. The reason being the feature maps go deeper in the 2</a:t>
            </a:r>
            <a:r>
              <a:rPr lang="en-US" baseline="30000" dirty="0"/>
              <a:t>nd</a:t>
            </a:r>
            <a:r>
              <a:rPr lang="en-US" dirty="0"/>
              <a:t> convolution layer whereas the original model has same depth in its convolution layers.  Also 3</a:t>
            </a:r>
            <a:r>
              <a:rPr lang="en-US" baseline="30000" dirty="0"/>
              <a:t>rd</a:t>
            </a:r>
            <a:r>
              <a:rPr lang="en-US" dirty="0"/>
              <a:t> model has one extra dense layer as compared to the original model which increases the number of parameters in the model and enhances the performance.</a:t>
            </a:r>
          </a:p>
          <a:p>
            <a:r>
              <a:rPr lang="en-US" dirty="0"/>
              <a:t>It should also be noted that data augmentation plays a big role in the model performance. The augmented data should not be much </a:t>
            </a:r>
            <a:r>
              <a:rPr lang="en-US"/>
              <a:t>different from the </a:t>
            </a:r>
            <a:r>
              <a:rPr lang="en-US" dirty="0"/>
              <a:t>original data as otherwise the augmented images only add noise to the model and significantly reduce the model performance.</a:t>
            </a:r>
          </a:p>
        </p:txBody>
      </p:sp>
    </p:spTree>
    <p:extLst>
      <p:ext uri="{BB962C8B-B14F-4D97-AF65-F5344CB8AC3E}">
        <p14:creationId xmlns:p14="http://schemas.microsoft.com/office/powerpoint/2010/main" val="24620838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1CFD30-16DB-71DD-B924-51875C05EE42}"/>
              </a:ext>
            </a:extLst>
          </p:cNvPr>
          <p:cNvSpPr>
            <a:spLocks noGrp="1"/>
          </p:cNvSpPr>
          <p:nvPr>
            <p:ph type="title"/>
          </p:nvPr>
        </p:nvSpPr>
        <p:spPr>
          <a:xfrm>
            <a:off x="825910" y="964692"/>
            <a:ext cx="10382864" cy="1188720"/>
          </a:xfrm>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2A5AAE6A-4F1B-FE2D-22EE-BD5B6E6E6674}"/>
              </a:ext>
            </a:extLst>
          </p:cNvPr>
          <p:cNvSpPr>
            <a:spLocks noGrp="1"/>
          </p:cNvSpPr>
          <p:nvPr>
            <p:ph idx="1"/>
          </p:nvPr>
        </p:nvSpPr>
        <p:spPr>
          <a:xfrm>
            <a:off x="825910" y="2477729"/>
            <a:ext cx="10382864" cy="3991897"/>
          </a:xfrm>
        </p:spPr>
        <p:txBody>
          <a:bodyPr>
            <a:normAutofit/>
          </a:bodyPr>
          <a:lstStyle/>
          <a:p>
            <a:r>
              <a:rPr lang="en-US" dirty="0"/>
              <a:t>This project demonstrates difference between the models with and without the convolutional layers. There are 3 sets of experiments performed in each of which two datasets are used. One with binary classes and other with multiple classes in their dependent variables. </a:t>
            </a:r>
          </a:p>
          <a:p>
            <a:pPr lvl="1"/>
            <a:r>
              <a:rPr lang="en-US" dirty="0"/>
              <a:t>In one experiment, a sample model is already given.</a:t>
            </a:r>
          </a:p>
          <a:p>
            <a:pPr lvl="1"/>
            <a:r>
              <a:rPr lang="en-US" dirty="0"/>
              <a:t>In 2</a:t>
            </a:r>
            <a:r>
              <a:rPr lang="en-US" baseline="30000" dirty="0"/>
              <a:t>nd</a:t>
            </a:r>
            <a:r>
              <a:rPr lang="en-US" dirty="0"/>
              <a:t> experiment we change the model by adding dense layers but no convolutional layers and see the difference and impact on both the datasets. </a:t>
            </a:r>
          </a:p>
          <a:p>
            <a:pPr lvl="1"/>
            <a:r>
              <a:rPr lang="en-US" dirty="0"/>
              <a:t>In 3</a:t>
            </a:r>
            <a:r>
              <a:rPr lang="en-US" baseline="30000" dirty="0"/>
              <a:t>rd</a:t>
            </a:r>
            <a:r>
              <a:rPr lang="en-US" dirty="0"/>
              <a:t> experiment we change the model by adding convolutional layers instead of dense layers and using techniques like data augmentation and regularization and see the difference and impact on both the datasets.  </a:t>
            </a:r>
          </a:p>
          <a:p>
            <a:pPr lvl="1"/>
            <a:endParaRPr lang="en-US" dirty="0"/>
          </a:p>
          <a:p>
            <a:r>
              <a:rPr lang="en-US" dirty="0"/>
              <a:t>All notebook links are given in the next slides (The notebooks have description of all the parameters used and layers chosen).</a:t>
            </a:r>
          </a:p>
          <a:p>
            <a:pPr lvl="1"/>
            <a:endParaRPr lang="en-US" dirty="0"/>
          </a:p>
        </p:txBody>
      </p:sp>
    </p:spTree>
    <p:extLst>
      <p:ext uri="{BB962C8B-B14F-4D97-AF65-F5344CB8AC3E}">
        <p14:creationId xmlns:p14="http://schemas.microsoft.com/office/powerpoint/2010/main" val="26341582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8">
            <a:extLst>
              <a:ext uri="{FF2B5EF4-FFF2-40B4-BE49-F238E27FC236}">
                <a16:creationId xmlns:a16="http://schemas.microsoft.com/office/drawing/2014/main" id="{EC7FF834-B204-4967-8D47-8BB36EAF0E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0">
            <a:extLst>
              <a:ext uri="{FF2B5EF4-FFF2-40B4-BE49-F238E27FC236}">
                <a16:creationId xmlns:a16="http://schemas.microsoft.com/office/drawing/2014/main" id="{F780A22D-61EA-43E3-BD94-3E39CF9021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918509"/>
            <a:ext cx="12192000" cy="193949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921296F-6D86-97F7-2B45-5E1D4FB8AF14}"/>
              </a:ext>
            </a:extLst>
          </p:cNvPr>
          <p:cNvSpPr>
            <a:spLocks noGrp="1"/>
          </p:cNvSpPr>
          <p:nvPr>
            <p:ph type="title"/>
          </p:nvPr>
        </p:nvSpPr>
        <p:spPr>
          <a:xfrm>
            <a:off x="1600200" y="4269282"/>
            <a:ext cx="8991600" cy="1264762"/>
          </a:xfrm>
          <a:prstGeom prst="rect">
            <a:avLst/>
          </a:prstGeom>
        </p:spPr>
        <p:txBody>
          <a:bodyPr vert="horz" lIns="274320" tIns="182880" rIns="274320" bIns="182880" rtlCol="0" anchor="ctr" anchorCtr="1">
            <a:normAutofit/>
          </a:bodyPr>
          <a:lstStyle/>
          <a:p>
            <a:r>
              <a:rPr lang="en-US" sz="3200"/>
              <a:t>Datasets used</a:t>
            </a:r>
          </a:p>
        </p:txBody>
      </p:sp>
      <p:graphicFrame>
        <p:nvGraphicFramePr>
          <p:cNvPr id="4" name="Table 4">
            <a:extLst>
              <a:ext uri="{FF2B5EF4-FFF2-40B4-BE49-F238E27FC236}">
                <a16:creationId xmlns:a16="http://schemas.microsoft.com/office/drawing/2014/main" id="{33EA3EE7-DF51-695C-50C4-278C58495094}"/>
              </a:ext>
            </a:extLst>
          </p:cNvPr>
          <p:cNvGraphicFramePr>
            <a:graphicFrameLocks noGrp="1"/>
          </p:cNvGraphicFramePr>
          <p:nvPr>
            <p:extLst>
              <p:ext uri="{D42A27DB-BD31-4B8C-83A1-F6EECF244321}">
                <p14:modId xmlns:p14="http://schemas.microsoft.com/office/powerpoint/2010/main" val="2850484662"/>
              </p:ext>
            </p:extLst>
          </p:nvPr>
        </p:nvGraphicFramePr>
        <p:xfrm>
          <a:off x="635267" y="717944"/>
          <a:ext cx="10921469" cy="3145576"/>
        </p:xfrm>
        <a:graphic>
          <a:graphicData uri="http://schemas.openxmlformats.org/drawingml/2006/table">
            <a:tbl>
              <a:tblPr firstRow="1" bandRow="1">
                <a:noFill/>
                <a:tableStyleId>{5202B0CA-FC54-4496-8BCA-5EF66A818D29}</a:tableStyleId>
              </a:tblPr>
              <a:tblGrid>
                <a:gridCol w="2492367">
                  <a:extLst>
                    <a:ext uri="{9D8B030D-6E8A-4147-A177-3AD203B41FA5}">
                      <a16:colId xmlns:a16="http://schemas.microsoft.com/office/drawing/2014/main" val="3247268871"/>
                    </a:ext>
                  </a:extLst>
                </a:gridCol>
                <a:gridCol w="1799325">
                  <a:extLst>
                    <a:ext uri="{9D8B030D-6E8A-4147-A177-3AD203B41FA5}">
                      <a16:colId xmlns:a16="http://schemas.microsoft.com/office/drawing/2014/main" val="1336037968"/>
                    </a:ext>
                  </a:extLst>
                </a:gridCol>
                <a:gridCol w="2859703">
                  <a:extLst>
                    <a:ext uri="{9D8B030D-6E8A-4147-A177-3AD203B41FA5}">
                      <a16:colId xmlns:a16="http://schemas.microsoft.com/office/drawing/2014/main" val="944442315"/>
                    </a:ext>
                  </a:extLst>
                </a:gridCol>
                <a:gridCol w="1779734">
                  <a:extLst>
                    <a:ext uri="{9D8B030D-6E8A-4147-A177-3AD203B41FA5}">
                      <a16:colId xmlns:a16="http://schemas.microsoft.com/office/drawing/2014/main" val="3090733339"/>
                    </a:ext>
                  </a:extLst>
                </a:gridCol>
                <a:gridCol w="1990340">
                  <a:extLst>
                    <a:ext uri="{9D8B030D-6E8A-4147-A177-3AD203B41FA5}">
                      <a16:colId xmlns:a16="http://schemas.microsoft.com/office/drawing/2014/main" val="3219028780"/>
                    </a:ext>
                  </a:extLst>
                </a:gridCol>
              </a:tblGrid>
              <a:tr h="1424678">
                <a:tc>
                  <a:txBody>
                    <a:bodyPr/>
                    <a:lstStyle/>
                    <a:p>
                      <a:pPr algn="l" fontAlgn="b"/>
                      <a:r>
                        <a:rPr lang="en-IN" sz="2500" b="1" cap="none" spc="0">
                          <a:solidFill>
                            <a:schemeClr val="tx1"/>
                          </a:solidFill>
                          <a:effectLst/>
                        </a:rPr>
                        <a:t>MedMNIST2D</a:t>
                      </a:r>
                    </a:p>
                  </a:txBody>
                  <a:tcPr marL="98740" marR="198913" marT="28211" marB="211586" anchor="b">
                    <a:lnL w="12700" cmpd="sng">
                      <a:noFill/>
                    </a:lnL>
                    <a:lnR w="12700" cmpd="sng">
                      <a:noFill/>
                    </a:lnR>
                    <a:lnT w="9525" cap="flat" cmpd="sng" algn="ctr">
                      <a:noFill/>
                      <a:prstDash val="solid"/>
                    </a:lnT>
                    <a:lnB w="38100" cmpd="sng">
                      <a:noFill/>
                    </a:lnB>
                    <a:noFill/>
                  </a:tcPr>
                </a:tc>
                <a:tc>
                  <a:txBody>
                    <a:bodyPr/>
                    <a:lstStyle/>
                    <a:p>
                      <a:pPr algn="l" fontAlgn="b"/>
                      <a:r>
                        <a:rPr lang="en-IN" sz="2500" b="1" cap="none" spc="0">
                          <a:solidFill>
                            <a:schemeClr val="tx1"/>
                          </a:solidFill>
                          <a:effectLst/>
                        </a:rPr>
                        <a:t>Data Modality</a:t>
                      </a:r>
                    </a:p>
                  </a:txBody>
                  <a:tcPr marL="98740" marR="198913" marT="28211" marB="211586" anchor="b">
                    <a:lnL w="12700" cmpd="sng">
                      <a:noFill/>
                    </a:lnL>
                    <a:lnR w="12700" cmpd="sng">
                      <a:noFill/>
                    </a:lnR>
                    <a:lnT w="9525" cap="flat" cmpd="sng" algn="ctr">
                      <a:noFill/>
                      <a:prstDash val="solid"/>
                    </a:lnT>
                    <a:lnB w="38100" cmpd="sng">
                      <a:noFill/>
                    </a:lnB>
                    <a:noFill/>
                  </a:tcPr>
                </a:tc>
                <a:tc>
                  <a:txBody>
                    <a:bodyPr/>
                    <a:lstStyle/>
                    <a:p>
                      <a:pPr algn="l" fontAlgn="b"/>
                      <a:r>
                        <a:rPr lang="en-IN" sz="2500" b="1" cap="none" spc="0">
                          <a:solidFill>
                            <a:schemeClr val="tx1"/>
                          </a:solidFill>
                          <a:effectLst/>
                        </a:rPr>
                        <a:t>Tasks (# Classes/Labels)</a:t>
                      </a:r>
                    </a:p>
                  </a:txBody>
                  <a:tcPr marL="98740" marR="198913" marT="28211" marB="211586" anchor="b">
                    <a:lnL w="12700" cmpd="sng">
                      <a:noFill/>
                    </a:lnL>
                    <a:lnR w="12700" cmpd="sng">
                      <a:noFill/>
                    </a:lnR>
                    <a:lnT w="9525" cap="flat" cmpd="sng" algn="ctr">
                      <a:noFill/>
                      <a:prstDash val="solid"/>
                    </a:lnT>
                    <a:lnB w="38100" cmpd="sng">
                      <a:noFill/>
                    </a:lnB>
                    <a:noFill/>
                  </a:tcPr>
                </a:tc>
                <a:tc>
                  <a:txBody>
                    <a:bodyPr/>
                    <a:lstStyle/>
                    <a:p>
                      <a:pPr algn="l" fontAlgn="b"/>
                      <a:r>
                        <a:rPr lang="en-IN" sz="2500" b="1" cap="none" spc="0">
                          <a:solidFill>
                            <a:schemeClr val="tx1"/>
                          </a:solidFill>
                          <a:effectLst/>
                        </a:rPr>
                        <a:t># Samples</a:t>
                      </a:r>
                    </a:p>
                  </a:txBody>
                  <a:tcPr marL="98740" marR="198913" marT="28211" marB="211586" anchor="b">
                    <a:lnL w="12700" cmpd="sng">
                      <a:noFill/>
                    </a:lnL>
                    <a:lnR w="12700" cmpd="sng">
                      <a:noFill/>
                    </a:lnR>
                    <a:lnT w="9525" cap="flat" cmpd="sng" algn="ctr">
                      <a:noFill/>
                      <a:prstDash val="solid"/>
                    </a:lnT>
                    <a:lnB w="38100" cmpd="sng">
                      <a:noFill/>
                    </a:lnB>
                    <a:noFill/>
                  </a:tcPr>
                </a:tc>
                <a:tc>
                  <a:txBody>
                    <a:bodyPr/>
                    <a:lstStyle/>
                    <a:p>
                      <a:pPr algn="l" fontAlgn="b"/>
                      <a:r>
                        <a:rPr lang="en-IN" sz="2500" b="1" cap="none" spc="0">
                          <a:solidFill>
                            <a:schemeClr val="tx1"/>
                          </a:solidFill>
                          <a:effectLst/>
                        </a:rPr>
                        <a:t># Training / Validation / Test</a:t>
                      </a:r>
                    </a:p>
                  </a:txBody>
                  <a:tcPr marL="98740" marR="198913" marT="28211" marB="211586" anchor="b">
                    <a:lnL w="12700" cmpd="sng">
                      <a:noFill/>
                    </a:lnL>
                    <a:lnR w="12700" cmpd="sng">
                      <a:noFill/>
                    </a:lnR>
                    <a:lnT w="9525" cap="flat" cmpd="sng" algn="ctr">
                      <a:noFill/>
                      <a:prstDash val="solid"/>
                    </a:lnT>
                    <a:lnB w="38100" cmpd="sng">
                      <a:noFill/>
                    </a:lnB>
                    <a:noFill/>
                  </a:tcPr>
                </a:tc>
                <a:extLst>
                  <a:ext uri="{0D108BD9-81ED-4DB2-BD59-A6C34878D82A}">
                    <a16:rowId xmlns:a16="http://schemas.microsoft.com/office/drawing/2014/main" val="878182632"/>
                  </a:ext>
                </a:extLst>
              </a:tr>
              <a:tr h="860449">
                <a:tc>
                  <a:txBody>
                    <a:bodyPr/>
                    <a:lstStyle/>
                    <a:p>
                      <a:pPr fontAlgn="t"/>
                      <a:r>
                        <a:rPr lang="en-IN" sz="1900" cap="none" spc="0" err="1">
                          <a:solidFill>
                            <a:schemeClr val="tx1"/>
                          </a:solidFill>
                          <a:effectLst/>
                        </a:rPr>
                        <a:t>PneumoniaMNIST</a:t>
                      </a:r>
                      <a:endParaRPr lang="en-IN" sz="1900" cap="none" spc="0">
                        <a:solidFill>
                          <a:schemeClr val="tx1"/>
                        </a:solidFill>
                        <a:effectLst/>
                      </a:endParaRPr>
                    </a:p>
                  </a:txBody>
                  <a:tcPr marL="98740" marR="198913" marT="28211" marB="211586">
                    <a:lnL w="9525" cap="flat" cmpd="sng" algn="ctr">
                      <a:solidFill>
                        <a:schemeClr val="tx1"/>
                      </a:solidFill>
                      <a:prstDash val="solid"/>
                    </a:lnL>
                    <a:lnR w="12700" cmpd="sng">
                      <a:noFill/>
                      <a:prstDash val="solid"/>
                    </a:lnR>
                    <a:lnT w="38100" cmpd="sng">
                      <a:noFill/>
                    </a:lnT>
                    <a:lnB w="9525" cap="flat" cmpd="sng" algn="ctr">
                      <a:noFill/>
                      <a:prstDash val="solid"/>
                    </a:lnB>
                    <a:noFill/>
                  </a:tcPr>
                </a:tc>
                <a:tc>
                  <a:txBody>
                    <a:bodyPr/>
                    <a:lstStyle/>
                    <a:p>
                      <a:pPr fontAlgn="t"/>
                      <a:r>
                        <a:rPr lang="en-IN" sz="1900" cap="none" spc="0">
                          <a:solidFill>
                            <a:schemeClr val="tx1"/>
                          </a:solidFill>
                          <a:effectLst/>
                        </a:rPr>
                        <a:t>Chest X-Ray</a:t>
                      </a:r>
                    </a:p>
                  </a:txBody>
                  <a:tcPr marL="98740" marR="198913" marT="28211" marB="211586">
                    <a:lnL w="12700" cmpd="sng">
                      <a:noFill/>
                      <a:prstDash val="solid"/>
                    </a:lnL>
                    <a:lnR w="12700" cmpd="sng">
                      <a:noFill/>
                      <a:prstDash val="solid"/>
                    </a:lnR>
                    <a:lnT w="38100" cmpd="sng">
                      <a:noFill/>
                    </a:lnT>
                    <a:lnB w="9525" cap="flat" cmpd="sng" algn="ctr">
                      <a:noFill/>
                      <a:prstDash val="solid"/>
                    </a:lnB>
                    <a:noFill/>
                  </a:tcPr>
                </a:tc>
                <a:tc>
                  <a:txBody>
                    <a:bodyPr/>
                    <a:lstStyle/>
                    <a:p>
                      <a:pPr fontAlgn="t"/>
                      <a:r>
                        <a:rPr lang="en-IN" sz="1900" cap="none" spc="0">
                          <a:solidFill>
                            <a:schemeClr val="tx1"/>
                          </a:solidFill>
                          <a:effectLst/>
                        </a:rPr>
                        <a:t>Binary-Class (2)</a:t>
                      </a:r>
                    </a:p>
                  </a:txBody>
                  <a:tcPr marL="98740" marR="198913" marT="28211" marB="211586">
                    <a:lnL w="12700" cmpd="sng">
                      <a:noFill/>
                      <a:prstDash val="solid"/>
                    </a:lnL>
                    <a:lnR w="12700" cmpd="sng">
                      <a:noFill/>
                      <a:prstDash val="solid"/>
                    </a:lnR>
                    <a:lnT w="38100" cmpd="sng">
                      <a:noFill/>
                    </a:lnT>
                    <a:lnB w="9525" cap="flat" cmpd="sng" algn="ctr">
                      <a:noFill/>
                      <a:prstDash val="solid"/>
                    </a:lnB>
                    <a:noFill/>
                  </a:tcPr>
                </a:tc>
                <a:tc>
                  <a:txBody>
                    <a:bodyPr/>
                    <a:lstStyle/>
                    <a:p>
                      <a:pPr fontAlgn="t"/>
                      <a:r>
                        <a:rPr lang="en-IN" sz="1900" cap="none" spc="0">
                          <a:solidFill>
                            <a:schemeClr val="tx1"/>
                          </a:solidFill>
                          <a:effectLst/>
                        </a:rPr>
                        <a:t>5,856</a:t>
                      </a:r>
                    </a:p>
                  </a:txBody>
                  <a:tcPr marL="98740" marR="198913" marT="28211" marB="211586">
                    <a:lnL w="12700" cmpd="sng">
                      <a:noFill/>
                      <a:prstDash val="solid"/>
                    </a:lnL>
                    <a:lnR w="12700" cmpd="sng">
                      <a:noFill/>
                      <a:prstDash val="solid"/>
                    </a:lnR>
                    <a:lnT w="38100" cmpd="sng">
                      <a:noFill/>
                    </a:lnT>
                    <a:lnB w="9525" cap="flat" cmpd="sng" algn="ctr">
                      <a:noFill/>
                      <a:prstDash val="solid"/>
                    </a:lnB>
                    <a:noFill/>
                  </a:tcPr>
                </a:tc>
                <a:tc>
                  <a:txBody>
                    <a:bodyPr/>
                    <a:lstStyle/>
                    <a:p>
                      <a:pPr fontAlgn="t"/>
                      <a:r>
                        <a:rPr lang="en-IN" sz="1900" cap="none" spc="0">
                          <a:solidFill>
                            <a:schemeClr val="tx1"/>
                          </a:solidFill>
                          <a:effectLst/>
                        </a:rPr>
                        <a:t>4,708 / 524 / 624</a:t>
                      </a:r>
                    </a:p>
                  </a:txBody>
                  <a:tcPr marL="98740" marR="198913" marT="28211" marB="211586">
                    <a:lnL w="12700" cmpd="sng">
                      <a:noFill/>
                      <a:prstDash val="solid"/>
                    </a:lnL>
                    <a:lnR w="12700" cmpd="sng">
                      <a:noFill/>
                      <a:prstDash val="solid"/>
                    </a:lnR>
                    <a:lnT w="38100" cmpd="sng">
                      <a:noFill/>
                    </a:lnT>
                    <a:lnB w="9525" cap="flat" cmpd="sng" algn="ctr">
                      <a:noFill/>
                      <a:prstDash val="solid"/>
                    </a:lnB>
                    <a:noFill/>
                  </a:tcPr>
                </a:tc>
                <a:extLst>
                  <a:ext uri="{0D108BD9-81ED-4DB2-BD59-A6C34878D82A}">
                    <a16:rowId xmlns:a16="http://schemas.microsoft.com/office/drawing/2014/main" val="3008826740"/>
                  </a:ext>
                </a:extLst>
              </a:tr>
              <a:tr h="860449">
                <a:tc>
                  <a:txBody>
                    <a:bodyPr/>
                    <a:lstStyle/>
                    <a:p>
                      <a:pPr fontAlgn="t"/>
                      <a:r>
                        <a:rPr lang="en-IN" sz="1900" cap="none" spc="0">
                          <a:solidFill>
                            <a:schemeClr val="tx1"/>
                          </a:solidFill>
                          <a:effectLst/>
                        </a:rPr>
                        <a:t>BloodMNIST</a:t>
                      </a:r>
                    </a:p>
                  </a:txBody>
                  <a:tcPr marL="98740" marR="198913" marT="28211" marB="211586">
                    <a:lnL w="9525" cap="flat" cmpd="sng" algn="ctr">
                      <a:solidFill>
                        <a:schemeClr val="tx1"/>
                      </a:solidFill>
                      <a:prstDash val="solid"/>
                    </a:lnL>
                    <a:lnR w="12700" cmpd="sng">
                      <a:noFill/>
                      <a:prstDash val="solid"/>
                    </a:lnR>
                    <a:lnT w="9525" cap="flat" cmpd="sng" algn="ctr">
                      <a:noFill/>
                      <a:prstDash val="solid"/>
                    </a:lnT>
                    <a:lnB w="12700" cmpd="sng">
                      <a:noFill/>
                      <a:prstDash val="solid"/>
                    </a:lnB>
                    <a:solidFill>
                      <a:schemeClr val="bg1">
                        <a:lumMod val="95000"/>
                      </a:schemeClr>
                    </a:solidFill>
                  </a:tcPr>
                </a:tc>
                <a:tc>
                  <a:txBody>
                    <a:bodyPr/>
                    <a:lstStyle/>
                    <a:p>
                      <a:pPr fontAlgn="t"/>
                      <a:r>
                        <a:rPr lang="en-IN" sz="1900" cap="none" spc="0">
                          <a:solidFill>
                            <a:schemeClr val="tx1"/>
                          </a:solidFill>
                          <a:effectLst/>
                        </a:rPr>
                        <a:t>Blood Cell Microscope</a:t>
                      </a:r>
                    </a:p>
                  </a:txBody>
                  <a:tcPr marL="98740" marR="198913" marT="28211" marB="211586">
                    <a:lnL w="12700" cmpd="sng">
                      <a:noFill/>
                      <a:prstDash val="solid"/>
                    </a:lnL>
                    <a:lnR w="12700" cmpd="sng">
                      <a:noFill/>
                      <a:prstDash val="solid"/>
                    </a:lnR>
                    <a:lnT w="9525" cap="flat" cmpd="sng" algn="ctr">
                      <a:noFill/>
                      <a:prstDash val="solid"/>
                    </a:lnT>
                    <a:lnB w="12700" cmpd="sng">
                      <a:noFill/>
                      <a:prstDash val="solid"/>
                    </a:lnB>
                    <a:solidFill>
                      <a:schemeClr val="bg1">
                        <a:lumMod val="95000"/>
                      </a:schemeClr>
                    </a:solidFill>
                  </a:tcPr>
                </a:tc>
                <a:tc>
                  <a:txBody>
                    <a:bodyPr/>
                    <a:lstStyle/>
                    <a:p>
                      <a:pPr fontAlgn="t"/>
                      <a:r>
                        <a:rPr lang="en-IN" sz="1900" cap="none" spc="0">
                          <a:solidFill>
                            <a:schemeClr val="tx1"/>
                          </a:solidFill>
                          <a:effectLst/>
                        </a:rPr>
                        <a:t>Multi-Class (8)</a:t>
                      </a:r>
                    </a:p>
                  </a:txBody>
                  <a:tcPr marL="98740" marR="198913" marT="28211" marB="211586">
                    <a:lnL w="12700" cmpd="sng">
                      <a:noFill/>
                      <a:prstDash val="solid"/>
                    </a:lnL>
                    <a:lnR w="12700" cmpd="sng">
                      <a:noFill/>
                      <a:prstDash val="solid"/>
                    </a:lnR>
                    <a:lnT w="9525" cap="flat" cmpd="sng" algn="ctr">
                      <a:noFill/>
                      <a:prstDash val="solid"/>
                    </a:lnT>
                    <a:lnB w="12700" cmpd="sng">
                      <a:noFill/>
                      <a:prstDash val="solid"/>
                    </a:lnB>
                    <a:solidFill>
                      <a:schemeClr val="bg1">
                        <a:lumMod val="95000"/>
                      </a:schemeClr>
                    </a:solidFill>
                  </a:tcPr>
                </a:tc>
                <a:tc>
                  <a:txBody>
                    <a:bodyPr/>
                    <a:lstStyle/>
                    <a:p>
                      <a:pPr fontAlgn="t"/>
                      <a:r>
                        <a:rPr lang="en-IN" sz="1900" cap="none" spc="0">
                          <a:solidFill>
                            <a:schemeClr val="tx1"/>
                          </a:solidFill>
                          <a:effectLst/>
                        </a:rPr>
                        <a:t>17,092</a:t>
                      </a:r>
                    </a:p>
                  </a:txBody>
                  <a:tcPr marL="98740" marR="198913" marT="28211" marB="211586">
                    <a:lnL w="12700" cmpd="sng">
                      <a:noFill/>
                      <a:prstDash val="solid"/>
                    </a:lnL>
                    <a:lnR w="12700" cmpd="sng">
                      <a:noFill/>
                      <a:prstDash val="solid"/>
                    </a:lnR>
                    <a:lnT w="9525" cap="flat" cmpd="sng" algn="ctr">
                      <a:noFill/>
                      <a:prstDash val="solid"/>
                    </a:lnT>
                    <a:lnB w="12700" cmpd="sng">
                      <a:noFill/>
                      <a:prstDash val="solid"/>
                    </a:lnB>
                    <a:solidFill>
                      <a:schemeClr val="bg1">
                        <a:lumMod val="95000"/>
                      </a:schemeClr>
                    </a:solidFill>
                  </a:tcPr>
                </a:tc>
                <a:tc>
                  <a:txBody>
                    <a:bodyPr/>
                    <a:lstStyle/>
                    <a:p>
                      <a:pPr fontAlgn="t"/>
                      <a:r>
                        <a:rPr lang="en-IN" sz="1900" cap="none" spc="0">
                          <a:solidFill>
                            <a:schemeClr val="tx1"/>
                          </a:solidFill>
                          <a:effectLst/>
                        </a:rPr>
                        <a:t>11,959 / 1,712 / 3,421</a:t>
                      </a:r>
                    </a:p>
                  </a:txBody>
                  <a:tcPr marL="98740" marR="198913" marT="28211" marB="211586">
                    <a:lnL w="12700" cmpd="sng">
                      <a:noFill/>
                      <a:prstDash val="solid"/>
                    </a:lnL>
                    <a:lnR w="12700" cmpd="sng">
                      <a:noFill/>
                      <a:prstDash val="solid"/>
                    </a:lnR>
                    <a:lnT w="9525"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2716893711"/>
                  </a:ext>
                </a:extLst>
              </a:tr>
            </a:tbl>
          </a:graphicData>
        </a:graphic>
      </p:graphicFrame>
    </p:spTree>
    <p:extLst>
      <p:ext uri="{BB962C8B-B14F-4D97-AF65-F5344CB8AC3E}">
        <p14:creationId xmlns:p14="http://schemas.microsoft.com/office/powerpoint/2010/main" val="25818195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A5E8C6-9CC7-3902-2695-3AC26D96B1E5}"/>
              </a:ext>
            </a:extLst>
          </p:cNvPr>
          <p:cNvSpPr>
            <a:spLocks noGrp="1"/>
          </p:cNvSpPr>
          <p:nvPr>
            <p:ph type="title"/>
          </p:nvPr>
        </p:nvSpPr>
        <p:spPr>
          <a:xfrm>
            <a:off x="680539" y="1458180"/>
            <a:ext cx="3100522" cy="3941640"/>
          </a:xfrm>
        </p:spPr>
        <p:txBody>
          <a:bodyPr vert="horz" lIns="91440" tIns="45720" rIns="91440" bIns="45720" rtlCol="0">
            <a:normAutofit/>
          </a:bodyPr>
          <a:lstStyle/>
          <a:p>
            <a:r>
              <a:rPr lang="en-US" sz="3600" kern="1200" dirty="0">
                <a:latin typeface="+mj-lt"/>
                <a:ea typeface="+mj-ea"/>
                <a:cs typeface="+mj-cs"/>
              </a:rPr>
              <a:t>Google </a:t>
            </a:r>
            <a:r>
              <a:rPr lang="en-US" sz="3600" kern="1200" dirty="0" err="1">
                <a:latin typeface="+mj-lt"/>
                <a:ea typeface="+mj-ea"/>
                <a:cs typeface="+mj-cs"/>
              </a:rPr>
              <a:t>Colab</a:t>
            </a:r>
            <a:r>
              <a:rPr lang="en-US" sz="3600" kern="1200" dirty="0">
                <a:latin typeface="+mj-lt"/>
                <a:ea typeface="+mj-ea"/>
                <a:cs typeface="+mj-cs"/>
              </a:rPr>
              <a:t> Notebook Links</a:t>
            </a:r>
          </a:p>
        </p:txBody>
      </p:sp>
      <p:graphicFrame>
        <p:nvGraphicFramePr>
          <p:cNvPr id="6" name="Diagram 5">
            <a:extLst>
              <a:ext uri="{FF2B5EF4-FFF2-40B4-BE49-F238E27FC236}">
                <a16:creationId xmlns:a16="http://schemas.microsoft.com/office/drawing/2014/main" id="{EEE65CEA-73B2-5373-A57E-5F424D016A8E}"/>
              </a:ext>
            </a:extLst>
          </p:cNvPr>
          <p:cNvGraphicFramePr/>
          <p:nvPr>
            <p:extLst>
              <p:ext uri="{D42A27DB-BD31-4B8C-83A1-F6EECF244321}">
                <p14:modId xmlns:p14="http://schemas.microsoft.com/office/powerpoint/2010/main" val="284294319"/>
              </p:ext>
            </p:extLst>
          </p:nvPr>
        </p:nvGraphicFramePr>
        <p:xfrm>
          <a:off x="4804441" y="1742220"/>
          <a:ext cx="7108723" cy="21953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3" name="TextBox 12">
            <a:extLst>
              <a:ext uri="{FF2B5EF4-FFF2-40B4-BE49-F238E27FC236}">
                <a16:creationId xmlns:a16="http://schemas.microsoft.com/office/drawing/2014/main" id="{80C87867-7B04-AAC6-3F6D-42A1681F8683}"/>
              </a:ext>
            </a:extLst>
          </p:cNvPr>
          <p:cNvSpPr txBox="1"/>
          <p:nvPr/>
        </p:nvSpPr>
        <p:spPr>
          <a:xfrm>
            <a:off x="4804441" y="4218039"/>
            <a:ext cx="7108723" cy="369332"/>
          </a:xfrm>
          <a:prstGeom prst="rect">
            <a:avLst/>
          </a:prstGeom>
          <a:noFill/>
        </p:spPr>
        <p:txBody>
          <a:bodyPr wrap="square" rtlCol="0">
            <a:spAutoFit/>
          </a:bodyPr>
          <a:lstStyle/>
          <a:p>
            <a:r>
              <a:rPr lang="en-US" i="1" dirty="0"/>
              <a:t>*To view a notebook, </a:t>
            </a:r>
            <a:r>
              <a:rPr lang="en-US" b="1" dirty="0" err="1"/>
              <a:t>CTRL+Click</a:t>
            </a:r>
            <a:r>
              <a:rPr lang="en-US" i="1" dirty="0"/>
              <a:t> on the link.</a:t>
            </a:r>
            <a:endParaRPr lang="en-IN" i="1" dirty="0"/>
          </a:p>
        </p:txBody>
      </p:sp>
    </p:spTree>
    <p:extLst>
      <p:ext uri="{BB962C8B-B14F-4D97-AF65-F5344CB8AC3E}">
        <p14:creationId xmlns:p14="http://schemas.microsoft.com/office/powerpoint/2010/main" val="39311843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CF2428-3ECF-0C45-0DA5-0618D85138BB}"/>
              </a:ext>
            </a:extLst>
          </p:cNvPr>
          <p:cNvSpPr>
            <a:spLocks noGrp="1"/>
          </p:cNvSpPr>
          <p:nvPr>
            <p:ph type="title"/>
          </p:nvPr>
        </p:nvSpPr>
        <p:spPr>
          <a:xfrm>
            <a:off x="717755" y="509034"/>
            <a:ext cx="2507226" cy="2916546"/>
          </a:xfrm>
          <a:solidFill>
            <a:schemeClr val="tx1">
              <a:lumMod val="75000"/>
              <a:lumOff val="25000"/>
            </a:schemeClr>
          </a:solidFill>
          <a:effectLst>
            <a:softEdge rad="31750"/>
          </a:effectLst>
        </p:spPr>
        <p:txBody>
          <a:bodyPr>
            <a:normAutofit/>
          </a:bodyPr>
          <a:lstStyle/>
          <a:p>
            <a:pPr algn="ctr"/>
            <a:r>
              <a:rPr lang="en-US" sz="1800" b="1" dirty="0">
                <a:solidFill>
                  <a:schemeClr val="bg1"/>
                </a:solidFill>
              </a:rPr>
              <a:t>Original Model (Binary Dataset)</a:t>
            </a:r>
            <a:endParaRPr lang="en-IN" sz="1800" b="1" dirty="0">
              <a:solidFill>
                <a:schemeClr val="bg1"/>
              </a:solidFill>
            </a:endParaRPr>
          </a:p>
        </p:txBody>
      </p:sp>
      <p:pic>
        <p:nvPicPr>
          <p:cNvPr id="1026" name="Picture 2">
            <a:extLst>
              <a:ext uri="{FF2B5EF4-FFF2-40B4-BE49-F238E27FC236}">
                <a16:creationId xmlns:a16="http://schemas.microsoft.com/office/drawing/2014/main" id="{AF78214A-0C78-C5F7-9A91-FDC07CDF847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85955" y="242393"/>
            <a:ext cx="3969146" cy="30924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FAF7FF5B-12C0-4C9F-56AD-AF6D21675B0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02700" y="242393"/>
            <a:ext cx="3969147" cy="30924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96E525FE-2BC8-8FC6-19E4-8C2D63D6966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5134" y="3774042"/>
            <a:ext cx="3691464" cy="291600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D9E59B87-72DA-F4F1-9E1F-31D8132219D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09440" y="3774042"/>
            <a:ext cx="3742734" cy="2916000"/>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a:extLst>
              <a:ext uri="{FF2B5EF4-FFF2-40B4-BE49-F238E27FC236}">
                <a16:creationId xmlns:a16="http://schemas.microsoft.com/office/drawing/2014/main" id="{39D50295-95DF-C49B-96A1-8C658FE1487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029113" y="3699607"/>
            <a:ext cx="3742734" cy="2916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171425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Title 1">
            <a:extLst>
              <a:ext uri="{FF2B5EF4-FFF2-40B4-BE49-F238E27FC236}">
                <a16:creationId xmlns:a16="http://schemas.microsoft.com/office/drawing/2014/main" id="{545A3B32-5AFF-0154-F6EC-FD9A7C18D4DF}"/>
              </a:ext>
            </a:extLst>
          </p:cNvPr>
          <p:cNvSpPr>
            <a:spLocks noGrp="1"/>
          </p:cNvSpPr>
          <p:nvPr>
            <p:ph type="title"/>
          </p:nvPr>
        </p:nvSpPr>
        <p:spPr>
          <a:xfrm>
            <a:off x="717755" y="509034"/>
            <a:ext cx="2507226" cy="2916546"/>
          </a:xfrm>
          <a:solidFill>
            <a:schemeClr val="tx1">
              <a:lumMod val="75000"/>
              <a:lumOff val="25000"/>
            </a:schemeClr>
          </a:solidFill>
          <a:effectLst>
            <a:softEdge rad="31750"/>
          </a:effectLst>
        </p:spPr>
        <p:txBody>
          <a:bodyPr>
            <a:normAutofit/>
          </a:bodyPr>
          <a:lstStyle/>
          <a:p>
            <a:pPr algn="ctr"/>
            <a:r>
              <a:rPr lang="en-US" sz="1800" b="1" dirty="0">
                <a:solidFill>
                  <a:schemeClr val="bg1"/>
                </a:solidFill>
              </a:rPr>
              <a:t>Original Model (Multi-class Dataset)</a:t>
            </a:r>
            <a:endParaRPr lang="en-IN" sz="1800" b="1" dirty="0">
              <a:solidFill>
                <a:schemeClr val="bg1"/>
              </a:solidFill>
            </a:endParaRPr>
          </a:p>
        </p:txBody>
      </p:sp>
      <p:pic>
        <p:nvPicPr>
          <p:cNvPr id="2050" name="Picture 2">
            <a:extLst>
              <a:ext uri="{FF2B5EF4-FFF2-40B4-BE49-F238E27FC236}">
                <a16:creationId xmlns:a16="http://schemas.microsoft.com/office/drawing/2014/main" id="{B6B65B6D-59D3-E155-583B-5C05F11AB18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2536" y="417757"/>
            <a:ext cx="3914775" cy="309240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4A1231F1-A21D-DD9C-E4F5-F533CAFDFEE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83556" y="388260"/>
            <a:ext cx="3853606" cy="309240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758966B5-10E9-4104-2E3D-1421F1937A0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 y="3763261"/>
            <a:ext cx="3691464" cy="2916000"/>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a:extLst>
              <a:ext uri="{FF2B5EF4-FFF2-40B4-BE49-F238E27FC236}">
                <a16:creationId xmlns:a16="http://schemas.microsoft.com/office/drawing/2014/main" id="{7761DD88-9F2D-1F55-2DFA-E2CAE7EDCBE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98771" y="3763261"/>
            <a:ext cx="3633785" cy="2916000"/>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a:extLst>
              <a:ext uri="{FF2B5EF4-FFF2-40B4-BE49-F238E27FC236}">
                <a16:creationId xmlns:a16="http://schemas.microsoft.com/office/drawing/2014/main" id="{08ED5DED-D2B8-5071-CDF8-BF001E27714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195735" y="3753429"/>
            <a:ext cx="3633785" cy="2916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610243"/>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itle 1">
            <a:extLst>
              <a:ext uri="{FF2B5EF4-FFF2-40B4-BE49-F238E27FC236}">
                <a16:creationId xmlns:a16="http://schemas.microsoft.com/office/drawing/2014/main" id="{545A3B32-5AFF-0154-F6EC-FD9A7C18D4DF}"/>
              </a:ext>
            </a:extLst>
          </p:cNvPr>
          <p:cNvSpPr>
            <a:spLocks noGrp="1"/>
          </p:cNvSpPr>
          <p:nvPr>
            <p:ph type="title"/>
          </p:nvPr>
        </p:nvSpPr>
        <p:spPr>
          <a:xfrm>
            <a:off x="717755" y="509034"/>
            <a:ext cx="2507226" cy="2916546"/>
          </a:xfrm>
          <a:solidFill>
            <a:schemeClr val="tx1">
              <a:lumMod val="75000"/>
              <a:lumOff val="25000"/>
            </a:schemeClr>
          </a:solidFill>
          <a:effectLst>
            <a:softEdge rad="31750"/>
          </a:effectLst>
        </p:spPr>
        <p:txBody>
          <a:bodyPr>
            <a:normAutofit/>
          </a:bodyPr>
          <a:lstStyle/>
          <a:p>
            <a:pPr algn="ctr"/>
            <a:r>
              <a:rPr lang="en-US" sz="1800" b="1" dirty="0">
                <a:solidFill>
                  <a:schemeClr val="bg1"/>
                </a:solidFill>
              </a:rPr>
              <a:t>Dense Network (Binary Dataset)</a:t>
            </a:r>
            <a:endParaRPr lang="en-IN" sz="1800" b="1" dirty="0">
              <a:solidFill>
                <a:schemeClr val="bg1"/>
              </a:solidFill>
            </a:endParaRPr>
          </a:p>
        </p:txBody>
      </p:sp>
      <p:pic>
        <p:nvPicPr>
          <p:cNvPr id="3074" name="Picture 2">
            <a:extLst>
              <a:ext uri="{FF2B5EF4-FFF2-40B4-BE49-F238E27FC236}">
                <a16:creationId xmlns:a16="http://schemas.microsoft.com/office/drawing/2014/main" id="{0A34F501-0B54-7B43-2C88-5F2F24F368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30111" y="303263"/>
            <a:ext cx="4091483" cy="309240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2B4CDDF8-6471-62BF-68D9-75DFC44145C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87744" y="303263"/>
            <a:ext cx="3914775" cy="3092400"/>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a:extLst>
              <a:ext uri="{FF2B5EF4-FFF2-40B4-BE49-F238E27FC236}">
                <a16:creationId xmlns:a16="http://schemas.microsoft.com/office/drawing/2014/main" id="{C5CD266C-D638-5D09-01D3-69F3C860F8B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6438" y="3725540"/>
            <a:ext cx="3691464" cy="2916000"/>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a:extLst>
              <a:ext uri="{FF2B5EF4-FFF2-40B4-BE49-F238E27FC236}">
                <a16:creationId xmlns:a16="http://schemas.microsoft.com/office/drawing/2014/main" id="{51F63F83-4881-F580-00CC-916095A2F34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66954" y="3725540"/>
            <a:ext cx="3858092" cy="2916000"/>
          </a:xfrm>
          <a:prstGeom prst="rect">
            <a:avLst/>
          </a:prstGeom>
          <a:noFill/>
          <a:extLst>
            <a:ext uri="{909E8E84-426E-40DD-AFC4-6F175D3DCCD1}">
              <a14:hiddenFill xmlns:a14="http://schemas.microsoft.com/office/drawing/2010/main">
                <a:solidFill>
                  <a:srgbClr val="FFFFFF"/>
                </a:solidFill>
              </a14:hiddenFill>
            </a:ext>
          </a:extLst>
        </p:spPr>
      </p:pic>
      <p:pic>
        <p:nvPicPr>
          <p:cNvPr id="3082" name="Picture 10">
            <a:extLst>
              <a:ext uri="{FF2B5EF4-FFF2-40B4-BE49-F238E27FC236}">
                <a16:creationId xmlns:a16="http://schemas.microsoft.com/office/drawing/2014/main" id="{E49B8AB8-0CBE-1BAB-F0A8-D680D849FC0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214098" y="3725540"/>
            <a:ext cx="3858092" cy="2916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30953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itle 1">
            <a:extLst>
              <a:ext uri="{FF2B5EF4-FFF2-40B4-BE49-F238E27FC236}">
                <a16:creationId xmlns:a16="http://schemas.microsoft.com/office/drawing/2014/main" id="{545A3B32-5AFF-0154-F6EC-FD9A7C18D4DF}"/>
              </a:ext>
            </a:extLst>
          </p:cNvPr>
          <p:cNvSpPr>
            <a:spLocks noGrp="1"/>
          </p:cNvSpPr>
          <p:nvPr>
            <p:ph type="title"/>
          </p:nvPr>
        </p:nvSpPr>
        <p:spPr>
          <a:xfrm>
            <a:off x="717755" y="509034"/>
            <a:ext cx="2507226" cy="2916546"/>
          </a:xfrm>
          <a:solidFill>
            <a:schemeClr val="tx1">
              <a:lumMod val="75000"/>
              <a:lumOff val="25000"/>
            </a:schemeClr>
          </a:solidFill>
          <a:effectLst>
            <a:softEdge rad="31750"/>
          </a:effectLst>
        </p:spPr>
        <p:txBody>
          <a:bodyPr>
            <a:normAutofit/>
          </a:bodyPr>
          <a:lstStyle/>
          <a:p>
            <a:pPr algn="ctr"/>
            <a:r>
              <a:rPr lang="en-US" sz="1800" b="1" dirty="0">
                <a:solidFill>
                  <a:schemeClr val="bg1"/>
                </a:solidFill>
              </a:rPr>
              <a:t>Dense Network (Multi-class Dataset)</a:t>
            </a:r>
            <a:endParaRPr lang="en-IN" sz="1800" b="1" dirty="0">
              <a:solidFill>
                <a:schemeClr val="bg1"/>
              </a:solidFill>
            </a:endParaRPr>
          </a:p>
        </p:txBody>
      </p:sp>
      <p:pic>
        <p:nvPicPr>
          <p:cNvPr id="14" name="Picture 13" descr="Chart&#10;&#10;Description automatically generated">
            <a:extLst>
              <a:ext uri="{FF2B5EF4-FFF2-40B4-BE49-F238E27FC236}">
                <a16:creationId xmlns:a16="http://schemas.microsoft.com/office/drawing/2014/main" id="{4ECCE3D4-1926-60D7-FB9A-AF6A8A7615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92962" y="3691138"/>
            <a:ext cx="3761961" cy="2916000"/>
          </a:xfrm>
          <a:prstGeom prst="rect">
            <a:avLst/>
          </a:prstGeom>
        </p:spPr>
      </p:pic>
      <p:pic>
        <p:nvPicPr>
          <p:cNvPr id="16" name="Picture 15" descr="Chart&#10;&#10;Description automatically generated">
            <a:extLst>
              <a:ext uri="{FF2B5EF4-FFF2-40B4-BE49-F238E27FC236}">
                <a16:creationId xmlns:a16="http://schemas.microsoft.com/office/drawing/2014/main" id="{BB01D120-93AA-D203-513A-A9151F14F73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46005" y="3691138"/>
            <a:ext cx="3761961" cy="2916000"/>
          </a:xfrm>
          <a:prstGeom prst="rect">
            <a:avLst/>
          </a:prstGeom>
        </p:spPr>
      </p:pic>
      <p:pic>
        <p:nvPicPr>
          <p:cNvPr id="4098" name="Picture 2">
            <a:extLst>
              <a:ext uri="{FF2B5EF4-FFF2-40B4-BE49-F238E27FC236}">
                <a16:creationId xmlns:a16="http://schemas.microsoft.com/office/drawing/2014/main" id="{F03B9083-EA14-EB22-A72C-D9A6E7CA16E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54585" y="333180"/>
            <a:ext cx="3914775" cy="3092400"/>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5EC8A32E-31AB-14A7-5F44-36CEAD44AD7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838820" y="333180"/>
            <a:ext cx="3969146" cy="3092400"/>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a:extLst>
              <a:ext uri="{FF2B5EF4-FFF2-40B4-BE49-F238E27FC236}">
                <a16:creationId xmlns:a16="http://schemas.microsoft.com/office/drawing/2014/main" id="{AB76FB2B-53F8-4B8A-5E4E-4EEFE070C2E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5711" y="3691138"/>
            <a:ext cx="3691464" cy="2916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634831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itle 1">
            <a:extLst>
              <a:ext uri="{FF2B5EF4-FFF2-40B4-BE49-F238E27FC236}">
                <a16:creationId xmlns:a16="http://schemas.microsoft.com/office/drawing/2014/main" id="{545A3B32-5AFF-0154-F6EC-FD9A7C18D4DF}"/>
              </a:ext>
            </a:extLst>
          </p:cNvPr>
          <p:cNvSpPr>
            <a:spLocks noGrp="1"/>
          </p:cNvSpPr>
          <p:nvPr>
            <p:ph type="title"/>
          </p:nvPr>
        </p:nvSpPr>
        <p:spPr>
          <a:xfrm>
            <a:off x="717755" y="509034"/>
            <a:ext cx="2507226" cy="2916546"/>
          </a:xfrm>
          <a:solidFill>
            <a:schemeClr val="tx1">
              <a:lumMod val="75000"/>
              <a:lumOff val="25000"/>
            </a:schemeClr>
          </a:solidFill>
          <a:effectLst>
            <a:softEdge rad="31750"/>
          </a:effectLst>
        </p:spPr>
        <p:txBody>
          <a:bodyPr>
            <a:normAutofit/>
          </a:bodyPr>
          <a:lstStyle/>
          <a:p>
            <a:pPr algn="ctr"/>
            <a:r>
              <a:rPr lang="en-US" sz="1600" b="1" dirty="0">
                <a:solidFill>
                  <a:schemeClr val="bg1"/>
                </a:solidFill>
              </a:rPr>
              <a:t>Convolution + Dense Network (Binary Dataset)</a:t>
            </a:r>
            <a:endParaRPr lang="en-IN" sz="1600" b="1" dirty="0">
              <a:solidFill>
                <a:schemeClr val="bg1"/>
              </a:solidFill>
            </a:endParaRPr>
          </a:p>
        </p:txBody>
      </p:sp>
      <p:pic>
        <p:nvPicPr>
          <p:cNvPr id="3" name="Picture 2" descr="Chart, line chart&#10;&#10;Description automatically generated">
            <a:extLst>
              <a:ext uri="{FF2B5EF4-FFF2-40B4-BE49-F238E27FC236}">
                <a16:creationId xmlns:a16="http://schemas.microsoft.com/office/drawing/2014/main" id="{54C08DEE-FEAB-EAFB-840C-CF4B2DD5FD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15180" y="311649"/>
            <a:ext cx="4075324" cy="3136657"/>
          </a:xfrm>
          <a:prstGeom prst="rect">
            <a:avLst/>
          </a:prstGeom>
        </p:spPr>
      </p:pic>
      <p:pic>
        <p:nvPicPr>
          <p:cNvPr id="6" name="Picture 5" descr="Chart, line chart&#10;&#10;Description automatically generated">
            <a:extLst>
              <a:ext uri="{FF2B5EF4-FFF2-40B4-BE49-F238E27FC236}">
                <a16:creationId xmlns:a16="http://schemas.microsoft.com/office/drawing/2014/main" id="{89D5074A-6FC8-5788-E8D9-3B73DB6FAB0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7682" y="3654000"/>
            <a:ext cx="3742735" cy="2916000"/>
          </a:xfrm>
          <a:prstGeom prst="rect">
            <a:avLst/>
          </a:prstGeom>
        </p:spPr>
      </p:pic>
      <p:pic>
        <p:nvPicPr>
          <p:cNvPr id="9" name="Picture 8" descr="Chart, line chart&#10;&#10;Description automatically generated">
            <a:extLst>
              <a:ext uri="{FF2B5EF4-FFF2-40B4-BE49-F238E27FC236}">
                <a16:creationId xmlns:a16="http://schemas.microsoft.com/office/drawing/2014/main" id="{4E7E37C6-5B05-DF60-2659-E7EA7F08349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35731" y="288000"/>
            <a:ext cx="4075324" cy="3136657"/>
          </a:xfrm>
          <a:prstGeom prst="rect">
            <a:avLst/>
          </a:prstGeom>
        </p:spPr>
      </p:pic>
      <p:pic>
        <p:nvPicPr>
          <p:cNvPr id="11" name="Picture 10" descr="Chart, line chart&#10;&#10;Description automatically generated">
            <a:extLst>
              <a:ext uri="{FF2B5EF4-FFF2-40B4-BE49-F238E27FC236}">
                <a16:creationId xmlns:a16="http://schemas.microsoft.com/office/drawing/2014/main" id="{0B587B3C-99E1-63E2-8FE7-AB3C94E6B60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50268" y="3654000"/>
            <a:ext cx="3691464" cy="2916000"/>
          </a:xfrm>
          <a:prstGeom prst="rect">
            <a:avLst/>
          </a:prstGeom>
        </p:spPr>
      </p:pic>
      <p:pic>
        <p:nvPicPr>
          <p:cNvPr id="15" name="Picture 14" descr="Chart, line chart&#10;&#10;Description automatically generated">
            <a:extLst>
              <a:ext uri="{FF2B5EF4-FFF2-40B4-BE49-F238E27FC236}">
                <a16:creationId xmlns:a16="http://schemas.microsoft.com/office/drawing/2014/main" id="{0090CD4F-FB1B-8B74-ADBC-A70AAAE8CC8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201583" y="3654000"/>
            <a:ext cx="3691464" cy="2916000"/>
          </a:xfrm>
          <a:prstGeom prst="rect">
            <a:avLst/>
          </a:prstGeom>
        </p:spPr>
      </p:pic>
    </p:spTree>
    <p:extLst>
      <p:ext uri="{BB962C8B-B14F-4D97-AF65-F5344CB8AC3E}">
        <p14:creationId xmlns:p14="http://schemas.microsoft.com/office/powerpoint/2010/main" val="784151971"/>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TM10001115[[fn=Parcel]]</Template>
  <TotalTime>453</TotalTime>
  <Words>545</Words>
  <Application>Microsoft Office PowerPoint</Application>
  <PresentationFormat>Widescreen</PresentationFormat>
  <Paragraphs>95</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Gill Sans MT</vt:lpstr>
      <vt:lpstr>Parcel</vt:lpstr>
      <vt:lpstr>Analysis of Neural networks</vt:lpstr>
      <vt:lpstr>INTRODUCTION</vt:lpstr>
      <vt:lpstr>Datasets used</vt:lpstr>
      <vt:lpstr>Google Colab Notebook Links</vt:lpstr>
      <vt:lpstr>Original Model (Binary Dataset)</vt:lpstr>
      <vt:lpstr>Original Model (Multi-class Dataset)</vt:lpstr>
      <vt:lpstr>Dense Network (Binary Dataset)</vt:lpstr>
      <vt:lpstr>Dense Network (Multi-class Dataset)</vt:lpstr>
      <vt:lpstr>Convolution + Dense Network (Binary Dataset)</vt:lpstr>
      <vt:lpstr>Convolution + Dense Network (Multi-class Dataset)</vt:lpstr>
      <vt:lpstr>All models’ Test Metrics</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AC50001 Assignment on Image Classification using Keras</dc:title>
  <dc:creator>Manu Vats (Student)</dc:creator>
  <cp:lastModifiedBy>Manu Vats (Student)</cp:lastModifiedBy>
  <cp:revision>5</cp:revision>
  <dcterms:created xsi:type="dcterms:W3CDTF">2023-04-10T22:13:57Z</dcterms:created>
  <dcterms:modified xsi:type="dcterms:W3CDTF">2024-06-12T20:07:54Z</dcterms:modified>
</cp:coreProperties>
</file>