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1" r:id="rId3"/>
    <p:sldId id="284" r:id="rId4"/>
    <p:sldId id="332" r:id="rId5"/>
    <p:sldId id="333" r:id="rId6"/>
    <p:sldId id="335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51" r:id="rId15"/>
    <p:sldId id="346" r:id="rId16"/>
    <p:sldId id="348" r:id="rId17"/>
    <p:sldId id="347" r:id="rId18"/>
    <p:sldId id="349" r:id="rId19"/>
    <p:sldId id="350" r:id="rId20"/>
    <p:sldId id="35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BACC6"/>
    <a:srgbClr val="07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F8B1A-17C5-464C-8555-414A19E2E53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0BEC61A-A271-4ECC-8776-FBCB82934466}">
      <dgm:prSet/>
      <dgm:spPr/>
      <dgm:t>
        <a:bodyPr/>
        <a:lstStyle/>
        <a:p>
          <a:pPr algn="l"/>
          <a:r>
            <a:rPr lang="fr-FR" b="1" i="0" dirty="0" err="1"/>
            <a:t>My</a:t>
          </a:r>
          <a:r>
            <a:rPr lang="fr-FR" b="1" i="0" dirty="0"/>
            <a:t> Content</a:t>
          </a:r>
          <a:r>
            <a:rPr lang="fr-FR" b="0" i="0" dirty="0"/>
            <a:t> est une start-up qui veut encourager la lecture en recommandant des contenus pertinents pour ses utilisateurs.</a:t>
          </a:r>
        </a:p>
        <a:p>
          <a:pPr algn="l"/>
          <a:endParaRPr lang="fr-FR" dirty="0"/>
        </a:p>
      </dgm:t>
    </dgm:pt>
    <dgm:pt modelId="{F531DFEA-A4B5-49EA-8F69-531CFADB6645}" type="parTrans" cxnId="{CDFA448E-1821-4FDC-9C03-07E129773CCF}">
      <dgm:prSet/>
      <dgm:spPr/>
      <dgm:t>
        <a:bodyPr/>
        <a:lstStyle/>
        <a:p>
          <a:endParaRPr lang="fr-FR"/>
        </a:p>
      </dgm:t>
    </dgm:pt>
    <dgm:pt modelId="{DC057E69-985F-4DC8-944B-708C43D1D34F}" type="sibTrans" cxnId="{CDFA448E-1821-4FDC-9C03-07E129773CCF}">
      <dgm:prSet/>
      <dgm:spPr/>
      <dgm:t>
        <a:bodyPr/>
        <a:lstStyle/>
        <a:p>
          <a:endParaRPr lang="fr-FR"/>
        </a:p>
      </dgm:t>
    </dgm:pt>
    <dgm:pt modelId="{D849787A-C727-4696-872C-24BC986BFD8E}">
      <dgm:prSet/>
      <dgm:spPr/>
      <dgm:t>
        <a:bodyPr/>
        <a:lstStyle/>
        <a:p>
          <a:pPr algn="l"/>
          <a:r>
            <a:rPr lang="fr-FR" b="0" i="0" dirty="0"/>
            <a:t>Dans un premier temps, votre start-up souhaite tester une solution de recommandation d’articles et de livres à des particuliers.</a:t>
          </a:r>
          <a:endParaRPr lang="fr-FR" b="1" i="1" dirty="0"/>
        </a:p>
      </dgm:t>
    </dgm:pt>
    <dgm:pt modelId="{235772CB-C4FD-4A3A-9C30-B3B195469DB4}" type="parTrans" cxnId="{AFF46FC9-62D7-47A0-B6E8-326A7AF4CA2C}">
      <dgm:prSet/>
      <dgm:spPr/>
      <dgm:t>
        <a:bodyPr/>
        <a:lstStyle/>
        <a:p>
          <a:endParaRPr lang="fr-FR"/>
        </a:p>
      </dgm:t>
    </dgm:pt>
    <dgm:pt modelId="{5C285009-157C-40F4-860C-8DC78FD4F9D1}" type="sibTrans" cxnId="{AFF46FC9-62D7-47A0-B6E8-326A7AF4CA2C}">
      <dgm:prSet/>
      <dgm:spPr/>
      <dgm:t>
        <a:bodyPr/>
        <a:lstStyle/>
        <a:p>
          <a:endParaRPr lang="fr-FR"/>
        </a:p>
      </dgm:t>
    </dgm:pt>
    <dgm:pt modelId="{8A7356EF-0ABD-4A4C-BFB7-A1839BD06B50}">
      <dgm:prSet/>
      <dgm:spPr/>
      <dgm:t>
        <a:bodyPr/>
        <a:lstStyle/>
        <a:p>
          <a:pPr algn="l"/>
          <a:r>
            <a:rPr lang="fr-FR" b="1" i="0" dirty="0"/>
            <a:t>Vous êtes le CTO</a:t>
          </a:r>
          <a:r>
            <a:rPr lang="fr-FR" b="0" i="0" dirty="0"/>
            <a:t> et cofondateur de la start-up avec </a:t>
          </a:r>
          <a:r>
            <a:rPr lang="fr-FR" b="1" i="0" dirty="0"/>
            <a:t>Samia</a:t>
          </a:r>
          <a:r>
            <a:rPr lang="fr-FR" b="0" i="0" dirty="0"/>
            <a:t> qui est CEO. Vous êtes en pleine construction d’</a:t>
          </a:r>
          <a:r>
            <a:rPr lang="fr-FR" b="1" i="0" dirty="0"/>
            <a:t>un premier MVP</a:t>
          </a:r>
          <a:r>
            <a:rPr lang="fr-FR" b="0" i="0" dirty="0"/>
            <a:t> qui prendra la forme d’</a:t>
          </a:r>
          <a:r>
            <a:rPr lang="fr-FR" b="1" i="0" dirty="0"/>
            <a:t>une application</a:t>
          </a:r>
          <a:r>
            <a:rPr lang="fr-FR" b="0" i="0" dirty="0"/>
            <a:t>. </a:t>
          </a:r>
          <a:endParaRPr lang="fr-FR" b="1" i="1" dirty="0"/>
        </a:p>
      </dgm:t>
    </dgm:pt>
    <dgm:pt modelId="{2C4BD67D-3A64-4268-89E6-4F612A612BC4}" type="parTrans" cxnId="{8393E2F9-3E82-4CEC-800F-8A4F6E35EB8C}">
      <dgm:prSet/>
      <dgm:spPr/>
      <dgm:t>
        <a:bodyPr/>
        <a:lstStyle/>
        <a:p>
          <a:endParaRPr lang="fr-FR"/>
        </a:p>
      </dgm:t>
    </dgm:pt>
    <dgm:pt modelId="{B6FDC361-2573-4047-8C24-E409C5A26869}" type="sibTrans" cxnId="{8393E2F9-3E82-4CEC-800F-8A4F6E35EB8C}">
      <dgm:prSet/>
      <dgm:spPr/>
      <dgm:t>
        <a:bodyPr/>
        <a:lstStyle/>
        <a:p>
          <a:endParaRPr lang="fr-FR"/>
        </a:p>
      </dgm:t>
    </dgm:pt>
    <dgm:pt modelId="{CF46FF14-F527-4A48-BF4F-340C6176CF23}" type="pres">
      <dgm:prSet presAssocID="{4F7F8B1A-17C5-464C-8555-414A19E2E53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1D16B0-C5D7-4752-8615-D0305E23AF28}" type="pres">
      <dgm:prSet presAssocID="{F0BEC61A-A271-4ECC-8776-FBCB82934466}" presName="circle1" presStyleLbl="node1" presStyleIdx="0" presStyleCnt="3"/>
      <dgm:spPr/>
    </dgm:pt>
    <dgm:pt modelId="{80F55BFF-704B-43EF-AFA8-9B41236B1C69}" type="pres">
      <dgm:prSet presAssocID="{F0BEC61A-A271-4ECC-8776-FBCB82934466}" presName="space" presStyleCnt="0"/>
      <dgm:spPr/>
    </dgm:pt>
    <dgm:pt modelId="{9A2AE47A-E0EF-4734-B28A-3452049DFC36}" type="pres">
      <dgm:prSet presAssocID="{F0BEC61A-A271-4ECC-8776-FBCB82934466}" presName="rect1" presStyleLbl="alignAcc1" presStyleIdx="0" presStyleCnt="3"/>
      <dgm:spPr/>
    </dgm:pt>
    <dgm:pt modelId="{5A0EE700-650B-4D08-810F-B3923B355CEE}" type="pres">
      <dgm:prSet presAssocID="{8A7356EF-0ABD-4A4C-BFB7-A1839BD06B50}" presName="vertSpace2" presStyleLbl="node1" presStyleIdx="0" presStyleCnt="3"/>
      <dgm:spPr/>
    </dgm:pt>
    <dgm:pt modelId="{4893271A-FB6C-4E70-A506-299B51BC1698}" type="pres">
      <dgm:prSet presAssocID="{8A7356EF-0ABD-4A4C-BFB7-A1839BD06B50}" presName="circle2" presStyleLbl="node1" presStyleIdx="1" presStyleCnt="3"/>
      <dgm:spPr/>
    </dgm:pt>
    <dgm:pt modelId="{1D5F627C-A68D-47E3-BD7C-229FCEE846BA}" type="pres">
      <dgm:prSet presAssocID="{8A7356EF-0ABD-4A4C-BFB7-A1839BD06B50}" presName="rect2" presStyleLbl="alignAcc1" presStyleIdx="1" presStyleCnt="3"/>
      <dgm:spPr/>
    </dgm:pt>
    <dgm:pt modelId="{AA211891-97A4-474B-93F4-E83B5A8E96DC}" type="pres">
      <dgm:prSet presAssocID="{D849787A-C727-4696-872C-24BC986BFD8E}" presName="vertSpace3" presStyleLbl="node1" presStyleIdx="1" presStyleCnt="3"/>
      <dgm:spPr/>
    </dgm:pt>
    <dgm:pt modelId="{E4735B72-C6E4-4866-A7A8-6866A5EAB28B}" type="pres">
      <dgm:prSet presAssocID="{D849787A-C727-4696-872C-24BC986BFD8E}" presName="circle3" presStyleLbl="node1" presStyleIdx="2" presStyleCnt="3"/>
      <dgm:spPr/>
    </dgm:pt>
    <dgm:pt modelId="{C50DEEC6-6904-4471-A27E-52171C64D013}" type="pres">
      <dgm:prSet presAssocID="{D849787A-C727-4696-872C-24BC986BFD8E}" presName="rect3" presStyleLbl="alignAcc1" presStyleIdx="2" presStyleCnt="3"/>
      <dgm:spPr/>
    </dgm:pt>
    <dgm:pt modelId="{234E8680-6E75-4EE8-ACF5-ADF257D555C1}" type="pres">
      <dgm:prSet presAssocID="{F0BEC61A-A271-4ECC-8776-FBCB8293446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20077E00-F544-4879-BFF0-0D6FE2C9F608}" type="pres">
      <dgm:prSet presAssocID="{8A7356EF-0ABD-4A4C-BFB7-A1839BD06B5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ACB99F9-2179-43DF-81E3-89FCDC6CC8C8}" type="pres">
      <dgm:prSet presAssocID="{D849787A-C727-4696-872C-24BC986BFD8E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718FA112-E7AF-43FD-8DE1-0C940BD8B0E1}" type="presOf" srcId="{8A7356EF-0ABD-4A4C-BFB7-A1839BD06B50}" destId="{1D5F627C-A68D-47E3-BD7C-229FCEE846BA}" srcOrd="0" destOrd="0" presId="urn:microsoft.com/office/officeart/2005/8/layout/target3"/>
    <dgm:cxn modelId="{4D112714-DCFE-4A75-B32F-AB6A956AF2D1}" type="presOf" srcId="{8A7356EF-0ABD-4A4C-BFB7-A1839BD06B50}" destId="{20077E00-F544-4879-BFF0-0D6FE2C9F608}" srcOrd="1" destOrd="0" presId="urn:microsoft.com/office/officeart/2005/8/layout/target3"/>
    <dgm:cxn modelId="{C06BA23C-F20A-4940-8F93-DF71A512931D}" type="presOf" srcId="{F0BEC61A-A271-4ECC-8776-FBCB82934466}" destId="{9A2AE47A-E0EF-4734-B28A-3452049DFC36}" srcOrd="0" destOrd="0" presId="urn:microsoft.com/office/officeart/2005/8/layout/target3"/>
    <dgm:cxn modelId="{950BFF5B-8E63-4D61-A0C0-83FFDA790813}" type="presOf" srcId="{D849787A-C727-4696-872C-24BC986BFD8E}" destId="{DACB99F9-2179-43DF-81E3-89FCDC6CC8C8}" srcOrd="1" destOrd="0" presId="urn:microsoft.com/office/officeart/2005/8/layout/target3"/>
    <dgm:cxn modelId="{0146A779-CE60-4717-997F-C8DDE45552A8}" type="presOf" srcId="{4F7F8B1A-17C5-464C-8555-414A19E2E534}" destId="{CF46FF14-F527-4A48-BF4F-340C6176CF23}" srcOrd="0" destOrd="0" presId="urn:microsoft.com/office/officeart/2005/8/layout/target3"/>
    <dgm:cxn modelId="{04C8A880-110A-457B-B3FF-D3B5B85ED7D6}" type="presOf" srcId="{F0BEC61A-A271-4ECC-8776-FBCB82934466}" destId="{234E8680-6E75-4EE8-ACF5-ADF257D555C1}" srcOrd="1" destOrd="0" presId="urn:microsoft.com/office/officeart/2005/8/layout/target3"/>
    <dgm:cxn modelId="{CDFA448E-1821-4FDC-9C03-07E129773CCF}" srcId="{4F7F8B1A-17C5-464C-8555-414A19E2E534}" destId="{F0BEC61A-A271-4ECC-8776-FBCB82934466}" srcOrd="0" destOrd="0" parTransId="{F531DFEA-A4B5-49EA-8F69-531CFADB6645}" sibTransId="{DC057E69-985F-4DC8-944B-708C43D1D34F}"/>
    <dgm:cxn modelId="{791D65AD-77E5-4B98-9685-06964DDBFF36}" type="presOf" srcId="{D849787A-C727-4696-872C-24BC986BFD8E}" destId="{C50DEEC6-6904-4471-A27E-52171C64D013}" srcOrd="0" destOrd="0" presId="urn:microsoft.com/office/officeart/2005/8/layout/target3"/>
    <dgm:cxn modelId="{AFF46FC9-62D7-47A0-B6E8-326A7AF4CA2C}" srcId="{4F7F8B1A-17C5-464C-8555-414A19E2E534}" destId="{D849787A-C727-4696-872C-24BC986BFD8E}" srcOrd="2" destOrd="0" parTransId="{235772CB-C4FD-4A3A-9C30-B3B195469DB4}" sibTransId="{5C285009-157C-40F4-860C-8DC78FD4F9D1}"/>
    <dgm:cxn modelId="{8393E2F9-3E82-4CEC-800F-8A4F6E35EB8C}" srcId="{4F7F8B1A-17C5-464C-8555-414A19E2E534}" destId="{8A7356EF-0ABD-4A4C-BFB7-A1839BD06B50}" srcOrd="1" destOrd="0" parTransId="{2C4BD67D-3A64-4268-89E6-4F612A612BC4}" sibTransId="{B6FDC361-2573-4047-8C24-E409C5A26869}"/>
    <dgm:cxn modelId="{31EE285D-F9E5-4EC0-AF2D-04C2674E9D74}" type="presParOf" srcId="{CF46FF14-F527-4A48-BF4F-340C6176CF23}" destId="{091D16B0-C5D7-4752-8615-D0305E23AF28}" srcOrd="0" destOrd="0" presId="urn:microsoft.com/office/officeart/2005/8/layout/target3"/>
    <dgm:cxn modelId="{20D16773-0AAF-4CFB-8861-C91A904DBE99}" type="presParOf" srcId="{CF46FF14-F527-4A48-BF4F-340C6176CF23}" destId="{80F55BFF-704B-43EF-AFA8-9B41236B1C69}" srcOrd="1" destOrd="0" presId="urn:microsoft.com/office/officeart/2005/8/layout/target3"/>
    <dgm:cxn modelId="{88710E0E-4A2B-4412-A113-DDB5B5280C69}" type="presParOf" srcId="{CF46FF14-F527-4A48-BF4F-340C6176CF23}" destId="{9A2AE47A-E0EF-4734-B28A-3452049DFC36}" srcOrd="2" destOrd="0" presId="urn:microsoft.com/office/officeart/2005/8/layout/target3"/>
    <dgm:cxn modelId="{C95AAD76-0008-4685-B5F5-FC4B9451AF3E}" type="presParOf" srcId="{CF46FF14-F527-4A48-BF4F-340C6176CF23}" destId="{5A0EE700-650B-4D08-810F-B3923B355CEE}" srcOrd="3" destOrd="0" presId="urn:microsoft.com/office/officeart/2005/8/layout/target3"/>
    <dgm:cxn modelId="{19CEF27C-E751-4BC9-94C8-D7A23F27A7E5}" type="presParOf" srcId="{CF46FF14-F527-4A48-BF4F-340C6176CF23}" destId="{4893271A-FB6C-4E70-A506-299B51BC1698}" srcOrd="4" destOrd="0" presId="urn:microsoft.com/office/officeart/2005/8/layout/target3"/>
    <dgm:cxn modelId="{745B2D72-CFC7-4320-9B20-5E2836E83E00}" type="presParOf" srcId="{CF46FF14-F527-4A48-BF4F-340C6176CF23}" destId="{1D5F627C-A68D-47E3-BD7C-229FCEE846BA}" srcOrd="5" destOrd="0" presId="urn:microsoft.com/office/officeart/2005/8/layout/target3"/>
    <dgm:cxn modelId="{EFFBC2DA-F93F-43BF-9FF1-A4339B1D07CA}" type="presParOf" srcId="{CF46FF14-F527-4A48-BF4F-340C6176CF23}" destId="{AA211891-97A4-474B-93F4-E83B5A8E96DC}" srcOrd="6" destOrd="0" presId="urn:microsoft.com/office/officeart/2005/8/layout/target3"/>
    <dgm:cxn modelId="{2DF60CFF-9737-4A4D-AC49-83E073A778BB}" type="presParOf" srcId="{CF46FF14-F527-4A48-BF4F-340C6176CF23}" destId="{E4735B72-C6E4-4866-A7A8-6866A5EAB28B}" srcOrd="7" destOrd="0" presId="urn:microsoft.com/office/officeart/2005/8/layout/target3"/>
    <dgm:cxn modelId="{258483C5-69D5-47C3-AB3E-E4D51209401E}" type="presParOf" srcId="{CF46FF14-F527-4A48-BF4F-340C6176CF23}" destId="{C50DEEC6-6904-4471-A27E-52171C64D013}" srcOrd="8" destOrd="0" presId="urn:microsoft.com/office/officeart/2005/8/layout/target3"/>
    <dgm:cxn modelId="{0675585B-D579-4862-98DF-F2DFB77B86CF}" type="presParOf" srcId="{CF46FF14-F527-4A48-BF4F-340C6176CF23}" destId="{234E8680-6E75-4EE8-ACF5-ADF257D555C1}" srcOrd="9" destOrd="0" presId="urn:microsoft.com/office/officeart/2005/8/layout/target3"/>
    <dgm:cxn modelId="{AA5C3795-DC12-4EA7-B02F-B3D017FD008B}" type="presParOf" srcId="{CF46FF14-F527-4A48-BF4F-340C6176CF23}" destId="{20077E00-F544-4879-BFF0-0D6FE2C9F608}" srcOrd="10" destOrd="0" presId="urn:microsoft.com/office/officeart/2005/8/layout/target3"/>
    <dgm:cxn modelId="{C7ACCC9A-8202-4DB3-BF83-05ECE3C8AF07}" type="presParOf" srcId="{CF46FF14-F527-4A48-BF4F-340C6176CF23}" destId="{DACB99F9-2179-43DF-81E3-89FCDC6CC8C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C81FFD-E59E-6840-AE14-989A392D1BC5}" type="doc">
      <dgm:prSet loTypeId="urn:microsoft.com/office/officeart/2009/3/layout/PlusandMinu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9C133D7-5CA7-514C-A629-E7DFA5BE1175}">
      <dgm:prSet/>
      <dgm:spPr/>
      <dgm:t>
        <a:bodyPr/>
        <a:lstStyle/>
        <a:p>
          <a:r>
            <a:rPr lang="fr-FR" b="0" i="0" dirty="0"/>
            <a:t>Les données sur les autres utilisateurs ne sont pas nécessaires pour ce modèle.</a:t>
          </a:r>
        </a:p>
        <a:p>
          <a:r>
            <a:rPr lang="fr-FR" b="0" i="0" dirty="0"/>
            <a:t>Seul les intérêts spécifiques d'un utilisateur sont pris en compte.</a:t>
          </a:r>
          <a:endParaRPr lang="fr-FR" dirty="0"/>
        </a:p>
      </dgm:t>
    </dgm:pt>
    <dgm:pt modelId="{6DBBE5B3-FA38-0146-AD48-CF42BA6C0399}" type="parTrans" cxnId="{C333DA44-628A-3448-BF0A-9B71AD6ECCCA}">
      <dgm:prSet/>
      <dgm:spPr/>
      <dgm:t>
        <a:bodyPr/>
        <a:lstStyle/>
        <a:p>
          <a:endParaRPr lang="fr-FR"/>
        </a:p>
      </dgm:t>
    </dgm:pt>
    <dgm:pt modelId="{875CCA33-66F3-9944-96F5-1F28C314DF24}" type="sibTrans" cxnId="{C333DA44-628A-3448-BF0A-9B71AD6ECCCA}">
      <dgm:prSet/>
      <dgm:spPr/>
      <dgm:t>
        <a:bodyPr/>
        <a:lstStyle/>
        <a:p>
          <a:endParaRPr lang="fr-FR"/>
        </a:p>
      </dgm:t>
    </dgm:pt>
    <dgm:pt modelId="{D5D8457D-05CC-E746-9B99-E6EF128FCA71}">
      <dgm:prSet/>
      <dgm:spPr/>
      <dgm:t>
        <a:bodyPr/>
        <a:lstStyle/>
        <a:p>
          <a:r>
            <a:rPr lang="fr-FR" dirty="0"/>
            <a:t>Le nombre d'articles lu par l'utilisateur influencera les autres préférences. </a:t>
          </a:r>
        </a:p>
        <a:p>
          <a:r>
            <a:rPr lang="fr-FR" dirty="0"/>
            <a:t>Le modèle ne peut pas deviner d’autres préférences.</a:t>
          </a:r>
        </a:p>
        <a:p>
          <a:endParaRPr lang="fr-FR" dirty="0"/>
        </a:p>
      </dgm:t>
    </dgm:pt>
    <dgm:pt modelId="{A0AFF8E6-11A0-8642-B18F-B10123DE7A15}" type="parTrans" cxnId="{0BEECE2D-97C3-4F4D-A89A-FF4608903E92}">
      <dgm:prSet/>
      <dgm:spPr/>
      <dgm:t>
        <a:bodyPr/>
        <a:lstStyle/>
        <a:p>
          <a:endParaRPr lang="fr-FR"/>
        </a:p>
      </dgm:t>
    </dgm:pt>
    <dgm:pt modelId="{7451B8F4-D109-9647-A2DD-F4F1031FD0D9}" type="sibTrans" cxnId="{0BEECE2D-97C3-4F4D-A89A-FF4608903E92}">
      <dgm:prSet/>
      <dgm:spPr/>
      <dgm:t>
        <a:bodyPr/>
        <a:lstStyle/>
        <a:p>
          <a:endParaRPr lang="fr-FR"/>
        </a:p>
      </dgm:t>
    </dgm:pt>
    <dgm:pt modelId="{BA5E0820-6AFD-784C-B06B-97AE2E1B3ACE}" type="pres">
      <dgm:prSet presAssocID="{D9C81FFD-E59E-6840-AE14-989A392D1BC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86277DD-77A5-1546-8C1C-3BB2E846A060}" type="pres">
      <dgm:prSet presAssocID="{D9C81FFD-E59E-6840-AE14-989A392D1BC5}" presName="Background" presStyleLbl="bgImgPlace1" presStyleIdx="0" presStyleCnt="1" custScaleX="197871" custLinFactNeighborX="61" custLinFactNeighborY="970"/>
      <dgm:spPr/>
    </dgm:pt>
    <dgm:pt modelId="{5D855991-988D-D141-9335-1EB295A3F87D}" type="pres">
      <dgm:prSet presAssocID="{D9C81FFD-E59E-6840-AE14-989A392D1BC5}" presName="ParentText1" presStyleLbl="revTx" presStyleIdx="0" presStyleCnt="2" custScaleX="187090" custLinFactNeighborX="-46299" custLinFactNeighborY="-1929">
        <dgm:presLayoutVars>
          <dgm:chMax val="0"/>
          <dgm:chPref val="0"/>
          <dgm:bulletEnabled val="1"/>
        </dgm:presLayoutVars>
      </dgm:prSet>
      <dgm:spPr/>
    </dgm:pt>
    <dgm:pt modelId="{CF91F314-1B19-A142-9969-4EB0FB6CD5FF}" type="pres">
      <dgm:prSet presAssocID="{D9C81FFD-E59E-6840-AE14-989A392D1BC5}" presName="ParentText2" presStyleLbl="revTx" presStyleIdx="1" presStyleCnt="2" custScaleX="187586" custLinFactNeighborX="60424" custLinFactNeighborY="942">
        <dgm:presLayoutVars>
          <dgm:chMax val="0"/>
          <dgm:chPref val="0"/>
          <dgm:bulletEnabled val="1"/>
        </dgm:presLayoutVars>
      </dgm:prSet>
      <dgm:spPr/>
    </dgm:pt>
    <dgm:pt modelId="{A2FE4D47-0814-D640-93AF-C42ED22E9F20}" type="pres">
      <dgm:prSet presAssocID="{D9C81FFD-E59E-6840-AE14-989A392D1BC5}" presName="Plus" presStyleLbl="alignNode1" presStyleIdx="0" presStyleCnt="2" custLinFactX="-100000" custLinFactNeighborX="-161833" custLinFactNeighborY="-8430"/>
      <dgm:spPr>
        <a:solidFill>
          <a:srgbClr val="00B050"/>
        </a:solidFill>
        <a:ln>
          <a:noFill/>
        </a:ln>
      </dgm:spPr>
    </dgm:pt>
    <dgm:pt modelId="{4B6F738B-54D7-2B4E-B8F8-69C4ECCEE3F5}" type="pres">
      <dgm:prSet presAssocID="{D9C81FFD-E59E-6840-AE14-989A392D1BC5}" presName="Minus" presStyleLbl="alignNode1" presStyleIdx="1" presStyleCnt="2" custLinFactX="123292" custLinFactNeighborX="200000" custLinFactNeighborY="-34692"/>
      <dgm:spPr>
        <a:solidFill>
          <a:srgbClr val="FF0000"/>
        </a:solidFill>
        <a:ln>
          <a:noFill/>
        </a:ln>
      </dgm:spPr>
    </dgm:pt>
    <dgm:pt modelId="{B21BE156-0E2A-DD48-BB35-C8DBF2013172}" type="pres">
      <dgm:prSet presAssocID="{D9C81FFD-E59E-6840-AE14-989A392D1BC5}" presName="Divider" presStyleLbl="parChTrans1D1" presStyleIdx="0" presStyleCnt="1"/>
      <dgm:spPr/>
    </dgm:pt>
  </dgm:ptLst>
  <dgm:cxnLst>
    <dgm:cxn modelId="{0BEECE2D-97C3-4F4D-A89A-FF4608903E92}" srcId="{D9C81FFD-E59E-6840-AE14-989A392D1BC5}" destId="{D5D8457D-05CC-E746-9B99-E6EF128FCA71}" srcOrd="1" destOrd="0" parTransId="{A0AFF8E6-11A0-8642-B18F-B10123DE7A15}" sibTransId="{7451B8F4-D109-9647-A2DD-F4F1031FD0D9}"/>
    <dgm:cxn modelId="{71924834-E7DA-724B-8CF2-0518B3674EA4}" type="presOf" srcId="{D9C81FFD-E59E-6840-AE14-989A392D1BC5}" destId="{BA5E0820-6AFD-784C-B06B-97AE2E1B3ACE}" srcOrd="0" destOrd="0" presId="urn:microsoft.com/office/officeart/2009/3/layout/PlusandMinus"/>
    <dgm:cxn modelId="{C333DA44-628A-3448-BF0A-9B71AD6ECCCA}" srcId="{D9C81FFD-E59E-6840-AE14-989A392D1BC5}" destId="{A9C133D7-5CA7-514C-A629-E7DFA5BE1175}" srcOrd="0" destOrd="0" parTransId="{6DBBE5B3-FA38-0146-AD48-CF42BA6C0399}" sibTransId="{875CCA33-66F3-9944-96F5-1F28C314DF24}"/>
    <dgm:cxn modelId="{AA61EE71-4CE1-DD40-9715-332BCB54BCA7}" type="presOf" srcId="{A9C133D7-5CA7-514C-A629-E7DFA5BE1175}" destId="{5D855991-988D-D141-9335-1EB295A3F87D}" srcOrd="0" destOrd="0" presId="urn:microsoft.com/office/officeart/2009/3/layout/PlusandMinus"/>
    <dgm:cxn modelId="{2116F2D4-1EA3-5E4A-AAA6-A6EF2E53EA31}" type="presOf" srcId="{D5D8457D-05CC-E746-9B99-E6EF128FCA71}" destId="{CF91F314-1B19-A142-9969-4EB0FB6CD5FF}" srcOrd="0" destOrd="0" presId="urn:microsoft.com/office/officeart/2009/3/layout/PlusandMinus"/>
    <dgm:cxn modelId="{7A29577F-A717-8C43-9390-E1D65FB16556}" type="presParOf" srcId="{BA5E0820-6AFD-784C-B06B-97AE2E1B3ACE}" destId="{E86277DD-77A5-1546-8C1C-3BB2E846A060}" srcOrd="0" destOrd="0" presId="urn:microsoft.com/office/officeart/2009/3/layout/PlusandMinus"/>
    <dgm:cxn modelId="{D742BE58-D80E-BF42-9E10-BB961444447C}" type="presParOf" srcId="{BA5E0820-6AFD-784C-B06B-97AE2E1B3ACE}" destId="{5D855991-988D-D141-9335-1EB295A3F87D}" srcOrd="1" destOrd="0" presId="urn:microsoft.com/office/officeart/2009/3/layout/PlusandMinus"/>
    <dgm:cxn modelId="{CE2484ED-66FD-404A-97B6-A0487B27755A}" type="presParOf" srcId="{BA5E0820-6AFD-784C-B06B-97AE2E1B3ACE}" destId="{CF91F314-1B19-A142-9969-4EB0FB6CD5FF}" srcOrd="2" destOrd="0" presId="urn:microsoft.com/office/officeart/2009/3/layout/PlusandMinus"/>
    <dgm:cxn modelId="{8919B030-CA49-F945-A528-64768040A6F7}" type="presParOf" srcId="{BA5E0820-6AFD-784C-B06B-97AE2E1B3ACE}" destId="{A2FE4D47-0814-D640-93AF-C42ED22E9F20}" srcOrd="3" destOrd="0" presId="urn:microsoft.com/office/officeart/2009/3/layout/PlusandMinus"/>
    <dgm:cxn modelId="{54066EAE-554C-BA44-8660-DD3830825400}" type="presParOf" srcId="{BA5E0820-6AFD-784C-B06B-97AE2E1B3ACE}" destId="{4B6F738B-54D7-2B4E-B8F8-69C4ECCEE3F5}" srcOrd="4" destOrd="0" presId="urn:microsoft.com/office/officeart/2009/3/layout/PlusandMinus"/>
    <dgm:cxn modelId="{9F04BF1C-0B29-F24D-AFC4-57E92AC0E3D3}" type="presParOf" srcId="{BA5E0820-6AFD-784C-B06B-97AE2E1B3ACE}" destId="{B21BE156-0E2A-DD48-BB35-C8DBF201317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210380-15C3-6F4C-A2AE-F1A07E6BEE54}" type="doc">
      <dgm:prSet loTypeId="urn:microsoft.com/office/officeart/2009/layout/CircleArrowProces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6E5357-8DAD-194D-A2A8-3B1AAFE21C10}">
      <dgm:prSet phldrT="[Texte]"/>
      <dgm:spPr/>
      <dgm:t>
        <a:bodyPr/>
        <a:lstStyle/>
        <a:p>
          <a:r>
            <a:rPr lang="fr-FR" dirty="0"/>
            <a:t>Calcul de la similarité cosinus sur les 250 composantes de chaque article</a:t>
          </a:r>
        </a:p>
      </dgm:t>
    </dgm:pt>
    <dgm:pt modelId="{850BB25F-EFC8-FC4F-B2E0-09408542A989}" type="parTrans" cxnId="{3563687C-471B-1F48-929D-E8934147A6E1}">
      <dgm:prSet/>
      <dgm:spPr/>
      <dgm:t>
        <a:bodyPr/>
        <a:lstStyle/>
        <a:p>
          <a:endParaRPr lang="fr-FR"/>
        </a:p>
      </dgm:t>
    </dgm:pt>
    <dgm:pt modelId="{3D2AEB14-C7B0-7C4B-B171-D8401BD15A2A}" type="sibTrans" cxnId="{3563687C-471B-1F48-929D-E8934147A6E1}">
      <dgm:prSet/>
      <dgm:spPr/>
      <dgm:t>
        <a:bodyPr/>
        <a:lstStyle/>
        <a:p>
          <a:endParaRPr lang="fr-FR"/>
        </a:p>
      </dgm:t>
    </dgm:pt>
    <dgm:pt modelId="{E9082AFD-9432-CB44-B59F-3AA415572F2B}">
      <dgm:prSet phldrT="[Texte]"/>
      <dgm:spPr/>
      <dgm:t>
        <a:bodyPr/>
        <a:lstStyle/>
        <a:p>
          <a:r>
            <a:rPr lang="fr-FR" dirty="0"/>
            <a:t>Calcul des 5 articles les plus proches de chaque article lu </a:t>
          </a:r>
        </a:p>
      </dgm:t>
    </dgm:pt>
    <dgm:pt modelId="{7ABB3FF4-A401-B445-8EBD-D731F964F2D1}" type="parTrans" cxnId="{C979442F-034D-7441-AC68-70DDE059104D}">
      <dgm:prSet/>
      <dgm:spPr/>
      <dgm:t>
        <a:bodyPr/>
        <a:lstStyle/>
        <a:p>
          <a:endParaRPr lang="fr-FR"/>
        </a:p>
      </dgm:t>
    </dgm:pt>
    <dgm:pt modelId="{6AFC56A6-F4EC-C74D-BB5F-872544B0B0AD}" type="sibTrans" cxnId="{C979442F-034D-7441-AC68-70DDE059104D}">
      <dgm:prSet/>
      <dgm:spPr/>
      <dgm:t>
        <a:bodyPr/>
        <a:lstStyle/>
        <a:p>
          <a:endParaRPr lang="fr-FR"/>
        </a:p>
      </dgm:t>
    </dgm:pt>
    <dgm:pt modelId="{EA7E22BC-37BA-F24D-8D96-B97A898C7F04}" type="pres">
      <dgm:prSet presAssocID="{C8210380-15C3-6F4C-A2AE-F1A07E6BEE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BAAFA2-FE39-CD49-8DFB-C74F915A4BD5}" type="pres">
      <dgm:prSet presAssocID="{3A6E5357-8DAD-194D-A2A8-3B1AAFE21C10}" presName="Accent1" presStyleCnt="0"/>
      <dgm:spPr/>
    </dgm:pt>
    <dgm:pt modelId="{5A804AA2-99D8-0845-8FCE-0BD1E07B4B59}" type="pres">
      <dgm:prSet presAssocID="{3A6E5357-8DAD-194D-A2A8-3B1AAFE21C10}" presName="Accent" presStyleLbl="node1" presStyleIdx="0" presStyleCnt="2"/>
      <dgm:spPr/>
    </dgm:pt>
    <dgm:pt modelId="{E821995F-5734-6B4E-8511-5A8F12BE8A28}" type="pres">
      <dgm:prSet presAssocID="{3A6E5357-8DAD-194D-A2A8-3B1AAFE21C1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F8D07F86-3797-5A45-AC7D-0D7E7CBB9B68}" type="pres">
      <dgm:prSet presAssocID="{E9082AFD-9432-CB44-B59F-3AA415572F2B}" presName="Accent2" presStyleCnt="0"/>
      <dgm:spPr/>
    </dgm:pt>
    <dgm:pt modelId="{933C756B-488B-CA49-8351-F60179812722}" type="pres">
      <dgm:prSet presAssocID="{E9082AFD-9432-CB44-B59F-3AA415572F2B}" presName="Accent" presStyleLbl="node1" presStyleIdx="1" presStyleCnt="2"/>
      <dgm:spPr/>
    </dgm:pt>
    <dgm:pt modelId="{E4A45BF1-EF7C-5244-8B91-2D0E17CBBAB6}" type="pres">
      <dgm:prSet presAssocID="{E9082AFD-9432-CB44-B59F-3AA415572F2B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C979442F-034D-7441-AC68-70DDE059104D}" srcId="{C8210380-15C3-6F4C-A2AE-F1A07E6BEE54}" destId="{E9082AFD-9432-CB44-B59F-3AA415572F2B}" srcOrd="1" destOrd="0" parTransId="{7ABB3FF4-A401-B445-8EBD-D731F964F2D1}" sibTransId="{6AFC56A6-F4EC-C74D-BB5F-872544B0B0AD}"/>
    <dgm:cxn modelId="{3469C847-C11E-DB45-8334-157B612398E4}" type="presOf" srcId="{3A6E5357-8DAD-194D-A2A8-3B1AAFE21C10}" destId="{E821995F-5734-6B4E-8511-5A8F12BE8A28}" srcOrd="0" destOrd="0" presId="urn:microsoft.com/office/officeart/2009/layout/CircleArrowProcess"/>
    <dgm:cxn modelId="{4D098849-5F5A-E04D-A38F-A346DCE504D6}" type="presOf" srcId="{E9082AFD-9432-CB44-B59F-3AA415572F2B}" destId="{E4A45BF1-EF7C-5244-8B91-2D0E17CBBAB6}" srcOrd="0" destOrd="0" presId="urn:microsoft.com/office/officeart/2009/layout/CircleArrowProcess"/>
    <dgm:cxn modelId="{3563687C-471B-1F48-929D-E8934147A6E1}" srcId="{C8210380-15C3-6F4C-A2AE-F1A07E6BEE54}" destId="{3A6E5357-8DAD-194D-A2A8-3B1AAFE21C10}" srcOrd="0" destOrd="0" parTransId="{850BB25F-EFC8-FC4F-B2E0-09408542A989}" sibTransId="{3D2AEB14-C7B0-7C4B-B171-D8401BD15A2A}"/>
    <dgm:cxn modelId="{7CDF41DF-6984-7842-AB86-FF48A664BD64}" type="presOf" srcId="{C8210380-15C3-6F4C-A2AE-F1A07E6BEE54}" destId="{EA7E22BC-37BA-F24D-8D96-B97A898C7F04}" srcOrd="0" destOrd="0" presId="urn:microsoft.com/office/officeart/2009/layout/CircleArrowProcess"/>
    <dgm:cxn modelId="{2A08D657-6394-2E44-AE43-AAD7E723DC08}" type="presParOf" srcId="{EA7E22BC-37BA-F24D-8D96-B97A898C7F04}" destId="{67BAAFA2-FE39-CD49-8DFB-C74F915A4BD5}" srcOrd="0" destOrd="0" presId="urn:microsoft.com/office/officeart/2009/layout/CircleArrowProcess"/>
    <dgm:cxn modelId="{F0AB8123-ECA9-BB44-B495-115F47F59ACC}" type="presParOf" srcId="{67BAAFA2-FE39-CD49-8DFB-C74F915A4BD5}" destId="{5A804AA2-99D8-0845-8FCE-0BD1E07B4B59}" srcOrd="0" destOrd="0" presId="urn:microsoft.com/office/officeart/2009/layout/CircleArrowProcess"/>
    <dgm:cxn modelId="{5B7E0AAF-A923-7143-8A2F-572F35C778D1}" type="presParOf" srcId="{EA7E22BC-37BA-F24D-8D96-B97A898C7F04}" destId="{E821995F-5734-6B4E-8511-5A8F12BE8A28}" srcOrd="1" destOrd="0" presId="urn:microsoft.com/office/officeart/2009/layout/CircleArrowProcess"/>
    <dgm:cxn modelId="{DC2F73A0-C560-6846-AE14-D932A9B1E125}" type="presParOf" srcId="{EA7E22BC-37BA-F24D-8D96-B97A898C7F04}" destId="{F8D07F86-3797-5A45-AC7D-0D7E7CBB9B68}" srcOrd="2" destOrd="0" presId="urn:microsoft.com/office/officeart/2009/layout/CircleArrowProcess"/>
    <dgm:cxn modelId="{BE6B1014-D355-0E4C-AD64-8A7A2A938BB7}" type="presParOf" srcId="{F8D07F86-3797-5A45-AC7D-0D7E7CBB9B68}" destId="{933C756B-488B-CA49-8351-F60179812722}" srcOrd="0" destOrd="0" presId="urn:microsoft.com/office/officeart/2009/layout/CircleArrowProcess"/>
    <dgm:cxn modelId="{9B91C0D8-BD1A-9A49-9E8C-9481188CD16A}" type="presParOf" srcId="{EA7E22BC-37BA-F24D-8D96-B97A898C7F04}" destId="{E4A45BF1-EF7C-5244-8B91-2D0E17CBBAB6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498B3D-8CC0-7A46-B546-23CD9E2A59C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B1488F-B663-4A4B-82A1-D3D79333D05A}">
      <dgm:prSet phldrT="[Texte]"/>
      <dgm:spPr/>
      <dgm:t>
        <a:bodyPr/>
        <a:lstStyle/>
        <a:p>
          <a:r>
            <a:rPr lang="fr-FR" dirty="0"/>
            <a:t>Le modèle est basé sur ce que les autres utilisateurs ont aimé, en recommandant aux utilisateurs ayant des préférences communes de lire des articles similaires.</a:t>
          </a:r>
        </a:p>
      </dgm:t>
    </dgm:pt>
    <dgm:pt modelId="{D6FC5D63-A19E-494D-9EF6-134D2209B4F7}" type="parTrans" cxnId="{9472D6FF-04B4-C343-8DC2-6A24B2C4EE6C}">
      <dgm:prSet/>
      <dgm:spPr/>
      <dgm:t>
        <a:bodyPr/>
        <a:lstStyle/>
        <a:p>
          <a:endParaRPr lang="fr-FR"/>
        </a:p>
      </dgm:t>
    </dgm:pt>
    <dgm:pt modelId="{22A3D1F3-26AD-5844-A2CC-D943FB97CB25}" type="sibTrans" cxnId="{9472D6FF-04B4-C343-8DC2-6A24B2C4EE6C}">
      <dgm:prSet/>
      <dgm:spPr/>
      <dgm:t>
        <a:bodyPr/>
        <a:lstStyle/>
        <a:p>
          <a:endParaRPr lang="fr-FR"/>
        </a:p>
      </dgm:t>
    </dgm:pt>
    <dgm:pt modelId="{7E89FECA-4599-0548-9CCB-4133273827D1}" type="pres">
      <dgm:prSet presAssocID="{1F498B3D-8CC0-7A46-B546-23CD9E2A59CD}" presName="CompostProcess" presStyleCnt="0">
        <dgm:presLayoutVars>
          <dgm:dir/>
          <dgm:resizeHandles val="exact"/>
        </dgm:presLayoutVars>
      </dgm:prSet>
      <dgm:spPr/>
    </dgm:pt>
    <dgm:pt modelId="{FD7ABA3C-CE80-3849-8F0A-1A199D3621D0}" type="pres">
      <dgm:prSet presAssocID="{1F498B3D-8CC0-7A46-B546-23CD9E2A59CD}" presName="arrow" presStyleLbl="bgShp" presStyleIdx="0" presStyleCnt="1"/>
      <dgm:spPr/>
    </dgm:pt>
    <dgm:pt modelId="{72F48C49-243D-644D-8658-7D6499EAC833}" type="pres">
      <dgm:prSet presAssocID="{1F498B3D-8CC0-7A46-B546-23CD9E2A59CD}" presName="linearProcess" presStyleCnt="0"/>
      <dgm:spPr/>
    </dgm:pt>
    <dgm:pt modelId="{C58372E5-48A4-4446-905D-702EBB207C8E}" type="pres">
      <dgm:prSet presAssocID="{A5B1488F-B663-4A4B-82A1-D3D79333D05A}" presName="textNode" presStyleLbl="node1" presStyleIdx="0" presStyleCnt="1" custScaleX="102236">
        <dgm:presLayoutVars>
          <dgm:bulletEnabled val="1"/>
        </dgm:presLayoutVars>
      </dgm:prSet>
      <dgm:spPr/>
    </dgm:pt>
  </dgm:ptLst>
  <dgm:cxnLst>
    <dgm:cxn modelId="{ABD92AA6-60F3-8342-9AA4-B35A313C4CD7}" type="presOf" srcId="{A5B1488F-B663-4A4B-82A1-D3D79333D05A}" destId="{C58372E5-48A4-4446-905D-702EBB207C8E}" srcOrd="0" destOrd="0" presId="urn:microsoft.com/office/officeart/2005/8/layout/hProcess9"/>
    <dgm:cxn modelId="{D979F6EE-B4A0-BB4F-966C-8B4E3A05BCA3}" type="presOf" srcId="{1F498B3D-8CC0-7A46-B546-23CD9E2A59CD}" destId="{7E89FECA-4599-0548-9CCB-4133273827D1}" srcOrd="0" destOrd="0" presId="urn:microsoft.com/office/officeart/2005/8/layout/hProcess9"/>
    <dgm:cxn modelId="{9472D6FF-04B4-C343-8DC2-6A24B2C4EE6C}" srcId="{1F498B3D-8CC0-7A46-B546-23CD9E2A59CD}" destId="{A5B1488F-B663-4A4B-82A1-D3D79333D05A}" srcOrd="0" destOrd="0" parTransId="{D6FC5D63-A19E-494D-9EF6-134D2209B4F7}" sibTransId="{22A3D1F3-26AD-5844-A2CC-D943FB97CB25}"/>
    <dgm:cxn modelId="{EC1FAF39-A5C2-464C-B6B0-27DF1FD09F2B}" type="presParOf" srcId="{7E89FECA-4599-0548-9CCB-4133273827D1}" destId="{FD7ABA3C-CE80-3849-8F0A-1A199D3621D0}" srcOrd="0" destOrd="0" presId="urn:microsoft.com/office/officeart/2005/8/layout/hProcess9"/>
    <dgm:cxn modelId="{1732067B-9EA6-E642-9F8F-78F317A3BCB3}" type="presParOf" srcId="{7E89FECA-4599-0548-9CCB-4133273827D1}" destId="{72F48C49-243D-644D-8658-7D6499EAC833}" srcOrd="1" destOrd="0" presId="urn:microsoft.com/office/officeart/2005/8/layout/hProcess9"/>
    <dgm:cxn modelId="{4A278322-90D5-784C-8739-B88FD5CD8221}" type="presParOf" srcId="{72F48C49-243D-644D-8658-7D6499EAC833}" destId="{C58372E5-48A4-4446-905D-702EBB207C8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C81FFD-E59E-6840-AE14-989A392D1BC5}" type="doc">
      <dgm:prSet loTypeId="urn:microsoft.com/office/officeart/2009/3/layout/PlusandMinu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9C133D7-5CA7-514C-A629-E7DFA5BE1175}">
      <dgm:prSet/>
      <dgm:spPr/>
      <dgm:t>
        <a:bodyPr/>
        <a:lstStyle/>
        <a:p>
          <a:r>
            <a:rPr lang="fr-FR" dirty="0"/>
            <a:t>Le modèle peut guider l'utilisateur dans la découverte de nouveau centre d'intérêt.</a:t>
          </a:r>
        </a:p>
      </dgm:t>
    </dgm:pt>
    <dgm:pt modelId="{6DBBE5B3-FA38-0146-AD48-CF42BA6C0399}" type="parTrans" cxnId="{C333DA44-628A-3448-BF0A-9B71AD6ECCCA}">
      <dgm:prSet/>
      <dgm:spPr/>
      <dgm:t>
        <a:bodyPr/>
        <a:lstStyle/>
        <a:p>
          <a:endParaRPr lang="fr-FR"/>
        </a:p>
      </dgm:t>
    </dgm:pt>
    <dgm:pt modelId="{875CCA33-66F3-9944-96F5-1F28C314DF24}" type="sibTrans" cxnId="{C333DA44-628A-3448-BF0A-9B71AD6ECCCA}">
      <dgm:prSet/>
      <dgm:spPr/>
      <dgm:t>
        <a:bodyPr/>
        <a:lstStyle/>
        <a:p>
          <a:endParaRPr lang="fr-FR"/>
        </a:p>
      </dgm:t>
    </dgm:pt>
    <dgm:pt modelId="{D5D8457D-05CC-E746-9B99-E6EF128FCA71}">
      <dgm:prSet/>
      <dgm:spPr/>
      <dgm:t>
        <a:bodyPr/>
        <a:lstStyle/>
        <a:p>
          <a:r>
            <a:rPr lang="fr-FR" dirty="0"/>
            <a:t>Peu d'interaction avec les nouveaux articles.</a:t>
          </a:r>
        </a:p>
      </dgm:t>
    </dgm:pt>
    <dgm:pt modelId="{A0AFF8E6-11A0-8642-B18F-B10123DE7A15}" type="parTrans" cxnId="{0BEECE2D-97C3-4F4D-A89A-FF4608903E92}">
      <dgm:prSet/>
      <dgm:spPr/>
      <dgm:t>
        <a:bodyPr/>
        <a:lstStyle/>
        <a:p>
          <a:endParaRPr lang="fr-FR"/>
        </a:p>
      </dgm:t>
    </dgm:pt>
    <dgm:pt modelId="{7451B8F4-D109-9647-A2DD-F4F1031FD0D9}" type="sibTrans" cxnId="{0BEECE2D-97C3-4F4D-A89A-FF4608903E92}">
      <dgm:prSet/>
      <dgm:spPr/>
      <dgm:t>
        <a:bodyPr/>
        <a:lstStyle/>
        <a:p>
          <a:endParaRPr lang="fr-FR"/>
        </a:p>
      </dgm:t>
    </dgm:pt>
    <dgm:pt modelId="{BA5E0820-6AFD-784C-B06B-97AE2E1B3ACE}" type="pres">
      <dgm:prSet presAssocID="{D9C81FFD-E59E-6840-AE14-989A392D1BC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86277DD-77A5-1546-8C1C-3BB2E846A060}" type="pres">
      <dgm:prSet presAssocID="{D9C81FFD-E59E-6840-AE14-989A392D1BC5}" presName="Background" presStyleLbl="bgImgPlace1" presStyleIdx="0" presStyleCnt="1" custScaleX="197871" custLinFactNeighborX="61" custLinFactNeighborY="970"/>
      <dgm:spPr/>
    </dgm:pt>
    <dgm:pt modelId="{5D855991-988D-D141-9335-1EB295A3F87D}" type="pres">
      <dgm:prSet presAssocID="{D9C81FFD-E59E-6840-AE14-989A392D1BC5}" presName="ParentText1" presStyleLbl="revTx" presStyleIdx="0" presStyleCnt="2" custScaleX="187090" custLinFactNeighborX="-46299" custLinFactNeighborY="-1929">
        <dgm:presLayoutVars>
          <dgm:chMax val="0"/>
          <dgm:chPref val="0"/>
          <dgm:bulletEnabled val="1"/>
        </dgm:presLayoutVars>
      </dgm:prSet>
      <dgm:spPr/>
    </dgm:pt>
    <dgm:pt modelId="{CF91F314-1B19-A142-9969-4EB0FB6CD5FF}" type="pres">
      <dgm:prSet presAssocID="{D9C81FFD-E59E-6840-AE14-989A392D1BC5}" presName="ParentText2" presStyleLbl="revTx" presStyleIdx="1" presStyleCnt="2" custScaleX="187586" custLinFactNeighborX="60424" custLinFactNeighborY="942">
        <dgm:presLayoutVars>
          <dgm:chMax val="0"/>
          <dgm:chPref val="0"/>
          <dgm:bulletEnabled val="1"/>
        </dgm:presLayoutVars>
      </dgm:prSet>
      <dgm:spPr/>
    </dgm:pt>
    <dgm:pt modelId="{A2FE4D47-0814-D640-93AF-C42ED22E9F20}" type="pres">
      <dgm:prSet presAssocID="{D9C81FFD-E59E-6840-AE14-989A392D1BC5}" presName="Plus" presStyleLbl="alignNode1" presStyleIdx="0" presStyleCnt="2" custLinFactX="-100000" custLinFactNeighborX="-161833" custLinFactNeighborY="-8430"/>
      <dgm:spPr>
        <a:solidFill>
          <a:srgbClr val="00B050"/>
        </a:solidFill>
        <a:ln>
          <a:noFill/>
        </a:ln>
      </dgm:spPr>
    </dgm:pt>
    <dgm:pt modelId="{4B6F738B-54D7-2B4E-B8F8-69C4ECCEE3F5}" type="pres">
      <dgm:prSet presAssocID="{D9C81FFD-E59E-6840-AE14-989A392D1BC5}" presName="Minus" presStyleLbl="alignNode1" presStyleIdx="1" presStyleCnt="2" custLinFactX="123292" custLinFactNeighborX="200000" custLinFactNeighborY="-34692"/>
      <dgm:spPr>
        <a:solidFill>
          <a:srgbClr val="FF0000"/>
        </a:solidFill>
        <a:ln>
          <a:noFill/>
        </a:ln>
      </dgm:spPr>
    </dgm:pt>
    <dgm:pt modelId="{B21BE156-0E2A-DD48-BB35-C8DBF2013172}" type="pres">
      <dgm:prSet presAssocID="{D9C81FFD-E59E-6840-AE14-989A392D1BC5}" presName="Divider" presStyleLbl="parChTrans1D1" presStyleIdx="0" presStyleCnt="1"/>
      <dgm:spPr/>
    </dgm:pt>
  </dgm:ptLst>
  <dgm:cxnLst>
    <dgm:cxn modelId="{0BEECE2D-97C3-4F4D-A89A-FF4608903E92}" srcId="{D9C81FFD-E59E-6840-AE14-989A392D1BC5}" destId="{D5D8457D-05CC-E746-9B99-E6EF128FCA71}" srcOrd="1" destOrd="0" parTransId="{A0AFF8E6-11A0-8642-B18F-B10123DE7A15}" sibTransId="{7451B8F4-D109-9647-A2DD-F4F1031FD0D9}"/>
    <dgm:cxn modelId="{71924834-E7DA-724B-8CF2-0518B3674EA4}" type="presOf" srcId="{D9C81FFD-E59E-6840-AE14-989A392D1BC5}" destId="{BA5E0820-6AFD-784C-B06B-97AE2E1B3ACE}" srcOrd="0" destOrd="0" presId="urn:microsoft.com/office/officeart/2009/3/layout/PlusandMinus"/>
    <dgm:cxn modelId="{C333DA44-628A-3448-BF0A-9B71AD6ECCCA}" srcId="{D9C81FFD-E59E-6840-AE14-989A392D1BC5}" destId="{A9C133D7-5CA7-514C-A629-E7DFA5BE1175}" srcOrd="0" destOrd="0" parTransId="{6DBBE5B3-FA38-0146-AD48-CF42BA6C0399}" sibTransId="{875CCA33-66F3-9944-96F5-1F28C314DF24}"/>
    <dgm:cxn modelId="{AA61EE71-4CE1-DD40-9715-332BCB54BCA7}" type="presOf" srcId="{A9C133D7-5CA7-514C-A629-E7DFA5BE1175}" destId="{5D855991-988D-D141-9335-1EB295A3F87D}" srcOrd="0" destOrd="0" presId="urn:microsoft.com/office/officeart/2009/3/layout/PlusandMinus"/>
    <dgm:cxn modelId="{2116F2D4-1EA3-5E4A-AAA6-A6EF2E53EA31}" type="presOf" srcId="{D5D8457D-05CC-E746-9B99-E6EF128FCA71}" destId="{CF91F314-1B19-A142-9969-4EB0FB6CD5FF}" srcOrd="0" destOrd="0" presId="urn:microsoft.com/office/officeart/2009/3/layout/PlusandMinus"/>
    <dgm:cxn modelId="{7A29577F-A717-8C43-9390-E1D65FB16556}" type="presParOf" srcId="{BA5E0820-6AFD-784C-B06B-97AE2E1B3ACE}" destId="{E86277DD-77A5-1546-8C1C-3BB2E846A060}" srcOrd="0" destOrd="0" presId="urn:microsoft.com/office/officeart/2009/3/layout/PlusandMinus"/>
    <dgm:cxn modelId="{D742BE58-D80E-BF42-9E10-BB961444447C}" type="presParOf" srcId="{BA5E0820-6AFD-784C-B06B-97AE2E1B3ACE}" destId="{5D855991-988D-D141-9335-1EB295A3F87D}" srcOrd="1" destOrd="0" presId="urn:microsoft.com/office/officeart/2009/3/layout/PlusandMinus"/>
    <dgm:cxn modelId="{CE2484ED-66FD-404A-97B6-A0487B27755A}" type="presParOf" srcId="{BA5E0820-6AFD-784C-B06B-97AE2E1B3ACE}" destId="{CF91F314-1B19-A142-9969-4EB0FB6CD5FF}" srcOrd="2" destOrd="0" presId="urn:microsoft.com/office/officeart/2009/3/layout/PlusandMinus"/>
    <dgm:cxn modelId="{8919B030-CA49-F945-A528-64768040A6F7}" type="presParOf" srcId="{BA5E0820-6AFD-784C-B06B-97AE2E1B3ACE}" destId="{A2FE4D47-0814-D640-93AF-C42ED22E9F20}" srcOrd="3" destOrd="0" presId="urn:microsoft.com/office/officeart/2009/3/layout/PlusandMinus"/>
    <dgm:cxn modelId="{54066EAE-554C-BA44-8660-DD3830825400}" type="presParOf" srcId="{BA5E0820-6AFD-784C-B06B-97AE2E1B3ACE}" destId="{4B6F738B-54D7-2B4E-B8F8-69C4ECCEE3F5}" srcOrd="4" destOrd="0" presId="urn:microsoft.com/office/officeart/2009/3/layout/PlusandMinus"/>
    <dgm:cxn modelId="{9F04BF1C-0B29-F24D-AFC4-57E92AC0E3D3}" type="presParOf" srcId="{BA5E0820-6AFD-784C-B06B-97AE2E1B3ACE}" destId="{B21BE156-0E2A-DD48-BB35-C8DBF201317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7AE21B-9557-4145-907C-6035BEC570C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B9DD24-D559-C542-805D-18FE8DF84484}">
      <dgm:prSet phldrT="[Texte]"/>
      <dgm:spPr/>
      <dgm:t>
        <a:bodyPr/>
        <a:lstStyle/>
        <a:p>
          <a:r>
            <a:rPr lang="fr-FR" dirty="0" err="1"/>
            <a:t>Id_user</a:t>
          </a:r>
          <a:endParaRPr lang="fr-FR" dirty="0"/>
        </a:p>
      </dgm:t>
    </dgm:pt>
    <dgm:pt modelId="{2A28636B-33CB-634A-985A-B2AD8C6EC0C7}" type="parTrans" cxnId="{1C984516-5FAE-1440-84B6-E77204431223}">
      <dgm:prSet/>
      <dgm:spPr/>
      <dgm:t>
        <a:bodyPr/>
        <a:lstStyle/>
        <a:p>
          <a:endParaRPr lang="fr-FR"/>
        </a:p>
      </dgm:t>
    </dgm:pt>
    <dgm:pt modelId="{BCB410D8-EBBC-BE49-898A-271531961C57}" type="sibTrans" cxnId="{1C984516-5FAE-1440-84B6-E77204431223}">
      <dgm:prSet/>
      <dgm:spPr/>
      <dgm:t>
        <a:bodyPr/>
        <a:lstStyle/>
        <a:p>
          <a:endParaRPr lang="fr-FR"/>
        </a:p>
      </dgm:t>
    </dgm:pt>
    <dgm:pt modelId="{4F2ED31E-0BF6-4D4F-BD4C-0EB99A60212B}">
      <dgm:prSet phldrT="[Texte]"/>
      <dgm:spPr/>
      <dgm:t>
        <a:bodyPr/>
        <a:lstStyle/>
        <a:p>
          <a:r>
            <a:rPr lang="fr-FR" dirty="0"/>
            <a:t>L’identifiant de chaque utilisateur</a:t>
          </a:r>
        </a:p>
      </dgm:t>
    </dgm:pt>
    <dgm:pt modelId="{E825A66A-F937-BC4B-BDDD-F47C812F4627}" type="parTrans" cxnId="{57E76DA3-9982-2445-BBE4-26E36B073D4A}">
      <dgm:prSet/>
      <dgm:spPr/>
      <dgm:t>
        <a:bodyPr/>
        <a:lstStyle/>
        <a:p>
          <a:endParaRPr lang="fr-FR"/>
        </a:p>
      </dgm:t>
    </dgm:pt>
    <dgm:pt modelId="{01965AF7-C7A7-F849-B5B2-8654F1C8D6C8}" type="sibTrans" cxnId="{57E76DA3-9982-2445-BBE4-26E36B073D4A}">
      <dgm:prSet/>
      <dgm:spPr/>
      <dgm:t>
        <a:bodyPr/>
        <a:lstStyle/>
        <a:p>
          <a:endParaRPr lang="fr-FR"/>
        </a:p>
      </dgm:t>
    </dgm:pt>
    <dgm:pt modelId="{F40F584A-1D48-7A47-80FA-92FAA11ED858}">
      <dgm:prSet phldrT="[Texte]"/>
      <dgm:spPr/>
      <dgm:t>
        <a:bodyPr/>
        <a:lstStyle/>
        <a:p>
          <a:r>
            <a:rPr lang="fr-FR" dirty="0" err="1"/>
            <a:t>Id_article</a:t>
          </a:r>
          <a:endParaRPr lang="fr-FR" dirty="0"/>
        </a:p>
      </dgm:t>
    </dgm:pt>
    <dgm:pt modelId="{F6CBCED4-677B-4D42-ABC4-BCC2067E18A0}" type="parTrans" cxnId="{6F041FBD-0211-114F-AA2D-18C0A2E20423}">
      <dgm:prSet/>
      <dgm:spPr/>
      <dgm:t>
        <a:bodyPr/>
        <a:lstStyle/>
        <a:p>
          <a:endParaRPr lang="fr-FR"/>
        </a:p>
      </dgm:t>
    </dgm:pt>
    <dgm:pt modelId="{2CB42264-139B-0444-8292-2F588E5828BF}" type="sibTrans" cxnId="{6F041FBD-0211-114F-AA2D-18C0A2E20423}">
      <dgm:prSet/>
      <dgm:spPr/>
      <dgm:t>
        <a:bodyPr/>
        <a:lstStyle/>
        <a:p>
          <a:endParaRPr lang="fr-FR"/>
        </a:p>
      </dgm:t>
    </dgm:pt>
    <dgm:pt modelId="{CB400CBE-9100-0742-BD88-2E4D27344BE0}">
      <dgm:prSet phldrT="[Texte]"/>
      <dgm:spPr/>
      <dgm:t>
        <a:bodyPr/>
        <a:lstStyle/>
        <a:p>
          <a:r>
            <a:rPr lang="fr-FR" dirty="0"/>
            <a:t>L’identifiant de chaque article</a:t>
          </a:r>
        </a:p>
      </dgm:t>
    </dgm:pt>
    <dgm:pt modelId="{0941700D-FAC9-5248-9A33-D10D3A9D9170}" type="parTrans" cxnId="{7A5CBE9B-52F8-CB4D-ADFB-158E2BFC86A2}">
      <dgm:prSet/>
      <dgm:spPr/>
      <dgm:t>
        <a:bodyPr/>
        <a:lstStyle/>
        <a:p>
          <a:endParaRPr lang="fr-FR"/>
        </a:p>
      </dgm:t>
    </dgm:pt>
    <dgm:pt modelId="{E01940DC-442F-EB4F-A2DD-1023747E18F0}" type="sibTrans" cxnId="{7A5CBE9B-52F8-CB4D-ADFB-158E2BFC86A2}">
      <dgm:prSet/>
      <dgm:spPr/>
      <dgm:t>
        <a:bodyPr/>
        <a:lstStyle/>
        <a:p>
          <a:endParaRPr lang="fr-FR"/>
        </a:p>
      </dgm:t>
    </dgm:pt>
    <dgm:pt modelId="{919B4FAB-70B3-324C-9F6D-0C40584AB3DF}">
      <dgm:prSet phldrT="[Texte]"/>
      <dgm:spPr/>
      <dgm:t>
        <a:bodyPr/>
        <a:lstStyle/>
        <a:p>
          <a:r>
            <a:rPr lang="fr-FR" dirty="0"/>
            <a:t>Rating</a:t>
          </a:r>
        </a:p>
      </dgm:t>
    </dgm:pt>
    <dgm:pt modelId="{6E2AB84D-38D1-DF4B-A648-5BC52B343F8E}" type="parTrans" cxnId="{02717FBF-BE6D-554C-9E87-B2358952C779}">
      <dgm:prSet/>
      <dgm:spPr/>
      <dgm:t>
        <a:bodyPr/>
        <a:lstStyle/>
        <a:p>
          <a:endParaRPr lang="fr-FR"/>
        </a:p>
      </dgm:t>
    </dgm:pt>
    <dgm:pt modelId="{21720385-6B63-FA47-993F-F2BE0859915F}" type="sibTrans" cxnId="{02717FBF-BE6D-554C-9E87-B2358952C779}">
      <dgm:prSet/>
      <dgm:spPr/>
      <dgm:t>
        <a:bodyPr/>
        <a:lstStyle/>
        <a:p>
          <a:endParaRPr lang="fr-FR"/>
        </a:p>
      </dgm:t>
    </dgm:pt>
    <dgm:pt modelId="{1768714D-163B-D64A-ACD9-C5A35F2A5E8D}">
      <dgm:prSet phldrT="[Texte]"/>
      <dgm:spPr/>
      <dgm:t>
        <a:bodyPr/>
        <a:lstStyle/>
        <a:p>
          <a:r>
            <a:rPr lang="fr-FR" dirty="0"/>
            <a:t>Ratio entre clicks(user/articles)et le click/user</a:t>
          </a:r>
        </a:p>
      </dgm:t>
    </dgm:pt>
    <dgm:pt modelId="{8CC52C3B-C0E4-ED40-8BCD-821273554E82}" type="parTrans" cxnId="{C6D64DEC-3569-1147-8FFC-125D3D98A895}">
      <dgm:prSet/>
      <dgm:spPr/>
      <dgm:t>
        <a:bodyPr/>
        <a:lstStyle/>
        <a:p>
          <a:endParaRPr lang="fr-FR"/>
        </a:p>
      </dgm:t>
    </dgm:pt>
    <dgm:pt modelId="{ADEFC5CC-9445-6B43-A566-09B78921E7A8}" type="sibTrans" cxnId="{C6D64DEC-3569-1147-8FFC-125D3D98A895}">
      <dgm:prSet/>
      <dgm:spPr/>
      <dgm:t>
        <a:bodyPr/>
        <a:lstStyle/>
        <a:p>
          <a:endParaRPr lang="fr-FR"/>
        </a:p>
      </dgm:t>
    </dgm:pt>
    <dgm:pt modelId="{23C3426D-49E5-4D49-BDF2-38027E141D7B}">
      <dgm:prSet phldrT="[Texte]"/>
      <dgm:spPr/>
      <dgm:t>
        <a:bodyPr/>
        <a:lstStyle/>
        <a:p>
          <a:r>
            <a:rPr lang="fr-FR" dirty="0"/>
            <a:t>SVD</a:t>
          </a:r>
        </a:p>
      </dgm:t>
    </dgm:pt>
    <dgm:pt modelId="{C2EE8979-72A5-BE48-9827-59586E8C1E23}" type="parTrans" cxnId="{46210D92-DDB3-BF4A-A730-FEFC47A08554}">
      <dgm:prSet/>
      <dgm:spPr/>
      <dgm:t>
        <a:bodyPr/>
        <a:lstStyle/>
        <a:p>
          <a:endParaRPr lang="fr-FR"/>
        </a:p>
      </dgm:t>
    </dgm:pt>
    <dgm:pt modelId="{4D7FA193-B9CB-3341-ABA1-2ED7ADB19422}" type="sibTrans" cxnId="{46210D92-DDB3-BF4A-A730-FEFC47A08554}">
      <dgm:prSet/>
      <dgm:spPr/>
      <dgm:t>
        <a:bodyPr/>
        <a:lstStyle/>
        <a:p>
          <a:endParaRPr lang="fr-FR"/>
        </a:p>
      </dgm:t>
    </dgm:pt>
    <dgm:pt modelId="{2938D2DE-6DCC-194C-996D-65633A901E40}">
      <dgm:prSet phldrT="[Texte]"/>
      <dgm:spPr/>
      <dgm:t>
        <a:bodyPr/>
        <a:lstStyle/>
        <a:p>
          <a:r>
            <a:rPr lang="fr-FR" dirty="0"/>
            <a:t>Factorisation matricielle probabiliste</a:t>
          </a:r>
        </a:p>
      </dgm:t>
    </dgm:pt>
    <dgm:pt modelId="{EABE7A3B-34CC-6C48-97B6-C6017466A7DB}" type="parTrans" cxnId="{F1246229-9212-FC42-8A55-69E62B8E5DEB}">
      <dgm:prSet/>
      <dgm:spPr/>
      <dgm:t>
        <a:bodyPr/>
        <a:lstStyle/>
        <a:p>
          <a:endParaRPr lang="fr-FR"/>
        </a:p>
      </dgm:t>
    </dgm:pt>
    <dgm:pt modelId="{60F723D5-B0C1-5C4F-A88B-2153AFDFCB5E}" type="sibTrans" cxnId="{F1246229-9212-FC42-8A55-69E62B8E5DEB}">
      <dgm:prSet/>
      <dgm:spPr/>
      <dgm:t>
        <a:bodyPr/>
        <a:lstStyle/>
        <a:p>
          <a:endParaRPr lang="fr-FR"/>
        </a:p>
      </dgm:t>
    </dgm:pt>
    <dgm:pt modelId="{5FBAEF3D-52F8-C148-A3B8-E52BAAECB901}">
      <dgm:prSet phldrT="[Texte]"/>
      <dgm:spPr/>
      <dgm:t>
        <a:bodyPr/>
        <a:lstStyle/>
        <a:p>
          <a:r>
            <a:rPr lang="fr-FR" dirty="0" err="1"/>
            <a:t>GridSearchCV</a:t>
          </a:r>
          <a:endParaRPr lang="fr-FR" dirty="0"/>
        </a:p>
      </dgm:t>
    </dgm:pt>
    <dgm:pt modelId="{B2A4906E-40A7-7E49-9DE8-558AC2E46AB4}" type="parTrans" cxnId="{3A57E103-4673-6245-A84F-8F70729A68E7}">
      <dgm:prSet/>
      <dgm:spPr/>
      <dgm:t>
        <a:bodyPr/>
        <a:lstStyle/>
        <a:p>
          <a:endParaRPr lang="fr-FR"/>
        </a:p>
      </dgm:t>
    </dgm:pt>
    <dgm:pt modelId="{920AAC9C-0D05-A948-BB5F-D86C126B2CCA}" type="sibTrans" cxnId="{3A57E103-4673-6245-A84F-8F70729A68E7}">
      <dgm:prSet/>
      <dgm:spPr/>
      <dgm:t>
        <a:bodyPr/>
        <a:lstStyle/>
        <a:p>
          <a:endParaRPr lang="fr-FR"/>
        </a:p>
      </dgm:t>
    </dgm:pt>
    <dgm:pt modelId="{3D732773-BC3C-1D49-B9C7-6F3D0B4E9FDE}">
      <dgm:prSet phldrT="[Texte]"/>
      <dgm:spPr/>
      <dgm:t>
        <a:bodyPr/>
        <a:lstStyle/>
        <a:p>
          <a:r>
            <a:rPr lang="fr-FR" dirty="0"/>
            <a:t>Optimisation du modèle par validation croisé par la meilleure « </a:t>
          </a:r>
          <a:r>
            <a:rPr lang="fr-FR" dirty="0" err="1"/>
            <a:t>rmse</a:t>
          </a:r>
          <a:r>
            <a:rPr lang="fr-FR" dirty="0"/>
            <a:t> »</a:t>
          </a:r>
        </a:p>
      </dgm:t>
    </dgm:pt>
    <dgm:pt modelId="{09F2F071-217F-3D45-9DCA-F4FF872899E3}" type="parTrans" cxnId="{3C8ED6E5-D5DB-1B44-9829-BB2166CC420A}">
      <dgm:prSet/>
      <dgm:spPr/>
      <dgm:t>
        <a:bodyPr/>
        <a:lstStyle/>
        <a:p>
          <a:endParaRPr lang="fr-FR"/>
        </a:p>
      </dgm:t>
    </dgm:pt>
    <dgm:pt modelId="{9D40382F-9E75-5341-87F7-391E11A1F25C}" type="sibTrans" cxnId="{3C8ED6E5-D5DB-1B44-9829-BB2166CC420A}">
      <dgm:prSet/>
      <dgm:spPr/>
      <dgm:t>
        <a:bodyPr/>
        <a:lstStyle/>
        <a:p>
          <a:endParaRPr lang="fr-FR"/>
        </a:p>
      </dgm:t>
    </dgm:pt>
    <dgm:pt modelId="{D24E15FB-F02D-7F46-B9EF-705F79F11407}" type="pres">
      <dgm:prSet presAssocID="{D67AE21B-9557-4145-907C-6035BEC570C4}" presName="linearFlow" presStyleCnt="0">
        <dgm:presLayoutVars>
          <dgm:dir/>
          <dgm:animLvl val="lvl"/>
          <dgm:resizeHandles val="exact"/>
        </dgm:presLayoutVars>
      </dgm:prSet>
      <dgm:spPr/>
    </dgm:pt>
    <dgm:pt modelId="{341F9218-1BF1-B944-B68F-53399CE71FDC}" type="pres">
      <dgm:prSet presAssocID="{4CB9DD24-D559-C542-805D-18FE8DF84484}" presName="composite" presStyleCnt="0"/>
      <dgm:spPr/>
    </dgm:pt>
    <dgm:pt modelId="{9C616C66-5965-5B43-8940-9D05C5715E40}" type="pres">
      <dgm:prSet presAssocID="{4CB9DD24-D559-C542-805D-18FE8DF8448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7A9FE24-90BA-F34B-BAED-DCA1A8FB797A}" type="pres">
      <dgm:prSet presAssocID="{4CB9DD24-D559-C542-805D-18FE8DF84484}" presName="descendantText" presStyleLbl="alignAcc1" presStyleIdx="0" presStyleCnt="5">
        <dgm:presLayoutVars>
          <dgm:bulletEnabled val="1"/>
        </dgm:presLayoutVars>
      </dgm:prSet>
      <dgm:spPr/>
    </dgm:pt>
    <dgm:pt modelId="{BB64DD2B-46B1-C349-BDCF-8DBCF44275E8}" type="pres">
      <dgm:prSet presAssocID="{BCB410D8-EBBC-BE49-898A-271531961C57}" presName="sp" presStyleCnt="0"/>
      <dgm:spPr/>
    </dgm:pt>
    <dgm:pt modelId="{0C4E9432-8C0C-054D-BB52-3AC0D0CEF2F8}" type="pres">
      <dgm:prSet presAssocID="{F40F584A-1D48-7A47-80FA-92FAA11ED858}" presName="composite" presStyleCnt="0"/>
      <dgm:spPr/>
    </dgm:pt>
    <dgm:pt modelId="{525ADA99-E4B4-7F41-B4BA-4CEC586DA020}" type="pres">
      <dgm:prSet presAssocID="{F40F584A-1D48-7A47-80FA-92FAA11ED85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34CF05D-7171-2540-BE13-472C2CD8872F}" type="pres">
      <dgm:prSet presAssocID="{F40F584A-1D48-7A47-80FA-92FAA11ED858}" presName="descendantText" presStyleLbl="alignAcc1" presStyleIdx="1" presStyleCnt="5">
        <dgm:presLayoutVars>
          <dgm:bulletEnabled val="1"/>
        </dgm:presLayoutVars>
      </dgm:prSet>
      <dgm:spPr/>
    </dgm:pt>
    <dgm:pt modelId="{8A4CB1E5-6436-FD44-A9FC-2BEA5E8EBF68}" type="pres">
      <dgm:prSet presAssocID="{2CB42264-139B-0444-8292-2F588E5828BF}" presName="sp" presStyleCnt="0"/>
      <dgm:spPr/>
    </dgm:pt>
    <dgm:pt modelId="{DEA50A03-A713-8843-A4D2-7B3159E2BF08}" type="pres">
      <dgm:prSet presAssocID="{919B4FAB-70B3-324C-9F6D-0C40584AB3DF}" presName="composite" presStyleCnt="0"/>
      <dgm:spPr/>
    </dgm:pt>
    <dgm:pt modelId="{F89D9AD6-6642-0F4D-B399-B44B6D40A487}" type="pres">
      <dgm:prSet presAssocID="{919B4FAB-70B3-324C-9F6D-0C40584AB3D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D881325-AAA8-EB41-8BF5-A04F122C15B2}" type="pres">
      <dgm:prSet presAssocID="{919B4FAB-70B3-324C-9F6D-0C40584AB3DF}" presName="descendantText" presStyleLbl="alignAcc1" presStyleIdx="2" presStyleCnt="5">
        <dgm:presLayoutVars>
          <dgm:bulletEnabled val="1"/>
        </dgm:presLayoutVars>
      </dgm:prSet>
      <dgm:spPr/>
    </dgm:pt>
    <dgm:pt modelId="{3F544912-3F51-084E-A4D6-4772EAB176D7}" type="pres">
      <dgm:prSet presAssocID="{21720385-6B63-FA47-993F-F2BE0859915F}" presName="sp" presStyleCnt="0"/>
      <dgm:spPr/>
    </dgm:pt>
    <dgm:pt modelId="{254C7F21-C631-EF44-B308-BE23A72333D5}" type="pres">
      <dgm:prSet presAssocID="{23C3426D-49E5-4D49-BDF2-38027E141D7B}" presName="composite" presStyleCnt="0"/>
      <dgm:spPr/>
    </dgm:pt>
    <dgm:pt modelId="{F6D7D92B-9438-CA43-B188-C897642FDCED}" type="pres">
      <dgm:prSet presAssocID="{23C3426D-49E5-4D49-BDF2-38027E141D7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925AFA-B41E-5941-BD2B-CCEA0B040D85}" type="pres">
      <dgm:prSet presAssocID="{23C3426D-49E5-4D49-BDF2-38027E141D7B}" presName="descendantText" presStyleLbl="alignAcc1" presStyleIdx="3" presStyleCnt="5">
        <dgm:presLayoutVars>
          <dgm:bulletEnabled val="1"/>
        </dgm:presLayoutVars>
      </dgm:prSet>
      <dgm:spPr/>
    </dgm:pt>
    <dgm:pt modelId="{789BBB90-653A-024A-98B1-96669EEBF10C}" type="pres">
      <dgm:prSet presAssocID="{4D7FA193-B9CB-3341-ABA1-2ED7ADB19422}" presName="sp" presStyleCnt="0"/>
      <dgm:spPr/>
    </dgm:pt>
    <dgm:pt modelId="{43873905-B3D7-6746-A669-6DA42CE6AEA0}" type="pres">
      <dgm:prSet presAssocID="{5FBAEF3D-52F8-C148-A3B8-E52BAAECB901}" presName="composite" presStyleCnt="0"/>
      <dgm:spPr/>
    </dgm:pt>
    <dgm:pt modelId="{29E0F559-E675-7A41-87BE-614E266A3FB2}" type="pres">
      <dgm:prSet presAssocID="{5FBAEF3D-52F8-C148-A3B8-E52BAAECB90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CE8BD34-AD4B-7341-9796-B14484F7FDEC}" type="pres">
      <dgm:prSet presAssocID="{5FBAEF3D-52F8-C148-A3B8-E52BAAECB90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A57E103-4673-6245-A84F-8F70729A68E7}" srcId="{D67AE21B-9557-4145-907C-6035BEC570C4}" destId="{5FBAEF3D-52F8-C148-A3B8-E52BAAECB901}" srcOrd="4" destOrd="0" parTransId="{B2A4906E-40A7-7E49-9DE8-558AC2E46AB4}" sibTransId="{920AAC9C-0D05-A948-BB5F-D86C126B2CCA}"/>
    <dgm:cxn modelId="{80A32F05-C3D2-D44A-9C91-96ACC8E50835}" type="presOf" srcId="{D67AE21B-9557-4145-907C-6035BEC570C4}" destId="{D24E15FB-F02D-7F46-B9EF-705F79F11407}" srcOrd="0" destOrd="0" presId="urn:microsoft.com/office/officeart/2005/8/layout/chevron2"/>
    <dgm:cxn modelId="{1C984516-5FAE-1440-84B6-E77204431223}" srcId="{D67AE21B-9557-4145-907C-6035BEC570C4}" destId="{4CB9DD24-D559-C542-805D-18FE8DF84484}" srcOrd="0" destOrd="0" parTransId="{2A28636B-33CB-634A-985A-B2AD8C6EC0C7}" sibTransId="{BCB410D8-EBBC-BE49-898A-271531961C57}"/>
    <dgm:cxn modelId="{F1246229-9212-FC42-8A55-69E62B8E5DEB}" srcId="{23C3426D-49E5-4D49-BDF2-38027E141D7B}" destId="{2938D2DE-6DCC-194C-996D-65633A901E40}" srcOrd="0" destOrd="0" parTransId="{EABE7A3B-34CC-6C48-97B6-C6017466A7DB}" sibTransId="{60F723D5-B0C1-5C4F-A88B-2153AFDFCB5E}"/>
    <dgm:cxn modelId="{457F0356-4440-E448-92E6-8EC14D063FA3}" type="presOf" srcId="{919B4FAB-70B3-324C-9F6D-0C40584AB3DF}" destId="{F89D9AD6-6642-0F4D-B399-B44B6D40A487}" srcOrd="0" destOrd="0" presId="urn:microsoft.com/office/officeart/2005/8/layout/chevron2"/>
    <dgm:cxn modelId="{3DD7955D-86B6-7646-B876-650EF2CAF48B}" type="presOf" srcId="{F40F584A-1D48-7A47-80FA-92FAA11ED858}" destId="{525ADA99-E4B4-7F41-B4BA-4CEC586DA020}" srcOrd="0" destOrd="0" presId="urn:microsoft.com/office/officeart/2005/8/layout/chevron2"/>
    <dgm:cxn modelId="{A3ED6664-427E-5848-8C07-8BAA696C4822}" type="presOf" srcId="{1768714D-163B-D64A-ACD9-C5A35F2A5E8D}" destId="{8D881325-AAA8-EB41-8BF5-A04F122C15B2}" srcOrd="0" destOrd="0" presId="urn:microsoft.com/office/officeart/2005/8/layout/chevron2"/>
    <dgm:cxn modelId="{B323C77C-91E3-D843-8236-F316A9802B7E}" type="presOf" srcId="{3D732773-BC3C-1D49-B9C7-6F3D0B4E9FDE}" destId="{1CE8BD34-AD4B-7341-9796-B14484F7FDEC}" srcOrd="0" destOrd="0" presId="urn:microsoft.com/office/officeart/2005/8/layout/chevron2"/>
    <dgm:cxn modelId="{46210D92-DDB3-BF4A-A730-FEFC47A08554}" srcId="{D67AE21B-9557-4145-907C-6035BEC570C4}" destId="{23C3426D-49E5-4D49-BDF2-38027E141D7B}" srcOrd="3" destOrd="0" parTransId="{C2EE8979-72A5-BE48-9827-59586E8C1E23}" sibTransId="{4D7FA193-B9CB-3341-ABA1-2ED7ADB19422}"/>
    <dgm:cxn modelId="{32D6569B-6438-1040-95C0-BA96A248BE8D}" type="presOf" srcId="{23C3426D-49E5-4D49-BDF2-38027E141D7B}" destId="{F6D7D92B-9438-CA43-B188-C897642FDCED}" srcOrd="0" destOrd="0" presId="urn:microsoft.com/office/officeart/2005/8/layout/chevron2"/>
    <dgm:cxn modelId="{7A5CBE9B-52F8-CB4D-ADFB-158E2BFC86A2}" srcId="{F40F584A-1D48-7A47-80FA-92FAA11ED858}" destId="{CB400CBE-9100-0742-BD88-2E4D27344BE0}" srcOrd="0" destOrd="0" parTransId="{0941700D-FAC9-5248-9A33-D10D3A9D9170}" sibTransId="{E01940DC-442F-EB4F-A2DD-1023747E18F0}"/>
    <dgm:cxn modelId="{1DA4359F-5F9F-AC44-BA5D-CD589ED4BB7C}" type="presOf" srcId="{CB400CBE-9100-0742-BD88-2E4D27344BE0}" destId="{634CF05D-7171-2540-BE13-472C2CD8872F}" srcOrd="0" destOrd="0" presId="urn:microsoft.com/office/officeart/2005/8/layout/chevron2"/>
    <dgm:cxn modelId="{57E76DA3-9982-2445-BBE4-26E36B073D4A}" srcId="{4CB9DD24-D559-C542-805D-18FE8DF84484}" destId="{4F2ED31E-0BF6-4D4F-BD4C-0EB99A60212B}" srcOrd="0" destOrd="0" parTransId="{E825A66A-F937-BC4B-BDDD-F47C812F4627}" sibTransId="{01965AF7-C7A7-F849-B5B2-8654F1C8D6C8}"/>
    <dgm:cxn modelId="{578AA9A5-C64D-424F-87B1-6C811A2CCC13}" type="presOf" srcId="{4CB9DD24-D559-C542-805D-18FE8DF84484}" destId="{9C616C66-5965-5B43-8940-9D05C5715E40}" srcOrd="0" destOrd="0" presId="urn:microsoft.com/office/officeart/2005/8/layout/chevron2"/>
    <dgm:cxn modelId="{6F041FBD-0211-114F-AA2D-18C0A2E20423}" srcId="{D67AE21B-9557-4145-907C-6035BEC570C4}" destId="{F40F584A-1D48-7A47-80FA-92FAA11ED858}" srcOrd="1" destOrd="0" parTransId="{F6CBCED4-677B-4D42-ABC4-BCC2067E18A0}" sibTransId="{2CB42264-139B-0444-8292-2F588E5828BF}"/>
    <dgm:cxn modelId="{02717FBF-BE6D-554C-9E87-B2358952C779}" srcId="{D67AE21B-9557-4145-907C-6035BEC570C4}" destId="{919B4FAB-70B3-324C-9F6D-0C40584AB3DF}" srcOrd="2" destOrd="0" parTransId="{6E2AB84D-38D1-DF4B-A648-5BC52B343F8E}" sibTransId="{21720385-6B63-FA47-993F-F2BE0859915F}"/>
    <dgm:cxn modelId="{D2120AC2-17A5-5841-A911-60CD7A143FBE}" type="presOf" srcId="{4F2ED31E-0BF6-4D4F-BD4C-0EB99A60212B}" destId="{77A9FE24-90BA-F34B-BAED-DCA1A8FB797A}" srcOrd="0" destOrd="0" presId="urn:microsoft.com/office/officeart/2005/8/layout/chevron2"/>
    <dgm:cxn modelId="{1652E7C5-ED90-314B-B785-880BE1FC2C06}" type="presOf" srcId="{5FBAEF3D-52F8-C148-A3B8-E52BAAECB901}" destId="{29E0F559-E675-7A41-87BE-614E266A3FB2}" srcOrd="0" destOrd="0" presId="urn:microsoft.com/office/officeart/2005/8/layout/chevron2"/>
    <dgm:cxn modelId="{B204D2DA-2E17-6B4C-AC59-14259229DD1B}" type="presOf" srcId="{2938D2DE-6DCC-194C-996D-65633A901E40}" destId="{D7925AFA-B41E-5941-BD2B-CCEA0B040D85}" srcOrd="0" destOrd="0" presId="urn:microsoft.com/office/officeart/2005/8/layout/chevron2"/>
    <dgm:cxn modelId="{3C8ED6E5-D5DB-1B44-9829-BB2166CC420A}" srcId="{5FBAEF3D-52F8-C148-A3B8-E52BAAECB901}" destId="{3D732773-BC3C-1D49-B9C7-6F3D0B4E9FDE}" srcOrd="0" destOrd="0" parTransId="{09F2F071-217F-3D45-9DCA-F4FF872899E3}" sibTransId="{9D40382F-9E75-5341-87F7-391E11A1F25C}"/>
    <dgm:cxn modelId="{C6D64DEC-3569-1147-8FFC-125D3D98A895}" srcId="{919B4FAB-70B3-324C-9F6D-0C40584AB3DF}" destId="{1768714D-163B-D64A-ACD9-C5A35F2A5E8D}" srcOrd="0" destOrd="0" parTransId="{8CC52C3B-C0E4-ED40-8BCD-821273554E82}" sibTransId="{ADEFC5CC-9445-6B43-A566-09B78921E7A8}"/>
    <dgm:cxn modelId="{4BCCE0B2-5F34-8A4C-A3E8-144112467EFF}" type="presParOf" srcId="{D24E15FB-F02D-7F46-B9EF-705F79F11407}" destId="{341F9218-1BF1-B944-B68F-53399CE71FDC}" srcOrd="0" destOrd="0" presId="urn:microsoft.com/office/officeart/2005/8/layout/chevron2"/>
    <dgm:cxn modelId="{C9511F30-89F5-124E-819E-606E7698C878}" type="presParOf" srcId="{341F9218-1BF1-B944-B68F-53399CE71FDC}" destId="{9C616C66-5965-5B43-8940-9D05C5715E40}" srcOrd="0" destOrd="0" presId="urn:microsoft.com/office/officeart/2005/8/layout/chevron2"/>
    <dgm:cxn modelId="{184DE740-BA0D-064C-9BBA-BE76CF9AB455}" type="presParOf" srcId="{341F9218-1BF1-B944-B68F-53399CE71FDC}" destId="{77A9FE24-90BA-F34B-BAED-DCA1A8FB797A}" srcOrd="1" destOrd="0" presId="urn:microsoft.com/office/officeart/2005/8/layout/chevron2"/>
    <dgm:cxn modelId="{16554353-62F8-9B47-A823-FAC9E6518661}" type="presParOf" srcId="{D24E15FB-F02D-7F46-B9EF-705F79F11407}" destId="{BB64DD2B-46B1-C349-BDCF-8DBCF44275E8}" srcOrd="1" destOrd="0" presId="urn:microsoft.com/office/officeart/2005/8/layout/chevron2"/>
    <dgm:cxn modelId="{8F1281A5-3422-0149-89CD-BD9843B1F144}" type="presParOf" srcId="{D24E15FB-F02D-7F46-B9EF-705F79F11407}" destId="{0C4E9432-8C0C-054D-BB52-3AC0D0CEF2F8}" srcOrd="2" destOrd="0" presId="urn:microsoft.com/office/officeart/2005/8/layout/chevron2"/>
    <dgm:cxn modelId="{8EB08EC3-B443-5B4C-BA43-22AC64823E4A}" type="presParOf" srcId="{0C4E9432-8C0C-054D-BB52-3AC0D0CEF2F8}" destId="{525ADA99-E4B4-7F41-B4BA-4CEC586DA020}" srcOrd="0" destOrd="0" presId="urn:microsoft.com/office/officeart/2005/8/layout/chevron2"/>
    <dgm:cxn modelId="{39BD87BC-70B4-7648-974D-B20F34836261}" type="presParOf" srcId="{0C4E9432-8C0C-054D-BB52-3AC0D0CEF2F8}" destId="{634CF05D-7171-2540-BE13-472C2CD8872F}" srcOrd="1" destOrd="0" presId="urn:microsoft.com/office/officeart/2005/8/layout/chevron2"/>
    <dgm:cxn modelId="{6BB48840-31E7-064F-9C41-EF74D8F608DD}" type="presParOf" srcId="{D24E15FB-F02D-7F46-B9EF-705F79F11407}" destId="{8A4CB1E5-6436-FD44-A9FC-2BEA5E8EBF68}" srcOrd="3" destOrd="0" presId="urn:microsoft.com/office/officeart/2005/8/layout/chevron2"/>
    <dgm:cxn modelId="{BCB27965-CD63-4B48-BD2E-1881A0484C17}" type="presParOf" srcId="{D24E15FB-F02D-7F46-B9EF-705F79F11407}" destId="{DEA50A03-A713-8843-A4D2-7B3159E2BF08}" srcOrd="4" destOrd="0" presId="urn:microsoft.com/office/officeart/2005/8/layout/chevron2"/>
    <dgm:cxn modelId="{10C23FF3-F5C5-4847-8C99-8B0AD5C6431B}" type="presParOf" srcId="{DEA50A03-A713-8843-A4D2-7B3159E2BF08}" destId="{F89D9AD6-6642-0F4D-B399-B44B6D40A487}" srcOrd="0" destOrd="0" presId="urn:microsoft.com/office/officeart/2005/8/layout/chevron2"/>
    <dgm:cxn modelId="{505EDA0B-1194-FA44-9F0B-3CCC477DE996}" type="presParOf" srcId="{DEA50A03-A713-8843-A4D2-7B3159E2BF08}" destId="{8D881325-AAA8-EB41-8BF5-A04F122C15B2}" srcOrd="1" destOrd="0" presId="urn:microsoft.com/office/officeart/2005/8/layout/chevron2"/>
    <dgm:cxn modelId="{C2025EEE-FECF-4848-A99B-1AA367D24E88}" type="presParOf" srcId="{D24E15FB-F02D-7F46-B9EF-705F79F11407}" destId="{3F544912-3F51-084E-A4D6-4772EAB176D7}" srcOrd="5" destOrd="0" presId="urn:microsoft.com/office/officeart/2005/8/layout/chevron2"/>
    <dgm:cxn modelId="{527D82DA-819B-1E49-9B0F-899F3617A655}" type="presParOf" srcId="{D24E15FB-F02D-7F46-B9EF-705F79F11407}" destId="{254C7F21-C631-EF44-B308-BE23A72333D5}" srcOrd="6" destOrd="0" presId="urn:microsoft.com/office/officeart/2005/8/layout/chevron2"/>
    <dgm:cxn modelId="{55AF9AF9-847F-F342-B10E-96B52F73550E}" type="presParOf" srcId="{254C7F21-C631-EF44-B308-BE23A72333D5}" destId="{F6D7D92B-9438-CA43-B188-C897642FDCED}" srcOrd="0" destOrd="0" presId="urn:microsoft.com/office/officeart/2005/8/layout/chevron2"/>
    <dgm:cxn modelId="{644C6C5B-076F-0842-A8CB-6CE208C8A070}" type="presParOf" srcId="{254C7F21-C631-EF44-B308-BE23A72333D5}" destId="{D7925AFA-B41E-5941-BD2B-CCEA0B040D85}" srcOrd="1" destOrd="0" presId="urn:microsoft.com/office/officeart/2005/8/layout/chevron2"/>
    <dgm:cxn modelId="{36107D11-74AC-004D-A67D-FAD227D86E6E}" type="presParOf" srcId="{D24E15FB-F02D-7F46-B9EF-705F79F11407}" destId="{789BBB90-653A-024A-98B1-96669EEBF10C}" srcOrd="7" destOrd="0" presId="urn:microsoft.com/office/officeart/2005/8/layout/chevron2"/>
    <dgm:cxn modelId="{5D4C8070-BF5B-FF4C-AA8C-B9DBAF791D41}" type="presParOf" srcId="{D24E15FB-F02D-7F46-B9EF-705F79F11407}" destId="{43873905-B3D7-6746-A669-6DA42CE6AEA0}" srcOrd="8" destOrd="0" presId="urn:microsoft.com/office/officeart/2005/8/layout/chevron2"/>
    <dgm:cxn modelId="{9196C425-4841-7C40-A212-FE7818B8B893}" type="presParOf" srcId="{43873905-B3D7-6746-A669-6DA42CE6AEA0}" destId="{29E0F559-E675-7A41-87BE-614E266A3FB2}" srcOrd="0" destOrd="0" presId="urn:microsoft.com/office/officeart/2005/8/layout/chevron2"/>
    <dgm:cxn modelId="{DCEBB1BF-D313-BF45-AFA3-7AE46A3391E4}" type="presParOf" srcId="{43873905-B3D7-6746-A669-6DA42CE6AEA0}" destId="{1CE8BD34-AD4B-7341-9796-B14484F7FD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5E8B0F-5B4F-744A-AF94-7073C61FF732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F6784C8-FE53-9642-9D8D-ABBAC9FDF726}">
      <dgm:prSet phldrT="[Texte]"/>
      <dgm:spPr/>
      <dgm:t>
        <a:bodyPr/>
        <a:lstStyle/>
        <a:p>
          <a:r>
            <a:rPr lang="fr-FR" dirty="0"/>
            <a:t>Modèle Rang</a:t>
          </a:r>
        </a:p>
      </dgm:t>
    </dgm:pt>
    <dgm:pt modelId="{0625C226-3C0C-6D40-BAD3-2D89BDBE52EE}" type="parTrans" cxnId="{D29F6604-C17A-BE4F-9616-80DECC7C1580}">
      <dgm:prSet/>
      <dgm:spPr/>
      <dgm:t>
        <a:bodyPr/>
        <a:lstStyle/>
        <a:p>
          <a:endParaRPr lang="fr-FR"/>
        </a:p>
      </dgm:t>
    </dgm:pt>
    <dgm:pt modelId="{9B2F47F6-19AE-3746-9FBF-C3D3960CF463}" type="sibTrans" cxnId="{D29F6604-C17A-BE4F-9616-80DECC7C1580}">
      <dgm:prSet/>
      <dgm:spPr/>
      <dgm:t>
        <a:bodyPr/>
        <a:lstStyle/>
        <a:p>
          <a:endParaRPr lang="fr-FR"/>
        </a:p>
      </dgm:t>
    </dgm:pt>
    <dgm:pt modelId="{01FE4837-CBEE-1642-B1A2-AB7B8883A9DE}">
      <dgm:prSet phldrT="[Texte]"/>
      <dgm:spPr/>
      <dgm:t>
        <a:bodyPr/>
        <a:lstStyle/>
        <a:p>
          <a:r>
            <a:rPr lang="fr-FR" dirty="0"/>
            <a:t>Modèle Mixte</a:t>
          </a:r>
        </a:p>
      </dgm:t>
    </dgm:pt>
    <dgm:pt modelId="{7F243DA3-FC16-E344-8293-E68BF7785C91}" type="parTrans" cxnId="{762D3C1B-CBEA-5E4E-BC64-FF915057E8CE}">
      <dgm:prSet/>
      <dgm:spPr/>
      <dgm:t>
        <a:bodyPr/>
        <a:lstStyle/>
        <a:p>
          <a:endParaRPr lang="fr-FR"/>
        </a:p>
      </dgm:t>
    </dgm:pt>
    <dgm:pt modelId="{2B0B594F-41AD-764D-9B72-4FB5F4507367}" type="sibTrans" cxnId="{762D3C1B-CBEA-5E4E-BC64-FF915057E8CE}">
      <dgm:prSet/>
      <dgm:spPr/>
      <dgm:t>
        <a:bodyPr/>
        <a:lstStyle/>
        <a:p>
          <a:endParaRPr lang="fr-FR"/>
        </a:p>
      </dgm:t>
    </dgm:pt>
    <dgm:pt modelId="{9881E814-5B46-594A-8B0C-289DEF8E33EB}">
      <dgm:prSet phldrT="[Texte]"/>
      <dgm:spPr/>
      <dgm:t>
        <a:bodyPr/>
        <a:lstStyle/>
        <a:p>
          <a:r>
            <a:rPr lang="fr-FR" dirty="0"/>
            <a:t>Chacune des 2 méthodes nous donne un classement.</a:t>
          </a:r>
        </a:p>
      </dgm:t>
    </dgm:pt>
    <dgm:pt modelId="{C2350865-D1AD-C149-B89E-C9B6AD6E7B60}" type="parTrans" cxnId="{E7D992ED-3EAD-B245-9253-9062D754155E}">
      <dgm:prSet/>
      <dgm:spPr/>
      <dgm:t>
        <a:bodyPr/>
        <a:lstStyle/>
        <a:p>
          <a:endParaRPr lang="fr-FR"/>
        </a:p>
      </dgm:t>
    </dgm:pt>
    <dgm:pt modelId="{C64B6144-F351-7946-B067-B16D25BB6B77}" type="sibTrans" cxnId="{E7D992ED-3EAD-B245-9253-9062D754155E}">
      <dgm:prSet/>
      <dgm:spPr/>
      <dgm:t>
        <a:bodyPr/>
        <a:lstStyle/>
        <a:p>
          <a:endParaRPr lang="fr-FR"/>
        </a:p>
      </dgm:t>
    </dgm:pt>
    <dgm:pt modelId="{D7E719E8-EB55-2040-B32E-7B0FD337C0A6}">
      <dgm:prSet phldrT="[Texte]"/>
      <dgm:spPr/>
      <dgm:t>
        <a:bodyPr/>
        <a:lstStyle/>
        <a:p>
          <a:r>
            <a:rPr lang="fr-FR" dirty="0"/>
            <a:t>Pour ce modèle, je sélectionne :</a:t>
          </a:r>
        </a:p>
      </dgm:t>
    </dgm:pt>
    <dgm:pt modelId="{D9B8D7DB-B2BC-044B-A5F2-B9261FC2ACF3}" type="parTrans" cxnId="{AF6F7380-A90D-1045-89FC-14EE58C0BE9D}">
      <dgm:prSet/>
      <dgm:spPr/>
      <dgm:t>
        <a:bodyPr/>
        <a:lstStyle/>
        <a:p>
          <a:endParaRPr lang="fr-FR"/>
        </a:p>
      </dgm:t>
    </dgm:pt>
    <dgm:pt modelId="{5E9C05CF-9678-454C-8927-1919D28EB351}" type="sibTrans" cxnId="{AF6F7380-A90D-1045-89FC-14EE58C0BE9D}">
      <dgm:prSet/>
      <dgm:spPr/>
      <dgm:t>
        <a:bodyPr/>
        <a:lstStyle/>
        <a:p>
          <a:endParaRPr lang="fr-FR"/>
        </a:p>
      </dgm:t>
    </dgm:pt>
    <dgm:pt modelId="{C31C45D3-CCC3-614A-A682-5711269DEC63}">
      <dgm:prSet phldrT="[Texte]"/>
      <dgm:spPr/>
      <dgm:t>
        <a:bodyPr/>
        <a:lstStyle/>
        <a:p>
          <a:r>
            <a:rPr lang="fr-FR" dirty="0"/>
            <a:t>La somme des 2 classements correspond à un score.</a:t>
          </a:r>
        </a:p>
      </dgm:t>
    </dgm:pt>
    <dgm:pt modelId="{A8584BDA-FA6B-614A-ABED-6E903224C89E}" type="parTrans" cxnId="{10459163-D1C8-5443-BBEB-F9B2BE7A7C02}">
      <dgm:prSet/>
      <dgm:spPr/>
      <dgm:t>
        <a:bodyPr/>
        <a:lstStyle/>
        <a:p>
          <a:endParaRPr lang="fr-FR"/>
        </a:p>
      </dgm:t>
    </dgm:pt>
    <dgm:pt modelId="{CEB2087F-1D67-894E-B456-0F39541373A6}" type="sibTrans" cxnId="{10459163-D1C8-5443-BBEB-F9B2BE7A7C02}">
      <dgm:prSet/>
      <dgm:spPr/>
      <dgm:t>
        <a:bodyPr/>
        <a:lstStyle/>
        <a:p>
          <a:endParaRPr lang="fr-FR"/>
        </a:p>
      </dgm:t>
    </dgm:pt>
    <dgm:pt modelId="{1439C413-B361-BB43-851F-B7FBCBA3220D}">
      <dgm:prSet phldrT="[Texte]"/>
      <dgm:spPr/>
      <dgm:t>
        <a:bodyPr/>
        <a:lstStyle/>
        <a:p>
          <a:r>
            <a:rPr lang="fr-FR" dirty="0"/>
            <a:t>Le  score le plus bas nous permet d’obtenir les meilleurs recommandations.</a:t>
          </a:r>
        </a:p>
        <a:p>
          <a:r>
            <a:rPr lang="fr-FR" dirty="0"/>
            <a:t>	</a:t>
          </a:r>
        </a:p>
      </dgm:t>
    </dgm:pt>
    <dgm:pt modelId="{A65E69D1-52C8-9D44-932B-044C25BE6F5D}" type="parTrans" cxnId="{C6EC8F98-CF69-7E4B-B44F-46C35CCEE80C}">
      <dgm:prSet/>
      <dgm:spPr/>
      <dgm:t>
        <a:bodyPr/>
        <a:lstStyle/>
        <a:p>
          <a:endParaRPr lang="fr-FR"/>
        </a:p>
      </dgm:t>
    </dgm:pt>
    <dgm:pt modelId="{0A169C43-F90A-A64B-BE7B-07F4D0EEB2F6}" type="sibTrans" cxnId="{C6EC8F98-CF69-7E4B-B44F-46C35CCEE80C}">
      <dgm:prSet/>
      <dgm:spPr/>
      <dgm:t>
        <a:bodyPr/>
        <a:lstStyle/>
        <a:p>
          <a:endParaRPr lang="fr-FR"/>
        </a:p>
      </dgm:t>
    </dgm:pt>
    <dgm:pt modelId="{BEB5C573-A4B3-734A-AA3A-5403CCA2EF96}">
      <dgm:prSet phldrT="[Texte]"/>
      <dgm:spPr/>
      <dgm:t>
        <a:bodyPr/>
        <a:lstStyle/>
        <a:p>
          <a:pPr>
            <a:buFont typeface="Wingdings" pitchFamily="2" charset="2"/>
            <a:buChar char="Ø"/>
          </a:pPr>
          <a:r>
            <a:rPr lang="fr-FR" dirty="0"/>
            <a:t>le meilleur Collaborative-</a:t>
          </a:r>
          <a:r>
            <a:rPr lang="fr-FR" dirty="0" err="1"/>
            <a:t>Filtering</a:t>
          </a:r>
          <a:r>
            <a:rPr lang="fr-FR" dirty="0"/>
            <a:t> </a:t>
          </a:r>
        </a:p>
      </dgm:t>
    </dgm:pt>
    <dgm:pt modelId="{2D9A0C9A-BF25-6D48-BB18-AF6F97CDBA4A}" type="parTrans" cxnId="{709564B0-5CE0-4C47-BE5A-EB3EF14114A7}">
      <dgm:prSet/>
      <dgm:spPr/>
      <dgm:t>
        <a:bodyPr/>
        <a:lstStyle/>
        <a:p>
          <a:endParaRPr lang="fr-FR"/>
        </a:p>
      </dgm:t>
    </dgm:pt>
    <dgm:pt modelId="{20E56F98-5CD4-0747-964D-35A77902BCC9}" type="sibTrans" cxnId="{709564B0-5CE0-4C47-BE5A-EB3EF14114A7}">
      <dgm:prSet/>
      <dgm:spPr/>
      <dgm:t>
        <a:bodyPr/>
        <a:lstStyle/>
        <a:p>
          <a:endParaRPr lang="fr-FR"/>
        </a:p>
      </dgm:t>
    </dgm:pt>
    <dgm:pt modelId="{85263633-CEFF-D248-86A7-41CE2F5629DB}">
      <dgm:prSet phldrT="[Texte]"/>
      <dgm:spPr/>
      <dgm:t>
        <a:bodyPr/>
        <a:lstStyle/>
        <a:p>
          <a:pPr>
            <a:buFont typeface="Wingdings" pitchFamily="2" charset="2"/>
            <a:buChar char="Ø"/>
          </a:pPr>
          <a:r>
            <a:rPr lang="fr-FR" dirty="0"/>
            <a:t>le meilleur Content-</a:t>
          </a:r>
          <a:r>
            <a:rPr lang="fr-FR" dirty="0" err="1"/>
            <a:t>Based</a:t>
          </a:r>
          <a:r>
            <a:rPr lang="fr-FR" dirty="0"/>
            <a:t> </a:t>
          </a:r>
        </a:p>
      </dgm:t>
    </dgm:pt>
    <dgm:pt modelId="{31054F85-E835-7F4D-8415-E83379A7D924}" type="sibTrans" cxnId="{B976C4BB-6575-AD4D-BFEB-2D69FC842951}">
      <dgm:prSet/>
      <dgm:spPr/>
      <dgm:t>
        <a:bodyPr/>
        <a:lstStyle/>
        <a:p>
          <a:endParaRPr lang="fr-FR"/>
        </a:p>
      </dgm:t>
    </dgm:pt>
    <dgm:pt modelId="{289F2365-7446-8742-A550-75326BDF5BD4}" type="parTrans" cxnId="{B976C4BB-6575-AD4D-BFEB-2D69FC842951}">
      <dgm:prSet/>
      <dgm:spPr/>
      <dgm:t>
        <a:bodyPr/>
        <a:lstStyle/>
        <a:p>
          <a:endParaRPr lang="fr-FR"/>
        </a:p>
      </dgm:t>
    </dgm:pt>
    <dgm:pt modelId="{95030572-9B80-214B-8F35-080BA8CC3EBD}">
      <dgm:prSet phldrT="[Texte]"/>
      <dgm:spPr/>
      <dgm:t>
        <a:bodyPr/>
        <a:lstStyle/>
        <a:p>
          <a:pPr>
            <a:buFont typeface="Wingdings" pitchFamily="2" charset="2"/>
            <a:buChar char="Ø"/>
          </a:pPr>
          <a:r>
            <a:rPr lang="fr-FR" dirty="0"/>
            <a:t>les 3 meilleurs rang</a:t>
          </a:r>
        </a:p>
      </dgm:t>
    </dgm:pt>
    <dgm:pt modelId="{D8A76222-58FE-2C48-BD65-C764952D8454}" type="sibTrans" cxnId="{B58FAFC2-740A-7D47-8694-A2C2F7E49C41}">
      <dgm:prSet/>
      <dgm:spPr/>
      <dgm:t>
        <a:bodyPr/>
        <a:lstStyle/>
        <a:p>
          <a:endParaRPr lang="fr-FR"/>
        </a:p>
      </dgm:t>
    </dgm:pt>
    <dgm:pt modelId="{97F64FA7-66CD-904F-AE7C-6859A7769082}" type="parTrans" cxnId="{B58FAFC2-740A-7D47-8694-A2C2F7E49C41}">
      <dgm:prSet/>
      <dgm:spPr/>
      <dgm:t>
        <a:bodyPr/>
        <a:lstStyle/>
        <a:p>
          <a:endParaRPr lang="fr-FR"/>
        </a:p>
      </dgm:t>
    </dgm:pt>
    <dgm:pt modelId="{C18ED2D9-B092-484B-806E-35F5A71BBE63}" type="pres">
      <dgm:prSet presAssocID="{A85E8B0F-5B4F-744A-AF94-7073C61FF732}" presName="linear" presStyleCnt="0">
        <dgm:presLayoutVars>
          <dgm:dir/>
          <dgm:animLvl val="lvl"/>
          <dgm:resizeHandles val="exact"/>
        </dgm:presLayoutVars>
      </dgm:prSet>
      <dgm:spPr/>
    </dgm:pt>
    <dgm:pt modelId="{1EB8725B-7920-1C4F-A7E2-85F60DE9B43C}" type="pres">
      <dgm:prSet presAssocID="{BF6784C8-FE53-9642-9D8D-ABBAC9FDF726}" presName="parentLin" presStyleCnt="0"/>
      <dgm:spPr/>
    </dgm:pt>
    <dgm:pt modelId="{41F9D9EB-61BC-6A49-92EC-D410B28FCE36}" type="pres">
      <dgm:prSet presAssocID="{BF6784C8-FE53-9642-9D8D-ABBAC9FDF726}" presName="parentLeftMargin" presStyleLbl="node1" presStyleIdx="0" presStyleCnt="2"/>
      <dgm:spPr/>
    </dgm:pt>
    <dgm:pt modelId="{D571D92A-FE03-F747-8818-3CD8D2E9E7C4}" type="pres">
      <dgm:prSet presAssocID="{BF6784C8-FE53-9642-9D8D-ABBAC9FDF7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8A625F-3529-2D4D-8850-BFBBF453F42A}" type="pres">
      <dgm:prSet presAssocID="{BF6784C8-FE53-9642-9D8D-ABBAC9FDF726}" presName="negativeSpace" presStyleCnt="0"/>
      <dgm:spPr/>
    </dgm:pt>
    <dgm:pt modelId="{985D98CA-8EBB-204B-BC96-6E78EF0AA268}" type="pres">
      <dgm:prSet presAssocID="{BF6784C8-FE53-9642-9D8D-ABBAC9FDF726}" presName="childText" presStyleLbl="conFgAcc1" presStyleIdx="0" presStyleCnt="2">
        <dgm:presLayoutVars>
          <dgm:bulletEnabled val="1"/>
        </dgm:presLayoutVars>
      </dgm:prSet>
      <dgm:spPr/>
    </dgm:pt>
    <dgm:pt modelId="{F73BC834-A822-C942-B611-BC34D43AC781}" type="pres">
      <dgm:prSet presAssocID="{9B2F47F6-19AE-3746-9FBF-C3D3960CF463}" presName="spaceBetweenRectangles" presStyleCnt="0"/>
      <dgm:spPr/>
    </dgm:pt>
    <dgm:pt modelId="{21799745-2F6E-8941-A37C-FB815280F3E9}" type="pres">
      <dgm:prSet presAssocID="{01FE4837-CBEE-1642-B1A2-AB7B8883A9DE}" presName="parentLin" presStyleCnt="0"/>
      <dgm:spPr/>
    </dgm:pt>
    <dgm:pt modelId="{B1A14DAF-C2E4-BA41-A4D8-AECAC4BA4CF2}" type="pres">
      <dgm:prSet presAssocID="{01FE4837-CBEE-1642-B1A2-AB7B8883A9DE}" presName="parentLeftMargin" presStyleLbl="node1" presStyleIdx="0" presStyleCnt="2"/>
      <dgm:spPr/>
    </dgm:pt>
    <dgm:pt modelId="{FE9AE89B-0E52-DD42-B952-BDDA9D6C5ED7}" type="pres">
      <dgm:prSet presAssocID="{01FE4837-CBEE-1642-B1A2-AB7B8883A9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D97EC-BE68-A448-AD8D-A999CA49A546}" type="pres">
      <dgm:prSet presAssocID="{01FE4837-CBEE-1642-B1A2-AB7B8883A9DE}" presName="negativeSpace" presStyleCnt="0"/>
      <dgm:spPr/>
    </dgm:pt>
    <dgm:pt modelId="{B6A71E6B-4A63-074F-9AB5-3FB9DE171100}" type="pres">
      <dgm:prSet presAssocID="{01FE4837-CBEE-1642-B1A2-AB7B8883A9DE}" presName="childText" presStyleLbl="conFgAcc1" presStyleIdx="1" presStyleCnt="2" custLinFactNeighborX="305" custLinFactNeighborY="12292">
        <dgm:presLayoutVars>
          <dgm:bulletEnabled val="1"/>
        </dgm:presLayoutVars>
      </dgm:prSet>
      <dgm:spPr/>
    </dgm:pt>
  </dgm:ptLst>
  <dgm:cxnLst>
    <dgm:cxn modelId="{4666AF02-C16D-5045-A3BB-C0B20A17CF9F}" type="presOf" srcId="{BF6784C8-FE53-9642-9D8D-ABBAC9FDF726}" destId="{41F9D9EB-61BC-6A49-92EC-D410B28FCE36}" srcOrd="0" destOrd="0" presId="urn:microsoft.com/office/officeart/2005/8/layout/list1"/>
    <dgm:cxn modelId="{D29F6604-C17A-BE4F-9616-80DECC7C1580}" srcId="{A85E8B0F-5B4F-744A-AF94-7073C61FF732}" destId="{BF6784C8-FE53-9642-9D8D-ABBAC9FDF726}" srcOrd="0" destOrd="0" parTransId="{0625C226-3C0C-6D40-BAD3-2D89BDBE52EE}" sibTransId="{9B2F47F6-19AE-3746-9FBF-C3D3960CF463}"/>
    <dgm:cxn modelId="{BC254F1A-8C32-DB46-A442-0DCE692859D1}" type="presOf" srcId="{A85E8B0F-5B4F-744A-AF94-7073C61FF732}" destId="{C18ED2D9-B092-484B-806E-35F5A71BBE63}" srcOrd="0" destOrd="0" presId="urn:microsoft.com/office/officeart/2005/8/layout/list1"/>
    <dgm:cxn modelId="{762D3C1B-CBEA-5E4E-BC64-FF915057E8CE}" srcId="{A85E8B0F-5B4F-744A-AF94-7073C61FF732}" destId="{01FE4837-CBEE-1642-B1A2-AB7B8883A9DE}" srcOrd="1" destOrd="0" parTransId="{7F243DA3-FC16-E344-8293-E68BF7785C91}" sibTransId="{2B0B594F-41AD-764D-9B72-4FB5F4507367}"/>
    <dgm:cxn modelId="{2CEA382E-300A-6E44-8C37-A179DF4B8CF3}" type="presOf" srcId="{D7E719E8-EB55-2040-B32E-7B0FD337C0A6}" destId="{B6A71E6B-4A63-074F-9AB5-3FB9DE171100}" srcOrd="0" destOrd="0" presId="urn:microsoft.com/office/officeart/2005/8/layout/list1"/>
    <dgm:cxn modelId="{6C965D4F-FC2E-DD49-B391-E4E3AC99E598}" type="presOf" srcId="{BF6784C8-FE53-9642-9D8D-ABBAC9FDF726}" destId="{D571D92A-FE03-F747-8818-3CD8D2E9E7C4}" srcOrd="1" destOrd="0" presId="urn:microsoft.com/office/officeart/2005/8/layout/list1"/>
    <dgm:cxn modelId="{10459163-D1C8-5443-BBEB-F9B2BE7A7C02}" srcId="{BF6784C8-FE53-9642-9D8D-ABBAC9FDF726}" destId="{C31C45D3-CCC3-614A-A682-5711269DEC63}" srcOrd="1" destOrd="0" parTransId="{A8584BDA-FA6B-614A-ABED-6E903224C89E}" sibTransId="{CEB2087F-1D67-894E-B456-0F39541373A6}"/>
    <dgm:cxn modelId="{82749D6C-BD78-C44C-B2E3-C96B4FE3C5F3}" type="presOf" srcId="{95030572-9B80-214B-8F35-080BA8CC3EBD}" destId="{B6A71E6B-4A63-074F-9AB5-3FB9DE171100}" srcOrd="0" destOrd="3" presId="urn:microsoft.com/office/officeart/2005/8/layout/list1"/>
    <dgm:cxn modelId="{CC5D6376-66B8-CD4D-8A58-322F74D26936}" type="presOf" srcId="{C31C45D3-CCC3-614A-A682-5711269DEC63}" destId="{985D98CA-8EBB-204B-BC96-6E78EF0AA268}" srcOrd="0" destOrd="1" presId="urn:microsoft.com/office/officeart/2005/8/layout/list1"/>
    <dgm:cxn modelId="{AF6F7380-A90D-1045-89FC-14EE58C0BE9D}" srcId="{01FE4837-CBEE-1642-B1A2-AB7B8883A9DE}" destId="{D7E719E8-EB55-2040-B32E-7B0FD337C0A6}" srcOrd="0" destOrd="0" parTransId="{D9B8D7DB-B2BC-044B-A5F2-B9261FC2ACF3}" sibTransId="{5E9C05CF-9678-454C-8927-1919D28EB351}"/>
    <dgm:cxn modelId="{C6EC8F98-CF69-7E4B-B44F-46C35CCEE80C}" srcId="{BF6784C8-FE53-9642-9D8D-ABBAC9FDF726}" destId="{1439C413-B361-BB43-851F-B7FBCBA3220D}" srcOrd="2" destOrd="0" parTransId="{A65E69D1-52C8-9D44-932B-044C25BE6F5D}" sibTransId="{0A169C43-F90A-A64B-BE7B-07F4D0EEB2F6}"/>
    <dgm:cxn modelId="{71E96CA6-1F94-9342-ADAE-4C7AA553A966}" type="presOf" srcId="{01FE4837-CBEE-1642-B1A2-AB7B8883A9DE}" destId="{FE9AE89B-0E52-DD42-B952-BDDA9D6C5ED7}" srcOrd="1" destOrd="0" presId="urn:microsoft.com/office/officeart/2005/8/layout/list1"/>
    <dgm:cxn modelId="{709564B0-5CE0-4C47-BE5A-EB3EF14114A7}" srcId="{D7E719E8-EB55-2040-B32E-7B0FD337C0A6}" destId="{BEB5C573-A4B3-734A-AA3A-5403CCA2EF96}" srcOrd="0" destOrd="0" parTransId="{2D9A0C9A-BF25-6D48-BB18-AF6F97CDBA4A}" sibTransId="{20E56F98-5CD4-0747-964D-35A77902BCC9}"/>
    <dgm:cxn modelId="{B976C4BB-6575-AD4D-BFEB-2D69FC842951}" srcId="{D7E719E8-EB55-2040-B32E-7B0FD337C0A6}" destId="{85263633-CEFF-D248-86A7-41CE2F5629DB}" srcOrd="1" destOrd="0" parTransId="{289F2365-7446-8742-A550-75326BDF5BD4}" sibTransId="{31054F85-E835-7F4D-8415-E83379A7D924}"/>
    <dgm:cxn modelId="{B58FAFC2-740A-7D47-8694-A2C2F7E49C41}" srcId="{D7E719E8-EB55-2040-B32E-7B0FD337C0A6}" destId="{95030572-9B80-214B-8F35-080BA8CC3EBD}" srcOrd="2" destOrd="0" parTransId="{97F64FA7-66CD-904F-AE7C-6859A7769082}" sibTransId="{D8A76222-58FE-2C48-BD65-C764952D8454}"/>
    <dgm:cxn modelId="{303DEED2-7457-A44D-BC8C-1BC910B9C8C9}" type="presOf" srcId="{9881E814-5B46-594A-8B0C-289DEF8E33EB}" destId="{985D98CA-8EBB-204B-BC96-6E78EF0AA268}" srcOrd="0" destOrd="0" presId="urn:microsoft.com/office/officeart/2005/8/layout/list1"/>
    <dgm:cxn modelId="{9B3D96D4-5B6F-5B4D-A5B0-6255C37C6FC2}" type="presOf" srcId="{BEB5C573-A4B3-734A-AA3A-5403CCA2EF96}" destId="{B6A71E6B-4A63-074F-9AB5-3FB9DE171100}" srcOrd="0" destOrd="1" presId="urn:microsoft.com/office/officeart/2005/8/layout/list1"/>
    <dgm:cxn modelId="{E2A23FE9-92D9-BE40-993C-DB13977094CA}" type="presOf" srcId="{85263633-CEFF-D248-86A7-41CE2F5629DB}" destId="{B6A71E6B-4A63-074F-9AB5-3FB9DE171100}" srcOrd="0" destOrd="2" presId="urn:microsoft.com/office/officeart/2005/8/layout/list1"/>
    <dgm:cxn modelId="{E7D992ED-3EAD-B245-9253-9062D754155E}" srcId="{BF6784C8-FE53-9642-9D8D-ABBAC9FDF726}" destId="{9881E814-5B46-594A-8B0C-289DEF8E33EB}" srcOrd="0" destOrd="0" parTransId="{C2350865-D1AD-C149-B89E-C9B6AD6E7B60}" sibTransId="{C64B6144-F351-7946-B067-B16D25BB6B77}"/>
    <dgm:cxn modelId="{E1A9EAF6-8AA1-0F43-91AC-B473F0DA3DD2}" type="presOf" srcId="{01FE4837-CBEE-1642-B1A2-AB7B8883A9DE}" destId="{B1A14DAF-C2E4-BA41-A4D8-AECAC4BA4CF2}" srcOrd="0" destOrd="0" presId="urn:microsoft.com/office/officeart/2005/8/layout/list1"/>
    <dgm:cxn modelId="{244141FE-9A81-5D41-8276-481A0E8B86DC}" type="presOf" srcId="{1439C413-B361-BB43-851F-B7FBCBA3220D}" destId="{985D98CA-8EBB-204B-BC96-6E78EF0AA268}" srcOrd="0" destOrd="2" presId="urn:microsoft.com/office/officeart/2005/8/layout/list1"/>
    <dgm:cxn modelId="{6C75367F-4AA0-F043-A1FC-AD869EFB8EC6}" type="presParOf" srcId="{C18ED2D9-B092-484B-806E-35F5A71BBE63}" destId="{1EB8725B-7920-1C4F-A7E2-85F60DE9B43C}" srcOrd="0" destOrd="0" presId="urn:microsoft.com/office/officeart/2005/8/layout/list1"/>
    <dgm:cxn modelId="{6BEC24BE-1F4A-BE42-81E7-210E3464BF1F}" type="presParOf" srcId="{1EB8725B-7920-1C4F-A7E2-85F60DE9B43C}" destId="{41F9D9EB-61BC-6A49-92EC-D410B28FCE36}" srcOrd="0" destOrd="0" presId="urn:microsoft.com/office/officeart/2005/8/layout/list1"/>
    <dgm:cxn modelId="{181E4697-0910-B44C-B006-7351D713E5EE}" type="presParOf" srcId="{1EB8725B-7920-1C4F-A7E2-85F60DE9B43C}" destId="{D571D92A-FE03-F747-8818-3CD8D2E9E7C4}" srcOrd="1" destOrd="0" presId="urn:microsoft.com/office/officeart/2005/8/layout/list1"/>
    <dgm:cxn modelId="{1C524DCE-35B9-DD4C-AB93-D5FED2221D99}" type="presParOf" srcId="{C18ED2D9-B092-484B-806E-35F5A71BBE63}" destId="{3E8A625F-3529-2D4D-8850-BFBBF453F42A}" srcOrd="1" destOrd="0" presId="urn:microsoft.com/office/officeart/2005/8/layout/list1"/>
    <dgm:cxn modelId="{947A3D6C-5DFC-E942-B155-3D32C28C86FF}" type="presParOf" srcId="{C18ED2D9-B092-484B-806E-35F5A71BBE63}" destId="{985D98CA-8EBB-204B-BC96-6E78EF0AA268}" srcOrd="2" destOrd="0" presId="urn:microsoft.com/office/officeart/2005/8/layout/list1"/>
    <dgm:cxn modelId="{B77BE170-489B-744E-A97D-F51589A8B9FB}" type="presParOf" srcId="{C18ED2D9-B092-484B-806E-35F5A71BBE63}" destId="{F73BC834-A822-C942-B611-BC34D43AC781}" srcOrd="3" destOrd="0" presId="urn:microsoft.com/office/officeart/2005/8/layout/list1"/>
    <dgm:cxn modelId="{01E4DE89-DAE9-5545-BE14-943B656E0E7B}" type="presParOf" srcId="{C18ED2D9-B092-484B-806E-35F5A71BBE63}" destId="{21799745-2F6E-8941-A37C-FB815280F3E9}" srcOrd="4" destOrd="0" presId="urn:microsoft.com/office/officeart/2005/8/layout/list1"/>
    <dgm:cxn modelId="{C04FD6E4-80B1-9744-90FE-91082259758A}" type="presParOf" srcId="{21799745-2F6E-8941-A37C-FB815280F3E9}" destId="{B1A14DAF-C2E4-BA41-A4D8-AECAC4BA4CF2}" srcOrd="0" destOrd="0" presId="urn:microsoft.com/office/officeart/2005/8/layout/list1"/>
    <dgm:cxn modelId="{F71FCAF2-2A96-3C47-9459-571974C2BDE8}" type="presParOf" srcId="{21799745-2F6E-8941-A37C-FB815280F3E9}" destId="{FE9AE89B-0E52-DD42-B952-BDDA9D6C5ED7}" srcOrd="1" destOrd="0" presId="urn:microsoft.com/office/officeart/2005/8/layout/list1"/>
    <dgm:cxn modelId="{94FB767F-EC2D-1F4E-B815-D96065F0E1CE}" type="presParOf" srcId="{C18ED2D9-B092-484B-806E-35F5A71BBE63}" destId="{827D97EC-BE68-A448-AD8D-A999CA49A546}" srcOrd="5" destOrd="0" presId="urn:microsoft.com/office/officeart/2005/8/layout/list1"/>
    <dgm:cxn modelId="{68D4F3BB-96EB-5346-8A77-99BD3553335F}" type="presParOf" srcId="{C18ED2D9-B092-484B-806E-35F5A71BBE63}" destId="{B6A71E6B-4A63-074F-9AB5-3FB9DE1711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0421AA-E906-494B-BEF2-34F454DD5019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07D28950-E9A1-7247-837B-4C49051872CA}">
      <dgm:prSet phldrT="[Texte]"/>
      <dgm:spPr/>
      <dgm:t>
        <a:bodyPr/>
        <a:lstStyle/>
        <a:p>
          <a:r>
            <a:rPr lang="fr-FR" dirty="0"/>
            <a:t>3 Fichiers</a:t>
          </a:r>
        </a:p>
      </dgm:t>
    </dgm:pt>
    <dgm:pt modelId="{0F52A398-8DB1-BA41-9C3C-D5276413F521}" type="parTrans" cxnId="{0FD0E0E2-C781-6A41-B487-C61125F90407}">
      <dgm:prSet/>
      <dgm:spPr/>
      <dgm:t>
        <a:bodyPr/>
        <a:lstStyle/>
        <a:p>
          <a:endParaRPr lang="fr-FR"/>
        </a:p>
      </dgm:t>
    </dgm:pt>
    <dgm:pt modelId="{DE91A7F2-D45E-7F46-A3DA-0BB4B9DFFA1D}" type="sibTrans" cxnId="{0FD0E0E2-C781-6A41-B487-C61125F90407}">
      <dgm:prSet/>
      <dgm:spPr/>
      <dgm:t>
        <a:bodyPr/>
        <a:lstStyle/>
        <a:p>
          <a:endParaRPr lang="fr-FR"/>
        </a:p>
      </dgm:t>
    </dgm:pt>
    <dgm:pt modelId="{09122262-89DD-EB43-83C3-39AE0872AB92}" type="pres">
      <dgm:prSet presAssocID="{4B0421AA-E906-494B-BEF2-34F454DD5019}" presName="Name0" presStyleCnt="0">
        <dgm:presLayoutVars>
          <dgm:dir/>
          <dgm:animLvl val="lvl"/>
          <dgm:resizeHandles val="exact"/>
        </dgm:presLayoutVars>
      </dgm:prSet>
      <dgm:spPr/>
    </dgm:pt>
    <dgm:pt modelId="{D3402639-C2DF-0144-B8CC-A64867EFDF89}" type="pres">
      <dgm:prSet presAssocID="{4B0421AA-E906-494B-BEF2-34F454DD5019}" presName="dummy" presStyleCnt="0"/>
      <dgm:spPr/>
    </dgm:pt>
    <dgm:pt modelId="{355A2906-627C-414A-825F-D3C4E964A7E8}" type="pres">
      <dgm:prSet presAssocID="{4B0421AA-E906-494B-BEF2-34F454DD5019}" presName="linH" presStyleCnt="0"/>
      <dgm:spPr/>
    </dgm:pt>
    <dgm:pt modelId="{5AFD133E-0323-9942-8D0A-E9616DE20FA0}" type="pres">
      <dgm:prSet presAssocID="{4B0421AA-E906-494B-BEF2-34F454DD5019}" presName="padding1" presStyleCnt="0"/>
      <dgm:spPr/>
    </dgm:pt>
    <dgm:pt modelId="{902B54A9-EA75-DB4D-AF4E-9BC22AE47AE7}" type="pres">
      <dgm:prSet presAssocID="{07D28950-E9A1-7247-837B-4C49051872CA}" presName="linV" presStyleCnt="0"/>
      <dgm:spPr/>
    </dgm:pt>
    <dgm:pt modelId="{867AB608-9799-0040-B085-9F625F3020D3}" type="pres">
      <dgm:prSet presAssocID="{07D28950-E9A1-7247-837B-4C49051872CA}" presName="spVertical1" presStyleCnt="0"/>
      <dgm:spPr/>
    </dgm:pt>
    <dgm:pt modelId="{9D95120C-A8ED-FB42-A482-F0C07A345F91}" type="pres">
      <dgm:prSet presAssocID="{07D28950-E9A1-7247-837B-4C49051872C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D3A78E10-AF10-1544-B5B2-94B24D091BD0}" type="pres">
      <dgm:prSet presAssocID="{07D28950-E9A1-7247-837B-4C49051872CA}" presName="spVertical2" presStyleCnt="0"/>
      <dgm:spPr/>
    </dgm:pt>
    <dgm:pt modelId="{D15A2E4B-479E-294E-B209-6C3288FC9975}" type="pres">
      <dgm:prSet presAssocID="{07D28950-E9A1-7247-837B-4C49051872CA}" presName="spVertical3" presStyleCnt="0"/>
      <dgm:spPr/>
    </dgm:pt>
    <dgm:pt modelId="{41E4D431-B5E3-A34E-BC27-AE02C94A142E}" type="pres">
      <dgm:prSet presAssocID="{4B0421AA-E906-494B-BEF2-34F454DD5019}" presName="padding2" presStyleCnt="0"/>
      <dgm:spPr/>
    </dgm:pt>
    <dgm:pt modelId="{6ED47EAF-4FDF-FF40-B6E9-34E72D933B1F}" type="pres">
      <dgm:prSet presAssocID="{4B0421AA-E906-494B-BEF2-34F454DD5019}" presName="negArrow" presStyleCnt="0"/>
      <dgm:spPr/>
    </dgm:pt>
    <dgm:pt modelId="{09ED944B-F7A4-0B4A-8079-931FE24F3FD4}" type="pres">
      <dgm:prSet presAssocID="{4B0421AA-E906-494B-BEF2-34F454DD5019}" presName="backgroundArrow" presStyleLbl="node1" presStyleIdx="0" presStyleCnt="1"/>
      <dgm:spPr/>
    </dgm:pt>
  </dgm:ptLst>
  <dgm:cxnLst>
    <dgm:cxn modelId="{18371C64-3577-B444-9392-3A3006357F7F}" type="presOf" srcId="{4B0421AA-E906-494B-BEF2-34F454DD5019}" destId="{09122262-89DD-EB43-83C3-39AE0872AB92}" srcOrd="0" destOrd="0" presId="urn:microsoft.com/office/officeart/2005/8/layout/hProcess3"/>
    <dgm:cxn modelId="{BCE832A8-D463-1B4E-AA64-E77916945841}" type="presOf" srcId="{07D28950-E9A1-7247-837B-4C49051872CA}" destId="{9D95120C-A8ED-FB42-A482-F0C07A345F91}" srcOrd="0" destOrd="0" presId="urn:microsoft.com/office/officeart/2005/8/layout/hProcess3"/>
    <dgm:cxn modelId="{0FD0E0E2-C781-6A41-B487-C61125F90407}" srcId="{4B0421AA-E906-494B-BEF2-34F454DD5019}" destId="{07D28950-E9A1-7247-837B-4C49051872CA}" srcOrd="0" destOrd="0" parTransId="{0F52A398-8DB1-BA41-9C3C-D5276413F521}" sibTransId="{DE91A7F2-D45E-7F46-A3DA-0BB4B9DFFA1D}"/>
    <dgm:cxn modelId="{9DE4B399-B0D0-F84E-8589-CE4F0A68D529}" type="presParOf" srcId="{09122262-89DD-EB43-83C3-39AE0872AB92}" destId="{D3402639-C2DF-0144-B8CC-A64867EFDF89}" srcOrd="0" destOrd="0" presId="urn:microsoft.com/office/officeart/2005/8/layout/hProcess3"/>
    <dgm:cxn modelId="{F04031DC-F672-0042-B665-67878F491182}" type="presParOf" srcId="{09122262-89DD-EB43-83C3-39AE0872AB92}" destId="{355A2906-627C-414A-825F-D3C4E964A7E8}" srcOrd="1" destOrd="0" presId="urn:microsoft.com/office/officeart/2005/8/layout/hProcess3"/>
    <dgm:cxn modelId="{16404860-A13F-E04B-A008-AF5F8BF9D5FC}" type="presParOf" srcId="{355A2906-627C-414A-825F-D3C4E964A7E8}" destId="{5AFD133E-0323-9942-8D0A-E9616DE20FA0}" srcOrd="0" destOrd="0" presId="urn:microsoft.com/office/officeart/2005/8/layout/hProcess3"/>
    <dgm:cxn modelId="{512CF7F1-C149-8046-A0A2-E403A11E19B2}" type="presParOf" srcId="{355A2906-627C-414A-825F-D3C4E964A7E8}" destId="{902B54A9-EA75-DB4D-AF4E-9BC22AE47AE7}" srcOrd="1" destOrd="0" presId="urn:microsoft.com/office/officeart/2005/8/layout/hProcess3"/>
    <dgm:cxn modelId="{584D5836-C105-1A46-8F5C-E65E5345912B}" type="presParOf" srcId="{902B54A9-EA75-DB4D-AF4E-9BC22AE47AE7}" destId="{867AB608-9799-0040-B085-9F625F3020D3}" srcOrd="0" destOrd="0" presId="urn:microsoft.com/office/officeart/2005/8/layout/hProcess3"/>
    <dgm:cxn modelId="{84372E51-371F-E441-BD9F-B102ABF9D2DD}" type="presParOf" srcId="{902B54A9-EA75-DB4D-AF4E-9BC22AE47AE7}" destId="{9D95120C-A8ED-FB42-A482-F0C07A345F91}" srcOrd="1" destOrd="0" presId="urn:microsoft.com/office/officeart/2005/8/layout/hProcess3"/>
    <dgm:cxn modelId="{2FEF0D4E-6E3F-C643-AB02-7D316202C8C9}" type="presParOf" srcId="{902B54A9-EA75-DB4D-AF4E-9BC22AE47AE7}" destId="{D3A78E10-AF10-1544-B5B2-94B24D091BD0}" srcOrd="2" destOrd="0" presId="urn:microsoft.com/office/officeart/2005/8/layout/hProcess3"/>
    <dgm:cxn modelId="{2CE5278A-589A-304E-AE0D-6D8E348C2748}" type="presParOf" srcId="{902B54A9-EA75-DB4D-AF4E-9BC22AE47AE7}" destId="{D15A2E4B-479E-294E-B209-6C3288FC9975}" srcOrd="3" destOrd="0" presId="urn:microsoft.com/office/officeart/2005/8/layout/hProcess3"/>
    <dgm:cxn modelId="{1ED25C44-5C5A-8541-9F0F-FFB827851293}" type="presParOf" srcId="{355A2906-627C-414A-825F-D3C4E964A7E8}" destId="{41E4D431-B5E3-A34E-BC27-AE02C94A142E}" srcOrd="2" destOrd="0" presId="urn:microsoft.com/office/officeart/2005/8/layout/hProcess3"/>
    <dgm:cxn modelId="{65D78994-568A-0A41-94D6-94987EC2C99C}" type="presParOf" srcId="{355A2906-627C-414A-825F-D3C4E964A7E8}" destId="{6ED47EAF-4FDF-FF40-B6E9-34E72D933B1F}" srcOrd="3" destOrd="0" presId="urn:microsoft.com/office/officeart/2005/8/layout/hProcess3"/>
    <dgm:cxn modelId="{363C791D-F5C1-5B4D-A5C6-E448DCF8F116}" type="presParOf" srcId="{355A2906-627C-414A-825F-D3C4E964A7E8}" destId="{09ED944B-F7A4-0B4A-8079-931FE24F3FD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4E828C0-656A-C747-868B-529440E46AB5}" type="doc">
      <dgm:prSet loTypeId="urn:microsoft.com/office/officeart/2005/8/layout/hList2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C08723C1-7656-7944-832F-C2D60F516D66}">
      <dgm:prSet phldrT="[Texte]"/>
      <dgm:spPr/>
      <dgm:t>
        <a:bodyPr/>
        <a:lstStyle/>
        <a:p>
          <a:r>
            <a:rPr lang="fr-FR" dirty="0"/>
            <a:t>Azure Blob Storage</a:t>
          </a:r>
        </a:p>
      </dgm:t>
    </dgm:pt>
    <dgm:pt modelId="{32D35D6F-B78E-B24D-B4E8-6D90DEE4C53D}" type="parTrans" cxnId="{69EF75FD-1ECB-7D4D-A5F1-89FFBBE60D66}">
      <dgm:prSet/>
      <dgm:spPr/>
      <dgm:t>
        <a:bodyPr/>
        <a:lstStyle/>
        <a:p>
          <a:endParaRPr lang="fr-FR"/>
        </a:p>
      </dgm:t>
    </dgm:pt>
    <dgm:pt modelId="{ECC89DEB-92F1-DB4F-86DD-1DE83B7CDF01}" type="sibTrans" cxnId="{69EF75FD-1ECB-7D4D-A5F1-89FFBBE60D66}">
      <dgm:prSet/>
      <dgm:spPr/>
      <dgm:t>
        <a:bodyPr/>
        <a:lstStyle/>
        <a:p>
          <a:endParaRPr lang="fr-FR"/>
        </a:p>
      </dgm:t>
    </dgm:pt>
    <dgm:pt modelId="{9E0EE8B1-F593-6245-9B02-F19805024B83}">
      <dgm:prSet phldrT="[Texte]"/>
      <dgm:spPr/>
      <dgm:t>
        <a:bodyPr/>
        <a:lstStyle/>
        <a:p>
          <a:r>
            <a:rPr lang="fr-FR" dirty="0"/>
            <a:t>Réception et stockage des données dans le </a:t>
          </a:r>
          <a:r>
            <a:rPr lang="fr-FR" dirty="0" err="1"/>
            <a:t>contenaire</a:t>
          </a:r>
          <a:endParaRPr lang="fr-FR" dirty="0"/>
        </a:p>
      </dgm:t>
    </dgm:pt>
    <dgm:pt modelId="{4204042B-750F-1245-BF6B-1D11A1E88991}" type="parTrans" cxnId="{E352C83C-1675-084B-9BB8-AF89B7ECBABB}">
      <dgm:prSet/>
      <dgm:spPr/>
      <dgm:t>
        <a:bodyPr/>
        <a:lstStyle/>
        <a:p>
          <a:endParaRPr lang="fr-FR"/>
        </a:p>
      </dgm:t>
    </dgm:pt>
    <dgm:pt modelId="{9E0CE5DB-B684-E642-B9FB-D10F592E8B2A}" type="sibTrans" cxnId="{E352C83C-1675-084B-9BB8-AF89B7ECBABB}">
      <dgm:prSet/>
      <dgm:spPr/>
      <dgm:t>
        <a:bodyPr/>
        <a:lstStyle/>
        <a:p>
          <a:endParaRPr lang="fr-FR"/>
        </a:p>
      </dgm:t>
    </dgm:pt>
    <dgm:pt modelId="{1A21378F-5EE3-1A4A-BCDF-1569ABAF66AF}">
      <dgm:prSet phldrT="[Texte]"/>
      <dgm:spPr/>
      <dgm:t>
        <a:bodyPr/>
        <a:lstStyle/>
        <a:p>
          <a:r>
            <a:rPr lang="fr-FR" dirty="0"/>
            <a:t>Azure Fonction</a:t>
          </a:r>
        </a:p>
      </dgm:t>
    </dgm:pt>
    <dgm:pt modelId="{A9B1786B-ED34-7440-9CB3-42C5BBA56FF6}" type="parTrans" cxnId="{3053C798-5F07-BD40-A010-005BEB1EE03E}">
      <dgm:prSet/>
      <dgm:spPr/>
      <dgm:t>
        <a:bodyPr/>
        <a:lstStyle/>
        <a:p>
          <a:endParaRPr lang="fr-FR"/>
        </a:p>
      </dgm:t>
    </dgm:pt>
    <dgm:pt modelId="{915370EB-DFC6-6847-B0DD-FC32B1DFE658}" type="sibTrans" cxnId="{3053C798-5F07-BD40-A010-005BEB1EE03E}">
      <dgm:prSet/>
      <dgm:spPr/>
      <dgm:t>
        <a:bodyPr/>
        <a:lstStyle/>
        <a:p>
          <a:endParaRPr lang="fr-FR"/>
        </a:p>
      </dgm:t>
    </dgm:pt>
    <dgm:pt modelId="{133DFB24-2E0D-AA4D-A004-151A289D4C13}">
      <dgm:prSet phldrT="[Texte]"/>
      <dgm:spPr/>
      <dgm:t>
        <a:bodyPr/>
        <a:lstStyle/>
        <a:p>
          <a:r>
            <a:rPr lang="fr-FR" dirty="0"/>
            <a:t>Partie </a:t>
          </a:r>
          <a:r>
            <a:rPr lang="fr-FR" dirty="0" err="1"/>
            <a:t>serveless</a:t>
          </a:r>
          <a:endParaRPr lang="fr-FR" dirty="0"/>
        </a:p>
      </dgm:t>
    </dgm:pt>
    <dgm:pt modelId="{5927DF15-D8BA-D341-90C9-2794E699F331}" type="parTrans" cxnId="{777B1833-6FDC-4049-8B3E-0C13AF7173BB}">
      <dgm:prSet/>
      <dgm:spPr/>
      <dgm:t>
        <a:bodyPr/>
        <a:lstStyle/>
        <a:p>
          <a:endParaRPr lang="fr-FR"/>
        </a:p>
      </dgm:t>
    </dgm:pt>
    <dgm:pt modelId="{A5948849-CD9F-924B-B27B-48C9B45CCC75}" type="sibTrans" cxnId="{777B1833-6FDC-4049-8B3E-0C13AF7173BB}">
      <dgm:prSet/>
      <dgm:spPr/>
      <dgm:t>
        <a:bodyPr/>
        <a:lstStyle/>
        <a:p>
          <a:endParaRPr lang="fr-FR"/>
        </a:p>
      </dgm:t>
    </dgm:pt>
    <dgm:pt modelId="{02A9B618-C596-D342-99AC-957FE49C9BF1}">
      <dgm:prSet phldrT="[Texte]"/>
      <dgm:spPr/>
      <dgm:t>
        <a:bodyPr/>
        <a:lstStyle/>
        <a:p>
          <a:r>
            <a:rPr lang="fr-FR" dirty="0"/>
            <a:t>Azure Web app</a:t>
          </a:r>
        </a:p>
      </dgm:t>
    </dgm:pt>
    <dgm:pt modelId="{A4C6448C-67F5-2748-86D9-9E5CB6D0159C}" type="parTrans" cxnId="{84F64679-3F13-C745-A546-70E7AA4B74DB}">
      <dgm:prSet/>
      <dgm:spPr/>
      <dgm:t>
        <a:bodyPr/>
        <a:lstStyle/>
        <a:p>
          <a:endParaRPr lang="fr-FR"/>
        </a:p>
      </dgm:t>
    </dgm:pt>
    <dgm:pt modelId="{9A9925D7-D1F8-FC4A-BBBB-EEC13F920136}" type="sibTrans" cxnId="{84F64679-3F13-C745-A546-70E7AA4B74DB}">
      <dgm:prSet/>
      <dgm:spPr/>
      <dgm:t>
        <a:bodyPr/>
        <a:lstStyle/>
        <a:p>
          <a:endParaRPr lang="fr-FR"/>
        </a:p>
      </dgm:t>
    </dgm:pt>
    <dgm:pt modelId="{78D25590-DAFA-B849-B68B-D39D955171F8}">
      <dgm:prSet phldrT="[Texte]"/>
      <dgm:spPr/>
      <dgm:t>
        <a:bodyPr/>
        <a:lstStyle/>
        <a:p>
          <a:r>
            <a:rPr lang="fr-FR" dirty="0"/>
            <a:t>Analyse les données  et renvoi la prédiction via l’api</a:t>
          </a:r>
        </a:p>
      </dgm:t>
    </dgm:pt>
    <dgm:pt modelId="{9B9861F6-4415-6D4A-9C20-1900542C3DA9}" type="parTrans" cxnId="{2A3EAD36-8640-3B45-BAF7-09EC13E0CC93}">
      <dgm:prSet/>
      <dgm:spPr/>
      <dgm:t>
        <a:bodyPr/>
        <a:lstStyle/>
        <a:p>
          <a:endParaRPr lang="fr-FR"/>
        </a:p>
      </dgm:t>
    </dgm:pt>
    <dgm:pt modelId="{9A9AE54C-ED79-F145-A0BD-994A3F680A58}" type="sibTrans" cxnId="{2A3EAD36-8640-3B45-BAF7-09EC13E0CC93}">
      <dgm:prSet/>
      <dgm:spPr/>
      <dgm:t>
        <a:bodyPr/>
        <a:lstStyle/>
        <a:p>
          <a:endParaRPr lang="fr-FR"/>
        </a:p>
      </dgm:t>
    </dgm:pt>
    <dgm:pt modelId="{553F0702-57FC-D94C-BC8A-9DA0A55A5F96}">
      <dgm:prSet phldrT="[Texte]"/>
      <dgm:spPr/>
      <dgm:t>
        <a:bodyPr/>
        <a:lstStyle/>
        <a:p>
          <a:r>
            <a:rPr lang="fr-FR" dirty="0"/>
            <a:t>Envoi et réceptionne  des  données</a:t>
          </a:r>
        </a:p>
      </dgm:t>
    </dgm:pt>
    <dgm:pt modelId="{4555F33D-CAE4-7F48-9093-2408221222F1}" type="parTrans" cxnId="{E7C34C5B-1039-9942-93D5-6FB78D014D2F}">
      <dgm:prSet/>
      <dgm:spPr/>
      <dgm:t>
        <a:bodyPr/>
        <a:lstStyle/>
        <a:p>
          <a:endParaRPr lang="fr-FR"/>
        </a:p>
      </dgm:t>
    </dgm:pt>
    <dgm:pt modelId="{4E1557E8-48F6-6440-9A6A-3623E9140663}" type="sibTrans" cxnId="{E7C34C5B-1039-9942-93D5-6FB78D014D2F}">
      <dgm:prSet/>
      <dgm:spPr/>
      <dgm:t>
        <a:bodyPr/>
        <a:lstStyle/>
        <a:p>
          <a:endParaRPr lang="fr-FR"/>
        </a:p>
      </dgm:t>
    </dgm:pt>
    <dgm:pt modelId="{C5292711-16CD-3047-9F6C-EE555702CFE0}" type="pres">
      <dgm:prSet presAssocID="{84E828C0-656A-C747-868B-529440E46AB5}" presName="linearFlow" presStyleCnt="0">
        <dgm:presLayoutVars>
          <dgm:dir/>
          <dgm:animLvl val="lvl"/>
          <dgm:resizeHandles/>
        </dgm:presLayoutVars>
      </dgm:prSet>
      <dgm:spPr/>
    </dgm:pt>
    <dgm:pt modelId="{D96C9E10-5AFA-3C4E-A470-7AA9A261E344}" type="pres">
      <dgm:prSet presAssocID="{C08723C1-7656-7944-832F-C2D60F516D66}" presName="compositeNode" presStyleCnt="0">
        <dgm:presLayoutVars>
          <dgm:bulletEnabled val="1"/>
        </dgm:presLayoutVars>
      </dgm:prSet>
      <dgm:spPr/>
    </dgm:pt>
    <dgm:pt modelId="{8CE3A97C-D98F-9B44-9485-8667DF6C767A}" type="pres">
      <dgm:prSet presAssocID="{C08723C1-7656-7944-832F-C2D60F516D6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479085-737C-C040-A74C-A26D1ADB54C2}" type="pres">
      <dgm:prSet presAssocID="{C08723C1-7656-7944-832F-C2D60F516D66}" presName="childNode" presStyleLbl="node1" presStyleIdx="0" presStyleCnt="3">
        <dgm:presLayoutVars>
          <dgm:bulletEnabled val="1"/>
        </dgm:presLayoutVars>
      </dgm:prSet>
      <dgm:spPr/>
    </dgm:pt>
    <dgm:pt modelId="{8794576A-0ACF-2A4A-B727-CC601D67A67B}" type="pres">
      <dgm:prSet presAssocID="{C08723C1-7656-7944-832F-C2D60F516D6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53B7FD89-3208-A94B-AD76-ED583C36F6CB}" type="pres">
      <dgm:prSet presAssocID="{ECC89DEB-92F1-DB4F-86DD-1DE83B7CDF01}" presName="sibTrans" presStyleCnt="0"/>
      <dgm:spPr/>
    </dgm:pt>
    <dgm:pt modelId="{C995C64E-E8E7-2444-ACF4-19B296F5EC56}" type="pres">
      <dgm:prSet presAssocID="{1A21378F-5EE3-1A4A-BCDF-1569ABAF66AF}" presName="compositeNode" presStyleCnt="0">
        <dgm:presLayoutVars>
          <dgm:bulletEnabled val="1"/>
        </dgm:presLayoutVars>
      </dgm:prSet>
      <dgm:spPr/>
    </dgm:pt>
    <dgm:pt modelId="{752F1616-2A54-1645-9C41-47C188CFF7E4}" type="pres">
      <dgm:prSet presAssocID="{1A21378F-5EE3-1A4A-BCDF-1569ABAF66A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96CC9916-AF0B-824D-A653-D67B7E257FC0}" type="pres">
      <dgm:prSet presAssocID="{1A21378F-5EE3-1A4A-BCDF-1569ABAF66AF}" presName="childNode" presStyleLbl="node1" presStyleIdx="1" presStyleCnt="3">
        <dgm:presLayoutVars>
          <dgm:bulletEnabled val="1"/>
        </dgm:presLayoutVars>
      </dgm:prSet>
      <dgm:spPr/>
    </dgm:pt>
    <dgm:pt modelId="{BC06D32F-A340-9F48-A8FD-7E53DC2A554B}" type="pres">
      <dgm:prSet presAssocID="{1A21378F-5EE3-1A4A-BCDF-1569ABAF66A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AC439B0-7158-F744-A111-B66F020AAB50}" type="pres">
      <dgm:prSet presAssocID="{915370EB-DFC6-6847-B0DD-FC32B1DFE658}" presName="sibTrans" presStyleCnt="0"/>
      <dgm:spPr/>
    </dgm:pt>
    <dgm:pt modelId="{BC48B8BA-978C-334E-9566-E26AE048D64D}" type="pres">
      <dgm:prSet presAssocID="{02A9B618-C596-D342-99AC-957FE49C9BF1}" presName="compositeNode" presStyleCnt="0">
        <dgm:presLayoutVars>
          <dgm:bulletEnabled val="1"/>
        </dgm:presLayoutVars>
      </dgm:prSet>
      <dgm:spPr/>
    </dgm:pt>
    <dgm:pt modelId="{5DB31514-FACE-F848-9FBD-5571428151E1}" type="pres">
      <dgm:prSet presAssocID="{02A9B618-C596-D342-99AC-957FE49C9BF1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A1B5CA7-D99F-694B-8485-4D390BFCC759}" type="pres">
      <dgm:prSet presAssocID="{02A9B618-C596-D342-99AC-957FE49C9BF1}" presName="childNode" presStyleLbl="node1" presStyleIdx="2" presStyleCnt="3">
        <dgm:presLayoutVars>
          <dgm:bulletEnabled val="1"/>
        </dgm:presLayoutVars>
      </dgm:prSet>
      <dgm:spPr/>
    </dgm:pt>
    <dgm:pt modelId="{089A1AA1-08A6-3E45-A959-3C2B9CD24E0E}" type="pres">
      <dgm:prSet presAssocID="{02A9B618-C596-D342-99AC-957FE49C9BF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A9B601A-E59B-3A44-B5F3-19CBDD9D7EE2}" type="presOf" srcId="{9E0EE8B1-F593-6245-9B02-F19805024B83}" destId="{7B479085-737C-C040-A74C-A26D1ADB54C2}" srcOrd="0" destOrd="0" presId="urn:microsoft.com/office/officeart/2005/8/layout/hList2"/>
    <dgm:cxn modelId="{777B1833-6FDC-4049-8B3E-0C13AF7173BB}" srcId="{1A21378F-5EE3-1A4A-BCDF-1569ABAF66AF}" destId="{133DFB24-2E0D-AA4D-A004-151A289D4C13}" srcOrd="0" destOrd="0" parTransId="{5927DF15-D8BA-D341-90C9-2794E699F331}" sibTransId="{A5948849-CD9F-924B-B27B-48C9B45CCC75}"/>
    <dgm:cxn modelId="{B672AD35-C2DE-E042-B91F-8CED5225401F}" type="presOf" srcId="{84E828C0-656A-C747-868B-529440E46AB5}" destId="{C5292711-16CD-3047-9F6C-EE555702CFE0}" srcOrd="0" destOrd="0" presId="urn:microsoft.com/office/officeart/2005/8/layout/hList2"/>
    <dgm:cxn modelId="{2A3EAD36-8640-3B45-BAF7-09EC13E0CC93}" srcId="{1A21378F-5EE3-1A4A-BCDF-1569ABAF66AF}" destId="{78D25590-DAFA-B849-B68B-D39D955171F8}" srcOrd="1" destOrd="0" parTransId="{9B9861F6-4415-6D4A-9C20-1900542C3DA9}" sibTransId="{9A9AE54C-ED79-F145-A0BD-994A3F680A58}"/>
    <dgm:cxn modelId="{E352C83C-1675-084B-9BB8-AF89B7ECBABB}" srcId="{C08723C1-7656-7944-832F-C2D60F516D66}" destId="{9E0EE8B1-F593-6245-9B02-F19805024B83}" srcOrd="0" destOrd="0" parTransId="{4204042B-750F-1245-BF6B-1D11A1E88991}" sibTransId="{9E0CE5DB-B684-E642-B9FB-D10F592E8B2A}"/>
    <dgm:cxn modelId="{54404052-7DF1-3F43-9B50-8705E1A604BA}" type="presOf" srcId="{02A9B618-C596-D342-99AC-957FE49C9BF1}" destId="{089A1AA1-08A6-3E45-A959-3C2B9CD24E0E}" srcOrd="0" destOrd="0" presId="urn:microsoft.com/office/officeart/2005/8/layout/hList2"/>
    <dgm:cxn modelId="{E7C34C5B-1039-9942-93D5-6FB78D014D2F}" srcId="{02A9B618-C596-D342-99AC-957FE49C9BF1}" destId="{553F0702-57FC-D94C-BC8A-9DA0A55A5F96}" srcOrd="0" destOrd="0" parTransId="{4555F33D-CAE4-7F48-9093-2408221222F1}" sibTransId="{4E1557E8-48F6-6440-9A6A-3623E9140663}"/>
    <dgm:cxn modelId="{84F64679-3F13-C745-A546-70E7AA4B74DB}" srcId="{84E828C0-656A-C747-868B-529440E46AB5}" destId="{02A9B618-C596-D342-99AC-957FE49C9BF1}" srcOrd="2" destOrd="0" parTransId="{A4C6448C-67F5-2748-86D9-9E5CB6D0159C}" sibTransId="{9A9925D7-D1F8-FC4A-BBBB-EEC13F920136}"/>
    <dgm:cxn modelId="{47D8E78C-2FC6-814B-8B3C-55D989F3F2A6}" type="presOf" srcId="{133DFB24-2E0D-AA4D-A004-151A289D4C13}" destId="{96CC9916-AF0B-824D-A653-D67B7E257FC0}" srcOrd="0" destOrd="0" presId="urn:microsoft.com/office/officeart/2005/8/layout/hList2"/>
    <dgm:cxn modelId="{3053C798-5F07-BD40-A010-005BEB1EE03E}" srcId="{84E828C0-656A-C747-868B-529440E46AB5}" destId="{1A21378F-5EE3-1A4A-BCDF-1569ABAF66AF}" srcOrd="1" destOrd="0" parTransId="{A9B1786B-ED34-7440-9CB3-42C5BBA56FF6}" sibTransId="{915370EB-DFC6-6847-B0DD-FC32B1DFE658}"/>
    <dgm:cxn modelId="{960557A4-D814-4B4D-AFB5-E067C11D0D03}" type="presOf" srcId="{1A21378F-5EE3-1A4A-BCDF-1569ABAF66AF}" destId="{BC06D32F-A340-9F48-A8FD-7E53DC2A554B}" srcOrd="0" destOrd="0" presId="urn:microsoft.com/office/officeart/2005/8/layout/hList2"/>
    <dgm:cxn modelId="{B54AE9AA-B461-5348-BB95-29863867D87B}" type="presOf" srcId="{553F0702-57FC-D94C-BC8A-9DA0A55A5F96}" destId="{6A1B5CA7-D99F-694B-8485-4D390BFCC759}" srcOrd="0" destOrd="0" presId="urn:microsoft.com/office/officeart/2005/8/layout/hList2"/>
    <dgm:cxn modelId="{50BA69C6-7A21-6443-8AD4-74830B1CBD6C}" type="presOf" srcId="{78D25590-DAFA-B849-B68B-D39D955171F8}" destId="{96CC9916-AF0B-824D-A653-D67B7E257FC0}" srcOrd="0" destOrd="1" presId="urn:microsoft.com/office/officeart/2005/8/layout/hList2"/>
    <dgm:cxn modelId="{5C9E88DB-B146-8742-981E-56021FA5EF55}" type="presOf" srcId="{C08723C1-7656-7944-832F-C2D60F516D66}" destId="{8794576A-0ACF-2A4A-B727-CC601D67A67B}" srcOrd="0" destOrd="0" presId="urn:microsoft.com/office/officeart/2005/8/layout/hList2"/>
    <dgm:cxn modelId="{69EF75FD-1ECB-7D4D-A5F1-89FFBBE60D66}" srcId="{84E828C0-656A-C747-868B-529440E46AB5}" destId="{C08723C1-7656-7944-832F-C2D60F516D66}" srcOrd="0" destOrd="0" parTransId="{32D35D6F-B78E-B24D-B4E8-6D90DEE4C53D}" sibTransId="{ECC89DEB-92F1-DB4F-86DD-1DE83B7CDF01}"/>
    <dgm:cxn modelId="{91D33BC7-1DEF-2B4C-94A5-20C9AACBEC6B}" type="presParOf" srcId="{C5292711-16CD-3047-9F6C-EE555702CFE0}" destId="{D96C9E10-5AFA-3C4E-A470-7AA9A261E344}" srcOrd="0" destOrd="0" presId="urn:microsoft.com/office/officeart/2005/8/layout/hList2"/>
    <dgm:cxn modelId="{F989B2FC-99AA-854D-8B20-EF30DB588152}" type="presParOf" srcId="{D96C9E10-5AFA-3C4E-A470-7AA9A261E344}" destId="{8CE3A97C-D98F-9B44-9485-8667DF6C767A}" srcOrd="0" destOrd="0" presId="urn:microsoft.com/office/officeart/2005/8/layout/hList2"/>
    <dgm:cxn modelId="{BB222126-116B-9A4E-B33A-7E1B06093460}" type="presParOf" srcId="{D96C9E10-5AFA-3C4E-A470-7AA9A261E344}" destId="{7B479085-737C-C040-A74C-A26D1ADB54C2}" srcOrd="1" destOrd="0" presId="urn:microsoft.com/office/officeart/2005/8/layout/hList2"/>
    <dgm:cxn modelId="{420937DD-3090-F24C-AE38-D1565F2CD8E5}" type="presParOf" srcId="{D96C9E10-5AFA-3C4E-A470-7AA9A261E344}" destId="{8794576A-0ACF-2A4A-B727-CC601D67A67B}" srcOrd="2" destOrd="0" presId="urn:microsoft.com/office/officeart/2005/8/layout/hList2"/>
    <dgm:cxn modelId="{589A8E7F-6B49-1D4C-81DA-7E6409B4D295}" type="presParOf" srcId="{C5292711-16CD-3047-9F6C-EE555702CFE0}" destId="{53B7FD89-3208-A94B-AD76-ED583C36F6CB}" srcOrd="1" destOrd="0" presId="urn:microsoft.com/office/officeart/2005/8/layout/hList2"/>
    <dgm:cxn modelId="{E1349FB2-D4D1-7248-B606-CA2177EFA675}" type="presParOf" srcId="{C5292711-16CD-3047-9F6C-EE555702CFE0}" destId="{C995C64E-E8E7-2444-ACF4-19B296F5EC56}" srcOrd="2" destOrd="0" presId="urn:microsoft.com/office/officeart/2005/8/layout/hList2"/>
    <dgm:cxn modelId="{A7F7769E-9FBA-8443-A9E3-58D2A7C94F15}" type="presParOf" srcId="{C995C64E-E8E7-2444-ACF4-19B296F5EC56}" destId="{752F1616-2A54-1645-9C41-47C188CFF7E4}" srcOrd="0" destOrd="0" presId="urn:microsoft.com/office/officeart/2005/8/layout/hList2"/>
    <dgm:cxn modelId="{B3494E86-B88A-0144-8E51-B33282A4F2E9}" type="presParOf" srcId="{C995C64E-E8E7-2444-ACF4-19B296F5EC56}" destId="{96CC9916-AF0B-824D-A653-D67B7E257FC0}" srcOrd="1" destOrd="0" presId="urn:microsoft.com/office/officeart/2005/8/layout/hList2"/>
    <dgm:cxn modelId="{F2E013E0-2C3E-E146-9A9E-E7F798432F73}" type="presParOf" srcId="{C995C64E-E8E7-2444-ACF4-19B296F5EC56}" destId="{BC06D32F-A340-9F48-A8FD-7E53DC2A554B}" srcOrd="2" destOrd="0" presId="urn:microsoft.com/office/officeart/2005/8/layout/hList2"/>
    <dgm:cxn modelId="{0679F3FB-B43E-2E47-92C9-4C9D167E88D2}" type="presParOf" srcId="{C5292711-16CD-3047-9F6C-EE555702CFE0}" destId="{DAC439B0-7158-F744-A111-B66F020AAB50}" srcOrd="3" destOrd="0" presId="urn:microsoft.com/office/officeart/2005/8/layout/hList2"/>
    <dgm:cxn modelId="{DAC2BC22-F18A-C747-9CBC-AC57664AA333}" type="presParOf" srcId="{C5292711-16CD-3047-9F6C-EE555702CFE0}" destId="{BC48B8BA-978C-334E-9566-E26AE048D64D}" srcOrd="4" destOrd="0" presId="urn:microsoft.com/office/officeart/2005/8/layout/hList2"/>
    <dgm:cxn modelId="{219DD78C-09E0-7646-89FE-7B04D24A4225}" type="presParOf" srcId="{BC48B8BA-978C-334E-9566-E26AE048D64D}" destId="{5DB31514-FACE-F848-9FBD-5571428151E1}" srcOrd="0" destOrd="0" presId="urn:microsoft.com/office/officeart/2005/8/layout/hList2"/>
    <dgm:cxn modelId="{12172700-7CDB-D343-B05F-782ADB2CF101}" type="presParOf" srcId="{BC48B8BA-978C-334E-9566-E26AE048D64D}" destId="{6A1B5CA7-D99F-694B-8485-4D390BFCC759}" srcOrd="1" destOrd="0" presId="urn:microsoft.com/office/officeart/2005/8/layout/hList2"/>
    <dgm:cxn modelId="{01DC6A04-E4EA-4D4A-A3A9-9EA9AD2CF399}" type="presParOf" srcId="{BC48B8BA-978C-334E-9566-E26AE048D64D}" destId="{089A1AA1-08A6-3E45-A959-3C2B9CD24E0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62A3EA0-BE41-134B-9E5C-66AE14768C74}" type="doc">
      <dgm:prSet loTypeId="urn:microsoft.com/office/officeart/2008/layout/VerticalCurvedList" loCatId="relationship" qsTypeId="urn:microsoft.com/office/officeart/2005/8/quickstyle/simple1" qsCatId="simple" csTypeId="urn:microsoft.com/office/officeart/2005/8/colors/accent1_2" csCatId="accent1" phldr="1"/>
      <dgm:spPr/>
    </dgm:pt>
    <dgm:pt modelId="{92167E4E-388D-4849-963A-6C9594A42206}">
      <dgm:prSet phldrT="[Texte]"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Améliorer l’interface de l’application, et sécuriser les échanges.</a:t>
          </a:r>
          <a:endParaRPr lang="fr-FR" b="1" dirty="0"/>
        </a:p>
      </dgm:t>
    </dgm:pt>
    <dgm:pt modelId="{30A7766D-D0DF-5D40-9E91-1723AB9617C8}" type="parTrans" cxnId="{26B53D89-4315-8345-92A0-FC7550C38CB3}">
      <dgm:prSet/>
      <dgm:spPr/>
      <dgm:t>
        <a:bodyPr/>
        <a:lstStyle/>
        <a:p>
          <a:endParaRPr lang="fr-FR"/>
        </a:p>
      </dgm:t>
    </dgm:pt>
    <dgm:pt modelId="{03A76FF7-64F9-1647-9B1D-BD8D4D6BE36F}" type="sibTrans" cxnId="{26B53D89-4315-8345-92A0-FC7550C38CB3}">
      <dgm:prSet/>
      <dgm:spPr/>
      <dgm:t>
        <a:bodyPr/>
        <a:lstStyle/>
        <a:p>
          <a:endParaRPr lang="fr-FR"/>
        </a:p>
      </dgm:t>
    </dgm:pt>
    <dgm:pt modelId="{342392B9-374E-E74B-8634-EDE73113D70B}">
      <dgm:prSet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Choisir le modèle final</a:t>
          </a:r>
        </a:p>
      </dgm:t>
    </dgm:pt>
    <dgm:pt modelId="{C245536A-4A06-AB4A-9793-B0C01DE353C7}" type="parTrans" cxnId="{0C39D17A-A7D4-604E-AC1F-70700D1EED8B}">
      <dgm:prSet/>
      <dgm:spPr/>
      <dgm:t>
        <a:bodyPr/>
        <a:lstStyle/>
        <a:p>
          <a:endParaRPr lang="fr-FR"/>
        </a:p>
      </dgm:t>
    </dgm:pt>
    <dgm:pt modelId="{E22DF675-CBD9-A440-90E9-8156BF00677B}" type="sibTrans" cxnId="{0C39D17A-A7D4-604E-AC1F-70700D1EED8B}">
      <dgm:prSet/>
      <dgm:spPr/>
      <dgm:t>
        <a:bodyPr/>
        <a:lstStyle/>
        <a:p>
          <a:endParaRPr lang="fr-FR"/>
        </a:p>
      </dgm:t>
    </dgm:pt>
    <dgm:pt modelId="{4F3AD6DC-EDBB-7A4B-8C3F-4E523E3B345A}">
      <dgm:prSet phldrT="[Texte]"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Mettre en place l’architecture cible, avec une fonction qui détecte un changement dans les données, les modifient </a:t>
          </a:r>
          <a:r>
            <a:rPr lang="fr-FR" b="1">
              <a:solidFill>
                <a:schemeClr val="bg1"/>
              </a:solidFill>
            </a:rPr>
            <a:t>et transfèrent </a:t>
          </a:r>
          <a:r>
            <a:rPr lang="fr-FR" b="1" dirty="0">
              <a:solidFill>
                <a:schemeClr val="bg1"/>
              </a:solidFill>
            </a:rPr>
            <a:t>vers sur Azure Blob.</a:t>
          </a:r>
        </a:p>
      </dgm:t>
    </dgm:pt>
    <dgm:pt modelId="{03278FA2-3CAC-FB43-B32A-BCE9D5FD347B}" type="parTrans" cxnId="{BFBFDE21-46D3-7A4B-94F7-CEF063BB23C2}">
      <dgm:prSet/>
      <dgm:spPr/>
      <dgm:t>
        <a:bodyPr/>
        <a:lstStyle/>
        <a:p>
          <a:endParaRPr lang="fr-FR"/>
        </a:p>
      </dgm:t>
    </dgm:pt>
    <dgm:pt modelId="{FC1DDA29-5425-EE4B-90F4-A663407DF4A0}" type="sibTrans" cxnId="{BFBFDE21-46D3-7A4B-94F7-CEF063BB23C2}">
      <dgm:prSet/>
      <dgm:spPr/>
      <dgm:t>
        <a:bodyPr/>
        <a:lstStyle/>
        <a:p>
          <a:endParaRPr lang="fr-FR"/>
        </a:p>
      </dgm:t>
    </dgm:pt>
    <dgm:pt modelId="{8B6095B8-FA1B-8D4E-B4D1-85BC78EECAB0}">
      <dgm:prSet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Avoir une réflexion sur la conservation pour le modèle des utilisateurs qui consultent beaucoup d’articles. </a:t>
          </a:r>
        </a:p>
      </dgm:t>
    </dgm:pt>
    <dgm:pt modelId="{9059EA34-CD3D-CC49-8329-E254D11521F3}" type="parTrans" cxnId="{66C2A244-57FB-BF43-A983-3A2B6FB508AF}">
      <dgm:prSet/>
      <dgm:spPr/>
      <dgm:t>
        <a:bodyPr/>
        <a:lstStyle/>
        <a:p>
          <a:endParaRPr lang="fr-FR"/>
        </a:p>
      </dgm:t>
    </dgm:pt>
    <dgm:pt modelId="{1969331F-55FD-3148-89A9-FF599F1B3C4E}" type="sibTrans" cxnId="{66C2A244-57FB-BF43-A983-3A2B6FB508AF}">
      <dgm:prSet/>
      <dgm:spPr/>
      <dgm:t>
        <a:bodyPr/>
        <a:lstStyle/>
        <a:p>
          <a:endParaRPr lang="fr-FR"/>
        </a:p>
      </dgm:t>
    </dgm:pt>
    <dgm:pt modelId="{0EC24F57-D7AF-6A48-A419-AE910EBAC1BB}" type="pres">
      <dgm:prSet presAssocID="{E62A3EA0-BE41-134B-9E5C-66AE14768C74}" presName="Name0" presStyleCnt="0">
        <dgm:presLayoutVars>
          <dgm:chMax val="7"/>
          <dgm:chPref val="7"/>
          <dgm:dir/>
        </dgm:presLayoutVars>
      </dgm:prSet>
      <dgm:spPr/>
    </dgm:pt>
    <dgm:pt modelId="{E5FEA315-BBAD-DF4C-841A-A71A331ADEFC}" type="pres">
      <dgm:prSet presAssocID="{E62A3EA0-BE41-134B-9E5C-66AE14768C74}" presName="Name1" presStyleCnt="0"/>
      <dgm:spPr/>
    </dgm:pt>
    <dgm:pt modelId="{E39B810F-BA09-CC48-8EA0-0331E2639AC9}" type="pres">
      <dgm:prSet presAssocID="{E62A3EA0-BE41-134B-9E5C-66AE14768C74}" presName="cycle" presStyleCnt="0"/>
      <dgm:spPr/>
    </dgm:pt>
    <dgm:pt modelId="{77AAB23B-0350-184E-82A0-C0D63A5CBE33}" type="pres">
      <dgm:prSet presAssocID="{E62A3EA0-BE41-134B-9E5C-66AE14768C74}" presName="srcNode" presStyleLbl="node1" presStyleIdx="0" presStyleCnt="4"/>
      <dgm:spPr/>
    </dgm:pt>
    <dgm:pt modelId="{C586406F-F82C-BF47-9DF2-222F7BF8D722}" type="pres">
      <dgm:prSet presAssocID="{E62A3EA0-BE41-134B-9E5C-66AE14768C74}" presName="conn" presStyleLbl="parChTrans1D2" presStyleIdx="0" presStyleCnt="1"/>
      <dgm:spPr/>
    </dgm:pt>
    <dgm:pt modelId="{7CFB01EB-8EFF-EB45-870E-2A727D18DC02}" type="pres">
      <dgm:prSet presAssocID="{E62A3EA0-BE41-134B-9E5C-66AE14768C74}" presName="extraNode" presStyleLbl="node1" presStyleIdx="0" presStyleCnt="4"/>
      <dgm:spPr/>
    </dgm:pt>
    <dgm:pt modelId="{0D1EE0CF-D337-DF47-83D0-2EA1064ACAD1}" type="pres">
      <dgm:prSet presAssocID="{E62A3EA0-BE41-134B-9E5C-66AE14768C74}" presName="dstNode" presStyleLbl="node1" presStyleIdx="0" presStyleCnt="4"/>
      <dgm:spPr/>
    </dgm:pt>
    <dgm:pt modelId="{79B3A1EE-76E3-3B4A-A937-A9ADC199AA5A}" type="pres">
      <dgm:prSet presAssocID="{4F3AD6DC-EDBB-7A4B-8C3F-4E523E3B345A}" presName="text_1" presStyleLbl="node1" presStyleIdx="0" presStyleCnt="4">
        <dgm:presLayoutVars>
          <dgm:bulletEnabled val="1"/>
        </dgm:presLayoutVars>
      </dgm:prSet>
      <dgm:spPr/>
    </dgm:pt>
    <dgm:pt modelId="{6BEE9B63-0559-8E4B-8594-F10ED7791549}" type="pres">
      <dgm:prSet presAssocID="{4F3AD6DC-EDBB-7A4B-8C3F-4E523E3B345A}" presName="accent_1" presStyleCnt="0"/>
      <dgm:spPr/>
    </dgm:pt>
    <dgm:pt modelId="{AC213E9C-63C4-4F4E-B7DE-20BD7F24D309}" type="pres">
      <dgm:prSet presAssocID="{4F3AD6DC-EDBB-7A4B-8C3F-4E523E3B345A}" presName="accentRepeatNode" presStyleLbl="solidFgAcc1" presStyleIdx="0" presStyleCnt="4"/>
      <dgm:spPr/>
    </dgm:pt>
    <dgm:pt modelId="{42AC2420-0788-7C45-AC7F-C84BDC0539DB}" type="pres">
      <dgm:prSet presAssocID="{342392B9-374E-E74B-8634-EDE73113D70B}" presName="text_2" presStyleLbl="node1" presStyleIdx="1" presStyleCnt="4">
        <dgm:presLayoutVars>
          <dgm:bulletEnabled val="1"/>
        </dgm:presLayoutVars>
      </dgm:prSet>
      <dgm:spPr/>
    </dgm:pt>
    <dgm:pt modelId="{4542CCE8-459E-9645-921C-06B9D62D50B4}" type="pres">
      <dgm:prSet presAssocID="{342392B9-374E-E74B-8634-EDE73113D70B}" presName="accent_2" presStyleCnt="0"/>
      <dgm:spPr/>
    </dgm:pt>
    <dgm:pt modelId="{374436D7-90FB-BA4B-88F6-94FF8F478F72}" type="pres">
      <dgm:prSet presAssocID="{342392B9-374E-E74B-8634-EDE73113D70B}" presName="accentRepeatNode" presStyleLbl="solidFgAcc1" presStyleIdx="1" presStyleCnt="4"/>
      <dgm:spPr/>
    </dgm:pt>
    <dgm:pt modelId="{061214B3-D454-3147-9680-B6A0D45CA139}" type="pres">
      <dgm:prSet presAssocID="{8B6095B8-FA1B-8D4E-B4D1-85BC78EECAB0}" presName="text_3" presStyleLbl="node1" presStyleIdx="2" presStyleCnt="4">
        <dgm:presLayoutVars>
          <dgm:bulletEnabled val="1"/>
        </dgm:presLayoutVars>
      </dgm:prSet>
      <dgm:spPr/>
    </dgm:pt>
    <dgm:pt modelId="{B280CDFA-02A7-7842-9FB1-A63FCD6F66BA}" type="pres">
      <dgm:prSet presAssocID="{8B6095B8-FA1B-8D4E-B4D1-85BC78EECAB0}" presName="accent_3" presStyleCnt="0"/>
      <dgm:spPr/>
    </dgm:pt>
    <dgm:pt modelId="{51533BBB-AE40-6B4D-9EBC-370EFC6E2E90}" type="pres">
      <dgm:prSet presAssocID="{8B6095B8-FA1B-8D4E-B4D1-85BC78EECAB0}" presName="accentRepeatNode" presStyleLbl="solidFgAcc1" presStyleIdx="2" presStyleCnt="4"/>
      <dgm:spPr/>
    </dgm:pt>
    <dgm:pt modelId="{48DA4702-B599-1945-AD49-046653DDC17A}" type="pres">
      <dgm:prSet presAssocID="{92167E4E-388D-4849-963A-6C9594A42206}" presName="text_4" presStyleLbl="node1" presStyleIdx="3" presStyleCnt="4">
        <dgm:presLayoutVars>
          <dgm:bulletEnabled val="1"/>
        </dgm:presLayoutVars>
      </dgm:prSet>
      <dgm:spPr/>
    </dgm:pt>
    <dgm:pt modelId="{040AAEEE-4425-9342-82AC-AF343635CFE6}" type="pres">
      <dgm:prSet presAssocID="{92167E4E-388D-4849-963A-6C9594A42206}" presName="accent_4" presStyleCnt="0"/>
      <dgm:spPr/>
    </dgm:pt>
    <dgm:pt modelId="{196A512C-D2CF-134A-914D-17AC911B6312}" type="pres">
      <dgm:prSet presAssocID="{92167E4E-388D-4849-963A-6C9594A42206}" presName="accentRepeatNode" presStyleLbl="solidFgAcc1" presStyleIdx="3" presStyleCnt="4"/>
      <dgm:spPr/>
    </dgm:pt>
  </dgm:ptLst>
  <dgm:cxnLst>
    <dgm:cxn modelId="{3361FC10-9D6C-824E-9DAA-4E46689BE044}" type="presOf" srcId="{92167E4E-388D-4849-963A-6C9594A42206}" destId="{48DA4702-B599-1945-AD49-046653DDC17A}" srcOrd="0" destOrd="0" presId="urn:microsoft.com/office/officeart/2008/layout/VerticalCurvedList"/>
    <dgm:cxn modelId="{BFBFDE21-46D3-7A4B-94F7-CEF063BB23C2}" srcId="{E62A3EA0-BE41-134B-9E5C-66AE14768C74}" destId="{4F3AD6DC-EDBB-7A4B-8C3F-4E523E3B345A}" srcOrd="0" destOrd="0" parTransId="{03278FA2-3CAC-FB43-B32A-BCE9D5FD347B}" sibTransId="{FC1DDA29-5425-EE4B-90F4-A663407DF4A0}"/>
    <dgm:cxn modelId="{A1FC0E34-65D5-EF40-9DD2-41238E2A0475}" type="presOf" srcId="{4F3AD6DC-EDBB-7A4B-8C3F-4E523E3B345A}" destId="{79B3A1EE-76E3-3B4A-A937-A9ADC199AA5A}" srcOrd="0" destOrd="0" presId="urn:microsoft.com/office/officeart/2008/layout/VerticalCurvedList"/>
    <dgm:cxn modelId="{66C2A244-57FB-BF43-A983-3A2B6FB508AF}" srcId="{E62A3EA0-BE41-134B-9E5C-66AE14768C74}" destId="{8B6095B8-FA1B-8D4E-B4D1-85BC78EECAB0}" srcOrd="2" destOrd="0" parTransId="{9059EA34-CD3D-CC49-8329-E254D11521F3}" sibTransId="{1969331F-55FD-3148-89A9-FF599F1B3C4E}"/>
    <dgm:cxn modelId="{F393DE6F-B8F2-F84C-997A-13525D7B5B93}" type="presOf" srcId="{E62A3EA0-BE41-134B-9E5C-66AE14768C74}" destId="{0EC24F57-D7AF-6A48-A419-AE910EBAC1BB}" srcOrd="0" destOrd="0" presId="urn:microsoft.com/office/officeart/2008/layout/VerticalCurvedList"/>
    <dgm:cxn modelId="{9107B575-47A3-8F47-8FCE-11B8560A45EA}" type="presOf" srcId="{FC1DDA29-5425-EE4B-90F4-A663407DF4A0}" destId="{C586406F-F82C-BF47-9DF2-222F7BF8D722}" srcOrd="0" destOrd="0" presId="urn:microsoft.com/office/officeart/2008/layout/VerticalCurvedList"/>
    <dgm:cxn modelId="{0C39D17A-A7D4-604E-AC1F-70700D1EED8B}" srcId="{E62A3EA0-BE41-134B-9E5C-66AE14768C74}" destId="{342392B9-374E-E74B-8634-EDE73113D70B}" srcOrd="1" destOrd="0" parTransId="{C245536A-4A06-AB4A-9793-B0C01DE353C7}" sibTransId="{E22DF675-CBD9-A440-90E9-8156BF00677B}"/>
    <dgm:cxn modelId="{26B53D89-4315-8345-92A0-FC7550C38CB3}" srcId="{E62A3EA0-BE41-134B-9E5C-66AE14768C74}" destId="{92167E4E-388D-4849-963A-6C9594A42206}" srcOrd="3" destOrd="0" parTransId="{30A7766D-D0DF-5D40-9E91-1723AB9617C8}" sibTransId="{03A76FF7-64F9-1647-9B1D-BD8D4D6BE36F}"/>
    <dgm:cxn modelId="{C206B5C9-9FF8-0F43-B703-ACE4CB4CDB7B}" type="presOf" srcId="{8B6095B8-FA1B-8D4E-B4D1-85BC78EECAB0}" destId="{061214B3-D454-3147-9680-B6A0D45CA139}" srcOrd="0" destOrd="0" presId="urn:microsoft.com/office/officeart/2008/layout/VerticalCurvedList"/>
    <dgm:cxn modelId="{F467AFCF-BC2C-AB44-A339-B5E534272B75}" type="presOf" srcId="{342392B9-374E-E74B-8634-EDE73113D70B}" destId="{42AC2420-0788-7C45-AC7F-C84BDC0539DB}" srcOrd="0" destOrd="0" presId="urn:microsoft.com/office/officeart/2008/layout/VerticalCurvedList"/>
    <dgm:cxn modelId="{45EE12DA-D7CD-9A44-B61E-48A36E8CB24D}" type="presParOf" srcId="{0EC24F57-D7AF-6A48-A419-AE910EBAC1BB}" destId="{E5FEA315-BBAD-DF4C-841A-A71A331ADEFC}" srcOrd="0" destOrd="0" presId="urn:microsoft.com/office/officeart/2008/layout/VerticalCurvedList"/>
    <dgm:cxn modelId="{0E9281C0-75AC-6E45-8C0E-320FD1C97997}" type="presParOf" srcId="{E5FEA315-BBAD-DF4C-841A-A71A331ADEFC}" destId="{E39B810F-BA09-CC48-8EA0-0331E2639AC9}" srcOrd="0" destOrd="0" presId="urn:microsoft.com/office/officeart/2008/layout/VerticalCurvedList"/>
    <dgm:cxn modelId="{3E289ADB-7E9F-9540-AE84-609FBD829F65}" type="presParOf" srcId="{E39B810F-BA09-CC48-8EA0-0331E2639AC9}" destId="{77AAB23B-0350-184E-82A0-C0D63A5CBE33}" srcOrd="0" destOrd="0" presId="urn:microsoft.com/office/officeart/2008/layout/VerticalCurvedList"/>
    <dgm:cxn modelId="{59E5B327-3822-3E4F-A6FC-C8D62D35B75F}" type="presParOf" srcId="{E39B810F-BA09-CC48-8EA0-0331E2639AC9}" destId="{C586406F-F82C-BF47-9DF2-222F7BF8D722}" srcOrd="1" destOrd="0" presId="urn:microsoft.com/office/officeart/2008/layout/VerticalCurvedList"/>
    <dgm:cxn modelId="{05DE5B9C-AD33-B649-9717-2B04B6A402AE}" type="presParOf" srcId="{E39B810F-BA09-CC48-8EA0-0331E2639AC9}" destId="{7CFB01EB-8EFF-EB45-870E-2A727D18DC02}" srcOrd="2" destOrd="0" presId="urn:microsoft.com/office/officeart/2008/layout/VerticalCurvedList"/>
    <dgm:cxn modelId="{6C3C81A0-A780-3E44-9E86-9B31038729A1}" type="presParOf" srcId="{E39B810F-BA09-CC48-8EA0-0331E2639AC9}" destId="{0D1EE0CF-D337-DF47-83D0-2EA1064ACAD1}" srcOrd="3" destOrd="0" presId="urn:microsoft.com/office/officeart/2008/layout/VerticalCurvedList"/>
    <dgm:cxn modelId="{9AD1A46A-99E8-B340-A23F-D97A84B9593C}" type="presParOf" srcId="{E5FEA315-BBAD-DF4C-841A-A71A331ADEFC}" destId="{79B3A1EE-76E3-3B4A-A937-A9ADC199AA5A}" srcOrd="1" destOrd="0" presId="urn:microsoft.com/office/officeart/2008/layout/VerticalCurvedList"/>
    <dgm:cxn modelId="{203BCFD8-DF1A-4C4A-8149-3090F9E5666B}" type="presParOf" srcId="{E5FEA315-BBAD-DF4C-841A-A71A331ADEFC}" destId="{6BEE9B63-0559-8E4B-8594-F10ED7791549}" srcOrd="2" destOrd="0" presId="urn:microsoft.com/office/officeart/2008/layout/VerticalCurvedList"/>
    <dgm:cxn modelId="{848BA7CC-0A92-8642-8CD8-1268D60CBBCB}" type="presParOf" srcId="{6BEE9B63-0559-8E4B-8594-F10ED7791549}" destId="{AC213E9C-63C4-4F4E-B7DE-20BD7F24D309}" srcOrd="0" destOrd="0" presId="urn:microsoft.com/office/officeart/2008/layout/VerticalCurvedList"/>
    <dgm:cxn modelId="{25C00EB4-E0FC-3C40-AE9E-6EFA69E87B2C}" type="presParOf" srcId="{E5FEA315-BBAD-DF4C-841A-A71A331ADEFC}" destId="{42AC2420-0788-7C45-AC7F-C84BDC0539DB}" srcOrd="3" destOrd="0" presId="urn:microsoft.com/office/officeart/2008/layout/VerticalCurvedList"/>
    <dgm:cxn modelId="{5BDB2B7E-7516-8C44-927C-CA4B61E386F5}" type="presParOf" srcId="{E5FEA315-BBAD-DF4C-841A-A71A331ADEFC}" destId="{4542CCE8-459E-9645-921C-06B9D62D50B4}" srcOrd="4" destOrd="0" presId="urn:microsoft.com/office/officeart/2008/layout/VerticalCurvedList"/>
    <dgm:cxn modelId="{0A5A9BA9-7283-BE42-BFC0-09666094DE1F}" type="presParOf" srcId="{4542CCE8-459E-9645-921C-06B9D62D50B4}" destId="{374436D7-90FB-BA4B-88F6-94FF8F478F72}" srcOrd="0" destOrd="0" presId="urn:microsoft.com/office/officeart/2008/layout/VerticalCurvedList"/>
    <dgm:cxn modelId="{95F70EB8-9C14-C54A-A2B4-E9706A29D0FE}" type="presParOf" srcId="{E5FEA315-BBAD-DF4C-841A-A71A331ADEFC}" destId="{061214B3-D454-3147-9680-B6A0D45CA139}" srcOrd="5" destOrd="0" presId="urn:microsoft.com/office/officeart/2008/layout/VerticalCurvedList"/>
    <dgm:cxn modelId="{260ED9C5-A5BC-9646-A4E2-F176CE07E459}" type="presParOf" srcId="{E5FEA315-BBAD-DF4C-841A-A71A331ADEFC}" destId="{B280CDFA-02A7-7842-9FB1-A63FCD6F66BA}" srcOrd="6" destOrd="0" presId="urn:microsoft.com/office/officeart/2008/layout/VerticalCurvedList"/>
    <dgm:cxn modelId="{3EC7C254-1A1C-5843-A51B-906DD82A0B6F}" type="presParOf" srcId="{B280CDFA-02A7-7842-9FB1-A63FCD6F66BA}" destId="{51533BBB-AE40-6B4D-9EBC-370EFC6E2E90}" srcOrd="0" destOrd="0" presId="urn:microsoft.com/office/officeart/2008/layout/VerticalCurvedList"/>
    <dgm:cxn modelId="{F904B32B-596E-FA43-BE82-A9C3F601C2E5}" type="presParOf" srcId="{E5FEA315-BBAD-DF4C-841A-A71A331ADEFC}" destId="{48DA4702-B599-1945-AD49-046653DDC17A}" srcOrd="7" destOrd="0" presId="urn:microsoft.com/office/officeart/2008/layout/VerticalCurvedList"/>
    <dgm:cxn modelId="{3442691E-3F30-D642-A77C-570F3EDB69F4}" type="presParOf" srcId="{E5FEA315-BBAD-DF4C-841A-A71A331ADEFC}" destId="{040AAEEE-4425-9342-82AC-AF343635CFE6}" srcOrd="8" destOrd="0" presId="urn:microsoft.com/office/officeart/2008/layout/VerticalCurvedList"/>
    <dgm:cxn modelId="{03E96A87-D7A2-FA4C-B687-41CF829DEAC0}" type="presParOf" srcId="{040AAEEE-4425-9342-82AC-AF343635CFE6}" destId="{196A512C-D2CF-134A-914D-17AC911B63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3CE96-DB7F-864D-A6EF-B69F1B1724B7}" type="doc">
      <dgm:prSet loTypeId="urn:microsoft.com/office/officeart/2005/8/layout/hList1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BC7FFE40-91EF-1A40-A746-86135F81C68F}">
      <dgm:prSet phldrT="[Texte]"/>
      <dgm:spPr/>
      <dgm:t>
        <a:bodyPr/>
        <a:lstStyle/>
        <a:p>
          <a:r>
            <a:rPr lang="fr-FR" dirty="0"/>
            <a:t>Les Modèles</a:t>
          </a:r>
        </a:p>
      </dgm:t>
    </dgm:pt>
    <dgm:pt modelId="{D2917328-08A9-C149-A514-02D66CED4591}" type="parTrans" cxnId="{7F4BF474-04A9-F44E-9F8F-E4968805DAE0}">
      <dgm:prSet/>
      <dgm:spPr/>
      <dgm:t>
        <a:bodyPr/>
        <a:lstStyle/>
        <a:p>
          <a:endParaRPr lang="fr-FR"/>
        </a:p>
      </dgm:t>
    </dgm:pt>
    <dgm:pt modelId="{A3337056-C232-394F-8959-1D3A91A14033}" type="sibTrans" cxnId="{7F4BF474-04A9-F44E-9F8F-E4968805DAE0}">
      <dgm:prSet/>
      <dgm:spPr/>
      <dgm:t>
        <a:bodyPr/>
        <a:lstStyle/>
        <a:p>
          <a:endParaRPr lang="fr-FR"/>
        </a:p>
      </dgm:t>
    </dgm:pt>
    <dgm:pt modelId="{A75DF53A-56CD-A442-AFA5-0573794B66A7}">
      <dgm:prSet phldrT="[Texte]"/>
      <dgm:spPr/>
      <dgm:t>
        <a:bodyPr/>
        <a:lstStyle/>
        <a:p>
          <a:r>
            <a:rPr lang="fr-FR" b="0" i="1" dirty="0"/>
            <a:t>Content-</a:t>
          </a:r>
          <a:r>
            <a:rPr lang="fr-FR" b="0" i="1" dirty="0" err="1"/>
            <a:t>Based</a:t>
          </a:r>
          <a:endParaRPr lang="fr-FR" b="0" i="1" dirty="0"/>
        </a:p>
      </dgm:t>
    </dgm:pt>
    <dgm:pt modelId="{79D703BF-8383-8245-A4E9-504A1478D4FF}" type="parTrans" cxnId="{69554BA4-A2D5-D24F-A4A6-A69913F8D31C}">
      <dgm:prSet/>
      <dgm:spPr/>
      <dgm:t>
        <a:bodyPr/>
        <a:lstStyle/>
        <a:p>
          <a:endParaRPr lang="fr-FR"/>
        </a:p>
      </dgm:t>
    </dgm:pt>
    <dgm:pt modelId="{2A3D408B-5EE0-B04F-9D4A-3E78D785518B}" type="sibTrans" cxnId="{69554BA4-A2D5-D24F-A4A6-A69913F8D31C}">
      <dgm:prSet/>
      <dgm:spPr/>
      <dgm:t>
        <a:bodyPr/>
        <a:lstStyle/>
        <a:p>
          <a:endParaRPr lang="fr-FR"/>
        </a:p>
      </dgm:t>
    </dgm:pt>
    <dgm:pt modelId="{936EB10B-515B-924F-B571-BD113657117E}">
      <dgm:prSet phldrT="[Texte]"/>
      <dgm:spPr/>
      <dgm:t>
        <a:bodyPr/>
        <a:lstStyle/>
        <a:p>
          <a:r>
            <a:rPr lang="fr-FR" dirty="0"/>
            <a:t>Les déploiements</a:t>
          </a:r>
        </a:p>
      </dgm:t>
    </dgm:pt>
    <dgm:pt modelId="{B4C632D8-C6E1-B745-AAF3-67766D66D1A2}" type="parTrans" cxnId="{3DF8493C-D229-D64E-8CFB-BC12E43B0BC6}">
      <dgm:prSet/>
      <dgm:spPr/>
      <dgm:t>
        <a:bodyPr/>
        <a:lstStyle/>
        <a:p>
          <a:endParaRPr lang="fr-FR"/>
        </a:p>
      </dgm:t>
    </dgm:pt>
    <dgm:pt modelId="{74BCBEBD-3563-0440-88AE-13AF5B4CF398}" type="sibTrans" cxnId="{3DF8493C-D229-D64E-8CFB-BC12E43B0BC6}">
      <dgm:prSet/>
      <dgm:spPr/>
      <dgm:t>
        <a:bodyPr/>
        <a:lstStyle/>
        <a:p>
          <a:endParaRPr lang="fr-FR"/>
        </a:p>
      </dgm:t>
    </dgm:pt>
    <dgm:pt modelId="{13D0361A-D867-9740-ACED-BC505441F841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CE7E9EDE-B7B9-DD4A-8F64-94799E4954E0}" type="parTrans" cxnId="{3A84A43B-2499-3041-9F25-B1C5BD5FA619}">
      <dgm:prSet/>
      <dgm:spPr/>
      <dgm:t>
        <a:bodyPr/>
        <a:lstStyle/>
        <a:p>
          <a:endParaRPr lang="fr-FR"/>
        </a:p>
      </dgm:t>
    </dgm:pt>
    <dgm:pt modelId="{F8CDD569-01B3-2746-891A-FC6BC0D2A3CC}" type="sibTrans" cxnId="{3A84A43B-2499-3041-9F25-B1C5BD5FA619}">
      <dgm:prSet/>
      <dgm:spPr/>
      <dgm:t>
        <a:bodyPr/>
        <a:lstStyle/>
        <a:p>
          <a:endParaRPr lang="fr-FR"/>
        </a:p>
      </dgm:t>
    </dgm:pt>
    <dgm:pt modelId="{8ADC2C8D-D654-8446-939F-8F29F9384449}">
      <dgm:prSet phldrT="[Texte]"/>
      <dgm:spPr/>
      <dgm:t>
        <a:bodyPr/>
        <a:lstStyle/>
        <a:p>
          <a:r>
            <a:rPr lang="fr-FR" dirty="0"/>
            <a:t>Architecture </a:t>
          </a:r>
          <a:r>
            <a:rPr lang="fr-FR" dirty="0" err="1"/>
            <a:t>Serviless</a:t>
          </a:r>
          <a:endParaRPr lang="fr-FR" dirty="0"/>
        </a:p>
      </dgm:t>
    </dgm:pt>
    <dgm:pt modelId="{EC1B6E64-1C35-5849-AC55-71C69F4E91E6}" type="parTrans" cxnId="{CB0DB586-8B5F-6644-8F36-10D991115F9D}">
      <dgm:prSet/>
      <dgm:spPr/>
      <dgm:t>
        <a:bodyPr/>
        <a:lstStyle/>
        <a:p>
          <a:endParaRPr lang="fr-FR"/>
        </a:p>
      </dgm:t>
    </dgm:pt>
    <dgm:pt modelId="{90C92799-52E1-744F-94A2-34E8F6472D90}" type="sibTrans" cxnId="{CB0DB586-8B5F-6644-8F36-10D991115F9D}">
      <dgm:prSet/>
      <dgm:spPr/>
      <dgm:t>
        <a:bodyPr/>
        <a:lstStyle/>
        <a:p>
          <a:endParaRPr lang="fr-FR"/>
        </a:p>
      </dgm:t>
    </dgm:pt>
    <dgm:pt modelId="{B1AED1F9-D3CC-224F-AEB7-D3403FEDD966}">
      <dgm:prSet phldrT="[Texte]"/>
      <dgm:spPr/>
      <dgm:t>
        <a:bodyPr/>
        <a:lstStyle/>
        <a:p>
          <a:endParaRPr lang="fr-FR" dirty="0"/>
        </a:p>
      </dgm:t>
    </dgm:pt>
    <dgm:pt modelId="{27049F3C-DEE3-4343-9E6D-BA20B0ACAAC4}" type="parTrans" cxnId="{D1BB0CE6-1190-4246-B4D4-9496C2D6BAA1}">
      <dgm:prSet/>
      <dgm:spPr/>
      <dgm:t>
        <a:bodyPr/>
        <a:lstStyle/>
        <a:p>
          <a:endParaRPr lang="fr-FR"/>
        </a:p>
      </dgm:t>
    </dgm:pt>
    <dgm:pt modelId="{05A5BB3F-4C57-6A4C-8629-5BC651B63B15}" type="sibTrans" cxnId="{D1BB0CE6-1190-4246-B4D4-9496C2D6BAA1}">
      <dgm:prSet/>
      <dgm:spPr/>
      <dgm:t>
        <a:bodyPr/>
        <a:lstStyle/>
        <a:p>
          <a:endParaRPr lang="fr-FR"/>
        </a:p>
      </dgm:t>
    </dgm:pt>
    <dgm:pt modelId="{83331AFD-1D1D-1B4A-B48D-2FD0A54B36D6}">
      <dgm:prSet phldrT="[Texte]"/>
      <dgm:spPr/>
      <dgm:t>
        <a:bodyPr/>
        <a:lstStyle/>
        <a:p>
          <a:r>
            <a:rPr lang="fr-FR" dirty="0"/>
            <a:t>Actuelle</a:t>
          </a:r>
        </a:p>
      </dgm:t>
    </dgm:pt>
    <dgm:pt modelId="{2918EA0A-104E-D544-9FDD-E3A27C84F4B5}" type="parTrans" cxnId="{DDEE961E-26E1-384A-B6DE-C262AFE12C2B}">
      <dgm:prSet/>
      <dgm:spPr/>
      <dgm:t>
        <a:bodyPr/>
        <a:lstStyle/>
        <a:p>
          <a:endParaRPr lang="fr-FR"/>
        </a:p>
      </dgm:t>
    </dgm:pt>
    <dgm:pt modelId="{32FF541B-C868-174E-991F-F91DFB894DEF}" type="sibTrans" cxnId="{DDEE961E-26E1-384A-B6DE-C262AFE12C2B}">
      <dgm:prSet/>
      <dgm:spPr/>
      <dgm:t>
        <a:bodyPr/>
        <a:lstStyle/>
        <a:p>
          <a:endParaRPr lang="fr-FR"/>
        </a:p>
      </dgm:t>
    </dgm:pt>
    <dgm:pt modelId="{42E4F153-11AE-B74F-99DF-72ABAD027FFE}">
      <dgm:prSet phldrT="[Texte]"/>
      <dgm:spPr/>
      <dgm:t>
        <a:bodyPr/>
        <a:lstStyle/>
        <a:p>
          <a:r>
            <a:rPr lang="fr-FR" dirty="0"/>
            <a:t>Cible</a:t>
          </a:r>
        </a:p>
      </dgm:t>
    </dgm:pt>
    <dgm:pt modelId="{F3D5FC50-FC51-0948-B2F5-ACCF0408B6F3}" type="parTrans" cxnId="{62BEC64D-8477-1A47-93A1-4283531FF23F}">
      <dgm:prSet/>
      <dgm:spPr/>
      <dgm:t>
        <a:bodyPr/>
        <a:lstStyle/>
        <a:p>
          <a:endParaRPr lang="fr-FR"/>
        </a:p>
      </dgm:t>
    </dgm:pt>
    <dgm:pt modelId="{8A5866B1-63C2-474B-9BE0-455F97743F4C}" type="sibTrans" cxnId="{62BEC64D-8477-1A47-93A1-4283531FF23F}">
      <dgm:prSet/>
      <dgm:spPr/>
      <dgm:t>
        <a:bodyPr/>
        <a:lstStyle/>
        <a:p>
          <a:endParaRPr lang="fr-FR"/>
        </a:p>
      </dgm:t>
    </dgm:pt>
    <dgm:pt modelId="{0DD43FB7-C855-D44B-AA45-B2CF3F62A096}">
      <dgm:prSet phldrT="[Texte]"/>
      <dgm:spPr/>
      <dgm:t>
        <a:bodyPr/>
        <a:lstStyle/>
        <a:p>
          <a:r>
            <a:rPr lang="fr-FR" dirty="0"/>
            <a:t>Le jeu de données</a:t>
          </a:r>
        </a:p>
      </dgm:t>
    </dgm:pt>
    <dgm:pt modelId="{002C0C95-AE7B-2947-B1F9-5560CED697D6}" type="parTrans" cxnId="{3633F808-06A3-654D-AB8A-37B18132B801}">
      <dgm:prSet/>
      <dgm:spPr/>
      <dgm:t>
        <a:bodyPr/>
        <a:lstStyle/>
        <a:p>
          <a:endParaRPr lang="fr-FR"/>
        </a:p>
      </dgm:t>
    </dgm:pt>
    <dgm:pt modelId="{24FFBFE3-F668-654D-84D8-997F6F188DC7}" type="sibTrans" cxnId="{3633F808-06A3-654D-AB8A-37B18132B801}">
      <dgm:prSet/>
      <dgm:spPr/>
      <dgm:t>
        <a:bodyPr/>
        <a:lstStyle/>
        <a:p>
          <a:endParaRPr lang="fr-FR"/>
        </a:p>
      </dgm:t>
    </dgm:pt>
    <dgm:pt modelId="{A8CABCC3-EFCF-FE4D-9AF5-9934FB440657}">
      <dgm:prSet phldrT="[Texte]"/>
      <dgm:spPr/>
      <dgm:t>
        <a:bodyPr/>
        <a:lstStyle/>
        <a:p>
          <a:endParaRPr lang="fr-FR" dirty="0"/>
        </a:p>
      </dgm:t>
    </dgm:pt>
    <dgm:pt modelId="{EAAE47CB-170E-3247-BCD4-A13F3B2373E8}" type="parTrans" cxnId="{6A70751D-88DD-984C-88CF-DACF74CF842D}">
      <dgm:prSet/>
      <dgm:spPr/>
      <dgm:t>
        <a:bodyPr/>
        <a:lstStyle/>
        <a:p>
          <a:endParaRPr lang="fr-FR"/>
        </a:p>
      </dgm:t>
    </dgm:pt>
    <dgm:pt modelId="{82CF2022-29FB-2948-A33E-97856CD63876}" type="sibTrans" cxnId="{6A70751D-88DD-984C-88CF-DACF74CF842D}">
      <dgm:prSet/>
      <dgm:spPr/>
      <dgm:t>
        <a:bodyPr/>
        <a:lstStyle/>
        <a:p>
          <a:endParaRPr lang="fr-FR"/>
        </a:p>
      </dgm:t>
    </dgm:pt>
    <dgm:pt modelId="{506A2AF6-5E2A-394C-838F-6D391F91922E}">
      <dgm:prSet phldrT="[Texte]"/>
      <dgm:spPr/>
      <dgm:t>
        <a:bodyPr/>
        <a:lstStyle/>
        <a:p>
          <a:r>
            <a:rPr lang="fr-FR" i="1" dirty="0"/>
            <a:t>Les différentes variables</a:t>
          </a:r>
        </a:p>
      </dgm:t>
    </dgm:pt>
    <dgm:pt modelId="{BE8172D4-4C65-1C41-8358-324772F705D1}" type="parTrans" cxnId="{910996F8-AA7F-6D47-9CAD-3C56EBCC4FAE}">
      <dgm:prSet/>
      <dgm:spPr/>
      <dgm:t>
        <a:bodyPr/>
        <a:lstStyle/>
        <a:p>
          <a:endParaRPr lang="fr-FR"/>
        </a:p>
      </dgm:t>
    </dgm:pt>
    <dgm:pt modelId="{23A44E11-C70E-6145-882A-F88B631158FD}" type="sibTrans" cxnId="{910996F8-AA7F-6D47-9CAD-3C56EBCC4FAE}">
      <dgm:prSet/>
      <dgm:spPr/>
      <dgm:t>
        <a:bodyPr/>
        <a:lstStyle/>
        <a:p>
          <a:endParaRPr lang="fr-FR"/>
        </a:p>
      </dgm:t>
    </dgm:pt>
    <dgm:pt modelId="{9D1C1BAB-351A-6F47-BE8A-96469E9168ED}">
      <dgm:prSet phldrT="[Texte]"/>
      <dgm:spPr/>
      <dgm:t>
        <a:bodyPr/>
        <a:lstStyle/>
        <a:p>
          <a:r>
            <a:rPr lang="fr-FR" i="1" dirty="0"/>
            <a:t>Leurs distributions</a:t>
          </a:r>
        </a:p>
      </dgm:t>
    </dgm:pt>
    <dgm:pt modelId="{38A5E563-359B-BD41-BD67-84D1B836A6AE}" type="parTrans" cxnId="{FFE03D58-2863-444E-A328-992917D91D8C}">
      <dgm:prSet/>
      <dgm:spPr/>
      <dgm:t>
        <a:bodyPr/>
        <a:lstStyle/>
        <a:p>
          <a:endParaRPr lang="fr-FR"/>
        </a:p>
      </dgm:t>
    </dgm:pt>
    <dgm:pt modelId="{708BDEB3-C980-EC4C-B956-99A6971240DE}" type="sibTrans" cxnId="{FFE03D58-2863-444E-A328-992917D91D8C}">
      <dgm:prSet/>
      <dgm:spPr/>
      <dgm:t>
        <a:bodyPr/>
        <a:lstStyle/>
        <a:p>
          <a:endParaRPr lang="fr-FR"/>
        </a:p>
      </dgm:t>
    </dgm:pt>
    <dgm:pt modelId="{CF3BC179-19A0-0A4A-8B9B-847FF8118D1F}">
      <dgm:prSet phldrT="[Texte]"/>
      <dgm:spPr/>
      <dgm:t>
        <a:bodyPr/>
        <a:lstStyle/>
        <a:p>
          <a:r>
            <a:rPr lang="fr-FR" b="0" i="1" dirty="0"/>
            <a:t>Collaborative-</a:t>
          </a:r>
          <a:r>
            <a:rPr lang="fr-FR" b="0" i="1" dirty="0" err="1"/>
            <a:t>Filtering</a:t>
          </a:r>
          <a:r>
            <a:rPr lang="fr-FR" b="0" i="1" dirty="0"/>
            <a:t> </a:t>
          </a:r>
        </a:p>
      </dgm:t>
    </dgm:pt>
    <dgm:pt modelId="{F71146FE-24E4-984F-8AE3-29A9B7DF1077}" type="parTrans" cxnId="{EF5DF3F3-85DE-0041-A924-B6E9DE38ABCE}">
      <dgm:prSet/>
      <dgm:spPr/>
      <dgm:t>
        <a:bodyPr/>
        <a:lstStyle/>
        <a:p>
          <a:endParaRPr lang="fr-FR"/>
        </a:p>
      </dgm:t>
    </dgm:pt>
    <dgm:pt modelId="{ACCEDC64-5DF3-C24A-AEEB-3A00FB46D457}" type="sibTrans" cxnId="{EF5DF3F3-85DE-0041-A924-B6E9DE38ABCE}">
      <dgm:prSet/>
      <dgm:spPr/>
      <dgm:t>
        <a:bodyPr/>
        <a:lstStyle/>
        <a:p>
          <a:endParaRPr lang="fr-FR"/>
        </a:p>
      </dgm:t>
    </dgm:pt>
    <dgm:pt modelId="{CE53DAA5-C84A-1B46-AEBF-008349FA2089}">
      <dgm:prSet phldrT="[Texte]"/>
      <dgm:spPr/>
      <dgm:t>
        <a:bodyPr/>
        <a:lstStyle/>
        <a:p>
          <a:r>
            <a:rPr lang="fr-FR" dirty="0"/>
            <a:t>Azure Fonction</a:t>
          </a:r>
        </a:p>
      </dgm:t>
    </dgm:pt>
    <dgm:pt modelId="{3BC29FFF-77C6-564C-97F1-934C2A8D0A23}" type="parTrans" cxnId="{0EADD7F8-31D4-EE43-A60E-02074D194BAC}">
      <dgm:prSet/>
      <dgm:spPr/>
      <dgm:t>
        <a:bodyPr/>
        <a:lstStyle/>
        <a:p>
          <a:endParaRPr lang="fr-FR"/>
        </a:p>
      </dgm:t>
    </dgm:pt>
    <dgm:pt modelId="{DD1DBF68-D6AC-9D46-9A17-4B7771331FB9}" type="sibTrans" cxnId="{0EADD7F8-31D4-EE43-A60E-02074D194BAC}">
      <dgm:prSet/>
      <dgm:spPr/>
      <dgm:t>
        <a:bodyPr/>
        <a:lstStyle/>
        <a:p>
          <a:endParaRPr lang="fr-FR"/>
        </a:p>
      </dgm:t>
    </dgm:pt>
    <dgm:pt modelId="{EA7C6B4D-FF52-324A-B31D-74722FCF2332}">
      <dgm:prSet phldrT="[Texte]"/>
      <dgm:spPr/>
      <dgm:t>
        <a:bodyPr/>
        <a:lstStyle/>
        <a:p>
          <a:endParaRPr lang="fr-FR" dirty="0"/>
        </a:p>
      </dgm:t>
    </dgm:pt>
    <dgm:pt modelId="{13F7DBBC-76D0-FB42-B514-9944EE123B98}" type="parTrans" cxnId="{F669D407-7415-6C43-A9A7-A768071C7761}">
      <dgm:prSet/>
      <dgm:spPr/>
      <dgm:t>
        <a:bodyPr/>
        <a:lstStyle/>
        <a:p>
          <a:endParaRPr lang="fr-FR"/>
        </a:p>
      </dgm:t>
    </dgm:pt>
    <dgm:pt modelId="{74A4D016-587C-084D-B6AF-79D4043BEBFB}" type="sibTrans" cxnId="{F669D407-7415-6C43-A9A7-A768071C7761}">
      <dgm:prSet/>
      <dgm:spPr/>
      <dgm:t>
        <a:bodyPr/>
        <a:lstStyle/>
        <a:p>
          <a:endParaRPr lang="fr-FR"/>
        </a:p>
      </dgm:t>
    </dgm:pt>
    <dgm:pt modelId="{478E08CE-53D9-5A46-AF98-BD57CE5084B2}">
      <dgm:prSet phldrT="[Texte]"/>
      <dgm:spPr/>
      <dgm:t>
        <a:bodyPr/>
        <a:lstStyle/>
        <a:p>
          <a:r>
            <a:rPr lang="fr-FR" dirty="0"/>
            <a:t>Mise à jour</a:t>
          </a:r>
        </a:p>
      </dgm:t>
    </dgm:pt>
    <dgm:pt modelId="{2D6DEF21-B8DE-FD4F-9EF6-C53EEE948ABF}" type="parTrans" cxnId="{D5CB0B1E-9C24-F04F-A33E-AACBEACB844F}">
      <dgm:prSet/>
      <dgm:spPr/>
      <dgm:t>
        <a:bodyPr/>
        <a:lstStyle/>
        <a:p>
          <a:endParaRPr lang="fr-FR"/>
        </a:p>
      </dgm:t>
    </dgm:pt>
    <dgm:pt modelId="{CCD4B942-8C11-8641-9445-728F04F922BD}" type="sibTrans" cxnId="{D5CB0B1E-9C24-F04F-A33E-AACBEACB844F}">
      <dgm:prSet/>
      <dgm:spPr/>
      <dgm:t>
        <a:bodyPr/>
        <a:lstStyle/>
        <a:p>
          <a:endParaRPr lang="fr-FR"/>
        </a:p>
      </dgm:t>
    </dgm:pt>
    <dgm:pt modelId="{B5FE9462-987B-F94E-868E-7C899EA93299}" type="pres">
      <dgm:prSet presAssocID="{1913CE96-DB7F-864D-A6EF-B69F1B1724B7}" presName="Name0" presStyleCnt="0">
        <dgm:presLayoutVars>
          <dgm:dir/>
          <dgm:animLvl val="lvl"/>
          <dgm:resizeHandles val="exact"/>
        </dgm:presLayoutVars>
      </dgm:prSet>
      <dgm:spPr/>
    </dgm:pt>
    <dgm:pt modelId="{75709819-AF6A-B347-B733-A573BAAC8AC0}" type="pres">
      <dgm:prSet presAssocID="{0DD43FB7-C855-D44B-AA45-B2CF3F62A096}" presName="composite" presStyleCnt="0"/>
      <dgm:spPr/>
    </dgm:pt>
    <dgm:pt modelId="{0FDFB0D7-1FB1-B442-B70A-CE1F915E66D9}" type="pres">
      <dgm:prSet presAssocID="{0DD43FB7-C855-D44B-AA45-B2CF3F62A09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7F25DA1-E4A8-1D4C-A52E-4E3FB5069046}" type="pres">
      <dgm:prSet presAssocID="{0DD43FB7-C855-D44B-AA45-B2CF3F62A096}" presName="desTx" presStyleLbl="alignAccFollowNode1" presStyleIdx="0" presStyleCnt="4">
        <dgm:presLayoutVars>
          <dgm:bulletEnabled val="1"/>
        </dgm:presLayoutVars>
      </dgm:prSet>
      <dgm:spPr/>
    </dgm:pt>
    <dgm:pt modelId="{D11761C0-9CD4-5145-BDB0-0969923D98A6}" type="pres">
      <dgm:prSet presAssocID="{24FFBFE3-F668-654D-84D8-997F6F188DC7}" presName="space" presStyleCnt="0"/>
      <dgm:spPr/>
    </dgm:pt>
    <dgm:pt modelId="{37899F86-558F-D843-AECA-6519BDA67EEB}" type="pres">
      <dgm:prSet presAssocID="{BC7FFE40-91EF-1A40-A746-86135F81C68F}" presName="composite" presStyleCnt="0"/>
      <dgm:spPr/>
    </dgm:pt>
    <dgm:pt modelId="{D5ADEC1E-F7E7-D346-BB6B-DEC12BEF1B26}" type="pres">
      <dgm:prSet presAssocID="{BC7FFE40-91EF-1A40-A746-86135F81C68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DE556D0-E964-C14B-A13D-06FF59755DE6}" type="pres">
      <dgm:prSet presAssocID="{BC7FFE40-91EF-1A40-A746-86135F81C68F}" presName="desTx" presStyleLbl="alignAccFollowNode1" presStyleIdx="1" presStyleCnt="4">
        <dgm:presLayoutVars>
          <dgm:bulletEnabled val="1"/>
        </dgm:presLayoutVars>
      </dgm:prSet>
      <dgm:spPr/>
    </dgm:pt>
    <dgm:pt modelId="{645A218B-F075-C448-82A6-5574F78C88E6}" type="pres">
      <dgm:prSet presAssocID="{A3337056-C232-394F-8959-1D3A91A14033}" presName="space" presStyleCnt="0"/>
      <dgm:spPr/>
    </dgm:pt>
    <dgm:pt modelId="{DEA3073D-FF24-A043-A2DA-0FB15387C584}" type="pres">
      <dgm:prSet presAssocID="{936EB10B-515B-924F-B571-BD113657117E}" presName="composite" presStyleCnt="0"/>
      <dgm:spPr/>
    </dgm:pt>
    <dgm:pt modelId="{8608EE1A-FB3E-8640-8E68-C615CAD95932}" type="pres">
      <dgm:prSet presAssocID="{936EB10B-515B-924F-B571-BD113657117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7F78EBC-A57B-DE43-9B6A-09B22129CB80}" type="pres">
      <dgm:prSet presAssocID="{936EB10B-515B-924F-B571-BD113657117E}" presName="desTx" presStyleLbl="alignAccFollowNode1" presStyleIdx="2" presStyleCnt="4">
        <dgm:presLayoutVars>
          <dgm:bulletEnabled val="1"/>
        </dgm:presLayoutVars>
      </dgm:prSet>
      <dgm:spPr/>
    </dgm:pt>
    <dgm:pt modelId="{5A9E9F44-7479-9B49-99EE-0DB3BFA02D25}" type="pres">
      <dgm:prSet presAssocID="{74BCBEBD-3563-0440-88AE-13AF5B4CF398}" presName="space" presStyleCnt="0"/>
      <dgm:spPr/>
    </dgm:pt>
    <dgm:pt modelId="{5CC8D315-8C72-5142-8BD4-F0EB1E015FEB}" type="pres">
      <dgm:prSet presAssocID="{8ADC2C8D-D654-8446-939F-8F29F9384449}" presName="composite" presStyleCnt="0"/>
      <dgm:spPr/>
    </dgm:pt>
    <dgm:pt modelId="{1BD658EE-6486-904C-A42B-5780B00673EB}" type="pres">
      <dgm:prSet presAssocID="{8ADC2C8D-D654-8446-939F-8F29F938444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BB6B17B-A1F5-BA46-9AFF-F9A862C68949}" type="pres">
      <dgm:prSet presAssocID="{8ADC2C8D-D654-8446-939F-8F29F938444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669D407-7415-6C43-A9A7-A768071C7761}" srcId="{936EB10B-515B-924F-B571-BD113657117E}" destId="{EA7C6B4D-FF52-324A-B31D-74722FCF2332}" srcOrd="2" destOrd="0" parTransId="{13F7DBBC-76D0-FB42-B514-9944EE123B98}" sibTransId="{74A4D016-587C-084D-B6AF-79D4043BEBFB}"/>
    <dgm:cxn modelId="{3633F808-06A3-654D-AB8A-37B18132B801}" srcId="{1913CE96-DB7F-864D-A6EF-B69F1B1724B7}" destId="{0DD43FB7-C855-D44B-AA45-B2CF3F62A096}" srcOrd="0" destOrd="0" parTransId="{002C0C95-AE7B-2947-B1F9-5560CED697D6}" sibTransId="{24FFBFE3-F668-654D-84D8-997F6F188DC7}"/>
    <dgm:cxn modelId="{37D96015-6318-384A-986C-684D5BA69B56}" type="presOf" srcId="{EA7C6B4D-FF52-324A-B31D-74722FCF2332}" destId="{D7F78EBC-A57B-DE43-9B6A-09B22129CB80}" srcOrd="0" destOrd="2" presId="urn:microsoft.com/office/officeart/2005/8/layout/hList1"/>
    <dgm:cxn modelId="{4F95C419-AE44-C143-8637-D9FF3C782E0B}" type="presOf" srcId="{9D1C1BAB-351A-6F47-BE8A-96469E9168ED}" destId="{97F25DA1-E4A8-1D4C-A52E-4E3FB5069046}" srcOrd="0" destOrd="1" presId="urn:microsoft.com/office/officeart/2005/8/layout/hList1"/>
    <dgm:cxn modelId="{6A70751D-88DD-984C-88CF-DACF74CF842D}" srcId="{0DD43FB7-C855-D44B-AA45-B2CF3F62A096}" destId="{A8CABCC3-EFCF-FE4D-9AF5-9934FB440657}" srcOrd="2" destOrd="0" parTransId="{EAAE47CB-170E-3247-BCD4-A13F3B2373E8}" sibTransId="{82CF2022-29FB-2948-A33E-97856CD63876}"/>
    <dgm:cxn modelId="{D5CB0B1E-9C24-F04F-A33E-AACBEACB844F}" srcId="{8ADC2C8D-D654-8446-939F-8F29F9384449}" destId="{478E08CE-53D9-5A46-AF98-BD57CE5084B2}" srcOrd="2" destOrd="0" parTransId="{2D6DEF21-B8DE-FD4F-9EF6-C53EEE948ABF}" sibTransId="{CCD4B942-8C11-8641-9445-728F04F922BD}"/>
    <dgm:cxn modelId="{DDEE961E-26E1-384A-B6DE-C262AFE12C2B}" srcId="{8ADC2C8D-D654-8446-939F-8F29F9384449}" destId="{83331AFD-1D1D-1B4A-B48D-2FD0A54B36D6}" srcOrd="0" destOrd="0" parTransId="{2918EA0A-104E-D544-9FDD-E3A27C84F4B5}" sibTransId="{32FF541B-C868-174E-991F-F91DFB894DEF}"/>
    <dgm:cxn modelId="{70901326-929B-4A4E-9D8F-F992E572ACDC}" type="presOf" srcId="{1913CE96-DB7F-864D-A6EF-B69F1B1724B7}" destId="{B5FE9462-987B-F94E-868E-7C899EA93299}" srcOrd="0" destOrd="0" presId="urn:microsoft.com/office/officeart/2005/8/layout/hList1"/>
    <dgm:cxn modelId="{3A84A43B-2499-3041-9F25-B1C5BD5FA619}" srcId="{936EB10B-515B-924F-B571-BD113657117E}" destId="{13D0361A-D867-9740-ACED-BC505441F841}" srcOrd="0" destOrd="0" parTransId="{CE7E9EDE-B7B9-DD4A-8F64-94799E4954E0}" sibTransId="{F8CDD569-01B3-2746-891A-FC6BC0D2A3CC}"/>
    <dgm:cxn modelId="{3DF8493C-D229-D64E-8CFB-BC12E43B0BC6}" srcId="{1913CE96-DB7F-864D-A6EF-B69F1B1724B7}" destId="{936EB10B-515B-924F-B571-BD113657117E}" srcOrd="2" destOrd="0" parTransId="{B4C632D8-C6E1-B745-AAF3-67766D66D1A2}" sibTransId="{74BCBEBD-3563-0440-88AE-13AF5B4CF398}"/>
    <dgm:cxn modelId="{22B5013D-B71B-1347-A627-E9317BB075B5}" type="presOf" srcId="{0DD43FB7-C855-D44B-AA45-B2CF3F62A096}" destId="{0FDFB0D7-1FB1-B442-B70A-CE1F915E66D9}" srcOrd="0" destOrd="0" presId="urn:microsoft.com/office/officeart/2005/8/layout/hList1"/>
    <dgm:cxn modelId="{47C73D42-E4BE-C944-88CF-13123A652BB4}" type="presOf" srcId="{B1AED1F9-D3CC-224F-AEB7-D3403FEDD966}" destId="{5DE556D0-E964-C14B-A13D-06FF59755DE6}" srcOrd="0" destOrd="2" presId="urn:microsoft.com/office/officeart/2005/8/layout/hList1"/>
    <dgm:cxn modelId="{97679F47-9B3C-C543-81F4-C0DC01EC4726}" type="presOf" srcId="{42E4F153-11AE-B74F-99DF-72ABAD027FFE}" destId="{4BB6B17B-A1F5-BA46-9AFF-F9A862C68949}" srcOrd="0" destOrd="1" presId="urn:microsoft.com/office/officeart/2005/8/layout/hList1"/>
    <dgm:cxn modelId="{62BEC64D-8477-1A47-93A1-4283531FF23F}" srcId="{8ADC2C8D-D654-8446-939F-8F29F9384449}" destId="{42E4F153-11AE-B74F-99DF-72ABAD027FFE}" srcOrd="1" destOrd="0" parTransId="{F3D5FC50-FC51-0948-B2F5-ACCF0408B6F3}" sibTransId="{8A5866B1-63C2-474B-9BE0-455F97743F4C}"/>
    <dgm:cxn modelId="{FFE03D58-2863-444E-A328-992917D91D8C}" srcId="{0DD43FB7-C855-D44B-AA45-B2CF3F62A096}" destId="{9D1C1BAB-351A-6F47-BE8A-96469E9168ED}" srcOrd="1" destOrd="0" parTransId="{38A5E563-359B-BD41-BD67-84D1B836A6AE}" sibTransId="{708BDEB3-C980-EC4C-B956-99A6971240DE}"/>
    <dgm:cxn modelId="{D0922665-8E3D-714E-B03C-CD8E9B58FD53}" type="presOf" srcId="{506A2AF6-5E2A-394C-838F-6D391F91922E}" destId="{97F25DA1-E4A8-1D4C-A52E-4E3FB5069046}" srcOrd="0" destOrd="0" presId="urn:microsoft.com/office/officeart/2005/8/layout/hList1"/>
    <dgm:cxn modelId="{DF001A6B-1286-1A44-BE07-499A25C7CA0C}" type="presOf" srcId="{13D0361A-D867-9740-ACED-BC505441F841}" destId="{D7F78EBC-A57B-DE43-9B6A-09B22129CB80}" srcOrd="0" destOrd="0" presId="urn:microsoft.com/office/officeart/2005/8/layout/hList1"/>
    <dgm:cxn modelId="{7F4BF474-04A9-F44E-9F8F-E4968805DAE0}" srcId="{1913CE96-DB7F-864D-A6EF-B69F1B1724B7}" destId="{BC7FFE40-91EF-1A40-A746-86135F81C68F}" srcOrd="1" destOrd="0" parTransId="{D2917328-08A9-C149-A514-02D66CED4591}" sibTransId="{A3337056-C232-394F-8959-1D3A91A14033}"/>
    <dgm:cxn modelId="{3C6E6A84-1852-C04D-BDD8-A10F2454D2C0}" type="presOf" srcId="{CE53DAA5-C84A-1B46-AEBF-008349FA2089}" destId="{D7F78EBC-A57B-DE43-9B6A-09B22129CB80}" srcOrd="0" destOrd="1" presId="urn:microsoft.com/office/officeart/2005/8/layout/hList1"/>
    <dgm:cxn modelId="{CB0DB586-8B5F-6644-8F36-10D991115F9D}" srcId="{1913CE96-DB7F-864D-A6EF-B69F1B1724B7}" destId="{8ADC2C8D-D654-8446-939F-8F29F9384449}" srcOrd="3" destOrd="0" parTransId="{EC1B6E64-1C35-5849-AC55-71C69F4E91E6}" sibTransId="{90C92799-52E1-744F-94A2-34E8F6472D90}"/>
    <dgm:cxn modelId="{E6BE2E93-9600-5141-81DE-6AD019E3FD07}" type="presOf" srcId="{936EB10B-515B-924F-B571-BD113657117E}" destId="{8608EE1A-FB3E-8640-8E68-C615CAD95932}" srcOrd="0" destOrd="0" presId="urn:microsoft.com/office/officeart/2005/8/layout/hList1"/>
    <dgm:cxn modelId="{0CF07EA1-2788-7442-A1D3-37BDBBDD8087}" type="presOf" srcId="{8ADC2C8D-D654-8446-939F-8F29F9384449}" destId="{1BD658EE-6486-904C-A42B-5780B00673EB}" srcOrd="0" destOrd="0" presId="urn:microsoft.com/office/officeart/2005/8/layout/hList1"/>
    <dgm:cxn modelId="{69554BA4-A2D5-D24F-A4A6-A69913F8D31C}" srcId="{BC7FFE40-91EF-1A40-A746-86135F81C68F}" destId="{A75DF53A-56CD-A442-AFA5-0573794B66A7}" srcOrd="0" destOrd="0" parTransId="{79D703BF-8383-8245-A4E9-504A1478D4FF}" sibTransId="{2A3D408B-5EE0-B04F-9D4A-3E78D785518B}"/>
    <dgm:cxn modelId="{9A3CDAD8-67A1-794A-9BFD-1CE66AFA2901}" type="presOf" srcId="{A8CABCC3-EFCF-FE4D-9AF5-9934FB440657}" destId="{97F25DA1-E4A8-1D4C-A52E-4E3FB5069046}" srcOrd="0" destOrd="2" presId="urn:microsoft.com/office/officeart/2005/8/layout/hList1"/>
    <dgm:cxn modelId="{E36572DC-DD0C-5B44-9C24-C085B8ED7632}" type="presOf" srcId="{A75DF53A-56CD-A442-AFA5-0573794B66A7}" destId="{5DE556D0-E964-C14B-A13D-06FF59755DE6}" srcOrd="0" destOrd="0" presId="urn:microsoft.com/office/officeart/2005/8/layout/hList1"/>
    <dgm:cxn modelId="{D1BB0CE6-1190-4246-B4D4-9496C2D6BAA1}" srcId="{BC7FFE40-91EF-1A40-A746-86135F81C68F}" destId="{B1AED1F9-D3CC-224F-AEB7-D3403FEDD966}" srcOrd="2" destOrd="0" parTransId="{27049F3C-DEE3-4343-9E6D-BA20B0ACAAC4}" sibTransId="{05A5BB3F-4C57-6A4C-8629-5BC651B63B15}"/>
    <dgm:cxn modelId="{F1555BEB-A9D6-8445-B702-E2F91EEA67F1}" type="presOf" srcId="{BC7FFE40-91EF-1A40-A746-86135F81C68F}" destId="{D5ADEC1E-F7E7-D346-BB6B-DEC12BEF1B26}" srcOrd="0" destOrd="0" presId="urn:microsoft.com/office/officeart/2005/8/layout/hList1"/>
    <dgm:cxn modelId="{8B8D2EED-4BC3-FB49-82D1-5176E7288B00}" type="presOf" srcId="{83331AFD-1D1D-1B4A-B48D-2FD0A54B36D6}" destId="{4BB6B17B-A1F5-BA46-9AFF-F9A862C68949}" srcOrd="0" destOrd="0" presId="urn:microsoft.com/office/officeart/2005/8/layout/hList1"/>
    <dgm:cxn modelId="{99398FF1-7698-3547-9E05-039E47F68CA7}" type="presOf" srcId="{478E08CE-53D9-5A46-AF98-BD57CE5084B2}" destId="{4BB6B17B-A1F5-BA46-9AFF-F9A862C68949}" srcOrd="0" destOrd="2" presId="urn:microsoft.com/office/officeart/2005/8/layout/hList1"/>
    <dgm:cxn modelId="{EF5DF3F3-85DE-0041-A924-B6E9DE38ABCE}" srcId="{BC7FFE40-91EF-1A40-A746-86135F81C68F}" destId="{CF3BC179-19A0-0A4A-8B9B-847FF8118D1F}" srcOrd="1" destOrd="0" parTransId="{F71146FE-24E4-984F-8AE3-29A9B7DF1077}" sibTransId="{ACCEDC64-5DF3-C24A-AEEB-3A00FB46D457}"/>
    <dgm:cxn modelId="{0CA514F6-7005-7C4A-AC6B-878B777C8533}" type="presOf" srcId="{CF3BC179-19A0-0A4A-8B9B-847FF8118D1F}" destId="{5DE556D0-E964-C14B-A13D-06FF59755DE6}" srcOrd="0" destOrd="1" presId="urn:microsoft.com/office/officeart/2005/8/layout/hList1"/>
    <dgm:cxn modelId="{910996F8-AA7F-6D47-9CAD-3C56EBCC4FAE}" srcId="{0DD43FB7-C855-D44B-AA45-B2CF3F62A096}" destId="{506A2AF6-5E2A-394C-838F-6D391F91922E}" srcOrd="0" destOrd="0" parTransId="{BE8172D4-4C65-1C41-8358-324772F705D1}" sibTransId="{23A44E11-C70E-6145-882A-F88B631158FD}"/>
    <dgm:cxn modelId="{0EADD7F8-31D4-EE43-A60E-02074D194BAC}" srcId="{936EB10B-515B-924F-B571-BD113657117E}" destId="{CE53DAA5-C84A-1B46-AEBF-008349FA2089}" srcOrd="1" destOrd="0" parTransId="{3BC29FFF-77C6-564C-97F1-934C2A8D0A23}" sibTransId="{DD1DBF68-D6AC-9D46-9A17-4B7771331FB9}"/>
    <dgm:cxn modelId="{43D05DD6-654B-4A46-9847-9C49FCF6FFDD}" type="presParOf" srcId="{B5FE9462-987B-F94E-868E-7C899EA93299}" destId="{75709819-AF6A-B347-B733-A573BAAC8AC0}" srcOrd="0" destOrd="0" presId="urn:microsoft.com/office/officeart/2005/8/layout/hList1"/>
    <dgm:cxn modelId="{4D8113C0-B68C-C843-A258-2CDAB5E250B5}" type="presParOf" srcId="{75709819-AF6A-B347-B733-A573BAAC8AC0}" destId="{0FDFB0D7-1FB1-B442-B70A-CE1F915E66D9}" srcOrd="0" destOrd="0" presId="urn:microsoft.com/office/officeart/2005/8/layout/hList1"/>
    <dgm:cxn modelId="{EEE86ECE-708F-F740-A8D5-60B77A76FB34}" type="presParOf" srcId="{75709819-AF6A-B347-B733-A573BAAC8AC0}" destId="{97F25DA1-E4A8-1D4C-A52E-4E3FB5069046}" srcOrd="1" destOrd="0" presId="urn:microsoft.com/office/officeart/2005/8/layout/hList1"/>
    <dgm:cxn modelId="{1A1D137F-1D7D-5E4C-93F7-D53ED6710E75}" type="presParOf" srcId="{B5FE9462-987B-F94E-868E-7C899EA93299}" destId="{D11761C0-9CD4-5145-BDB0-0969923D98A6}" srcOrd="1" destOrd="0" presId="urn:microsoft.com/office/officeart/2005/8/layout/hList1"/>
    <dgm:cxn modelId="{8228416D-FB60-984E-ACB9-9B746EFD0B2C}" type="presParOf" srcId="{B5FE9462-987B-F94E-868E-7C899EA93299}" destId="{37899F86-558F-D843-AECA-6519BDA67EEB}" srcOrd="2" destOrd="0" presId="urn:microsoft.com/office/officeart/2005/8/layout/hList1"/>
    <dgm:cxn modelId="{42D8F695-BEF6-BE45-8EAE-97D7A7C2CE34}" type="presParOf" srcId="{37899F86-558F-D843-AECA-6519BDA67EEB}" destId="{D5ADEC1E-F7E7-D346-BB6B-DEC12BEF1B26}" srcOrd="0" destOrd="0" presId="urn:microsoft.com/office/officeart/2005/8/layout/hList1"/>
    <dgm:cxn modelId="{1A2F1840-7403-E14D-B89A-519FA1C00C6F}" type="presParOf" srcId="{37899F86-558F-D843-AECA-6519BDA67EEB}" destId="{5DE556D0-E964-C14B-A13D-06FF59755DE6}" srcOrd="1" destOrd="0" presId="urn:microsoft.com/office/officeart/2005/8/layout/hList1"/>
    <dgm:cxn modelId="{0193E018-7FC3-5242-ADDA-CE211ACF5176}" type="presParOf" srcId="{B5FE9462-987B-F94E-868E-7C899EA93299}" destId="{645A218B-F075-C448-82A6-5574F78C88E6}" srcOrd="3" destOrd="0" presId="urn:microsoft.com/office/officeart/2005/8/layout/hList1"/>
    <dgm:cxn modelId="{AC010BDA-8296-DA45-9A59-70E1BCBADC89}" type="presParOf" srcId="{B5FE9462-987B-F94E-868E-7C899EA93299}" destId="{DEA3073D-FF24-A043-A2DA-0FB15387C584}" srcOrd="4" destOrd="0" presId="urn:microsoft.com/office/officeart/2005/8/layout/hList1"/>
    <dgm:cxn modelId="{7C3DAF3B-EA47-E441-9B71-1885DE507CF6}" type="presParOf" srcId="{DEA3073D-FF24-A043-A2DA-0FB15387C584}" destId="{8608EE1A-FB3E-8640-8E68-C615CAD95932}" srcOrd="0" destOrd="0" presId="urn:microsoft.com/office/officeart/2005/8/layout/hList1"/>
    <dgm:cxn modelId="{CF4EA4EA-C5DE-2B4F-88D7-1CF328B5AEF1}" type="presParOf" srcId="{DEA3073D-FF24-A043-A2DA-0FB15387C584}" destId="{D7F78EBC-A57B-DE43-9B6A-09B22129CB80}" srcOrd="1" destOrd="0" presId="urn:microsoft.com/office/officeart/2005/8/layout/hList1"/>
    <dgm:cxn modelId="{39C364B6-C3C8-4049-8787-EFCFD30EEAB4}" type="presParOf" srcId="{B5FE9462-987B-F94E-868E-7C899EA93299}" destId="{5A9E9F44-7479-9B49-99EE-0DB3BFA02D25}" srcOrd="5" destOrd="0" presId="urn:microsoft.com/office/officeart/2005/8/layout/hList1"/>
    <dgm:cxn modelId="{4B4C01C6-1D94-0C45-8389-A5B279BD7E9B}" type="presParOf" srcId="{B5FE9462-987B-F94E-868E-7C899EA93299}" destId="{5CC8D315-8C72-5142-8BD4-F0EB1E015FEB}" srcOrd="6" destOrd="0" presId="urn:microsoft.com/office/officeart/2005/8/layout/hList1"/>
    <dgm:cxn modelId="{4FB34261-462E-8149-BEFA-4318A72674C2}" type="presParOf" srcId="{5CC8D315-8C72-5142-8BD4-F0EB1E015FEB}" destId="{1BD658EE-6486-904C-A42B-5780B00673EB}" srcOrd="0" destOrd="0" presId="urn:microsoft.com/office/officeart/2005/8/layout/hList1"/>
    <dgm:cxn modelId="{64E235BA-3BD2-624E-BF44-F5075B5F818A}" type="presParOf" srcId="{5CC8D315-8C72-5142-8BD4-F0EB1E015FEB}" destId="{4BB6B17B-A1F5-BA46-9AFF-F9A862C689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5C000-6BB2-5D40-8BDD-D84D43BE4F0B}" type="doc">
      <dgm:prSet loTypeId="urn:microsoft.com/office/officeart/2005/8/layout/list1" loCatId="relationship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39BC37A9-A794-A041-A43F-B706805781BE}">
      <dgm:prSet phldrT="[Texte]"/>
      <dgm:spPr/>
      <dgm:t>
        <a:bodyPr/>
        <a:lstStyle/>
        <a:p>
          <a:r>
            <a:rPr lang="fr-FR" dirty="0" err="1"/>
            <a:t>articles_metadata.csv</a:t>
          </a:r>
          <a:r>
            <a:rPr lang="fr-FR" dirty="0"/>
            <a:t> </a:t>
          </a:r>
        </a:p>
      </dgm:t>
    </dgm:pt>
    <dgm:pt modelId="{70A97B7D-5734-474D-8384-62C7674F44B7}" type="parTrans" cxnId="{BDF7003C-C7BF-AE4F-8355-0428F03CCD8C}">
      <dgm:prSet/>
      <dgm:spPr/>
      <dgm:t>
        <a:bodyPr/>
        <a:lstStyle/>
        <a:p>
          <a:endParaRPr lang="fr-FR"/>
        </a:p>
      </dgm:t>
    </dgm:pt>
    <dgm:pt modelId="{EFC42D16-43EB-E041-ACF7-B0BF74F8D01D}" type="sibTrans" cxnId="{BDF7003C-C7BF-AE4F-8355-0428F03CCD8C}">
      <dgm:prSet/>
      <dgm:spPr/>
      <dgm:t>
        <a:bodyPr/>
        <a:lstStyle/>
        <a:p>
          <a:endParaRPr lang="fr-FR"/>
        </a:p>
      </dgm:t>
    </dgm:pt>
    <dgm:pt modelId="{BE6A3B61-57A2-9D49-AE1D-BED7EC3CD361}">
      <dgm:prSet phldrT="[Texte]"/>
      <dgm:spPr/>
      <dgm:t>
        <a:bodyPr/>
        <a:lstStyle/>
        <a:p>
          <a:r>
            <a:rPr lang="fr-FR" dirty="0"/>
            <a:t>Contient les informations sur tous les articles publiés</a:t>
          </a:r>
        </a:p>
      </dgm:t>
    </dgm:pt>
    <dgm:pt modelId="{3CA269F8-DCFC-E04A-B1C9-2BD2C849CE20}" type="parTrans" cxnId="{E70E16D6-D518-2742-8791-84231218AB52}">
      <dgm:prSet/>
      <dgm:spPr/>
      <dgm:t>
        <a:bodyPr/>
        <a:lstStyle/>
        <a:p>
          <a:endParaRPr lang="fr-FR"/>
        </a:p>
      </dgm:t>
    </dgm:pt>
    <dgm:pt modelId="{D526EE49-B1E8-E54C-B1EB-A1023B7E01F8}" type="sibTrans" cxnId="{E70E16D6-D518-2742-8791-84231218AB52}">
      <dgm:prSet/>
      <dgm:spPr/>
      <dgm:t>
        <a:bodyPr/>
        <a:lstStyle/>
        <a:p>
          <a:endParaRPr lang="fr-FR"/>
        </a:p>
      </dgm:t>
    </dgm:pt>
    <dgm:pt modelId="{4C04F596-1CFE-8E4D-9D8B-A0FFB4EBF9C5}">
      <dgm:prSet/>
      <dgm:spPr/>
      <dgm:t>
        <a:bodyPr/>
        <a:lstStyle/>
        <a:p>
          <a:r>
            <a:rPr lang="fr-FR"/>
            <a:t>articles_embeddings.pickle </a:t>
          </a:r>
          <a:endParaRPr lang="fr-FR" dirty="0"/>
        </a:p>
      </dgm:t>
    </dgm:pt>
    <dgm:pt modelId="{6E7D9426-DFDD-A94D-BEC3-0A834124ED8C}" type="parTrans" cxnId="{6E378E05-629D-714C-B6F5-1ED29696EB21}">
      <dgm:prSet/>
      <dgm:spPr/>
      <dgm:t>
        <a:bodyPr/>
        <a:lstStyle/>
        <a:p>
          <a:endParaRPr lang="fr-FR"/>
        </a:p>
      </dgm:t>
    </dgm:pt>
    <dgm:pt modelId="{E7D90DC7-93C6-DC40-B5B4-11BE0EC75EF5}" type="sibTrans" cxnId="{6E378E05-629D-714C-B6F5-1ED29696EB21}">
      <dgm:prSet/>
      <dgm:spPr/>
      <dgm:t>
        <a:bodyPr/>
        <a:lstStyle/>
        <a:p>
          <a:endParaRPr lang="fr-FR"/>
        </a:p>
      </dgm:t>
    </dgm:pt>
    <dgm:pt modelId="{FEC86E66-7F45-9C48-B826-E057D45018B7}">
      <dgm:prSet/>
      <dgm:spPr/>
      <dgm:t>
        <a:bodyPr/>
        <a:lstStyle/>
        <a:p>
          <a:r>
            <a:rPr lang="fr-FR" dirty="0"/>
            <a:t>Contient un </a:t>
          </a:r>
          <a:r>
            <a:rPr lang="fr-FR" dirty="0" err="1"/>
            <a:t>embedding</a:t>
          </a:r>
          <a:r>
            <a:rPr lang="fr-FR" dirty="0"/>
            <a:t> (déjà préparé) de tous les articles</a:t>
          </a:r>
        </a:p>
      </dgm:t>
    </dgm:pt>
    <dgm:pt modelId="{D87311E0-50A8-4740-8665-80D6C569B2FF}" type="parTrans" cxnId="{8586EBCE-5438-B544-AF57-1A21F0A0740B}">
      <dgm:prSet/>
      <dgm:spPr/>
      <dgm:t>
        <a:bodyPr/>
        <a:lstStyle/>
        <a:p>
          <a:endParaRPr lang="fr-FR"/>
        </a:p>
      </dgm:t>
    </dgm:pt>
    <dgm:pt modelId="{44FD9C7D-5BDD-8442-9B46-A377B3F76056}" type="sibTrans" cxnId="{8586EBCE-5438-B544-AF57-1A21F0A0740B}">
      <dgm:prSet/>
      <dgm:spPr/>
      <dgm:t>
        <a:bodyPr/>
        <a:lstStyle/>
        <a:p>
          <a:endParaRPr lang="fr-FR"/>
        </a:p>
      </dgm:t>
    </dgm:pt>
    <dgm:pt modelId="{BBB2789E-19AA-9646-9B46-A71E7B939BAF}">
      <dgm:prSet/>
      <dgm:spPr/>
      <dgm:t>
        <a:bodyPr/>
        <a:lstStyle/>
        <a:p>
          <a:r>
            <a:rPr lang="fr-FR"/>
            <a:t>clicks_sample.cs</a:t>
          </a:r>
          <a:endParaRPr lang="fr-FR" dirty="0"/>
        </a:p>
      </dgm:t>
    </dgm:pt>
    <dgm:pt modelId="{CEAE10F4-F8AD-6E4C-A27C-C21329C7A299}" type="parTrans" cxnId="{D2564526-B440-864E-9C6D-1E76545DC39C}">
      <dgm:prSet/>
      <dgm:spPr/>
      <dgm:t>
        <a:bodyPr/>
        <a:lstStyle/>
        <a:p>
          <a:endParaRPr lang="fr-FR"/>
        </a:p>
      </dgm:t>
    </dgm:pt>
    <dgm:pt modelId="{C6594C88-C79C-3444-B7EA-65BA546DF6B8}" type="sibTrans" cxnId="{D2564526-B440-864E-9C6D-1E76545DC39C}">
      <dgm:prSet/>
      <dgm:spPr/>
      <dgm:t>
        <a:bodyPr/>
        <a:lstStyle/>
        <a:p>
          <a:endParaRPr lang="fr-FR"/>
        </a:p>
      </dgm:t>
    </dgm:pt>
    <dgm:pt modelId="{342C793D-4DCA-8C48-9F45-714E85A6941A}">
      <dgm:prSet/>
      <dgm:spPr/>
      <dgm:t>
        <a:bodyPr/>
        <a:lstStyle/>
        <a:p>
          <a:r>
            <a:rPr lang="fr-FR" dirty="0"/>
            <a:t>Contient un échantillon des interactions des sessions des utilisateurs</a:t>
          </a:r>
        </a:p>
      </dgm:t>
    </dgm:pt>
    <dgm:pt modelId="{73ABDFAA-3E56-8A4A-8F79-292642EE3CF3}" type="parTrans" cxnId="{2A4274EF-BF89-1F40-BAFB-3E029DCF3A77}">
      <dgm:prSet/>
      <dgm:spPr/>
      <dgm:t>
        <a:bodyPr/>
        <a:lstStyle/>
        <a:p>
          <a:endParaRPr lang="fr-FR"/>
        </a:p>
      </dgm:t>
    </dgm:pt>
    <dgm:pt modelId="{4CEDCCF5-90D7-7A4B-B381-C0B8A56FF483}" type="sibTrans" cxnId="{2A4274EF-BF89-1F40-BAFB-3E029DCF3A77}">
      <dgm:prSet/>
      <dgm:spPr/>
      <dgm:t>
        <a:bodyPr/>
        <a:lstStyle/>
        <a:p>
          <a:endParaRPr lang="fr-FR"/>
        </a:p>
      </dgm:t>
    </dgm:pt>
    <dgm:pt modelId="{5E31D612-B4F1-574B-854E-36C1B52AC9C6}">
      <dgm:prSet/>
      <dgm:spPr/>
      <dgm:t>
        <a:bodyPr/>
        <a:lstStyle/>
        <a:p>
          <a:r>
            <a:rPr lang="fr-FR"/>
            <a:t>/clicks </a:t>
          </a:r>
          <a:endParaRPr lang="fr-FR" dirty="0"/>
        </a:p>
      </dgm:t>
    </dgm:pt>
    <dgm:pt modelId="{065B1C84-6B12-1E4A-B84B-05D4184EE1D0}" type="parTrans" cxnId="{5B2D0220-CA11-7145-BC9B-264E4693D11E}">
      <dgm:prSet/>
      <dgm:spPr/>
      <dgm:t>
        <a:bodyPr/>
        <a:lstStyle/>
        <a:p>
          <a:endParaRPr lang="fr-FR"/>
        </a:p>
      </dgm:t>
    </dgm:pt>
    <dgm:pt modelId="{4E03D4FF-692E-A74B-879F-270D93E07D7C}" type="sibTrans" cxnId="{5B2D0220-CA11-7145-BC9B-264E4693D11E}">
      <dgm:prSet/>
      <dgm:spPr/>
      <dgm:t>
        <a:bodyPr/>
        <a:lstStyle/>
        <a:p>
          <a:endParaRPr lang="fr-FR"/>
        </a:p>
      </dgm:t>
    </dgm:pt>
    <dgm:pt modelId="{B0CCA83F-07EA-F14D-8341-7069AA8ED714}">
      <dgm:prSet/>
      <dgm:spPr/>
      <dgm:t>
        <a:bodyPr/>
        <a:lstStyle/>
        <a:p>
          <a:r>
            <a:rPr lang="fr-FR" dirty="0"/>
            <a:t>Contient toutes les interactions des sessions des utilisateurs (un fichier par heure)</a:t>
          </a:r>
        </a:p>
      </dgm:t>
    </dgm:pt>
    <dgm:pt modelId="{D67D69C3-C99A-6A4D-8F3F-92A912D7BC39}" type="parTrans" cxnId="{6FC66B91-C12B-6E48-86E2-4432192F331E}">
      <dgm:prSet/>
      <dgm:spPr/>
      <dgm:t>
        <a:bodyPr/>
        <a:lstStyle/>
        <a:p>
          <a:endParaRPr lang="fr-FR"/>
        </a:p>
      </dgm:t>
    </dgm:pt>
    <dgm:pt modelId="{628BB1A5-95E2-384F-A22C-2A4F36097E28}" type="sibTrans" cxnId="{6FC66B91-C12B-6E48-86E2-4432192F331E}">
      <dgm:prSet/>
      <dgm:spPr/>
      <dgm:t>
        <a:bodyPr/>
        <a:lstStyle/>
        <a:p>
          <a:endParaRPr lang="fr-FR"/>
        </a:p>
      </dgm:t>
    </dgm:pt>
    <dgm:pt modelId="{A7644FC9-2ECB-584C-9658-D4FEFD776AF6}" type="pres">
      <dgm:prSet presAssocID="{9025C000-6BB2-5D40-8BDD-D84D43BE4F0B}" presName="linear" presStyleCnt="0">
        <dgm:presLayoutVars>
          <dgm:dir/>
          <dgm:animLvl val="lvl"/>
          <dgm:resizeHandles val="exact"/>
        </dgm:presLayoutVars>
      </dgm:prSet>
      <dgm:spPr/>
    </dgm:pt>
    <dgm:pt modelId="{B9CE33B4-833A-BB48-9C25-C2552DCFF3D9}" type="pres">
      <dgm:prSet presAssocID="{39BC37A9-A794-A041-A43F-B706805781BE}" presName="parentLin" presStyleCnt="0"/>
      <dgm:spPr/>
    </dgm:pt>
    <dgm:pt modelId="{220E8E00-EC5A-0F42-87D3-A9EF7C4FA0E4}" type="pres">
      <dgm:prSet presAssocID="{39BC37A9-A794-A041-A43F-B706805781BE}" presName="parentLeftMargin" presStyleLbl="node1" presStyleIdx="0" presStyleCnt="4"/>
      <dgm:spPr/>
    </dgm:pt>
    <dgm:pt modelId="{49BAAA12-96A0-8F46-B165-5B1DBC9B2EEE}" type="pres">
      <dgm:prSet presAssocID="{39BC37A9-A794-A041-A43F-B706805781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3EB11D-BA2F-BF41-9D5B-0316F67C7AEC}" type="pres">
      <dgm:prSet presAssocID="{39BC37A9-A794-A041-A43F-B706805781BE}" presName="negativeSpace" presStyleCnt="0"/>
      <dgm:spPr/>
    </dgm:pt>
    <dgm:pt modelId="{AFC1436D-60DD-C146-BA1C-E33C99FC900B}" type="pres">
      <dgm:prSet presAssocID="{39BC37A9-A794-A041-A43F-B706805781BE}" presName="childText" presStyleLbl="conFgAcc1" presStyleIdx="0" presStyleCnt="4">
        <dgm:presLayoutVars>
          <dgm:bulletEnabled val="1"/>
        </dgm:presLayoutVars>
      </dgm:prSet>
      <dgm:spPr/>
    </dgm:pt>
    <dgm:pt modelId="{D54EFDAB-96DF-8542-AF5E-737E91435F8B}" type="pres">
      <dgm:prSet presAssocID="{EFC42D16-43EB-E041-ACF7-B0BF74F8D01D}" presName="spaceBetweenRectangles" presStyleCnt="0"/>
      <dgm:spPr/>
    </dgm:pt>
    <dgm:pt modelId="{6BF4A26C-A9B7-FF47-81AA-8ED4EF1D3DA8}" type="pres">
      <dgm:prSet presAssocID="{4C04F596-1CFE-8E4D-9D8B-A0FFB4EBF9C5}" presName="parentLin" presStyleCnt="0"/>
      <dgm:spPr/>
    </dgm:pt>
    <dgm:pt modelId="{3285B1EC-6B23-7343-8420-141B74251B5D}" type="pres">
      <dgm:prSet presAssocID="{4C04F596-1CFE-8E4D-9D8B-A0FFB4EBF9C5}" presName="parentLeftMargin" presStyleLbl="node1" presStyleIdx="0" presStyleCnt="4"/>
      <dgm:spPr/>
    </dgm:pt>
    <dgm:pt modelId="{B36C7CD7-C810-5C43-A05D-DA84254E6010}" type="pres">
      <dgm:prSet presAssocID="{4C04F596-1CFE-8E4D-9D8B-A0FFB4EBF9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5A5C91-8692-F04E-A79D-B0B807A0AEF4}" type="pres">
      <dgm:prSet presAssocID="{4C04F596-1CFE-8E4D-9D8B-A0FFB4EBF9C5}" presName="negativeSpace" presStyleCnt="0"/>
      <dgm:spPr/>
    </dgm:pt>
    <dgm:pt modelId="{F7C26794-8DC7-4945-B902-175C250377A9}" type="pres">
      <dgm:prSet presAssocID="{4C04F596-1CFE-8E4D-9D8B-A0FFB4EBF9C5}" presName="childText" presStyleLbl="conFgAcc1" presStyleIdx="1" presStyleCnt="4">
        <dgm:presLayoutVars>
          <dgm:bulletEnabled val="1"/>
        </dgm:presLayoutVars>
      </dgm:prSet>
      <dgm:spPr/>
    </dgm:pt>
    <dgm:pt modelId="{21F9A90C-2364-6F43-A2E1-6E61BF55E575}" type="pres">
      <dgm:prSet presAssocID="{E7D90DC7-93C6-DC40-B5B4-11BE0EC75EF5}" presName="spaceBetweenRectangles" presStyleCnt="0"/>
      <dgm:spPr/>
    </dgm:pt>
    <dgm:pt modelId="{FC77D2F6-D894-6945-9FA7-CD85182ADE01}" type="pres">
      <dgm:prSet presAssocID="{BBB2789E-19AA-9646-9B46-A71E7B939BAF}" presName="parentLin" presStyleCnt="0"/>
      <dgm:spPr/>
    </dgm:pt>
    <dgm:pt modelId="{95C05A9D-E1DE-844F-85AA-11A4826F2CF3}" type="pres">
      <dgm:prSet presAssocID="{BBB2789E-19AA-9646-9B46-A71E7B939BAF}" presName="parentLeftMargin" presStyleLbl="node1" presStyleIdx="1" presStyleCnt="4"/>
      <dgm:spPr/>
    </dgm:pt>
    <dgm:pt modelId="{847F8D49-8C36-5A44-BCBF-84C7666D03E3}" type="pres">
      <dgm:prSet presAssocID="{BBB2789E-19AA-9646-9B46-A71E7B939B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8D9125-1D12-6A48-BDB5-2DD617288EF9}" type="pres">
      <dgm:prSet presAssocID="{BBB2789E-19AA-9646-9B46-A71E7B939BAF}" presName="negativeSpace" presStyleCnt="0"/>
      <dgm:spPr/>
    </dgm:pt>
    <dgm:pt modelId="{0E8108EE-7B60-A94B-82DE-DC3406F5EFAE}" type="pres">
      <dgm:prSet presAssocID="{BBB2789E-19AA-9646-9B46-A71E7B939BAF}" presName="childText" presStyleLbl="conFgAcc1" presStyleIdx="2" presStyleCnt="4">
        <dgm:presLayoutVars>
          <dgm:bulletEnabled val="1"/>
        </dgm:presLayoutVars>
      </dgm:prSet>
      <dgm:spPr/>
    </dgm:pt>
    <dgm:pt modelId="{62F09264-39C1-A449-8A40-790D35B08111}" type="pres">
      <dgm:prSet presAssocID="{C6594C88-C79C-3444-B7EA-65BA546DF6B8}" presName="spaceBetweenRectangles" presStyleCnt="0"/>
      <dgm:spPr/>
    </dgm:pt>
    <dgm:pt modelId="{60F02995-E22B-2A40-9787-5080AC73BB58}" type="pres">
      <dgm:prSet presAssocID="{5E31D612-B4F1-574B-854E-36C1B52AC9C6}" presName="parentLin" presStyleCnt="0"/>
      <dgm:spPr/>
    </dgm:pt>
    <dgm:pt modelId="{91207D8C-6E2B-B04F-849D-1CD55A53AEC2}" type="pres">
      <dgm:prSet presAssocID="{5E31D612-B4F1-574B-854E-36C1B52AC9C6}" presName="parentLeftMargin" presStyleLbl="node1" presStyleIdx="2" presStyleCnt="4"/>
      <dgm:spPr/>
    </dgm:pt>
    <dgm:pt modelId="{92DC026E-978E-604D-BB4B-98A26648964B}" type="pres">
      <dgm:prSet presAssocID="{5E31D612-B4F1-574B-854E-36C1B52AC9C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E58616-ABDB-0848-9206-35E32A865977}" type="pres">
      <dgm:prSet presAssocID="{5E31D612-B4F1-574B-854E-36C1B52AC9C6}" presName="negativeSpace" presStyleCnt="0"/>
      <dgm:spPr/>
    </dgm:pt>
    <dgm:pt modelId="{C89D53A5-B3E7-834B-B8D4-DDA766BC989E}" type="pres">
      <dgm:prSet presAssocID="{5E31D612-B4F1-574B-854E-36C1B52AC9C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19CF503-83AE-A14E-A970-4B29DF4348E3}" type="presOf" srcId="{5E31D612-B4F1-574B-854E-36C1B52AC9C6}" destId="{91207D8C-6E2B-B04F-849D-1CD55A53AEC2}" srcOrd="0" destOrd="0" presId="urn:microsoft.com/office/officeart/2005/8/layout/list1"/>
    <dgm:cxn modelId="{6E378E05-629D-714C-B6F5-1ED29696EB21}" srcId="{9025C000-6BB2-5D40-8BDD-D84D43BE4F0B}" destId="{4C04F596-1CFE-8E4D-9D8B-A0FFB4EBF9C5}" srcOrd="1" destOrd="0" parTransId="{6E7D9426-DFDD-A94D-BEC3-0A834124ED8C}" sibTransId="{E7D90DC7-93C6-DC40-B5B4-11BE0EC75EF5}"/>
    <dgm:cxn modelId="{6653E41F-B2D2-BD48-BC1F-EF0EBF6FE4FE}" type="presOf" srcId="{BBB2789E-19AA-9646-9B46-A71E7B939BAF}" destId="{95C05A9D-E1DE-844F-85AA-11A4826F2CF3}" srcOrd="0" destOrd="0" presId="urn:microsoft.com/office/officeart/2005/8/layout/list1"/>
    <dgm:cxn modelId="{5B2D0220-CA11-7145-BC9B-264E4693D11E}" srcId="{9025C000-6BB2-5D40-8BDD-D84D43BE4F0B}" destId="{5E31D612-B4F1-574B-854E-36C1B52AC9C6}" srcOrd="3" destOrd="0" parTransId="{065B1C84-6B12-1E4A-B84B-05D4184EE1D0}" sibTransId="{4E03D4FF-692E-A74B-879F-270D93E07D7C}"/>
    <dgm:cxn modelId="{D2564526-B440-864E-9C6D-1E76545DC39C}" srcId="{9025C000-6BB2-5D40-8BDD-D84D43BE4F0B}" destId="{BBB2789E-19AA-9646-9B46-A71E7B939BAF}" srcOrd="2" destOrd="0" parTransId="{CEAE10F4-F8AD-6E4C-A27C-C21329C7A299}" sibTransId="{C6594C88-C79C-3444-B7EA-65BA546DF6B8}"/>
    <dgm:cxn modelId="{BDF7003C-C7BF-AE4F-8355-0428F03CCD8C}" srcId="{9025C000-6BB2-5D40-8BDD-D84D43BE4F0B}" destId="{39BC37A9-A794-A041-A43F-B706805781BE}" srcOrd="0" destOrd="0" parTransId="{70A97B7D-5734-474D-8384-62C7674F44B7}" sibTransId="{EFC42D16-43EB-E041-ACF7-B0BF74F8D01D}"/>
    <dgm:cxn modelId="{0F0D7C49-E72D-CC40-A95A-4A660B590F67}" type="presOf" srcId="{4C04F596-1CFE-8E4D-9D8B-A0FFB4EBF9C5}" destId="{3285B1EC-6B23-7343-8420-141B74251B5D}" srcOrd="0" destOrd="0" presId="urn:microsoft.com/office/officeart/2005/8/layout/list1"/>
    <dgm:cxn modelId="{74F1FD4C-72C2-D946-B3FE-6FC448FD1B30}" type="presOf" srcId="{FEC86E66-7F45-9C48-B826-E057D45018B7}" destId="{F7C26794-8DC7-4945-B902-175C250377A9}" srcOrd="0" destOrd="0" presId="urn:microsoft.com/office/officeart/2005/8/layout/list1"/>
    <dgm:cxn modelId="{FB42BD57-2045-754B-AAB0-F1DDE3D27B26}" type="presOf" srcId="{39BC37A9-A794-A041-A43F-B706805781BE}" destId="{49BAAA12-96A0-8F46-B165-5B1DBC9B2EEE}" srcOrd="1" destOrd="0" presId="urn:microsoft.com/office/officeart/2005/8/layout/list1"/>
    <dgm:cxn modelId="{B7ACEA5F-8D79-EA45-B6BA-67906D801825}" type="presOf" srcId="{BE6A3B61-57A2-9D49-AE1D-BED7EC3CD361}" destId="{AFC1436D-60DD-C146-BA1C-E33C99FC900B}" srcOrd="0" destOrd="0" presId="urn:microsoft.com/office/officeart/2005/8/layout/list1"/>
    <dgm:cxn modelId="{83BA0A60-494A-164E-9CD6-C4A4B787F070}" type="presOf" srcId="{4C04F596-1CFE-8E4D-9D8B-A0FFB4EBF9C5}" destId="{B36C7CD7-C810-5C43-A05D-DA84254E6010}" srcOrd="1" destOrd="0" presId="urn:microsoft.com/office/officeart/2005/8/layout/list1"/>
    <dgm:cxn modelId="{F35F127D-7234-2140-A16A-614831AA3373}" type="presOf" srcId="{9025C000-6BB2-5D40-8BDD-D84D43BE4F0B}" destId="{A7644FC9-2ECB-584C-9658-D4FEFD776AF6}" srcOrd="0" destOrd="0" presId="urn:microsoft.com/office/officeart/2005/8/layout/list1"/>
    <dgm:cxn modelId="{3A82E88C-2CE6-6645-BFB0-81D4DA5AEBEA}" type="presOf" srcId="{39BC37A9-A794-A041-A43F-B706805781BE}" destId="{220E8E00-EC5A-0F42-87D3-A9EF7C4FA0E4}" srcOrd="0" destOrd="0" presId="urn:microsoft.com/office/officeart/2005/8/layout/list1"/>
    <dgm:cxn modelId="{6FC66B91-C12B-6E48-86E2-4432192F331E}" srcId="{5E31D612-B4F1-574B-854E-36C1B52AC9C6}" destId="{B0CCA83F-07EA-F14D-8341-7069AA8ED714}" srcOrd="0" destOrd="0" parTransId="{D67D69C3-C99A-6A4D-8F3F-92A912D7BC39}" sibTransId="{628BB1A5-95E2-384F-A22C-2A4F36097E28}"/>
    <dgm:cxn modelId="{95E24D9C-2930-E340-8C18-D971DDD65297}" type="presOf" srcId="{B0CCA83F-07EA-F14D-8341-7069AA8ED714}" destId="{C89D53A5-B3E7-834B-B8D4-DDA766BC989E}" srcOrd="0" destOrd="0" presId="urn:microsoft.com/office/officeart/2005/8/layout/list1"/>
    <dgm:cxn modelId="{037025B4-868D-3949-8069-9AADC486ADA0}" type="presOf" srcId="{5E31D612-B4F1-574B-854E-36C1B52AC9C6}" destId="{92DC026E-978E-604D-BB4B-98A26648964B}" srcOrd="1" destOrd="0" presId="urn:microsoft.com/office/officeart/2005/8/layout/list1"/>
    <dgm:cxn modelId="{648830B8-7BAC-6349-9E45-ADF4EEC4596C}" type="presOf" srcId="{342C793D-4DCA-8C48-9F45-714E85A6941A}" destId="{0E8108EE-7B60-A94B-82DE-DC3406F5EFAE}" srcOrd="0" destOrd="0" presId="urn:microsoft.com/office/officeart/2005/8/layout/list1"/>
    <dgm:cxn modelId="{8586EBCE-5438-B544-AF57-1A21F0A0740B}" srcId="{4C04F596-1CFE-8E4D-9D8B-A0FFB4EBF9C5}" destId="{FEC86E66-7F45-9C48-B826-E057D45018B7}" srcOrd="0" destOrd="0" parTransId="{D87311E0-50A8-4740-8665-80D6C569B2FF}" sibTransId="{44FD9C7D-5BDD-8442-9B46-A377B3F76056}"/>
    <dgm:cxn modelId="{01A865CF-4A99-C042-BF1E-EFFC3B50DCFE}" type="presOf" srcId="{BBB2789E-19AA-9646-9B46-A71E7B939BAF}" destId="{847F8D49-8C36-5A44-BCBF-84C7666D03E3}" srcOrd="1" destOrd="0" presId="urn:microsoft.com/office/officeart/2005/8/layout/list1"/>
    <dgm:cxn modelId="{E70E16D6-D518-2742-8791-84231218AB52}" srcId="{39BC37A9-A794-A041-A43F-B706805781BE}" destId="{BE6A3B61-57A2-9D49-AE1D-BED7EC3CD361}" srcOrd="0" destOrd="0" parTransId="{3CA269F8-DCFC-E04A-B1C9-2BD2C849CE20}" sibTransId="{D526EE49-B1E8-E54C-B1EB-A1023B7E01F8}"/>
    <dgm:cxn modelId="{2A4274EF-BF89-1F40-BAFB-3E029DCF3A77}" srcId="{BBB2789E-19AA-9646-9B46-A71E7B939BAF}" destId="{342C793D-4DCA-8C48-9F45-714E85A6941A}" srcOrd="0" destOrd="0" parTransId="{73ABDFAA-3E56-8A4A-8F79-292642EE3CF3}" sibTransId="{4CEDCCF5-90D7-7A4B-B381-C0B8A56FF483}"/>
    <dgm:cxn modelId="{1B4FFC15-76ED-9D4D-95A5-CB04F38383AC}" type="presParOf" srcId="{A7644FC9-2ECB-584C-9658-D4FEFD776AF6}" destId="{B9CE33B4-833A-BB48-9C25-C2552DCFF3D9}" srcOrd="0" destOrd="0" presId="urn:microsoft.com/office/officeart/2005/8/layout/list1"/>
    <dgm:cxn modelId="{8CD35EA6-362D-A24B-96ED-FEBE4D3D5E23}" type="presParOf" srcId="{B9CE33B4-833A-BB48-9C25-C2552DCFF3D9}" destId="{220E8E00-EC5A-0F42-87D3-A9EF7C4FA0E4}" srcOrd="0" destOrd="0" presId="urn:microsoft.com/office/officeart/2005/8/layout/list1"/>
    <dgm:cxn modelId="{7B5D57EC-1B29-394C-9D49-2DB415CD3C1B}" type="presParOf" srcId="{B9CE33B4-833A-BB48-9C25-C2552DCFF3D9}" destId="{49BAAA12-96A0-8F46-B165-5B1DBC9B2EEE}" srcOrd="1" destOrd="0" presId="urn:microsoft.com/office/officeart/2005/8/layout/list1"/>
    <dgm:cxn modelId="{8F340F93-AC31-CD4A-8D7B-32CFC55853C4}" type="presParOf" srcId="{A7644FC9-2ECB-584C-9658-D4FEFD776AF6}" destId="{D53EB11D-BA2F-BF41-9D5B-0316F67C7AEC}" srcOrd="1" destOrd="0" presId="urn:microsoft.com/office/officeart/2005/8/layout/list1"/>
    <dgm:cxn modelId="{8BEBB79C-E640-F04B-940C-825D8574AFE4}" type="presParOf" srcId="{A7644FC9-2ECB-584C-9658-D4FEFD776AF6}" destId="{AFC1436D-60DD-C146-BA1C-E33C99FC900B}" srcOrd="2" destOrd="0" presId="urn:microsoft.com/office/officeart/2005/8/layout/list1"/>
    <dgm:cxn modelId="{CC28DAE6-A51B-FF46-9BB6-F5F66CB17197}" type="presParOf" srcId="{A7644FC9-2ECB-584C-9658-D4FEFD776AF6}" destId="{D54EFDAB-96DF-8542-AF5E-737E91435F8B}" srcOrd="3" destOrd="0" presId="urn:microsoft.com/office/officeart/2005/8/layout/list1"/>
    <dgm:cxn modelId="{D273562E-52D9-2A48-8AA9-757427048460}" type="presParOf" srcId="{A7644FC9-2ECB-584C-9658-D4FEFD776AF6}" destId="{6BF4A26C-A9B7-FF47-81AA-8ED4EF1D3DA8}" srcOrd="4" destOrd="0" presId="urn:microsoft.com/office/officeart/2005/8/layout/list1"/>
    <dgm:cxn modelId="{3BF2A5E5-F6AB-3645-9376-12A721848D18}" type="presParOf" srcId="{6BF4A26C-A9B7-FF47-81AA-8ED4EF1D3DA8}" destId="{3285B1EC-6B23-7343-8420-141B74251B5D}" srcOrd="0" destOrd="0" presId="urn:microsoft.com/office/officeart/2005/8/layout/list1"/>
    <dgm:cxn modelId="{833ECD31-32E3-424F-9FB7-61019D89EE2B}" type="presParOf" srcId="{6BF4A26C-A9B7-FF47-81AA-8ED4EF1D3DA8}" destId="{B36C7CD7-C810-5C43-A05D-DA84254E6010}" srcOrd="1" destOrd="0" presId="urn:microsoft.com/office/officeart/2005/8/layout/list1"/>
    <dgm:cxn modelId="{3C9D76CA-3C2C-0643-B0AD-D223DD80DC77}" type="presParOf" srcId="{A7644FC9-2ECB-584C-9658-D4FEFD776AF6}" destId="{B75A5C91-8692-F04E-A79D-B0B807A0AEF4}" srcOrd="5" destOrd="0" presId="urn:microsoft.com/office/officeart/2005/8/layout/list1"/>
    <dgm:cxn modelId="{6AD37C50-563C-0244-96B5-32D65353F6C8}" type="presParOf" srcId="{A7644FC9-2ECB-584C-9658-D4FEFD776AF6}" destId="{F7C26794-8DC7-4945-B902-175C250377A9}" srcOrd="6" destOrd="0" presId="urn:microsoft.com/office/officeart/2005/8/layout/list1"/>
    <dgm:cxn modelId="{FB99FA74-9A91-1C43-9293-68CA080BA8D8}" type="presParOf" srcId="{A7644FC9-2ECB-584C-9658-D4FEFD776AF6}" destId="{21F9A90C-2364-6F43-A2E1-6E61BF55E575}" srcOrd="7" destOrd="0" presId="urn:microsoft.com/office/officeart/2005/8/layout/list1"/>
    <dgm:cxn modelId="{7B10682F-6129-814D-BF1C-32337E95B2FB}" type="presParOf" srcId="{A7644FC9-2ECB-584C-9658-D4FEFD776AF6}" destId="{FC77D2F6-D894-6945-9FA7-CD85182ADE01}" srcOrd="8" destOrd="0" presId="urn:microsoft.com/office/officeart/2005/8/layout/list1"/>
    <dgm:cxn modelId="{C1D03E91-ACCB-3A47-A315-4169BE031E19}" type="presParOf" srcId="{FC77D2F6-D894-6945-9FA7-CD85182ADE01}" destId="{95C05A9D-E1DE-844F-85AA-11A4826F2CF3}" srcOrd="0" destOrd="0" presId="urn:microsoft.com/office/officeart/2005/8/layout/list1"/>
    <dgm:cxn modelId="{BA5109D1-18B6-0B41-944A-46F9BE8E90CF}" type="presParOf" srcId="{FC77D2F6-D894-6945-9FA7-CD85182ADE01}" destId="{847F8D49-8C36-5A44-BCBF-84C7666D03E3}" srcOrd="1" destOrd="0" presId="urn:microsoft.com/office/officeart/2005/8/layout/list1"/>
    <dgm:cxn modelId="{AFDD3867-1A5A-8B4A-BBAF-7CEA78364701}" type="presParOf" srcId="{A7644FC9-2ECB-584C-9658-D4FEFD776AF6}" destId="{908D9125-1D12-6A48-BDB5-2DD617288EF9}" srcOrd="9" destOrd="0" presId="urn:microsoft.com/office/officeart/2005/8/layout/list1"/>
    <dgm:cxn modelId="{70985C3A-AF8B-014B-B6FA-37B055F0821D}" type="presParOf" srcId="{A7644FC9-2ECB-584C-9658-D4FEFD776AF6}" destId="{0E8108EE-7B60-A94B-82DE-DC3406F5EFAE}" srcOrd="10" destOrd="0" presId="urn:microsoft.com/office/officeart/2005/8/layout/list1"/>
    <dgm:cxn modelId="{F94AB094-4AA6-ED45-AF82-A0A13776EAB4}" type="presParOf" srcId="{A7644FC9-2ECB-584C-9658-D4FEFD776AF6}" destId="{62F09264-39C1-A449-8A40-790D35B08111}" srcOrd="11" destOrd="0" presId="urn:microsoft.com/office/officeart/2005/8/layout/list1"/>
    <dgm:cxn modelId="{D4E47F9A-4FFE-AA42-8E49-A02D9DC2AA2A}" type="presParOf" srcId="{A7644FC9-2ECB-584C-9658-D4FEFD776AF6}" destId="{60F02995-E22B-2A40-9787-5080AC73BB58}" srcOrd="12" destOrd="0" presId="urn:microsoft.com/office/officeart/2005/8/layout/list1"/>
    <dgm:cxn modelId="{DA13F51A-F0E3-D84C-A45B-B53EC50A986F}" type="presParOf" srcId="{60F02995-E22B-2A40-9787-5080AC73BB58}" destId="{91207D8C-6E2B-B04F-849D-1CD55A53AEC2}" srcOrd="0" destOrd="0" presId="urn:microsoft.com/office/officeart/2005/8/layout/list1"/>
    <dgm:cxn modelId="{E9B9996C-5C1D-DE48-B259-85173924E65A}" type="presParOf" srcId="{60F02995-E22B-2A40-9787-5080AC73BB58}" destId="{92DC026E-978E-604D-BB4B-98A26648964B}" srcOrd="1" destOrd="0" presId="urn:microsoft.com/office/officeart/2005/8/layout/list1"/>
    <dgm:cxn modelId="{25A2454C-519B-FD42-B874-8DA221461386}" type="presParOf" srcId="{A7644FC9-2ECB-584C-9658-D4FEFD776AF6}" destId="{ADE58616-ABDB-0848-9206-35E32A865977}" srcOrd="13" destOrd="0" presId="urn:microsoft.com/office/officeart/2005/8/layout/list1"/>
    <dgm:cxn modelId="{B0B1AFA1-E9C2-604B-91BC-9FA7AE1A6240}" type="presParOf" srcId="{A7644FC9-2ECB-584C-9658-D4FEFD776AF6}" destId="{C89D53A5-B3E7-834B-B8D4-DDA766BC98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14E7E8-6B62-1D4B-9703-31B379226AEA}" type="doc">
      <dgm:prSet loTypeId="urn:microsoft.com/office/officeart/2005/8/layout/list1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1386DF9E-C906-3E4E-A153-8BC5E27ADB9E}">
      <dgm:prSet phldrT="[Texte]"/>
      <dgm:spPr/>
      <dgm:t>
        <a:bodyPr/>
        <a:lstStyle/>
        <a:p>
          <a:r>
            <a:rPr lang="fr-FR" dirty="0"/>
            <a:t>364 047 articles</a:t>
          </a:r>
        </a:p>
      </dgm:t>
    </dgm:pt>
    <dgm:pt modelId="{564BD0E5-AC09-8346-A138-77C56DA2F01E}" type="parTrans" cxnId="{87D19AAF-58FB-7744-862C-B66336004E65}">
      <dgm:prSet/>
      <dgm:spPr/>
      <dgm:t>
        <a:bodyPr/>
        <a:lstStyle/>
        <a:p>
          <a:endParaRPr lang="fr-FR"/>
        </a:p>
      </dgm:t>
    </dgm:pt>
    <dgm:pt modelId="{D88CB548-E4A7-994C-9FEC-59213FCCF2AF}" type="sibTrans" cxnId="{87D19AAF-58FB-7744-862C-B66336004E65}">
      <dgm:prSet/>
      <dgm:spPr/>
      <dgm:t>
        <a:bodyPr/>
        <a:lstStyle/>
        <a:p>
          <a:endParaRPr lang="fr-FR"/>
        </a:p>
      </dgm:t>
    </dgm:pt>
    <dgm:pt modelId="{62E9199D-CEB2-874C-A8DB-22F218ECCCE6}">
      <dgm:prSet phldrT="[Texte]"/>
      <dgm:spPr/>
      <dgm:t>
        <a:bodyPr/>
        <a:lstStyle/>
        <a:p>
          <a:r>
            <a:rPr lang="fr-FR" dirty="0"/>
            <a:t>461 </a:t>
          </a:r>
          <a:r>
            <a:rPr lang="fr-FR" dirty="0" err="1"/>
            <a:t>category</a:t>
          </a:r>
          <a:r>
            <a:rPr lang="fr-FR" dirty="0"/>
            <a:t> id</a:t>
          </a:r>
        </a:p>
      </dgm:t>
    </dgm:pt>
    <dgm:pt modelId="{4183179C-36BA-FB4F-AAD8-3B514B1937B3}" type="parTrans" cxnId="{4135077D-13A8-B94A-982A-D500E8350581}">
      <dgm:prSet/>
      <dgm:spPr/>
      <dgm:t>
        <a:bodyPr/>
        <a:lstStyle/>
        <a:p>
          <a:endParaRPr lang="fr-FR"/>
        </a:p>
      </dgm:t>
    </dgm:pt>
    <dgm:pt modelId="{B2E9956A-4290-B04E-B854-0CB9BEEF4740}" type="sibTrans" cxnId="{4135077D-13A8-B94A-982A-D500E8350581}">
      <dgm:prSet/>
      <dgm:spPr/>
      <dgm:t>
        <a:bodyPr/>
        <a:lstStyle/>
        <a:p>
          <a:endParaRPr lang="fr-FR"/>
        </a:p>
      </dgm:t>
    </dgm:pt>
    <dgm:pt modelId="{7C92D50F-1252-4541-B000-530A9620CDC4}" type="pres">
      <dgm:prSet presAssocID="{8B14E7E8-6B62-1D4B-9703-31B379226AEA}" presName="linear" presStyleCnt="0">
        <dgm:presLayoutVars>
          <dgm:dir/>
          <dgm:animLvl val="lvl"/>
          <dgm:resizeHandles val="exact"/>
        </dgm:presLayoutVars>
      </dgm:prSet>
      <dgm:spPr/>
    </dgm:pt>
    <dgm:pt modelId="{45C27F16-4559-304F-A1E6-4D5AF0652AFA}" type="pres">
      <dgm:prSet presAssocID="{1386DF9E-C906-3E4E-A153-8BC5E27ADB9E}" presName="parentLin" presStyleCnt="0"/>
      <dgm:spPr/>
    </dgm:pt>
    <dgm:pt modelId="{C3F8A915-6A77-5441-85DD-D7D4929F4BC5}" type="pres">
      <dgm:prSet presAssocID="{1386DF9E-C906-3E4E-A153-8BC5E27ADB9E}" presName="parentLeftMargin" presStyleLbl="node1" presStyleIdx="0" presStyleCnt="2"/>
      <dgm:spPr/>
    </dgm:pt>
    <dgm:pt modelId="{5A883DF3-7403-FF44-8494-587796D4107D}" type="pres">
      <dgm:prSet presAssocID="{1386DF9E-C906-3E4E-A153-8BC5E27AD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9A20E2-9D88-394F-96C5-A71BDDE5F225}" type="pres">
      <dgm:prSet presAssocID="{1386DF9E-C906-3E4E-A153-8BC5E27ADB9E}" presName="negativeSpace" presStyleCnt="0"/>
      <dgm:spPr/>
    </dgm:pt>
    <dgm:pt modelId="{998F81C7-1BE5-7541-979C-532A0F30B4E9}" type="pres">
      <dgm:prSet presAssocID="{1386DF9E-C906-3E4E-A153-8BC5E27ADB9E}" presName="childText" presStyleLbl="conFgAcc1" presStyleIdx="0" presStyleCnt="2">
        <dgm:presLayoutVars>
          <dgm:bulletEnabled val="1"/>
        </dgm:presLayoutVars>
      </dgm:prSet>
      <dgm:spPr/>
    </dgm:pt>
    <dgm:pt modelId="{06FB7166-2F19-FD4F-9573-61293BD2B5AB}" type="pres">
      <dgm:prSet presAssocID="{D88CB548-E4A7-994C-9FEC-59213FCCF2AF}" presName="spaceBetweenRectangles" presStyleCnt="0"/>
      <dgm:spPr/>
    </dgm:pt>
    <dgm:pt modelId="{0ED332CE-B03D-7846-B26B-C04767FFD347}" type="pres">
      <dgm:prSet presAssocID="{62E9199D-CEB2-874C-A8DB-22F218ECCCE6}" presName="parentLin" presStyleCnt="0"/>
      <dgm:spPr/>
    </dgm:pt>
    <dgm:pt modelId="{783E843D-0C50-AF48-B93A-1D452DD740B1}" type="pres">
      <dgm:prSet presAssocID="{62E9199D-CEB2-874C-A8DB-22F218ECCCE6}" presName="parentLeftMargin" presStyleLbl="node1" presStyleIdx="0" presStyleCnt="2"/>
      <dgm:spPr/>
    </dgm:pt>
    <dgm:pt modelId="{601A81B1-C57A-7B42-A1C9-A5F5A3F5B5E7}" type="pres">
      <dgm:prSet presAssocID="{62E9199D-CEB2-874C-A8DB-22F218ECCC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BEFD91-52AC-5541-8FF7-EEFE950C6650}" type="pres">
      <dgm:prSet presAssocID="{62E9199D-CEB2-874C-A8DB-22F218ECCCE6}" presName="negativeSpace" presStyleCnt="0"/>
      <dgm:spPr/>
    </dgm:pt>
    <dgm:pt modelId="{81FF2A49-18E1-7145-85B1-E83F68A6156D}" type="pres">
      <dgm:prSet presAssocID="{62E9199D-CEB2-874C-A8DB-22F218ECCC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D6CC14-2045-A64A-9FDF-0DCD082D48C4}" type="presOf" srcId="{1386DF9E-C906-3E4E-A153-8BC5E27ADB9E}" destId="{C3F8A915-6A77-5441-85DD-D7D4929F4BC5}" srcOrd="0" destOrd="0" presId="urn:microsoft.com/office/officeart/2005/8/layout/list1"/>
    <dgm:cxn modelId="{FD837017-7942-AA4D-A82F-4CA8A293FFD7}" type="presOf" srcId="{8B14E7E8-6B62-1D4B-9703-31B379226AEA}" destId="{7C92D50F-1252-4541-B000-530A9620CDC4}" srcOrd="0" destOrd="0" presId="urn:microsoft.com/office/officeart/2005/8/layout/list1"/>
    <dgm:cxn modelId="{D1F2075A-A2C2-B84D-95BD-E2CC07C35C35}" type="presOf" srcId="{62E9199D-CEB2-874C-A8DB-22F218ECCCE6}" destId="{601A81B1-C57A-7B42-A1C9-A5F5A3F5B5E7}" srcOrd="1" destOrd="0" presId="urn:microsoft.com/office/officeart/2005/8/layout/list1"/>
    <dgm:cxn modelId="{4135077D-13A8-B94A-982A-D500E8350581}" srcId="{8B14E7E8-6B62-1D4B-9703-31B379226AEA}" destId="{62E9199D-CEB2-874C-A8DB-22F218ECCCE6}" srcOrd="1" destOrd="0" parTransId="{4183179C-36BA-FB4F-AAD8-3B514B1937B3}" sibTransId="{B2E9956A-4290-B04E-B854-0CB9BEEF4740}"/>
    <dgm:cxn modelId="{87D19AAF-58FB-7744-862C-B66336004E65}" srcId="{8B14E7E8-6B62-1D4B-9703-31B379226AEA}" destId="{1386DF9E-C906-3E4E-A153-8BC5E27ADB9E}" srcOrd="0" destOrd="0" parTransId="{564BD0E5-AC09-8346-A138-77C56DA2F01E}" sibTransId="{D88CB548-E4A7-994C-9FEC-59213FCCF2AF}"/>
    <dgm:cxn modelId="{54E73AB6-6AF7-BD4E-AA78-6F2041D1C6C3}" type="presOf" srcId="{62E9199D-CEB2-874C-A8DB-22F218ECCCE6}" destId="{783E843D-0C50-AF48-B93A-1D452DD740B1}" srcOrd="0" destOrd="0" presId="urn:microsoft.com/office/officeart/2005/8/layout/list1"/>
    <dgm:cxn modelId="{44D1B6E3-C941-9947-9D39-113EAA055EFE}" type="presOf" srcId="{1386DF9E-C906-3E4E-A153-8BC5E27ADB9E}" destId="{5A883DF3-7403-FF44-8494-587796D4107D}" srcOrd="1" destOrd="0" presId="urn:microsoft.com/office/officeart/2005/8/layout/list1"/>
    <dgm:cxn modelId="{EB7658CA-53CC-E040-B1F3-AEC27FF8763A}" type="presParOf" srcId="{7C92D50F-1252-4541-B000-530A9620CDC4}" destId="{45C27F16-4559-304F-A1E6-4D5AF0652AFA}" srcOrd="0" destOrd="0" presId="urn:microsoft.com/office/officeart/2005/8/layout/list1"/>
    <dgm:cxn modelId="{7C08CB56-3975-D040-9A82-24A29A6DA1A2}" type="presParOf" srcId="{45C27F16-4559-304F-A1E6-4D5AF0652AFA}" destId="{C3F8A915-6A77-5441-85DD-D7D4929F4BC5}" srcOrd="0" destOrd="0" presId="urn:microsoft.com/office/officeart/2005/8/layout/list1"/>
    <dgm:cxn modelId="{FE216C08-ADB2-B946-A0F4-CF1102E7C708}" type="presParOf" srcId="{45C27F16-4559-304F-A1E6-4D5AF0652AFA}" destId="{5A883DF3-7403-FF44-8494-587796D4107D}" srcOrd="1" destOrd="0" presId="urn:microsoft.com/office/officeart/2005/8/layout/list1"/>
    <dgm:cxn modelId="{209EFF39-7DDB-D44C-9ECE-A17AA26BE371}" type="presParOf" srcId="{7C92D50F-1252-4541-B000-530A9620CDC4}" destId="{469A20E2-9D88-394F-96C5-A71BDDE5F225}" srcOrd="1" destOrd="0" presId="urn:microsoft.com/office/officeart/2005/8/layout/list1"/>
    <dgm:cxn modelId="{960940B7-6370-0040-8CFC-736D0AE20C1E}" type="presParOf" srcId="{7C92D50F-1252-4541-B000-530A9620CDC4}" destId="{998F81C7-1BE5-7541-979C-532A0F30B4E9}" srcOrd="2" destOrd="0" presId="urn:microsoft.com/office/officeart/2005/8/layout/list1"/>
    <dgm:cxn modelId="{61B82357-53F9-0B4A-AB74-B5660375B5FD}" type="presParOf" srcId="{7C92D50F-1252-4541-B000-530A9620CDC4}" destId="{06FB7166-2F19-FD4F-9573-61293BD2B5AB}" srcOrd="3" destOrd="0" presId="urn:microsoft.com/office/officeart/2005/8/layout/list1"/>
    <dgm:cxn modelId="{4C4EAC26-B594-434A-B7C0-1153E3FDDD53}" type="presParOf" srcId="{7C92D50F-1252-4541-B000-530A9620CDC4}" destId="{0ED332CE-B03D-7846-B26B-C04767FFD347}" srcOrd="4" destOrd="0" presId="urn:microsoft.com/office/officeart/2005/8/layout/list1"/>
    <dgm:cxn modelId="{5B308D68-3582-4442-A919-2A9BE3F80B63}" type="presParOf" srcId="{0ED332CE-B03D-7846-B26B-C04767FFD347}" destId="{783E843D-0C50-AF48-B93A-1D452DD740B1}" srcOrd="0" destOrd="0" presId="urn:microsoft.com/office/officeart/2005/8/layout/list1"/>
    <dgm:cxn modelId="{493C77BE-8C91-A848-87D8-FE21AF79A884}" type="presParOf" srcId="{0ED332CE-B03D-7846-B26B-C04767FFD347}" destId="{601A81B1-C57A-7B42-A1C9-A5F5A3F5B5E7}" srcOrd="1" destOrd="0" presId="urn:microsoft.com/office/officeart/2005/8/layout/list1"/>
    <dgm:cxn modelId="{29601671-0D64-F948-884E-AB65CF44AACA}" type="presParOf" srcId="{7C92D50F-1252-4541-B000-530A9620CDC4}" destId="{D2BEFD91-52AC-5541-8FF7-EEFE950C6650}" srcOrd="5" destOrd="0" presId="urn:microsoft.com/office/officeart/2005/8/layout/list1"/>
    <dgm:cxn modelId="{B00210AB-D5C3-F84A-827D-46A72588C67E}" type="presParOf" srcId="{7C92D50F-1252-4541-B000-530A9620CDC4}" destId="{81FF2A49-18E1-7145-85B1-E83F68A615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DF83EA-50CC-564E-B3C0-380DC221A85A}" type="doc">
      <dgm:prSet loTypeId="urn:microsoft.com/office/officeart/2005/8/layout/vList2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5061F5C6-3B5A-7C41-A8BB-BBB9DDFEF3D6}">
      <dgm:prSet phldrT="[Texte]"/>
      <dgm:spPr/>
      <dgm:t>
        <a:bodyPr/>
        <a:lstStyle/>
        <a:p>
          <a:r>
            <a:rPr lang="fr-FR" b="0" i="0" dirty="0"/>
            <a:t>-Le </a:t>
          </a:r>
          <a:r>
            <a:rPr lang="fr-FR" b="0" i="0" dirty="0" err="1"/>
            <a:t>word</a:t>
          </a:r>
          <a:r>
            <a:rPr lang="fr-FR" b="0" i="0" dirty="0"/>
            <a:t> </a:t>
          </a:r>
          <a:r>
            <a:rPr lang="fr-FR" b="1" i="0" dirty="0" err="1"/>
            <a:t>embedding</a:t>
          </a:r>
          <a:r>
            <a:rPr lang="fr-FR" b="0" i="0" dirty="0"/>
            <a:t> désigne un ensemble de méthode d'apprentissage visant à représenter les mots d'un texte par des vecteurs de nombres réels.</a:t>
          </a:r>
        </a:p>
        <a:p>
          <a:r>
            <a:rPr lang="fr-FR" dirty="0"/>
            <a:t>-Le travail de préparation est donc déjà réalisé.</a:t>
          </a:r>
        </a:p>
      </dgm:t>
    </dgm:pt>
    <dgm:pt modelId="{329F20A5-B930-7749-854F-5D447CC4D56E}" type="parTrans" cxnId="{4095A357-B787-224A-975B-DFD36F93CE83}">
      <dgm:prSet/>
      <dgm:spPr/>
      <dgm:t>
        <a:bodyPr/>
        <a:lstStyle/>
        <a:p>
          <a:endParaRPr lang="fr-FR"/>
        </a:p>
      </dgm:t>
    </dgm:pt>
    <dgm:pt modelId="{4BF780E5-8756-6C48-A799-AB07DD97C1D6}" type="sibTrans" cxnId="{4095A357-B787-224A-975B-DFD36F93CE83}">
      <dgm:prSet/>
      <dgm:spPr/>
      <dgm:t>
        <a:bodyPr/>
        <a:lstStyle/>
        <a:p>
          <a:endParaRPr lang="fr-FR"/>
        </a:p>
      </dgm:t>
    </dgm:pt>
    <dgm:pt modelId="{A208E066-2AEC-C04D-9889-22F8A09289DA}" type="pres">
      <dgm:prSet presAssocID="{C3DF83EA-50CC-564E-B3C0-380DC221A85A}" presName="linear" presStyleCnt="0">
        <dgm:presLayoutVars>
          <dgm:animLvl val="lvl"/>
          <dgm:resizeHandles val="exact"/>
        </dgm:presLayoutVars>
      </dgm:prSet>
      <dgm:spPr/>
    </dgm:pt>
    <dgm:pt modelId="{041ECFC7-BA85-CF43-A0D9-6FF785715DA4}" type="pres">
      <dgm:prSet presAssocID="{5061F5C6-3B5A-7C41-A8BB-BBB9DDFEF3D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F9D4309-F817-8442-B6C8-98268AC691BE}" type="presOf" srcId="{C3DF83EA-50CC-564E-B3C0-380DC221A85A}" destId="{A208E066-2AEC-C04D-9889-22F8A09289DA}" srcOrd="0" destOrd="0" presId="urn:microsoft.com/office/officeart/2005/8/layout/vList2"/>
    <dgm:cxn modelId="{4095A357-B787-224A-975B-DFD36F93CE83}" srcId="{C3DF83EA-50CC-564E-B3C0-380DC221A85A}" destId="{5061F5C6-3B5A-7C41-A8BB-BBB9DDFEF3D6}" srcOrd="0" destOrd="0" parTransId="{329F20A5-B930-7749-854F-5D447CC4D56E}" sibTransId="{4BF780E5-8756-6C48-A799-AB07DD97C1D6}"/>
    <dgm:cxn modelId="{321047B4-61BE-3344-B8D7-A807CC1D628F}" type="presOf" srcId="{5061F5C6-3B5A-7C41-A8BB-BBB9DDFEF3D6}" destId="{041ECFC7-BA85-CF43-A0D9-6FF785715DA4}" srcOrd="0" destOrd="0" presId="urn:microsoft.com/office/officeart/2005/8/layout/vList2"/>
    <dgm:cxn modelId="{262708AC-86DB-914A-8EC0-DE47C833AC41}" type="presParOf" srcId="{A208E066-2AEC-C04D-9889-22F8A09289DA}" destId="{041ECFC7-BA85-CF43-A0D9-6FF785715D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43D476-21A3-724C-A05F-E47F37E3942A}" type="doc">
      <dgm:prSet loTypeId="urn:microsoft.com/office/officeart/2005/8/layout/chevron2" loCatId="relationship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61D86E9E-8E67-3940-AEF7-3F787854D2BF}">
      <dgm:prSet phldrT="[Texte]"/>
      <dgm:spPr/>
      <dgm:t>
        <a:bodyPr/>
        <a:lstStyle/>
        <a:p>
          <a:r>
            <a:rPr lang="fr-FR" dirty="0"/>
            <a:t>364 M0</a:t>
          </a:r>
        </a:p>
      </dgm:t>
    </dgm:pt>
    <dgm:pt modelId="{5B97F703-0289-E845-B50D-01DA867E1F57}" type="parTrans" cxnId="{41062A47-C478-0648-B698-25028C97478F}">
      <dgm:prSet/>
      <dgm:spPr/>
      <dgm:t>
        <a:bodyPr/>
        <a:lstStyle/>
        <a:p>
          <a:endParaRPr lang="fr-FR"/>
        </a:p>
      </dgm:t>
    </dgm:pt>
    <dgm:pt modelId="{53783136-60C5-D345-8BE7-749AAA27876B}" type="sibTrans" cxnId="{41062A47-C478-0648-B698-25028C97478F}">
      <dgm:prSet/>
      <dgm:spPr/>
      <dgm:t>
        <a:bodyPr/>
        <a:lstStyle/>
        <a:p>
          <a:endParaRPr lang="fr-FR"/>
        </a:p>
      </dgm:t>
    </dgm:pt>
    <dgm:pt modelId="{06842758-9BAE-F14A-8153-90E656249C0B}">
      <dgm:prSet phldrT="[Texte]"/>
      <dgm:spPr/>
      <dgm:t>
        <a:bodyPr/>
        <a:lstStyle/>
        <a:p>
          <a:r>
            <a:rPr lang="fr-FR" dirty="0"/>
            <a:t>Taille du fichier  avec ses 250 composantes pour chacun des 364 047 articles</a:t>
          </a:r>
        </a:p>
      </dgm:t>
    </dgm:pt>
    <dgm:pt modelId="{B0EDB31C-FE4F-C348-8079-DEE1CDA4AFD6}" type="parTrans" cxnId="{D0E5707E-1513-0348-ACD0-0C955084C298}">
      <dgm:prSet/>
      <dgm:spPr/>
      <dgm:t>
        <a:bodyPr/>
        <a:lstStyle/>
        <a:p>
          <a:endParaRPr lang="fr-FR"/>
        </a:p>
      </dgm:t>
    </dgm:pt>
    <dgm:pt modelId="{4FD36A09-7AFA-844C-A5E8-64D2B7F0ACDC}" type="sibTrans" cxnId="{D0E5707E-1513-0348-ACD0-0C955084C298}">
      <dgm:prSet/>
      <dgm:spPr/>
      <dgm:t>
        <a:bodyPr/>
        <a:lstStyle/>
        <a:p>
          <a:endParaRPr lang="fr-FR"/>
        </a:p>
      </dgm:t>
    </dgm:pt>
    <dgm:pt modelId="{344C3CD3-C4BE-E746-B300-0E6700307C92}">
      <dgm:prSet phldrT="[Texte]"/>
      <dgm:spPr/>
      <dgm:t>
        <a:bodyPr/>
        <a:lstStyle/>
        <a:p>
          <a:r>
            <a:rPr lang="fr-FR" dirty="0"/>
            <a:t>0,95</a:t>
          </a:r>
        </a:p>
      </dgm:t>
    </dgm:pt>
    <dgm:pt modelId="{50CEB754-4908-AE44-B334-EED571A6B1C8}" type="parTrans" cxnId="{5C2891B7-34FE-D04A-8038-4BCF0D886C4B}">
      <dgm:prSet/>
      <dgm:spPr/>
      <dgm:t>
        <a:bodyPr/>
        <a:lstStyle/>
        <a:p>
          <a:endParaRPr lang="fr-FR"/>
        </a:p>
      </dgm:t>
    </dgm:pt>
    <dgm:pt modelId="{0108EB8F-FCF4-9349-B34D-708A11E91C84}" type="sibTrans" cxnId="{5C2891B7-34FE-D04A-8038-4BCF0D886C4B}">
      <dgm:prSet/>
      <dgm:spPr/>
      <dgm:t>
        <a:bodyPr/>
        <a:lstStyle/>
        <a:p>
          <a:endParaRPr lang="fr-FR"/>
        </a:p>
      </dgm:t>
    </dgm:pt>
    <dgm:pt modelId="{FA22507E-3C96-6444-81A3-85ADD9179F28}">
      <dgm:prSet phldrT="[Texte]"/>
      <dgm:spPr/>
      <dgm:t>
        <a:bodyPr/>
        <a:lstStyle/>
        <a:p>
          <a:r>
            <a:rPr lang="fr-FR" dirty="0"/>
            <a:t>Conservation de la variance à 95% pour réduire la taille du fichier</a:t>
          </a:r>
        </a:p>
      </dgm:t>
    </dgm:pt>
    <dgm:pt modelId="{C69DB8AF-9ED4-C14F-8F59-150B537AA25D}" type="parTrans" cxnId="{42D3761E-A57E-4144-8B41-8912B3CDE81D}">
      <dgm:prSet/>
      <dgm:spPr/>
      <dgm:t>
        <a:bodyPr/>
        <a:lstStyle/>
        <a:p>
          <a:endParaRPr lang="fr-FR"/>
        </a:p>
      </dgm:t>
    </dgm:pt>
    <dgm:pt modelId="{FFFE6687-AA75-A94C-8547-DD6DC9F846E8}" type="sibTrans" cxnId="{42D3761E-A57E-4144-8B41-8912B3CDE81D}">
      <dgm:prSet/>
      <dgm:spPr/>
      <dgm:t>
        <a:bodyPr/>
        <a:lstStyle/>
        <a:p>
          <a:endParaRPr lang="fr-FR"/>
        </a:p>
      </dgm:t>
    </dgm:pt>
    <dgm:pt modelId="{27667364-7B69-A044-9E0A-A1FC3AA3C202}">
      <dgm:prSet phldrT="[Texte]"/>
      <dgm:spPr/>
      <dgm:t>
        <a:bodyPr/>
        <a:lstStyle/>
        <a:p>
          <a:r>
            <a:rPr lang="fr-FR" dirty="0"/>
            <a:t>75 MO</a:t>
          </a:r>
        </a:p>
      </dgm:t>
    </dgm:pt>
    <dgm:pt modelId="{7A3DA90D-024F-FD42-AB57-A1DA435D1ADC}" type="parTrans" cxnId="{BCB15801-0BA7-A44B-B989-D80215ACA2DD}">
      <dgm:prSet/>
      <dgm:spPr/>
      <dgm:t>
        <a:bodyPr/>
        <a:lstStyle/>
        <a:p>
          <a:endParaRPr lang="fr-FR"/>
        </a:p>
      </dgm:t>
    </dgm:pt>
    <dgm:pt modelId="{3DCAE0AE-128C-2645-BEE7-CBD42C9AB3F8}" type="sibTrans" cxnId="{BCB15801-0BA7-A44B-B989-D80215ACA2DD}">
      <dgm:prSet/>
      <dgm:spPr/>
      <dgm:t>
        <a:bodyPr/>
        <a:lstStyle/>
        <a:p>
          <a:endParaRPr lang="fr-FR"/>
        </a:p>
      </dgm:t>
    </dgm:pt>
    <dgm:pt modelId="{969E4B71-BEB0-234E-B523-A2DE52D183F6}">
      <dgm:prSet phldrT="[Texte]"/>
      <dgm:spPr/>
      <dgm:t>
        <a:bodyPr/>
        <a:lstStyle/>
        <a:p>
          <a:r>
            <a:rPr lang="fr-FR" dirty="0"/>
            <a:t>Nouvelle taille du fichier avec 53 composantes pour chaque article</a:t>
          </a:r>
        </a:p>
      </dgm:t>
    </dgm:pt>
    <dgm:pt modelId="{58C19379-AA6F-0E40-85ED-A71300BD768F}" type="parTrans" cxnId="{93473ED6-8136-9840-917D-88E76386C297}">
      <dgm:prSet/>
      <dgm:spPr/>
      <dgm:t>
        <a:bodyPr/>
        <a:lstStyle/>
        <a:p>
          <a:endParaRPr lang="fr-FR"/>
        </a:p>
      </dgm:t>
    </dgm:pt>
    <dgm:pt modelId="{C6EF5DC3-03DF-0C43-965F-F99C33B173A2}" type="sibTrans" cxnId="{93473ED6-8136-9840-917D-88E76386C297}">
      <dgm:prSet/>
      <dgm:spPr/>
      <dgm:t>
        <a:bodyPr/>
        <a:lstStyle/>
        <a:p>
          <a:endParaRPr lang="fr-FR"/>
        </a:p>
      </dgm:t>
    </dgm:pt>
    <dgm:pt modelId="{E6098BE3-5DC3-4647-B0B2-E3B2253C4D4B}" type="pres">
      <dgm:prSet presAssocID="{D443D476-21A3-724C-A05F-E47F37E3942A}" presName="linearFlow" presStyleCnt="0">
        <dgm:presLayoutVars>
          <dgm:dir/>
          <dgm:animLvl val="lvl"/>
          <dgm:resizeHandles val="exact"/>
        </dgm:presLayoutVars>
      </dgm:prSet>
      <dgm:spPr/>
    </dgm:pt>
    <dgm:pt modelId="{365C1757-9229-874B-9F30-405E0D942DF0}" type="pres">
      <dgm:prSet presAssocID="{61D86E9E-8E67-3940-AEF7-3F787854D2BF}" presName="composite" presStyleCnt="0"/>
      <dgm:spPr/>
    </dgm:pt>
    <dgm:pt modelId="{B4F08252-BDDE-0242-ACBE-494E44499332}" type="pres">
      <dgm:prSet presAssocID="{61D86E9E-8E67-3940-AEF7-3F787854D2B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7A3711-5D3F-C442-8C98-703450BAAEB4}" type="pres">
      <dgm:prSet presAssocID="{61D86E9E-8E67-3940-AEF7-3F787854D2BF}" presName="descendantText" presStyleLbl="alignAcc1" presStyleIdx="0" presStyleCnt="3">
        <dgm:presLayoutVars>
          <dgm:bulletEnabled val="1"/>
        </dgm:presLayoutVars>
      </dgm:prSet>
      <dgm:spPr/>
    </dgm:pt>
    <dgm:pt modelId="{B3750B4B-E549-B04B-9EC3-4BEDA631300A}" type="pres">
      <dgm:prSet presAssocID="{53783136-60C5-D345-8BE7-749AAA27876B}" presName="sp" presStyleCnt="0"/>
      <dgm:spPr/>
    </dgm:pt>
    <dgm:pt modelId="{36B20950-066A-7E47-81EA-1575646E1B51}" type="pres">
      <dgm:prSet presAssocID="{344C3CD3-C4BE-E746-B300-0E6700307C92}" presName="composite" presStyleCnt="0"/>
      <dgm:spPr/>
    </dgm:pt>
    <dgm:pt modelId="{0ADA7771-1930-7644-972B-05EC26C68670}" type="pres">
      <dgm:prSet presAssocID="{344C3CD3-C4BE-E746-B300-0E6700307C9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420E7F3-2660-CC42-AEEF-5B9D34A4635C}" type="pres">
      <dgm:prSet presAssocID="{344C3CD3-C4BE-E746-B300-0E6700307C92}" presName="descendantText" presStyleLbl="alignAcc1" presStyleIdx="1" presStyleCnt="3">
        <dgm:presLayoutVars>
          <dgm:bulletEnabled val="1"/>
        </dgm:presLayoutVars>
      </dgm:prSet>
      <dgm:spPr/>
    </dgm:pt>
    <dgm:pt modelId="{13969F1F-BFDC-E24E-8384-BE14D466FB16}" type="pres">
      <dgm:prSet presAssocID="{0108EB8F-FCF4-9349-B34D-708A11E91C84}" presName="sp" presStyleCnt="0"/>
      <dgm:spPr/>
    </dgm:pt>
    <dgm:pt modelId="{9098E9BE-D93F-0748-91D5-2C9A8202ABB5}" type="pres">
      <dgm:prSet presAssocID="{27667364-7B69-A044-9E0A-A1FC3AA3C202}" presName="composite" presStyleCnt="0"/>
      <dgm:spPr/>
    </dgm:pt>
    <dgm:pt modelId="{4512D369-26AA-B748-AF6F-FAFE6F3D653A}" type="pres">
      <dgm:prSet presAssocID="{27667364-7B69-A044-9E0A-A1FC3AA3C20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8F6A377-918F-2B47-A63A-698B174E025B}" type="pres">
      <dgm:prSet presAssocID="{27667364-7B69-A044-9E0A-A1FC3AA3C20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B15801-0BA7-A44B-B989-D80215ACA2DD}" srcId="{D443D476-21A3-724C-A05F-E47F37E3942A}" destId="{27667364-7B69-A044-9E0A-A1FC3AA3C202}" srcOrd="2" destOrd="0" parTransId="{7A3DA90D-024F-FD42-AB57-A1DA435D1ADC}" sibTransId="{3DCAE0AE-128C-2645-BEE7-CBD42C9AB3F8}"/>
    <dgm:cxn modelId="{42D3761E-A57E-4144-8B41-8912B3CDE81D}" srcId="{344C3CD3-C4BE-E746-B300-0E6700307C92}" destId="{FA22507E-3C96-6444-81A3-85ADD9179F28}" srcOrd="0" destOrd="0" parTransId="{C69DB8AF-9ED4-C14F-8F59-150B537AA25D}" sibTransId="{FFFE6687-AA75-A94C-8547-DD6DC9F846E8}"/>
    <dgm:cxn modelId="{91EC9432-C543-3646-8843-806639FBB691}" type="presOf" srcId="{06842758-9BAE-F14A-8153-90E656249C0B}" destId="{4F7A3711-5D3F-C442-8C98-703450BAAEB4}" srcOrd="0" destOrd="0" presId="urn:microsoft.com/office/officeart/2005/8/layout/chevron2"/>
    <dgm:cxn modelId="{41062A47-C478-0648-B698-25028C97478F}" srcId="{D443D476-21A3-724C-A05F-E47F37E3942A}" destId="{61D86E9E-8E67-3940-AEF7-3F787854D2BF}" srcOrd="0" destOrd="0" parTransId="{5B97F703-0289-E845-B50D-01DA867E1F57}" sibTransId="{53783136-60C5-D345-8BE7-749AAA27876B}"/>
    <dgm:cxn modelId="{4C2CFB62-AFE5-E042-BB81-B9AF32986F3D}" type="presOf" srcId="{FA22507E-3C96-6444-81A3-85ADD9179F28}" destId="{9420E7F3-2660-CC42-AEEF-5B9D34A4635C}" srcOrd="0" destOrd="0" presId="urn:microsoft.com/office/officeart/2005/8/layout/chevron2"/>
    <dgm:cxn modelId="{AF631E72-06F2-2447-91E6-8F81C05FE751}" type="presOf" srcId="{344C3CD3-C4BE-E746-B300-0E6700307C92}" destId="{0ADA7771-1930-7644-972B-05EC26C68670}" srcOrd="0" destOrd="0" presId="urn:microsoft.com/office/officeart/2005/8/layout/chevron2"/>
    <dgm:cxn modelId="{D0E5707E-1513-0348-ACD0-0C955084C298}" srcId="{61D86E9E-8E67-3940-AEF7-3F787854D2BF}" destId="{06842758-9BAE-F14A-8153-90E656249C0B}" srcOrd="0" destOrd="0" parTransId="{B0EDB31C-FE4F-C348-8079-DEE1CDA4AFD6}" sibTransId="{4FD36A09-7AFA-844C-A5E8-64D2B7F0ACDC}"/>
    <dgm:cxn modelId="{71CDEB8F-6734-C14B-9BEB-4DA2BC353BAB}" type="presOf" srcId="{61D86E9E-8E67-3940-AEF7-3F787854D2BF}" destId="{B4F08252-BDDE-0242-ACBE-494E44499332}" srcOrd="0" destOrd="0" presId="urn:microsoft.com/office/officeart/2005/8/layout/chevron2"/>
    <dgm:cxn modelId="{2913CAB2-6A18-4D4B-BAD8-DC83ED487A90}" type="presOf" srcId="{27667364-7B69-A044-9E0A-A1FC3AA3C202}" destId="{4512D369-26AA-B748-AF6F-FAFE6F3D653A}" srcOrd="0" destOrd="0" presId="urn:microsoft.com/office/officeart/2005/8/layout/chevron2"/>
    <dgm:cxn modelId="{5C2891B7-34FE-D04A-8038-4BCF0D886C4B}" srcId="{D443D476-21A3-724C-A05F-E47F37E3942A}" destId="{344C3CD3-C4BE-E746-B300-0E6700307C92}" srcOrd="1" destOrd="0" parTransId="{50CEB754-4908-AE44-B334-EED571A6B1C8}" sibTransId="{0108EB8F-FCF4-9349-B34D-708A11E91C84}"/>
    <dgm:cxn modelId="{B407EAC0-0F8F-D443-BF09-A10A60C92904}" type="presOf" srcId="{D443D476-21A3-724C-A05F-E47F37E3942A}" destId="{E6098BE3-5DC3-4647-B0B2-E3B2253C4D4B}" srcOrd="0" destOrd="0" presId="urn:microsoft.com/office/officeart/2005/8/layout/chevron2"/>
    <dgm:cxn modelId="{93473ED6-8136-9840-917D-88E76386C297}" srcId="{27667364-7B69-A044-9E0A-A1FC3AA3C202}" destId="{969E4B71-BEB0-234E-B523-A2DE52D183F6}" srcOrd="0" destOrd="0" parTransId="{58C19379-AA6F-0E40-85ED-A71300BD768F}" sibTransId="{C6EF5DC3-03DF-0C43-965F-F99C33B173A2}"/>
    <dgm:cxn modelId="{C0E73BF5-0875-8445-9779-E3D3E17D543C}" type="presOf" srcId="{969E4B71-BEB0-234E-B523-A2DE52D183F6}" destId="{58F6A377-918F-2B47-A63A-698B174E025B}" srcOrd="0" destOrd="0" presId="urn:microsoft.com/office/officeart/2005/8/layout/chevron2"/>
    <dgm:cxn modelId="{53A66DF4-D86D-034F-8A90-CB732939BAF9}" type="presParOf" srcId="{E6098BE3-5DC3-4647-B0B2-E3B2253C4D4B}" destId="{365C1757-9229-874B-9F30-405E0D942DF0}" srcOrd="0" destOrd="0" presId="urn:microsoft.com/office/officeart/2005/8/layout/chevron2"/>
    <dgm:cxn modelId="{EC00CED9-E22D-904D-AB44-4576900039B0}" type="presParOf" srcId="{365C1757-9229-874B-9F30-405E0D942DF0}" destId="{B4F08252-BDDE-0242-ACBE-494E44499332}" srcOrd="0" destOrd="0" presId="urn:microsoft.com/office/officeart/2005/8/layout/chevron2"/>
    <dgm:cxn modelId="{D6A51FF9-E1F2-2449-8A64-6DC895ED4843}" type="presParOf" srcId="{365C1757-9229-874B-9F30-405E0D942DF0}" destId="{4F7A3711-5D3F-C442-8C98-703450BAAEB4}" srcOrd="1" destOrd="0" presId="urn:microsoft.com/office/officeart/2005/8/layout/chevron2"/>
    <dgm:cxn modelId="{1FEE56D1-FAF3-C64C-9711-B491979C5DB6}" type="presParOf" srcId="{E6098BE3-5DC3-4647-B0B2-E3B2253C4D4B}" destId="{B3750B4B-E549-B04B-9EC3-4BEDA631300A}" srcOrd="1" destOrd="0" presId="urn:microsoft.com/office/officeart/2005/8/layout/chevron2"/>
    <dgm:cxn modelId="{2F7CB411-F3BC-2749-955C-D3452E12BF2E}" type="presParOf" srcId="{E6098BE3-5DC3-4647-B0B2-E3B2253C4D4B}" destId="{36B20950-066A-7E47-81EA-1575646E1B51}" srcOrd="2" destOrd="0" presId="urn:microsoft.com/office/officeart/2005/8/layout/chevron2"/>
    <dgm:cxn modelId="{921D83FF-3E7F-8847-BA62-A7824BC62A11}" type="presParOf" srcId="{36B20950-066A-7E47-81EA-1575646E1B51}" destId="{0ADA7771-1930-7644-972B-05EC26C68670}" srcOrd="0" destOrd="0" presId="urn:microsoft.com/office/officeart/2005/8/layout/chevron2"/>
    <dgm:cxn modelId="{AB449C55-7CD7-584A-8685-1B533BAAB255}" type="presParOf" srcId="{36B20950-066A-7E47-81EA-1575646E1B51}" destId="{9420E7F3-2660-CC42-AEEF-5B9D34A4635C}" srcOrd="1" destOrd="0" presId="urn:microsoft.com/office/officeart/2005/8/layout/chevron2"/>
    <dgm:cxn modelId="{58F7D094-64AC-AE4F-98A0-9ECCB2E2984D}" type="presParOf" srcId="{E6098BE3-5DC3-4647-B0B2-E3B2253C4D4B}" destId="{13969F1F-BFDC-E24E-8384-BE14D466FB16}" srcOrd="3" destOrd="0" presId="urn:microsoft.com/office/officeart/2005/8/layout/chevron2"/>
    <dgm:cxn modelId="{9BB02C09-3892-D546-A403-8C350A2CD9A0}" type="presParOf" srcId="{E6098BE3-5DC3-4647-B0B2-E3B2253C4D4B}" destId="{9098E9BE-D93F-0748-91D5-2C9A8202ABB5}" srcOrd="4" destOrd="0" presId="urn:microsoft.com/office/officeart/2005/8/layout/chevron2"/>
    <dgm:cxn modelId="{3DF3BE2F-8D56-4E40-9664-2F7FC444285D}" type="presParOf" srcId="{9098E9BE-D93F-0748-91D5-2C9A8202ABB5}" destId="{4512D369-26AA-B748-AF6F-FAFE6F3D653A}" srcOrd="0" destOrd="0" presId="urn:microsoft.com/office/officeart/2005/8/layout/chevron2"/>
    <dgm:cxn modelId="{5BC87C90-293B-E849-A163-CACABB38F5F7}" type="presParOf" srcId="{9098E9BE-D93F-0748-91D5-2C9A8202ABB5}" destId="{58F6A377-918F-2B47-A63A-698B174E02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14E7E8-6B62-1D4B-9703-31B379226AEA}" type="doc">
      <dgm:prSet loTypeId="urn:microsoft.com/office/officeart/2005/8/layout/list1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1386DF9E-C906-3E4E-A153-8BC5E27ADB9E}">
      <dgm:prSet phldrT="[Texte]" custT="1"/>
      <dgm:spPr/>
      <dgm:t>
        <a:bodyPr/>
        <a:lstStyle/>
        <a:p>
          <a:r>
            <a:rPr lang="fr-FR" sz="1400" dirty="0"/>
            <a:t>50 % des utilisateurs click que 4 fois</a:t>
          </a:r>
        </a:p>
      </dgm:t>
    </dgm:pt>
    <dgm:pt modelId="{564BD0E5-AC09-8346-A138-77C56DA2F01E}" type="parTrans" cxnId="{87D19AAF-58FB-7744-862C-B66336004E65}">
      <dgm:prSet/>
      <dgm:spPr/>
      <dgm:t>
        <a:bodyPr/>
        <a:lstStyle/>
        <a:p>
          <a:endParaRPr lang="fr-FR"/>
        </a:p>
      </dgm:t>
    </dgm:pt>
    <dgm:pt modelId="{D88CB548-E4A7-994C-9FEC-59213FCCF2AF}" type="sibTrans" cxnId="{87D19AAF-58FB-7744-862C-B66336004E65}">
      <dgm:prSet/>
      <dgm:spPr/>
      <dgm:t>
        <a:bodyPr/>
        <a:lstStyle/>
        <a:p>
          <a:endParaRPr lang="fr-FR"/>
        </a:p>
      </dgm:t>
    </dgm:pt>
    <dgm:pt modelId="{62E9199D-CEB2-874C-A8DB-22F218ECCCE6}">
      <dgm:prSet phldrT="[Texte]" custT="1"/>
      <dgm:spPr/>
      <dgm:t>
        <a:bodyPr/>
        <a:lstStyle/>
        <a:p>
          <a:r>
            <a:rPr lang="fr-FR" sz="1400" dirty="0"/>
            <a:t>1 utilisateur clicks 1 232 articles</a:t>
          </a:r>
        </a:p>
      </dgm:t>
    </dgm:pt>
    <dgm:pt modelId="{4183179C-36BA-FB4F-AAD8-3B514B1937B3}" type="parTrans" cxnId="{4135077D-13A8-B94A-982A-D500E8350581}">
      <dgm:prSet/>
      <dgm:spPr/>
      <dgm:t>
        <a:bodyPr/>
        <a:lstStyle/>
        <a:p>
          <a:endParaRPr lang="fr-FR"/>
        </a:p>
      </dgm:t>
    </dgm:pt>
    <dgm:pt modelId="{B2E9956A-4290-B04E-B854-0CB9BEEF4740}" type="sibTrans" cxnId="{4135077D-13A8-B94A-982A-D500E8350581}">
      <dgm:prSet/>
      <dgm:spPr/>
      <dgm:t>
        <a:bodyPr/>
        <a:lstStyle/>
        <a:p>
          <a:endParaRPr lang="fr-FR"/>
        </a:p>
      </dgm:t>
    </dgm:pt>
    <dgm:pt modelId="{21E2AA60-0CA3-F54E-9570-B4E340A274C2}">
      <dgm:prSet phldrT="[Texte]" custT="1"/>
      <dgm:spPr/>
      <dgm:t>
        <a:bodyPr/>
        <a:lstStyle/>
        <a:p>
          <a:r>
            <a:rPr lang="fr-FR" sz="1400" dirty="0"/>
            <a:t>Après vérification on constate 100 connexions avec parfois 65 clicks différents</a:t>
          </a:r>
        </a:p>
      </dgm:t>
    </dgm:pt>
    <dgm:pt modelId="{9EA2CDC0-5C2E-8A4A-A753-7D1A7B5812CF}" type="parTrans" cxnId="{E42901BE-8DB8-1746-95C4-31BDC347F0A5}">
      <dgm:prSet/>
      <dgm:spPr/>
      <dgm:t>
        <a:bodyPr/>
        <a:lstStyle/>
        <a:p>
          <a:endParaRPr lang="fr-FR"/>
        </a:p>
      </dgm:t>
    </dgm:pt>
    <dgm:pt modelId="{F6C776A7-A93F-094C-B2BF-1630A0C0FAF2}" type="sibTrans" cxnId="{E42901BE-8DB8-1746-95C4-31BDC347F0A5}">
      <dgm:prSet/>
      <dgm:spPr/>
      <dgm:t>
        <a:bodyPr/>
        <a:lstStyle/>
        <a:p>
          <a:endParaRPr lang="fr-FR"/>
        </a:p>
      </dgm:t>
    </dgm:pt>
    <dgm:pt modelId="{7C92D50F-1252-4541-B000-530A9620CDC4}" type="pres">
      <dgm:prSet presAssocID="{8B14E7E8-6B62-1D4B-9703-31B379226AEA}" presName="linear" presStyleCnt="0">
        <dgm:presLayoutVars>
          <dgm:dir/>
          <dgm:animLvl val="lvl"/>
          <dgm:resizeHandles val="exact"/>
        </dgm:presLayoutVars>
      </dgm:prSet>
      <dgm:spPr/>
    </dgm:pt>
    <dgm:pt modelId="{45C27F16-4559-304F-A1E6-4D5AF0652AFA}" type="pres">
      <dgm:prSet presAssocID="{1386DF9E-C906-3E4E-A153-8BC5E27ADB9E}" presName="parentLin" presStyleCnt="0"/>
      <dgm:spPr/>
    </dgm:pt>
    <dgm:pt modelId="{C3F8A915-6A77-5441-85DD-D7D4929F4BC5}" type="pres">
      <dgm:prSet presAssocID="{1386DF9E-C906-3E4E-A153-8BC5E27ADB9E}" presName="parentLeftMargin" presStyleLbl="node1" presStyleIdx="0" presStyleCnt="3"/>
      <dgm:spPr/>
    </dgm:pt>
    <dgm:pt modelId="{5A883DF3-7403-FF44-8494-587796D4107D}" type="pres">
      <dgm:prSet presAssocID="{1386DF9E-C906-3E4E-A153-8BC5E27ADB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9A20E2-9D88-394F-96C5-A71BDDE5F225}" type="pres">
      <dgm:prSet presAssocID="{1386DF9E-C906-3E4E-A153-8BC5E27ADB9E}" presName="negativeSpace" presStyleCnt="0"/>
      <dgm:spPr/>
    </dgm:pt>
    <dgm:pt modelId="{998F81C7-1BE5-7541-979C-532A0F30B4E9}" type="pres">
      <dgm:prSet presAssocID="{1386DF9E-C906-3E4E-A153-8BC5E27ADB9E}" presName="childText" presStyleLbl="conFgAcc1" presStyleIdx="0" presStyleCnt="3">
        <dgm:presLayoutVars>
          <dgm:bulletEnabled val="1"/>
        </dgm:presLayoutVars>
      </dgm:prSet>
      <dgm:spPr/>
    </dgm:pt>
    <dgm:pt modelId="{06FB7166-2F19-FD4F-9573-61293BD2B5AB}" type="pres">
      <dgm:prSet presAssocID="{D88CB548-E4A7-994C-9FEC-59213FCCF2AF}" presName="spaceBetweenRectangles" presStyleCnt="0"/>
      <dgm:spPr/>
    </dgm:pt>
    <dgm:pt modelId="{0ED332CE-B03D-7846-B26B-C04767FFD347}" type="pres">
      <dgm:prSet presAssocID="{62E9199D-CEB2-874C-A8DB-22F218ECCCE6}" presName="parentLin" presStyleCnt="0"/>
      <dgm:spPr/>
    </dgm:pt>
    <dgm:pt modelId="{783E843D-0C50-AF48-B93A-1D452DD740B1}" type="pres">
      <dgm:prSet presAssocID="{62E9199D-CEB2-874C-A8DB-22F218ECCCE6}" presName="parentLeftMargin" presStyleLbl="node1" presStyleIdx="0" presStyleCnt="3"/>
      <dgm:spPr/>
    </dgm:pt>
    <dgm:pt modelId="{601A81B1-C57A-7B42-A1C9-A5F5A3F5B5E7}" type="pres">
      <dgm:prSet presAssocID="{62E9199D-CEB2-874C-A8DB-22F218ECCC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BEFD91-52AC-5541-8FF7-EEFE950C6650}" type="pres">
      <dgm:prSet presAssocID="{62E9199D-CEB2-874C-A8DB-22F218ECCCE6}" presName="negativeSpace" presStyleCnt="0"/>
      <dgm:spPr/>
    </dgm:pt>
    <dgm:pt modelId="{81FF2A49-18E1-7145-85B1-E83F68A6156D}" type="pres">
      <dgm:prSet presAssocID="{62E9199D-CEB2-874C-A8DB-22F218ECCCE6}" presName="childText" presStyleLbl="conFgAcc1" presStyleIdx="1" presStyleCnt="3">
        <dgm:presLayoutVars>
          <dgm:bulletEnabled val="1"/>
        </dgm:presLayoutVars>
      </dgm:prSet>
      <dgm:spPr/>
    </dgm:pt>
    <dgm:pt modelId="{671D56B0-A9D4-BA44-9E53-A93F4790729F}" type="pres">
      <dgm:prSet presAssocID="{B2E9956A-4290-B04E-B854-0CB9BEEF4740}" presName="spaceBetweenRectangles" presStyleCnt="0"/>
      <dgm:spPr/>
    </dgm:pt>
    <dgm:pt modelId="{78428A3C-F7D4-D74C-8134-6F3D0F6CF6CA}" type="pres">
      <dgm:prSet presAssocID="{21E2AA60-0CA3-F54E-9570-B4E340A274C2}" presName="parentLin" presStyleCnt="0"/>
      <dgm:spPr/>
    </dgm:pt>
    <dgm:pt modelId="{BCCFD8DC-5CF7-574C-A84E-1EE798A38A86}" type="pres">
      <dgm:prSet presAssocID="{21E2AA60-0CA3-F54E-9570-B4E340A274C2}" presName="parentLeftMargin" presStyleLbl="node1" presStyleIdx="1" presStyleCnt="3"/>
      <dgm:spPr/>
    </dgm:pt>
    <dgm:pt modelId="{36D41A5E-CFEA-D749-816D-428D22A230B2}" type="pres">
      <dgm:prSet presAssocID="{21E2AA60-0CA3-F54E-9570-B4E340A274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1A63B5-DE14-0B40-B3E4-8715A028B284}" type="pres">
      <dgm:prSet presAssocID="{21E2AA60-0CA3-F54E-9570-B4E340A274C2}" presName="negativeSpace" presStyleCnt="0"/>
      <dgm:spPr/>
    </dgm:pt>
    <dgm:pt modelId="{C6FEC089-AF99-884E-8106-203758A8AF3B}" type="pres">
      <dgm:prSet presAssocID="{21E2AA60-0CA3-F54E-9570-B4E340A274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D6CC14-2045-A64A-9FDF-0DCD082D48C4}" type="presOf" srcId="{1386DF9E-C906-3E4E-A153-8BC5E27ADB9E}" destId="{C3F8A915-6A77-5441-85DD-D7D4929F4BC5}" srcOrd="0" destOrd="0" presId="urn:microsoft.com/office/officeart/2005/8/layout/list1"/>
    <dgm:cxn modelId="{FD837017-7942-AA4D-A82F-4CA8A293FFD7}" type="presOf" srcId="{8B14E7E8-6B62-1D4B-9703-31B379226AEA}" destId="{7C92D50F-1252-4541-B000-530A9620CDC4}" srcOrd="0" destOrd="0" presId="urn:microsoft.com/office/officeart/2005/8/layout/list1"/>
    <dgm:cxn modelId="{41EBC420-BB70-904D-A75F-F792BED79291}" type="presOf" srcId="{21E2AA60-0CA3-F54E-9570-B4E340A274C2}" destId="{36D41A5E-CFEA-D749-816D-428D22A230B2}" srcOrd="1" destOrd="0" presId="urn:microsoft.com/office/officeart/2005/8/layout/list1"/>
    <dgm:cxn modelId="{D1F2075A-A2C2-B84D-95BD-E2CC07C35C35}" type="presOf" srcId="{62E9199D-CEB2-874C-A8DB-22F218ECCCE6}" destId="{601A81B1-C57A-7B42-A1C9-A5F5A3F5B5E7}" srcOrd="1" destOrd="0" presId="urn:microsoft.com/office/officeart/2005/8/layout/list1"/>
    <dgm:cxn modelId="{CCE3FE5B-3DDA-F045-86DA-7EDAAA8FCC4E}" type="presOf" srcId="{21E2AA60-0CA3-F54E-9570-B4E340A274C2}" destId="{BCCFD8DC-5CF7-574C-A84E-1EE798A38A86}" srcOrd="0" destOrd="0" presId="urn:microsoft.com/office/officeart/2005/8/layout/list1"/>
    <dgm:cxn modelId="{4135077D-13A8-B94A-982A-D500E8350581}" srcId="{8B14E7E8-6B62-1D4B-9703-31B379226AEA}" destId="{62E9199D-CEB2-874C-A8DB-22F218ECCCE6}" srcOrd="1" destOrd="0" parTransId="{4183179C-36BA-FB4F-AAD8-3B514B1937B3}" sibTransId="{B2E9956A-4290-B04E-B854-0CB9BEEF4740}"/>
    <dgm:cxn modelId="{87D19AAF-58FB-7744-862C-B66336004E65}" srcId="{8B14E7E8-6B62-1D4B-9703-31B379226AEA}" destId="{1386DF9E-C906-3E4E-A153-8BC5E27ADB9E}" srcOrd="0" destOrd="0" parTransId="{564BD0E5-AC09-8346-A138-77C56DA2F01E}" sibTransId="{D88CB548-E4A7-994C-9FEC-59213FCCF2AF}"/>
    <dgm:cxn modelId="{54E73AB6-6AF7-BD4E-AA78-6F2041D1C6C3}" type="presOf" srcId="{62E9199D-CEB2-874C-A8DB-22F218ECCCE6}" destId="{783E843D-0C50-AF48-B93A-1D452DD740B1}" srcOrd="0" destOrd="0" presId="urn:microsoft.com/office/officeart/2005/8/layout/list1"/>
    <dgm:cxn modelId="{E42901BE-8DB8-1746-95C4-31BDC347F0A5}" srcId="{8B14E7E8-6B62-1D4B-9703-31B379226AEA}" destId="{21E2AA60-0CA3-F54E-9570-B4E340A274C2}" srcOrd="2" destOrd="0" parTransId="{9EA2CDC0-5C2E-8A4A-A753-7D1A7B5812CF}" sibTransId="{F6C776A7-A93F-094C-B2BF-1630A0C0FAF2}"/>
    <dgm:cxn modelId="{44D1B6E3-C941-9947-9D39-113EAA055EFE}" type="presOf" srcId="{1386DF9E-C906-3E4E-A153-8BC5E27ADB9E}" destId="{5A883DF3-7403-FF44-8494-587796D4107D}" srcOrd="1" destOrd="0" presId="urn:microsoft.com/office/officeart/2005/8/layout/list1"/>
    <dgm:cxn modelId="{EB7658CA-53CC-E040-B1F3-AEC27FF8763A}" type="presParOf" srcId="{7C92D50F-1252-4541-B000-530A9620CDC4}" destId="{45C27F16-4559-304F-A1E6-4D5AF0652AFA}" srcOrd="0" destOrd="0" presId="urn:microsoft.com/office/officeart/2005/8/layout/list1"/>
    <dgm:cxn modelId="{7C08CB56-3975-D040-9A82-24A29A6DA1A2}" type="presParOf" srcId="{45C27F16-4559-304F-A1E6-4D5AF0652AFA}" destId="{C3F8A915-6A77-5441-85DD-D7D4929F4BC5}" srcOrd="0" destOrd="0" presId="urn:microsoft.com/office/officeart/2005/8/layout/list1"/>
    <dgm:cxn modelId="{FE216C08-ADB2-B946-A0F4-CF1102E7C708}" type="presParOf" srcId="{45C27F16-4559-304F-A1E6-4D5AF0652AFA}" destId="{5A883DF3-7403-FF44-8494-587796D4107D}" srcOrd="1" destOrd="0" presId="urn:microsoft.com/office/officeart/2005/8/layout/list1"/>
    <dgm:cxn modelId="{209EFF39-7DDB-D44C-9ECE-A17AA26BE371}" type="presParOf" srcId="{7C92D50F-1252-4541-B000-530A9620CDC4}" destId="{469A20E2-9D88-394F-96C5-A71BDDE5F225}" srcOrd="1" destOrd="0" presId="urn:microsoft.com/office/officeart/2005/8/layout/list1"/>
    <dgm:cxn modelId="{960940B7-6370-0040-8CFC-736D0AE20C1E}" type="presParOf" srcId="{7C92D50F-1252-4541-B000-530A9620CDC4}" destId="{998F81C7-1BE5-7541-979C-532A0F30B4E9}" srcOrd="2" destOrd="0" presId="urn:microsoft.com/office/officeart/2005/8/layout/list1"/>
    <dgm:cxn modelId="{61B82357-53F9-0B4A-AB74-B5660375B5FD}" type="presParOf" srcId="{7C92D50F-1252-4541-B000-530A9620CDC4}" destId="{06FB7166-2F19-FD4F-9573-61293BD2B5AB}" srcOrd="3" destOrd="0" presId="urn:microsoft.com/office/officeart/2005/8/layout/list1"/>
    <dgm:cxn modelId="{4C4EAC26-B594-434A-B7C0-1153E3FDDD53}" type="presParOf" srcId="{7C92D50F-1252-4541-B000-530A9620CDC4}" destId="{0ED332CE-B03D-7846-B26B-C04767FFD347}" srcOrd="4" destOrd="0" presId="urn:microsoft.com/office/officeart/2005/8/layout/list1"/>
    <dgm:cxn modelId="{5B308D68-3582-4442-A919-2A9BE3F80B63}" type="presParOf" srcId="{0ED332CE-B03D-7846-B26B-C04767FFD347}" destId="{783E843D-0C50-AF48-B93A-1D452DD740B1}" srcOrd="0" destOrd="0" presId="urn:microsoft.com/office/officeart/2005/8/layout/list1"/>
    <dgm:cxn modelId="{493C77BE-8C91-A848-87D8-FE21AF79A884}" type="presParOf" srcId="{0ED332CE-B03D-7846-B26B-C04767FFD347}" destId="{601A81B1-C57A-7B42-A1C9-A5F5A3F5B5E7}" srcOrd="1" destOrd="0" presId="urn:microsoft.com/office/officeart/2005/8/layout/list1"/>
    <dgm:cxn modelId="{29601671-0D64-F948-884E-AB65CF44AACA}" type="presParOf" srcId="{7C92D50F-1252-4541-B000-530A9620CDC4}" destId="{D2BEFD91-52AC-5541-8FF7-EEFE950C6650}" srcOrd="5" destOrd="0" presId="urn:microsoft.com/office/officeart/2005/8/layout/list1"/>
    <dgm:cxn modelId="{B00210AB-D5C3-F84A-827D-46A72588C67E}" type="presParOf" srcId="{7C92D50F-1252-4541-B000-530A9620CDC4}" destId="{81FF2A49-18E1-7145-85B1-E83F68A6156D}" srcOrd="6" destOrd="0" presId="urn:microsoft.com/office/officeart/2005/8/layout/list1"/>
    <dgm:cxn modelId="{E357F0D5-7D96-754B-8541-5145645771BB}" type="presParOf" srcId="{7C92D50F-1252-4541-B000-530A9620CDC4}" destId="{671D56B0-A9D4-BA44-9E53-A93F4790729F}" srcOrd="7" destOrd="0" presId="urn:microsoft.com/office/officeart/2005/8/layout/list1"/>
    <dgm:cxn modelId="{6894E1FB-F519-BF47-AB01-4B93D654FC48}" type="presParOf" srcId="{7C92D50F-1252-4541-B000-530A9620CDC4}" destId="{78428A3C-F7D4-D74C-8134-6F3D0F6CF6CA}" srcOrd="8" destOrd="0" presId="urn:microsoft.com/office/officeart/2005/8/layout/list1"/>
    <dgm:cxn modelId="{17ECA27A-EE34-2345-B2FF-04237D20AA9B}" type="presParOf" srcId="{78428A3C-F7D4-D74C-8134-6F3D0F6CF6CA}" destId="{BCCFD8DC-5CF7-574C-A84E-1EE798A38A86}" srcOrd="0" destOrd="0" presId="urn:microsoft.com/office/officeart/2005/8/layout/list1"/>
    <dgm:cxn modelId="{D0F49FBF-0DA5-AB47-B706-6AA5AE71D956}" type="presParOf" srcId="{78428A3C-F7D4-D74C-8134-6F3D0F6CF6CA}" destId="{36D41A5E-CFEA-D749-816D-428D22A230B2}" srcOrd="1" destOrd="0" presId="urn:microsoft.com/office/officeart/2005/8/layout/list1"/>
    <dgm:cxn modelId="{0974ADDF-D601-314C-B0B6-F0C4CBCF64D2}" type="presParOf" srcId="{7C92D50F-1252-4541-B000-530A9620CDC4}" destId="{741A63B5-DE14-0B40-B3E4-8715A028B284}" srcOrd="9" destOrd="0" presId="urn:microsoft.com/office/officeart/2005/8/layout/list1"/>
    <dgm:cxn modelId="{8702B974-93E7-4E48-86CA-35E1FC28DD06}" type="presParOf" srcId="{7C92D50F-1252-4541-B000-530A9620CDC4}" destId="{C6FEC089-AF99-884E-8106-203758A8AF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E521BF-D38C-CB4A-A21A-9D96595F3077}" type="doc">
      <dgm:prSet loTypeId="urn:microsoft.com/office/officeart/2009/3/layout/OpposingIdea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326ECA01-469C-5E41-94A8-A41FAC68A465}">
      <dgm:prSet phldrT="[Texte]" custT="1"/>
      <dgm:spPr/>
      <dgm:t>
        <a:bodyPr/>
        <a:lstStyle/>
        <a:p>
          <a:r>
            <a:rPr lang="fr-FR" sz="2800" b="1" dirty="0"/>
            <a:t>Contenu de l’article</a:t>
          </a:r>
        </a:p>
      </dgm:t>
    </dgm:pt>
    <dgm:pt modelId="{6BA1287E-BDA1-554A-9CB1-1574BC7217CA}" type="parTrans" cxnId="{FFD8F211-A433-F24D-B241-4EB3E4C475FA}">
      <dgm:prSet/>
      <dgm:spPr/>
      <dgm:t>
        <a:bodyPr/>
        <a:lstStyle/>
        <a:p>
          <a:endParaRPr lang="fr-FR"/>
        </a:p>
      </dgm:t>
    </dgm:pt>
    <dgm:pt modelId="{1298C897-110E-404A-8543-4645A331BD70}" type="sibTrans" cxnId="{FFD8F211-A433-F24D-B241-4EB3E4C475FA}">
      <dgm:prSet/>
      <dgm:spPr/>
      <dgm:t>
        <a:bodyPr/>
        <a:lstStyle/>
        <a:p>
          <a:endParaRPr lang="fr-FR"/>
        </a:p>
      </dgm:t>
    </dgm:pt>
    <dgm:pt modelId="{55B7302C-7A96-DD47-B4D7-3598F126138E}">
      <dgm:prSet phldrT="[Texte]" custT="1"/>
      <dgm:spPr/>
      <dgm:t>
        <a:bodyPr/>
        <a:lstStyle/>
        <a:p>
          <a:r>
            <a:rPr lang="fr-FR" sz="4000" dirty="0">
              <a:latin typeface="Aharoni" panose="02010803020104030203" pitchFamily="2" charset="-79"/>
              <a:cs typeface="Aharoni" panose="02010803020104030203" pitchFamily="2" charset="-79"/>
            </a:rPr>
            <a:t>Content </a:t>
          </a:r>
        </a:p>
        <a:p>
          <a:r>
            <a:rPr lang="fr-FR" sz="4000" dirty="0" err="1">
              <a:latin typeface="Aharoni" panose="02010803020104030203" pitchFamily="2" charset="-79"/>
              <a:cs typeface="Aharoni" panose="02010803020104030203" pitchFamily="2" charset="-79"/>
            </a:rPr>
            <a:t>Based</a:t>
          </a:r>
          <a:endParaRPr lang="fr-FR" sz="4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FE10C6-0EF0-1547-9F17-2EBE1962A689}" type="parTrans" cxnId="{14FC8E13-8D67-1843-8803-64E456BEEBDB}">
      <dgm:prSet/>
      <dgm:spPr/>
      <dgm:t>
        <a:bodyPr/>
        <a:lstStyle/>
        <a:p>
          <a:endParaRPr lang="fr-FR"/>
        </a:p>
      </dgm:t>
    </dgm:pt>
    <dgm:pt modelId="{2DEE9576-0E7E-DF4C-85CF-5541F16C8BFF}" type="sibTrans" cxnId="{14FC8E13-8D67-1843-8803-64E456BEEBDB}">
      <dgm:prSet/>
      <dgm:spPr/>
      <dgm:t>
        <a:bodyPr/>
        <a:lstStyle/>
        <a:p>
          <a:endParaRPr lang="fr-FR"/>
        </a:p>
      </dgm:t>
    </dgm:pt>
    <dgm:pt modelId="{BD4B470D-6C9D-8C4F-9884-4F5421AB8453}">
      <dgm:prSet phldrT="[Texte]" custT="1"/>
      <dgm:spPr/>
      <dgm:t>
        <a:bodyPr/>
        <a:lstStyle/>
        <a:p>
          <a:r>
            <a:rPr lang="fr-FR" sz="2800" b="1" dirty="0"/>
            <a:t>Les choix des autres utilisateurs</a:t>
          </a:r>
        </a:p>
      </dgm:t>
    </dgm:pt>
    <dgm:pt modelId="{CA98268F-449B-6F43-80BC-D85C69D71AE6}" type="parTrans" cxnId="{BBAE2288-A8F7-2040-B0E0-64596048E401}">
      <dgm:prSet/>
      <dgm:spPr/>
      <dgm:t>
        <a:bodyPr/>
        <a:lstStyle/>
        <a:p>
          <a:endParaRPr lang="fr-FR"/>
        </a:p>
      </dgm:t>
    </dgm:pt>
    <dgm:pt modelId="{253E49D0-B298-1040-ADEF-7226ACC5503A}" type="sibTrans" cxnId="{BBAE2288-A8F7-2040-B0E0-64596048E401}">
      <dgm:prSet/>
      <dgm:spPr/>
      <dgm:t>
        <a:bodyPr/>
        <a:lstStyle/>
        <a:p>
          <a:endParaRPr lang="fr-FR"/>
        </a:p>
      </dgm:t>
    </dgm:pt>
    <dgm:pt modelId="{F39DA619-DE6F-6948-BA93-0B9AF8BBFE3C}">
      <dgm:prSet phldrT="[Texte]" custT="1"/>
      <dgm:spPr/>
      <dgm:t>
        <a:bodyPr/>
        <a:lstStyle/>
        <a:p>
          <a:r>
            <a:rPr lang="fr-FR" sz="4000" dirty="0">
              <a:latin typeface="Aharoni" panose="02010803020104030203" pitchFamily="2" charset="-79"/>
              <a:cs typeface="Aharoni" panose="02010803020104030203" pitchFamily="2" charset="-79"/>
            </a:rPr>
            <a:t>Collaborative</a:t>
          </a:r>
        </a:p>
        <a:p>
          <a:r>
            <a:rPr lang="fr-FR" sz="4000" dirty="0" err="1">
              <a:latin typeface="Aharoni" panose="02010803020104030203" pitchFamily="2" charset="-79"/>
              <a:cs typeface="Aharoni" panose="02010803020104030203" pitchFamily="2" charset="-79"/>
            </a:rPr>
            <a:t>Filtering</a:t>
          </a:r>
          <a:endParaRPr lang="fr-FR" sz="4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FBA2257-B737-BE4E-AF74-5E094F6CF158}" type="parTrans" cxnId="{AB59CC56-3481-AE4C-B0F1-B2B6541FA2F6}">
      <dgm:prSet/>
      <dgm:spPr/>
      <dgm:t>
        <a:bodyPr/>
        <a:lstStyle/>
        <a:p>
          <a:endParaRPr lang="fr-FR"/>
        </a:p>
      </dgm:t>
    </dgm:pt>
    <dgm:pt modelId="{F2A0289A-DFF7-3445-8B33-DD88B9B31EF5}" type="sibTrans" cxnId="{AB59CC56-3481-AE4C-B0F1-B2B6541FA2F6}">
      <dgm:prSet/>
      <dgm:spPr/>
      <dgm:t>
        <a:bodyPr/>
        <a:lstStyle/>
        <a:p>
          <a:endParaRPr lang="fr-FR"/>
        </a:p>
      </dgm:t>
    </dgm:pt>
    <dgm:pt modelId="{9AE059ED-76B2-8E47-9F64-948B3F566A62}" type="pres">
      <dgm:prSet presAssocID="{FFE521BF-D38C-CB4A-A21A-9D96595F3077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B305EF38-1118-174C-AF83-242B9CC2633C}" type="pres">
      <dgm:prSet presAssocID="{FFE521BF-D38C-CB4A-A21A-9D96595F3077}" presName="Background" presStyleLbl="node1" presStyleIdx="0" presStyleCnt="1" custScaleX="105509"/>
      <dgm:spPr/>
    </dgm:pt>
    <dgm:pt modelId="{1423FB54-49BD-D444-B802-5EC9597A8197}" type="pres">
      <dgm:prSet presAssocID="{FFE521BF-D38C-CB4A-A21A-9D96595F3077}" presName="Divider" presStyleLbl="callout" presStyleIdx="0" presStyleCnt="1"/>
      <dgm:spPr/>
    </dgm:pt>
    <dgm:pt modelId="{C09C6C30-3BC3-7543-9931-427267DAEDF6}" type="pres">
      <dgm:prSet presAssocID="{FFE521BF-D38C-CB4A-A21A-9D96595F3077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888090-3D54-5C49-8F11-23C7FEA42E5C}" type="pres">
      <dgm:prSet presAssocID="{FFE521BF-D38C-CB4A-A21A-9D96595F3077}" presName="ChildText2" presStyleLbl="revTx" presStyleIdx="0" presStyleCnt="0" custScaleX="115639">
        <dgm:presLayoutVars>
          <dgm:chMax val="0"/>
          <dgm:chPref val="0"/>
          <dgm:bulletEnabled val="1"/>
        </dgm:presLayoutVars>
      </dgm:prSet>
      <dgm:spPr/>
    </dgm:pt>
    <dgm:pt modelId="{0826BDF4-5E56-2D40-AFC4-E0077E6238A4}" type="pres">
      <dgm:prSet presAssocID="{FFE521BF-D38C-CB4A-A21A-9D96595F3077}" presName="ParentText1" presStyleLbl="revTx" presStyleIdx="0" presStyleCnt="0">
        <dgm:presLayoutVars>
          <dgm:chMax val="1"/>
          <dgm:chPref val="1"/>
        </dgm:presLayoutVars>
      </dgm:prSet>
      <dgm:spPr/>
    </dgm:pt>
    <dgm:pt modelId="{9207968B-668D-DE45-97FA-14AB26DFE11A}" type="pres">
      <dgm:prSet presAssocID="{FFE521BF-D38C-CB4A-A21A-9D96595F3077}" presName="ParentShape1" presStyleLbl="alignImgPlace1" presStyleIdx="0" presStyleCnt="2" custScaleX="242228" custScaleY="138889">
        <dgm:presLayoutVars/>
      </dgm:prSet>
      <dgm:spPr/>
    </dgm:pt>
    <dgm:pt modelId="{6A3CDC35-BF6A-7943-B0FF-39C6D093C0E3}" type="pres">
      <dgm:prSet presAssocID="{FFE521BF-D38C-CB4A-A21A-9D96595F3077}" presName="ParentText2" presStyleLbl="revTx" presStyleIdx="0" presStyleCnt="0">
        <dgm:presLayoutVars>
          <dgm:chMax val="1"/>
          <dgm:chPref val="1"/>
        </dgm:presLayoutVars>
      </dgm:prSet>
      <dgm:spPr/>
    </dgm:pt>
    <dgm:pt modelId="{1C39F1FA-A92B-D64B-AC7D-3FD3DB5D8421}" type="pres">
      <dgm:prSet presAssocID="{FFE521BF-D38C-CB4A-A21A-9D96595F3077}" presName="ParentShape2" presStyleLbl="alignImgPlace1" presStyleIdx="1" presStyleCnt="2" custScaleX="249583" custScaleY="138889">
        <dgm:presLayoutVars/>
      </dgm:prSet>
      <dgm:spPr/>
    </dgm:pt>
  </dgm:ptLst>
  <dgm:cxnLst>
    <dgm:cxn modelId="{54455D06-0199-5445-8628-4B55D9DD4914}" type="presOf" srcId="{55B7302C-7A96-DD47-B4D7-3598F126138E}" destId="{C09C6C30-3BC3-7543-9931-427267DAEDF6}" srcOrd="0" destOrd="0" presId="urn:microsoft.com/office/officeart/2009/3/layout/OpposingIdeas"/>
    <dgm:cxn modelId="{47306C0A-8B73-C747-A148-F3DB274F40DD}" type="presOf" srcId="{BD4B470D-6C9D-8C4F-9884-4F5421AB8453}" destId="{1C39F1FA-A92B-D64B-AC7D-3FD3DB5D8421}" srcOrd="1" destOrd="0" presId="urn:microsoft.com/office/officeart/2009/3/layout/OpposingIdeas"/>
    <dgm:cxn modelId="{FFD8F211-A433-F24D-B241-4EB3E4C475FA}" srcId="{FFE521BF-D38C-CB4A-A21A-9D96595F3077}" destId="{326ECA01-469C-5E41-94A8-A41FAC68A465}" srcOrd="0" destOrd="0" parTransId="{6BA1287E-BDA1-554A-9CB1-1574BC7217CA}" sibTransId="{1298C897-110E-404A-8543-4645A331BD70}"/>
    <dgm:cxn modelId="{14FC8E13-8D67-1843-8803-64E456BEEBDB}" srcId="{326ECA01-469C-5E41-94A8-A41FAC68A465}" destId="{55B7302C-7A96-DD47-B4D7-3598F126138E}" srcOrd="0" destOrd="0" parTransId="{A8FE10C6-0EF0-1547-9F17-2EBE1962A689}" sibTransId="{2DEE9576-0E7E-DF4C-85CF-5541F16C8BFF}"/>
    <dgm:cxn modelId="{584BA326-985E-0D4A-96C3-30E4536D446C}" type="presOf" srcId="{F39DA619-DE6F-6948-BA93-0B9AF8BBFE3C}" destId="{B3888090-3D54-5C49-8F11-23C7FEA42E5C}" srcOrd="0" destOrd="0" presId="urn:microsoft.com/office/officeart/2009/3/layout/OpposingIdeas"/>
    <dgm:cxn modelId="{274C4447-AD11-EF41-B0F3-39D7D149E9B6}" type="presOf" srcId="{FFE521BF-D38C-CB4A-A21A-9D96595F3077}" destId="{9AE059ED-76B2-8E47-9F64-948B3F566A62}" srcOrd="0" destOrd="0" presId="urn:microsoft.com/office/officeart/2009/3/layout/OpposingIdeas"/>
    <dgm:cxn modelId="{AB59CC56-3481-AE4C-B0F1-B2B6541FA2F6}" srcId="{BD4B470D-6C9D-8C4F-9884-4F5421AB8453}" destId="{F39DA619-DE6F-6948-BA93-0B9AF8BBFE3C}" srcOrd="0" destOrd="0" parTransId="{FFBA2257-B737-BE4E-AF74-5E094F6CF158}" sibTransId="{F2A0289A-DFF7-3445-8B33-DD88B9B31EF5}"/>
    <dgm:cxn modelId="{71402C7F-11DE-C745-8648-1FACC461BA21}" type="presOf" srcId="{326ECA01-469C-5E41-94A8-A41FAC68A465}" destId="{0826BDF4-5E56-2D40-AFC4-E0077E6238A4}" srcOrd="0" destOrd="0" presId="urn:microsoft.com/office/officeart/2009/3/layout/OpposingIdeas"/>
    <dgm:cxn modelId="{BBAE2288-A8F7-2040-B0E0-64596048E401}" srcId="{FFE521BF-D38C-CB4A-A21A-9D96595F3077}" destId="{BD4B470D-6C9D-8C4F-9884-4F5421AB8453}" srcOrd="1" destOrd="0" parTransId="{CA98268F-449B-6F43-80BC-D85C69D71AE6}" sibTransId="{253E49D0-B298-1040-ADEF-7226ACC5503A}"/>
    <dgm:cxn modelId="{091D25C4-E38F-824D-8CC6-C375C6BA3069}" type="presOf" srcId="{BD4B470D-6C9D-8C4F-9884-4F5421AB8453}" destId="{6A3CDC35-BF6A-7943-B0FF-39C6D093C0E3}" srcOrd="0" destOrd="0" presId="urn:microsoft.com/office/officeart/2009/3/layout/OpposingIdeas"/>
    <dgm:cxn modelId="{84BBF1F8-ACAC-9B4D-93E2-FC561AED0F0B}" type="presOf" srcId="{326ECA01-469C-5E41-94A8-A41FAC68A465}" destId="{9207968B-668D-DE45-97FA-14AB26DFE11A}" srcOrd="1" destOrd="0" presId="urn:microsoft.com/office/officeart/2009/3/layout/OpposingIdeas"/>
    <dgm:cxn modelId="{A951F3C7-CAEF-C844-8C50-A87B63D9601C}" type="presParOf" srcId="{9AE059ED-76B2-8E47-9F64-948B3F566A62}" destId="{B305EF38-1118-174C-AF83-242B9CC2633C}" srcOrd="0" destOrd="0" presId="urn:microsoft.com/office/officeart/2009/3/layout/OpposingIdeas"/>
    <dgm:cxn modelId="{50B82A18-9B3D-004D-9147-83C2DCE50D46}" type="presParOf" srcId="{9AE059ED-76B2-8E47-9F64-948B3F566A62}" destId="{1423FB54-49BD-D444-B802-5EC9597A8197}" srcOrd="1" destOrd="0" presId="urn:microsoft.com/office/officeart/2009/3/layout/OpposingIdeas"/>
    <dgm:cxn modelId="{19C475DE-E9A4-9D42-82A7-FC84FA0917B5}" type="presParOf" srcId="{9AE059ED-76B2-8E47-9F64-948B3F566A62}" destId="{C09C6C30-3BC3-7543-9931-427267DAEDF6}" srcOrd="2" destOrd="0" presId="urn:microsoft.com/office/officeart/2009/3/layout/OpposingIdeas"/>
    <dgm:cxn modelId="{12CA2C21-3962-8A48-A550-8B39F277214B}" type="presParOf" srcId="{9AE059ED-76B2-8E47-9F64-948B3F566A62}" destId="{B3888090-3D54-5C49-8F11-23C7FEA42E5C}" srcOrd="3" destOrd="0" presId="urn:microsoft.com/office/officeart/2009/3/layout/OpposingIdeas"/>
    <dgm:cxn modelId="{C49E4969-E1C6-E140-A20D-22B0BD73853B}" type="presParOf" srcId="{9AE059ED-76B2-8E47-9F64-948B3F566A62}" destId="{0826BDF4-5E56-2D40-AFC4-E0077E6238A4}" srcOrd="4" destOrd="0" presId="urn:microsoft.com/office/officeart/2009/3/layout/OpposingIdeas"/>
    <dgm:cxn modelId="{B372E3A6-24F7-EC47-B1B2-1E3726868CB9}" type="presParOf" srcId="{9AE059ED-76B2-8E47-9F64-948B3F566A62}" destId="{9207968B-668D-DE45-97FA-14AB26DFE11A}" srcOrd="5" destOrd="0" presId="urn:microsoft.com/office/officeart/2009/3/layout/OpposingIdeas"/>
    <dgm:cxn modelId="{5CB6C3A6-37E8-6245-86C2-1B197508E0CE}" type="presParOf" srcId="{9AE059ED-76B2-8E47-9F64-948B3F566A62}" destId="{6A3CDC35-BF6A-7943-B0FF-39C6D093C0E3}" srcOrd="6" destOrd="0" presId="urn:microsoft.com/office/officeart/2009/3/layout/OpposingIdeas"/>
    <dgm:cxn modelId="{349F405F-F76C-F343-B7D5-9261B5251CD8}" type="presParOf" srcId="{9AE059ED-76B2-8E47-9F64-948B3F566A62}" destId="{1C39F1FA-A92B-D64B-AC7D-3FD3DB5D842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498B3D-8CC0-7A46-B546-23CD9E2A59C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B1488F-B663-4A4B-82A1-D3D79333D05A}">
      <dgm:prSet phldrT="[Texte]"/>
      <dgm:spPr/>
      <dgm:t>
        <a:bodyPr/>
        <a:lstStyle/>
        <a:p>
          <a:r>
            <a:rPr lang="fr-FR" b="0" i="0" dirty="0"/>
            <a:t>Ce système utilise les préférences d'un utilisateur pour recommander des articles similaires à ceux qu'il a déjà lu.</a:t>
          </a:r>
          <a:endParaRPr lang="fr-FR" dirty="0"/>
        </a:p>
      </dgm:t>
    </dgm:pt>
    <dgm:pt modelId="{D6FC5D63-A19E-494D-9EF6-134D2209B4F7}" type="parTrans" cxnId="{9472D6FF-04B4-C343-8DC2-6A24B2C4EE6C}">
      <dgm:prSet/>
      <dgm:spPr/>
      <dgm:t>
        <a:bodyPr/>
        <a:lstStyle/>
        <a:p>
          <a:endParaRPr lang="fr-FR"/>
        </a:p>
      </dgm:t>
    </dgm:pt>
    <dgm:pt modelId="{22A3D1F3-26AD-5844-A2CC-D943FB97CB25}" type="sibTrans" cxnId="{9472D6FF-04B4-C343-8DC2-6A24B2C4EE6C}">
      <dgm:prSet/>
      <dgm:spPr/>
      <dgm:t>
        <a:bodyPr/>
        <a:lstStyle/>
        <a:p>
          <a:endParaRPr lang="fr-FR"/>
        </a:p>
      </dgm:t>
    </dgm:pt>
    <dgm:pt modelId="{7E89FECA-4599-0548-9CCB-4133273827D1}" type="pres">
      <dgm:prSet presAssocID="{1F498B3D-8CC0-7A46-B546-23CD9E2A59CD}" presName="CompostProcess" presStyleCnt="0">
        <dgm:presLayoutVars>
          <dgm:dir/>
          <dgm:resizeHandles val="exact"/>
        </dgm:presLayoutVars>
      </dgm:prSet>
      <dgm:spPr/>
    </dgm:pt>
    <dgm:pt modelId="{FD7ABA3C-CE80-3849-8F0A-1A199D3621D0}" type="pres">
      <dgm:prSet presAssocID="{1F498B3D-8CC0-7A46-B546-23CD9E2A59CD}" presName="arrow" presStyleLbl="bgShp" presStyleIdx="0" presStyleCnt="1"/>
      <dgm:spPr/>
    </dgm:pt>
    <dgm:pt modelId="{72F48C49-243D-644D-8658-7D6499EAC833}" type="pres">
      <dgm:prSet presAssocID="{1F498B3D-8CC0-7A46-B546-23CD9E2A59CD}" presName="linearProcess" presStyleCnt="0"/>
      <dgm:spPr/>
    </dgm:pt>
    <dgm:pt modelId="{C58372E5-48A4-4446-905D-702EBB207C8E}" type="pres">
      <dgm:prSet presAssocID="{A5B1488F-B663-4A4B-82A1-D3D79333D05A}" presName="textNode" presStyleLbl="node1" presStyleIdx="0" presStyleCnt="1" custScaleX="102236">
        <dgm:presLayoutVars>
          <dgm:bulletEnabled val="1"/>
        </dgm:presLayoutVars>
      </dgm:prSet>
      <dgm:spPr/>
    </dgm:pt>
  </dgm:ptLst>
  <dgm:cxnLst>
    <dgm:cxn modelId="{ABD92AA6-60F3-8342-9AA4-B35A313C4CD7}" type="presOf" srcId="{A5B1488F-B663-4A4B-82A1-D3D79333D05A}" destId="{C58372E5-48A4-4446-905D-702EBB207C8E}" srcOrd="0" destOrd="0" presId="urn:microsoft.com/office/officeart/2005/8/layout/hProcess9"/>
    <dgm:cxn modelId="{D979F6EE-B4A0-BB4F-966C-8B4E3A05BCA3}" type="presOf" srcId="{1F498B3D-8CC0-7A46-B546-23CD9E2A59CD}" destId="{7E89FECA-4599-0548-9CCB-4133273827D1}" srcOrd="0" destOrd="0" presId="urn:microsoft.com/office/officeart/2005/8/layout/hProcess9"/>
    <dgm:cxn modelId="{9472D6FF-04B4-C343-8DC2-6A24B2C4EE6C}" srcId="{1F498B3D-8CC0-7A46-B546-23CD9E2A59CD}" destId="{A5B1488F-B663-4A4B-82A1-D3D79333D05A}" srcOrd="0" destOrd="0" parTransId="{D6FC5D63-A19E-494D-9EF6-134D2209B4F7}" sibTransId="{22A3D1F3-26AD-5844-A2CC-D943FB97CB25}"/>
    <dgm:cxn modelId="{EC1FAF39-A5C2-464C-B6B0-27DF1FD09F2B}" type="presParOf" srcId="{7E89FECA-4599-0548-9CCB-4133273827D1}" destId="{FD7ABA3C-CE80-3849-8F0A-1A199D3621D0}" srcOrd="0" destOrd="0" presId="urn:microsoft.com/office/officeart/2005/8/layout/hProcess9"/>
    <dgm:cxn modelId="{1732067B-9EA6-E642-9F8F-78F317A3BCB3}" type="presParOf" srcId="{7E89FECA-4599-0548-9CCB-4133273827D1}" destId="{72F48C49-243D-644D-8658-7D6499EAC833}" srcOrd="1" destOrd="0" presId="urn:microsoft.com/office/officeart/2005/8/layout/hProcess9"/>
    <dgm:cxn modelId="{4A278322-90D5-784C-8739-B88FD5CD8221}" type="presParOf" srcId="{72F48C49-243D-644D-8658-7D6499EAC833}" destId="{C58372E5-48A4-4446-905D-702EBB207C8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D16B0-C5D7-4752-8615-D0305E23AF28}">
      <dsp:nvSpPr>
        <dsp:cNvPr id="0" name=""/>
        <dsp:cNvSpPr/>
      </dsp:nvSpPr>
      <dsp:spPr>
        <a:xfrm>
          <a:off x="0" y="0"/>
          <a:ext cx="4825497" cy="48254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AE47A-E0EF-4734-B28A-3452049DFC36}">
      <dsp:nvSpPr>
        <dsp:cNvPr id="0" name=""/>
        <dsp:cNvSpPr/>
      </dsp:nvSpPr>
      <dsp:spPr>
        <a:xfrm>
          <a:off x="2412748" y="0"/>
          <a:ext cx="8407651" cy="48254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 err="1"/>
            <a:t>My</a:t>
          </a:r>
          <a:r>
            <a:rPr lang="fr-FR" sz="2500" b="1" i="0" kern="1200" dirty="0"/>
            <a:t> Content</a:t>
          </a:r>
          <a:r>
            <a:rPr lang="fr-FR" sz="2500" b="0" i="0" kern="1200" dirty="0"/>
            <a:t> est une start-up qui veut encourager la lecture en recommandant des contenus pertinents pour ses utilisateurs.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 dirty="0"/>
        </a:p>
      </dsp:txBody>
      <dsp:txXfrm>
        <a:off x="2412748" y="0"/>
        <a:ext cx="8407651" cy="1447652"/>
      </dsp:txXfrm>
    </dsp:sp>
    <dsp:sp modelId="{4893271A-FB6C-4E70-A506-299B51BC1698}">
      <dsp:nvSpPr>
        <dsp:cNvPr id="0" name=""/>
        <dsp:cNvSpPr/>
      </dsp:nvSpPr>
      <dsp:spPr>
        <a:xfrm>
          <a:off x="844463" y="1447652"/>
          <a:ext cx="3136569" cy="31365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627C-A68D-47E3-BD7C-229FCEE846BA}">
      <dsp:nvSpPr>
        <dsp:cNvPr id="0" name=""/>
        <dsp:cNvSpPr/>
      </dsp:nvSpPr>
      <dsp:spPr>
        <a:xfrm>
          <a:off x="2412748" y="1447652"/>
          <a:ext cx="8407651" cy="31365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Vous êtes le CTO</a:t>
          </a:r>
          <a:r>
            <a:rPr lang="fr-FR" sz="2500" b="0" i="0" kern="1200" dirty="0"/>
            <a:t> et cofondateur de la start-up avec </a:t>
          </a:r>
          <a:r>
            <a:rPr lang="fr-FR" sz="2500" b="1" i="0" kern="1200" dirty="0"/>
            <a:t>Samia</a:t>
          </a:r>
          <a:r>
            <a:rPr lang="fr-FR" sz="2500" b="0" i="0" kern="1200" dirty="0"/>
            <a:t> qui est CEO. Vous êtes en pleine construction d’</a:t>
          </a:r>
          <a:r>
            <a:rPr lang="fr-FR" sz="2500" b="1" i="0" kern="1200" dirty="0"/>
            <a:t>un premier MVP</a:t>
          </a:r>
          <a:r>
            <a:rPr lang="fr-FR" sz="2500" b="0" i="0" kern="1200" dirty="0"/>
            <a:t> qui prendra la forme d’</a:t>
          </a:r>
          <a:r>
            <a:rPr lang="fr-FR" sz="2500" b="1" i="0" kern="1200" dirty="0"/>
            <a:t>une application</a:t>
          </a:r>
          <a:r>
            <a:rPr lang="fr-FR" sz="2500" b="0" i="0" kern="1200" dirty="0"/>
            <a:t>. </a:t>
          </a:r>
          <a:endParaRPr lang="fr-FR" sz="2500" b="1" i="1" kern="1200" dirty="0"/>
        </a:p>
      </dsp:txBody>
      <dsp:txXfrm>
        <a:off x="2412748" y="1447652"/>
        <a:ext cx="8407651" cy="1447647"/>
      </dsp:txXfrm>
    </dsp:sp>
    <dsp:sp modelId="{E4735B72-C6E4-4866-A7A8-6866A5EAB28B}">
      <dsp:nvSpPr>
        <dsp:cNvPr id="0" name=""/>
        <dsp:cNvSpPr/>
      </dsp:nvSpPr>
      <dsp:spPr>
        <a:xfrm>
          <a:off x="1688924" y="2895299"/>
          <a:ext cx="1447647" cy="14476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EEC6-6904-4471-A27E-52171C64D013}">
      <dsp:nvSpPr>
        <dsp:cNvPr id="0" name=""/>
        <dsp:cNvSpPr/>
      </dsp:nvSpPr>
      <dsp:spPr>
        <a:xfrm>
          <a:off x="2412748" y="2895299"/>
          <a:ext cx="8407651" cy="1447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/>
            <a:t>Dans un premier temps, votre start-up souhaite tester une solution de recommandation d’articles et de livres à des particuliers.</a:t>
          </a:r>
          <a:endParaRPr lang="fr-FR" sz="2500" b="1" i="1" kern="1200" dirty="0"/>
        </a:p>
      </dsp:txBody>
      <dsp:txXfrm>
        <a:off x="2412748" y="2895299"/>
        <a:ext cx="8407651" cy="14476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277DD-77A5-1546-8C1C-3BB2E846A060}">
      <dsp:nvSpPr>
        <dsp:cNvPr id="0" name=""/>
        <dsp:cNvSpPr/>
      </dsp:nvSpPr>
      <dsp:spPr>
        <a:xfrm>
          <a:off x="402999" y="601359"/>
          <a:ext cx="10489152" cy="27395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55991-988D-D141-9335-1EB295A3F87D}">
      <dsp:nvSpPr>
        <dsp:cNvPr id="0" name=""/>
        <dsp:cNvSpPr/>
      </dsp:nvSpPr>
      <dsp:spPr>
        <a:xfrm>
          <a:off x="940645" y="849982"/>
          <a:ext cx="4605437" cy="234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Les données sur les autres utilisateurs ne sont pas nécessaires pour ce modèle.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Seul les intérêts spécifiques d'un utilisateur sont pris en compte.</a:t>
          </a:r>
          <a:endParaRPr lang="fr-FR" sz="2200" kern="1200" dirty="0"/>
        </a:p>
      </dsp:txBody>
      <dsp:txXfrm>
        <a:off x="940645" y="849982"/>
        <a:ext cx="4605437" cy="2343632"/>
      </dsp:txXfrm>
    </dsp:sp>
    <dsp:sp modelId="{CF91F314-1B19-A142-9969-4EB0FB6CD5FF}">
      <dsp:nvSpPr>
        <dsp:cNvPr id="0" name=""/>
        <dsp:cNvSpPr/>
      </dsp:nvSpPr>
      <dsp:spPr>
        <a:xfrm>
          <a:off x="6078105" y="917267"/>
          <a:ext cx="4617647" cy="234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 nombre d'articles lu par l'utilisateur influencera les autres préférences.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 modèle ne peut pas deviner d’autres préférences.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6078105" y="917267"/>
        <a:ext cx="4617647" cy="2343632"/>
      </dsp:txXfrm>
    </dsp:sp>
    <dsp:sp modelId="{A2FE4D47-0814-D640-93AF-C42ED22E9F20}">
      <dsp:nvSpPr>
        <dsp:cNvPr id="0" name=""/>
        <dsp:cNvSpPr/>
      </dsp:nvSpPr>
      <dsp:spPr>
        <a:xfrm>
          <a:off x="0" y="0"/>
          <a:ext cx="1035828" cy="1035828"/>
        </a:xfrm>
        <a:prstGeom prst="plus">
          <a:avLst>
            <a:gd name="adj" fmla="val 328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F738B-54D7-2B4E-B8F8-69C4ECCEE3F5}">
      <dsp:nvSpPr>
        <dsp:cNvPr id="0" name=""/>
        <dsp:cNvSpPr/>
      </dsp:nvSpPr>
      <dsp:spPr>
        <a:xfrm>
          <a:off x="10313786" y="283166"/>
          <a:ext cx="974897" cy="334088"/>
        </a:xfrm>
        <a:prstGeom prst="rect">
          <a:avLst/>
        </a:prstGeom>
        <a:solidFill>
          <a:srgbClr val="FF000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BE156-0E2A-DD48-BB35-C8DBF2013172}">
      <dsp:nvSpPr>
        <dsp:cNvPr id="0" name=""/>
        <dsp:cNvSpPr/>
      </dsp:nvSpPr>
      <dsp:spPr>
        <a:xfrm>
          <a:off x="5644342" y="900202"/>
          <a:ext cx="609" cy="2238394"/>
        </a:xfrm>
        <a:prstGeom prst="line">
          <a:avLst/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4AA2-99D8-0845-8FCE-0BD1E07B4B59}">
      <dsp:nvSpPr>
        <dsp:cNvPr id="0" name=""/>
        <dsp:cNvSpPr/>
      </dsp:nvSpPr>
      <dsp:spPr>
        <a:xfrm>
          <a:off x="2957527" y="0"/>
          <a:ext cx="3172654" cy="31727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995F-5734-6B4E-8511-5A8F12BE8A28}">
      <dsp:nvSpPr>
        <dsp:cNvPr id="0" name=""/>
        <dsp:cNvSpPr/>
      </dsp:nvSpPr>
      <dsp:spPr>
        <a:xfrm>
          <a:off x="3658236" y="1148662"/>
          <a:ext cx="1770091" cy="88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Calcul de la similarité cosinus sur les 250 composantes de chaque article</a:t>
          </a:r>
        </a:p>
      </dsp:txBody>
      <dsp:txXfrm>
        <a:off x="3658236" y="1148662"/>
        <a:ext cx="1770091" cy="884941"/>
      </dsp:txXfrm>
    </dsp:sp>
    <dsp:sp modelId="{933C756B-488B-CA49-8351-F60179812722}">
      <dsp:nvSpPr>
        <dsp:cNvPr id="0" name=""/>
        <dsp:cNvSpPr/>
      </dsp:nvSpPr>
      <dsp:spPr>
        <a:xfrm>
          <a:off x="2302616" y="2033603"/>
          <a:ext cx="2725551" cy="272670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45BF1-EF7C-5244-8B91-2D0E17CBBAB6}">
      <dsp:nvSpPr>
        <dsp:cNvPr id="0" name=""/>
        <dsp:cNvSpPr/>
      </dsp:nvSpPr>
      <dsp:spPr>
        <a:xfrm>
          <a:off x="2773190" y="2975192"/>
          <a:ext cx="1770091" cy="88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Calcul des 5 articles les plus proches de chaque article lu </a:t>
          </a:r>
        </a:p>
      </dsp:txBody>
      <dsp:txXfrm>
        <a:off x="2773190" y="2975192"/>
        <a:ext cx="1770091" cy="8849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BA3C-CE80-3849-8F0A-1A199D3621D0}">
      <dsp:nvSpPr>
        <dsp:cNvPr id="0" name=""/>
        <dsp:cNvSpPr/>
      </dsp:nvSpPr>
      <dsp:spPr>
        <a:xfrm>
          <a:off x="824606" y="0"/>
          <a:ext cx="9345546" cy="20360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72E5-48A4-4446-905D-702EBB207C8E}">
      <dsp:nvSpPr>
        <dsp:cNvPr id="0" name=""/>
        <dsp:cNvSpPr/>
      </dsp:nvSpPr>
      <dsp:spPr>
        <a:xfrm>
          <a:off x="1106519" y="610819"/>
          <a:ext cx="8781720" cy="814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 modèle est basé sur ce que les autres utilisateurs ont aimé, en recommandant aux utilisateurs ayant des préférences communes de lire des articles similaires.</a:t>
          </a:r>
        </a:p>
      </dsp:txBody>
      <dsp:txXfrm>
        <a:off x="1146276" y="650576"/>
        <a:ext cx="8702206" cy="7349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277DD-77A5-1546-8C1C-3BB2E846A060}">
      <dsp:nvSpPr>
        <dsp:cNvPr id="0" name=""/>
        <dsp:cNvSpPr/>
      </dsp:nvSpPr>
      <dsp:spPr>
        <a:xfrm>
          <a:off x="402999" y="601359"/>
          <a:ext cx="10489152" cy="27395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55991-988D-D141-9335-1EB295A3F87D}">
      <dsp:nvSpPr>
        <dsp:cNvPr id="0" name=""/>
        <dsp:cNvSpPr/>
      </dsp:nvSpPr>
      <dsp:spPr>
        <a:xfrm>
          <a:off x="940645" y="849982"/>
          <a:ext cx="4605437" cy="234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Le modèle peut guider l'utilisateur dans la découverte de nouveau centre d'intérêt.</a:t>
          </a:r>
        </a:p>
      </dsp:txBody>
      <dsp:txXfrm>
        <a:off x="940645" y="849982"/>
        <a:ext cx="4605437" cy="2343632"/>
      </dsp:txXfrm>
    </dsp:sp>
    <dsp:sp modelId="{CF91F314-1B19-A142-9969-4EB0FB6CD5FF}">
      <dsp:nvSpPr>
        <dsp:cNvPr id="0" name=""/>
        <dsp:cNvSpPr/>
      </dsp:nvSpPr>
      <dsp:spPr>
        <a:xfrm>
          <a:off x="6078105" y="917267"/>
          <a:ext cx="4617647" cy="234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Peu d'interaction avec les nouveaux articles.</a:t>
          </a:r>
        </a:p>
      </dsp:txBody>
      <dsp:txXfrm>
        <a:off x="6078105" y="917267"/>
        <a:ext cx="4617647" cy="2343632"/>
      </dsp:txXfrm>
    </dsp:sp>
    <dsp:sp modelId="{A2FE4D47-0814-D640-93AF-C42ED22E9F20}">
      <dsp:nvSpPr>
        <dsp:cNvPr id="0" name=""/>
        <dsp:cNvSpPr/>
      </dsp:nvSpPr>
      <dsp:spPr>
        <a:xfrm>
          <a:off x="0" y="0"/>
          <a:ext cx="1035828" cy="1035828"/>
        </a:xfrm>
        <a:prstGeom prst="plus">
          <a:avLst>
            <a:gd name="adj" fmla="val 328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F738B-54D7-2B4E-B8F8-69C4ECCEE3F5}">
      <dsp:nvSpPr>
        <dsp:cNvPr id="0" name=""/>
        <dsp:cNvSpPr/>
      </dsp:nvSpPr>
      <dsp:spPr>
        <a:xfrm>
          <a:off x="10313786" y="283166"/>
          <a:ext cx="974897" cy="334088"/>
        </a:xfrm>
        <a:prstGeom prst="rect">
          <a:avLst/>
        </a:prstGeom>
        <a:solidFill>
          <a:srgbClr val="FF000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BE156-0E2A-DD48-BB35-C8DBF2013172}">
      <dsp:nvSpPr>
        <dsp:cNvPr id="0" name=""/>
        <dsp:cNvSpPr/>
      </dsp:nvSpPr>
      <dsp:spPr>
        <a:xfrm>
          <a:off x="5644342" y="900202"/>
          <a:ext cx="609" cy="2238394"/>
        </a:xfrm>
        <a:prstGeom prst="line">
          <a:avLst/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16C66-5965-5B43-8940-9D05C5715E40}">
      <dsp:nvSpPr>
        <dsp:cNvPr id="0" name=""/>
        <dsp:cNvSpPr/>
      </dsp:nvSpPr>
      <dsp:spPr>
        <a:xfrm rot="5400000">
          <a:off x="-163656" y="164221"/>
          <a:ext cx="1091045" cy="763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Id_user</a:t>
          </a:r>
          <a:endParaRPr lang="fr-FR" sz="1000" kern="1200" dirty="0"/>
        </a:p>
      </dsp:txBody>
      <dsp:txXfrm rot="-5400000">
        <a:off x="2" y="382430"/>
        <a:ext cx="763731" cy="327314"/>
      </dsp:txXfrm>
    </dsp:sp>
    <dsp:sp modelId="{77A9FE24-90BA-F34B-BAED-DCA1A8FB797A}">
      <dsp:nvSpPr>
        <dsp:cNvPr id="0" name=""/>
        <dsp:cNvSpPr/>
      </dsp:nvSpPr>
      <dsp:spPr>
        <a:xfrm rot="5400000">
          <a:off x="2988938" y="-2224642"/>
          <a:ext cx="709179" cy="5159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L’identifiant de chaque utilisateur</a:t>
          </a:r>
        </a:p>
      </dsp:txBody>
      <dsp:txXfrm rot="-5400000">
        <a:off x="763732" y="35183"/>
        <a:ext cx="5124974" cy="639941"/>
      </dsp:txXfrm>
    </dsp:sp>
    <dsp:sp modelId="{525ADA99-E4B4-7F41-B4BA-4CEC586DA020}">
      <dsp:nvSpPr>
        <dsp:cNvPr id="0" name=""/>
        <dsp:cNvSpPr/>
      </dsp:nvSpPr>
      <dsp:spPr>
        <a:xfrm rot="5400000">
          <a:off x="-163656" y="1138086"/>
          <a:ext cx="1091045" cy="763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Id_article</a:t>
          </a:r>
          <a:endParaRPr lang="fr-FR" sz="1000" kern="1200" dirty="0"/>
        </a:p>
      </dsp:txBody>
      <dsp:txXfrm rot="-5400000">
        <a:off x="2" y="1356295"/>
        <a:ext cx="763731" cy="327314"/>
      </dsp:txXfrm>
    </dsp:sp>
    <dsp:sp modelId="{634CF05D-7171-2540-BE13-472C2CD8872F}">
      <dsp:nvSpPr>
        <dsp:cNvPr id="0" name=""/>
        <dsp:cNvSpPr/>
      </dsp:nvSpPr>
      <dsp:spPr>
        <a:xfrm rot="5400000">
          <a:off x="2988938" y="-1250776"/>
          <a:ext cx="709179" cy="5159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L’identifiant de chaque article</a:t>
          </a:r>
        </a:p>
      </dsp:txBody>
      <dsp:txXfrm rot="-5400000">
        <a:off x="763732" y="1009049"/>
        <a:ext cx="5124974" cy="639941"/>
      </dsp:txXfrm>
    </dsp:sp>
    <dsp:sp modelId="{F89D9AD6-6642-0F4D-B399-B44B6D40A487}">
      <dsp:nvSpPr>
        <dsp:cNvPr id="0" name=""/>
        <dsp:cNvSpPr/>
      </dsp:nvSpPr>
      <dsp:spPr>
        <a:xfrm rot="5400000">
          <a:off x="-163656" y="2111952"/>
          <a:ext cx="1091045" cy="763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Rating</a:t>
          </a:r>
        </a:p>
      </dsp:txBody>
      <dsp:txXfrm rot="-5400000">
        <a:off x="2" y="2330161"/>
        <a:ext cx="763731" cy="327314"/>
      </dsp:txXfrm>
    </dsp:sp>
    <dsp:sp modelId="{8D881325-AAA8-EB41-8BF5-A04F122C15B2}">
      <dsp:nvSpPr>
        <dsp:cNvPr id="0" name=""/>
        <dsp:cNvSpPr/>
      </dsp:nvSpPr>
      <dsp:spPr>
        <a:xfrm rot="5400000">
          <a:off x="2988938" y="-276911"/>
          <a:ext cx="709179" cy="5159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Ratio entre clicks(user/articles)et le click/user</a:t>
          </a:r>
        </a:p>
      </dsp:txBody>
      <dsp:txXfrm rot="-5400000">
        <a:off x="763732" y="1982914"/>
        <a:ext cx="5124974" cy="639941"/>
      </dsp:txXfrm>
    </dsp:sp>
    <dsp:sp modelId="{F6D7D92B-9438-CA43-B188-C897642FDCED}">
      <dsp:nvSpPr>
        <dsp:cNvPr id="0" name=""/>
        <dsp:cNvSpPr/>
      </dsp:nvSpPr>
      <dsp:spPr>
        <a:xfrm rot="5400000">
          <a:off x="-163656" y="3085817"/>
          <a:ext cx="1091045" cy="763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SVD</a:t>
          </a:r>
        </a:p>
      </dsp:txBody>
      <dsp:txXfrm rot="-5400000">
        <a:off x="2" y="3304026"/>
        <a:ext cx="763731" cy="327314"/>
      </dsp:txXfrm>
    </dsp:sp>
    <dsp:sp modelId="{D7925AFA-B41E-5941-BD2B-CCEA0B040D85}">
      <dsp:nvSpPr>
        <dsp:cNvPr id="0" name=""/>
        <dsp:cNvSpPr/>
      </dsp:nvSpPr>
      <dsp:spPr>
        <a:xfrm rot="5400000">
          <a:off x="2988938" y="696953"/>
          <a:ext cx="709179" cy="5159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Factorisation matricielle probabiliste</a:t>
          </a:r>
        </a:p>
      </dsp:txBody>
      <dsp:txXfrm rot="-5400000">
        <a:off x="763732" y="2956779"/>
        <a:ext cx="5124974" cy="639941"/>
      </dsp:txXfrm>
    </dsp:sp>
    <dsp:sp modelId="{29E0F559-E675-7A41-87BE-614E266A3FB2}">
      <dsp:nvSpPr>
        <dsp:cNvPr id="0" name=""/>
        <dsp:cNvSpPr/>
      </dsp:nvSpPr>
      <dsp:spPr>
        <a:xfrm rot="5400000">
          <a:off x="-163656" y="4059682"/>
          <a:ext cx="1091045" cy="763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GridSearchCV</a:t>
          </a:r>
          <a:endParaRPr lang="fr-FR" sz="1000" kern="1200" dirty="0"/>
        </a:p>
      </dsp:txBody>
      <dsp:txXfrm rot="-5400000">
        <a:off x="2" y="4277891"/>
        <a:ext cx="763731" cy="327314"/>
      </dsp:txXfrm>
    </dsp:sp>
    <dsp:sp modelId="{1CE8BD34-AD4B-7341-9796-B14484F7FDEC}">
      <dsp:nvSpPr>
        <dsp:cNvPr id="0" name=""/>
        <dsp:cNvSpPr/>
      </dsp:nvSpPr>
      <dsp:spPr>
        <a:xfrm rot="5400000">
          <a:off x="2988938" y="1670819"/>
          <a:ext cx="709179" cy="5159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Optimisation du modèle par validation croisé par la meilleure « </a:t>
          </a:r>
          <a:r>
            <a:rPr lang="fr-FR" sz="2100" kern="1200" dirty="0" err="1"/>
            <a:t>rmse</a:t>
          </a:r>
          <a:r>
            <a:rPr lang="fr-FR" sz="2100" kern="1200" dirty="0"/>
            <a:t> »</a:t>
          </a:r>
        </a:p>
      </dsp:txBody>
      <dsp:txXfrm rot="-5400000">
        <a:off x="763732" y="3930645"/>
        <a:ext cx="5124974" cy="6399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D98CA-8EBB-204B-BC96-6E78EF0AA268}">
      <dsp:nvSpPr>
        <dsp:cNvPr id="0" name=""/>
        <dsp:cNvSpPr/>
      </dsp:nvSpPr>
      <dsp:spPr>
        <a:xfrm>
          <a:off x="0" y="363894"/>
          <a:ext cx="10689771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645" tIns="374904" rIns="8296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Chacune des 2 méthodes nous donne un classement.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La somme des 2 classements correspond à un score.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Le  score le plus bas nous permet d’obtenir les meilleurs recommandations.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	</a:t>
          </a:r>
        </a:p>
      </dsp:txBody>
      <dsp:txXfrm>
        <a:off x="0" y="363894"/>
        <a:ext cx="10689771" cy="1644300"/>
      </dsp:txXfrm>
    </dsp:sp>
    <dsp:sp modelId="{D571D92A-FE03-F747-8818-3CD8D2E9E7C4}">
      <dsp:nvSpPr>
        <dsp:cNvPr id="0" name=""/>
        <dsp:cNvSpPr/>
      </dsp:nvSpPr>
      <dsp:spPr>
        <a:xfrm>
          <a:off x="534488" y="98214"/>
          <a:ext cx="74828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34" tIns="0" rIns="282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Modèle Rang</a:t>
          </a:r>
        </a:p>
      </dsp:txBody>
      <dsp:txXfrm>
        <a:off x="560427" y="124153"/>
        <a:ext cx="7430961" cy="479482"/>
      </dsp:txXfrm>
    </dsp:sp>
    <dsp:sp modelId="{B6A71E6B-4A63-074F-9AB5-3FB9DE171100}">
      <dsp:nvSpPr>
        <dsp:cNvPr id="0" name=""/>
        <dsp:cNvSpPr/>
      </dsp:nvSpPr>
      <dsp:spPr>
        <a:xfrm>
          <a:off x="0" y="2403732"/>
          <a:ext cx="10689771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645" tIns="374904" rIns="8296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Pour ce modèle, je sélectionne 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fr-FR" sz="1800" kern="1200" dirty="0"/>
            <a:t>le meilleur Collaborative-</a:t>
          </a:r>
          <a:r>
            <a:rPr lang="fr-FR" sz="1800" kern="1200" dirty="0" err="1"/>
            <a:t>Filtering</a:t>
          </a:r>
          <a:r>
            <a:rPr lang="fr-FR" sz="1800" kern="1200" dirty="0"/>
            <a:t>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fr-FR" sz="1800" kern="1200" dirty="0"/>
            <a:t>le meilleur Content-</a:t>
          </a:r>
          <a:r>
            <a:rPr lang="fr-FR" sz="1800" kern="1200" dirty="0" err="1"/>
            <a:t>Based</a:t>
          </a:r>
          <a:r>
            <a:rPr lang="fr-FR" sz="1800" kern="1200" dirty="0"/>
            <a:t>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fr-FR" sz="1800" kern="1200" dirty="0"/>
            <a:t>les 3 meilleurs rang</a:t>
          </a:r>
        </a:p>
      </dsp:txBody>
      <dsp:txXfrm>
        <a:off x="0" y="2403732"/>
        <a:ext cx="10689771" cy="1644300"/>
      </dsp:txXfrm>
    </dsp:sp>
    <dsp:sp modelId="{FE9AE89B-0E52-DD42-B952-BDDA9D6C5ED7}">
      <dsp:nvSpPr>
        <dsp:cNvPr id="0" name=""/>
        <dsp:cNvSpPr/>
      </dsp:nvSpPr>
      <dsp:spPr>
        <a:xfrm>
          <a:off x="534488" y="2105395"/>
          <a:ext cx="74828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34" tIns="0" rIns="282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Modèle Mixte</a:t>
          </a:r>
        </a:p>
      </dsp:txBody>
      <dsp:txXfrm>
        <a:off x="560427" y="2131334"/>
        <a:ext cx="7430961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D944B-F7A4-0B4A-8079-931FE24F3FD4}">
      <dsp:nvSpPr>
        <dsp:cNvPr id="0" name=""/>
        <dsp:cNvSpPr/>
      </dsp:nvSpPr>
      <dsp:spPr>
        <a:xfrm>
          <a:off x="0" y="50061"/>
          <a:ext cx="1392843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5120C-A8ED-FB42-A482-F0C07A345F91}">
      <dsp:nvSpPr>
        <dsp:cNvPr id="0" name=""/>
        <dsp:cNvSpPr/>
      </dsp:nvSpPr>
      <dsp:spPr>
        <a:xfrm>
          <a:off x="112352" y="464061"/>
          <a:ext cx="1141207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3 Fichiers</a:t>
          </a:r>
        </a:p>
      </dsp:txBody>
      <dsp:txXfrm>
        <a:off x="112352" y="464061"/>
        <a:ext cx="1141207" cy="828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4576A-0ACF-2A4A-B727-CC601D67A67B}">
      <dsp:nvSpPr>
        <dsp:cNvPr id="0" name=""/>
        <dsp:cNvSpPr/>
      </dsp:nvSpPr>
      <dsp:spPr>
        <a:xfrm rot="16200000">
          <a:off x="-1413735" y="2324333"/>
          <a:ext cx="3494341" cy="527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06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Azure Blob Storage</a:t>
          </a:r>
        </a:p>
      </dsp:txBody>
      <dsp:txXfrm>
        <a:off x="-1413735" y="2324333"/>
        <a:ext cx="3494341" cy="527318"/>
      </dsp:txXfrm>
    </dsp:sp>
    <dsp:sp modelId="{7B479085-737C-C040-A74C-A26D1ADB54C2}">
      <dsp:nvSpPr>
        <dsp:cNvPr id="0" name=""/>
        <dsp:cNvSpPr/>
      </dsp:nvSpPr>
      <dsp:spPr>
        <a:xfrm>
          <a:off x="597094" y="840821"/>
          <a:ext cx="2626604" cy="349434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465065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Réception et stockage des données dans le </a:t>
          </a:r>
          <a:r>
            <a:rPr lang="fr-FR" sz="2700" kern="1200" dirty="0" err="1"/>
            <a:t>contenaire</a:t>
          </a:r>
          <a:endParaRPr lang="fr-FR" sz="2700" kern="1200" dirty="0"/>
        </a:p>
      </dsp:txBody>
      <dsp:txXfrm>
        <a:off x="597094" y="840821"/>
        <a:ext cx="2626604" cy="3494341"/>
      </dsp:txXfrm>
    </dsp:sp>
    <dsp:sp modelId="{8CE3A97C-D98F-9B44-9485-8667DF6C767A}">
      <dsp:nvSpPr>
        <dsp:cNvPr id="0" name=""/>
        <dsp:cNvSpPr/>
      </dsp:nvSpPr>
      <dsp:spPr>
        <a:xfrm>
          <a:off x="69776" y="144761"/>
          <a:ext cx="1054636" cy="1054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D32F-A340-9F48-A8FD-7E53DC2A554B}">
      <dsp:nvSpPr>
        <dsp:cNvPr id="0" name=""/>
        <dsp:cNvSpPr/>
      </dsp:nvSpPr>
      <dsp:spPr>
        <a:xfrm rot="16200000">
          <a:off x="2437039" y="2324333"/>
          <a:ext cx="3494341" cy="527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06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Azure Fonction</a:t>
          </a:r>
        </a:p>
      </dsp:txBody>
      <dsp:txXfrm>
        <a:off x="2437039" y="2324333"/>
        <a:ext cx="3494341" cy="527318"/>
      </dsp:txXfrm>
    </dsp:sp>
    <dsp:sp modelId="{96CC9916-AF0B-824D-A653-D67B7E257FC0}">
      <dsp:nvSpPr>
        <dsp:cNvPr id="0" name=""/>
        <dsp:cNvSpPr/>
      </dsp:nvSpPr>
      <dsp:spPr>
        <a:xfrm>
          <a:off x="4447869" y="840821"/>
          <a:ext cx="2626604" cy="349434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465065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Partie </a:t>
          </a:r>
          <a:r>
            <a:rPr lang="fr-FR" sz="2700" kern="1200" dirty="0" err="1"/>
            <a:t>serveless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Analyse les données  et renvoi la prédiction via l’api</a:t>
          </a:r>
        </a:p>
      </dsp:txBody>
      <dsp:txXfrm>
        <a:off x="4447869" y="840821"/>
        <a:ext cx="2626604" cy="3494341"/>
      </dsp:txXfrm>
    </dsp:sp>
    <dsp:sp modelId="{752F1616-2A54-1645-9C41-47C188CFF7E4}">
      <dsp:nvSpPr>
        <dsp:cNvPr id="0" name=""/>
        <dsp:cNvSpPr/>
      </dsp:nvSpPr>
      <dsp:spPr>
        <a:xfrm>
          <a:off x="3920551" y="144761"/>
          <a:ext cx="1054636" cy="105463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A1AA1-08A6-3E45-A959-3C2B9CD24E0E}">
      <dsp:nvSpPr>
        <dsp:cNvPr id="0" name=""/>
        <dsp:cNvSpPr/>
      </dsp:nvSpPr>
      <dsp:spPr>
        <a:xfrm rot="16200000">
          <a:off x="6287814" y="2324333"/>
          <a:ext cx="3494341" cy="527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06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Azure Web app</a:t>
          </a:r>
        </a:p>
      </dsp:txBody>
      <dsp:txXfrm>
        <a:off x="6287814" y="2324333"/>
        <a:ext cx="3494341" cy="527318"/>
      </dsp:txXfrm>
    </dsp:sp>
    <dsp:sp modelId="{6A1B5CA7-D99F-694B-8485-4D390BFCC759}">
      <dsp:nvSpPr>
        <dsp:cNvPr id="0" name=""/>
        <dsp:cNvSpPr/>
      </dsp:nvSpPr>
      <dsp:spPr>
        <a:xfrm>
          <a:off x="8298644" y="840821"/>
          <a:ext cx="2626604" cy="349434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465065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Envoi et réceptionne  des  données</a:t>
          </a:r>
        </a:p>
      </dsp:txBody>
      <dsp:txXfrm>
        <a:off x="8298644" y="840821"/>
        <a:ext cx="2626604" cy="3494341"/>
      </dsp:txXfrm>
    </dsp:sp>
    <dsp:sp modelId="{5DB31514-FACE-F848-9FBD-5571428151E1}">
      <dsp:nvSpPr>
        <dsp:cNvPr id="0" name=""/>
        <dsp:cNvSpPr/>
      </dsp:nvSpPr>
      <dsp:spPr>
        <a:xfrm>
          <a:off x="7771326" y="144761"/>
          <a:ext cx="1054636" cy="1054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406F-F82C-BF47-9DF2-222F7BF8D722}">
      <dsp:nvSpPr>
        <dsp:cNvPr id="0" name=""/>
        <dsp:cNvSpPr/>
      </dsp:nvSpPr>
      <dsp:spPr>
        <a:xfrm>
          <a:off x="-5280999" y="-808799"/>
          <a:ext cx="6288523" cy="6288523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3A1EE-76E3-3B4A-A937-A9ADC199AA5A}">
      <dsp:nvSpPr>
        <dsp:cNvPr id="0" name=""/>
        <dsp:cNvSpPr/>
      </dsp:nvSpPr>
      <dsp:spPr>
        <a:xfrm>
          <a:off x="527500" y="359100"/>
          <a:ext cx="10402486" cy="71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3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bg1"/>
              </a:solidFill>
            </a:rPr>
            <a:t>Mettre en place l’architecture cible, avec une fonction qui détecte un changement dans les données, les modifient </a:t>
          </a:r>
          <a:r>
            <a:rPr lang="fr-FR" sz="2100" b="1" kern="1200">
              <a:solidFill>
                <a:schemeClr val="bg1"/>
              </a:solidFill>
            </a:rPr>
            <a:t>et transfèrent </a:t>
          </a:r>
          <a:r>
            <a:rPr lang="fr-FR" sz="2100" b="1" kern="1200" dirty="0">
              <a:solidFill>
                <a:schemeClr val="bg1"/>
              </a:solidFill>
            </a:rPr>
            <a:t>vers sur Azure Blob.</a:t>
          </a:r>
        </a:p>
      </dsp:txBody>
      <dsp:txXfrm>
        <a:off x="527500" y="359100"/>
        <a:ext cx="10402486" cy="718575"/>
      </dsp:txXfrm>
    </dsp:sp>
    <dsp:sp modelId="{AC213E9C-63C4-4F4E-B7DE-20BD7F24D309}">
      <dsp:nvSpPr>
        <dsp:cNvPr id="0" name=""/>
        <dsp:cNvSpPr/>
      </dsp:nvSpPr>
      <dsp:spPr>
        <a:xfrm>
          <a:off x="78391" y="269278"/>
          <a:ext cx="898218" cy="898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2420-0788-7C45-AC7F-C84BDC0539DB}">
      <dsp:nvSpPr>
        <dsp:cNvPr id="0" name=""/>
        <dsp:cNvSpPr/>
      </dsp:nvSpPr>
      <dsp:spPr>
        <a:xfrm>
          <a:off x="939476" y="1437150"/>
          <a:ext cx="9990511" cy="71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3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bg1"/>
              </a:solidFill>
            </a:rPr>
            <a:t>Choisir le modèle final</a:t>
          </a:r>
        </a:p>
      </dsp:txBody>
      <dsp:txXfrm>
        <a:off x="939476" y="1437150"/>
        <a:ext cx="9990511" cy="718575"/>
      </dsp:txXfrm>
    </dsp:sp>
    <dsp:sp modelId="{374436D7-90FB-BA4B-88F6-94FF8F478F72}">
      <dsp:nvSpPr>
        <dsp:cNvPr id="0" name=""/>
        <dsp:cNvSpPr/>
      </dsp:nvSpPr>
      <dsp:spPr>
        <a:xfrm>
          <a:off x="490367" y="1347328"/>
          <a:ext cx="898218" cy="898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14B3-D454-3147-9680-B6A0D45CA139}">
      <dsp:nvSpPr>
        <dsp:cNvPr id="0" name=""/>
        <dsp:cNvSpPr/>
      </dsp:nvSpPr>
      <dsp:spPr>
        <a:xfrm>
          <a:off x="939476" y="2515199"/>
          <a:ext cx="9990511" cy="71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3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bg1"/>
              </a:solidFill>
            </a:rPr>
            <a:t>Avoir une réflexion sur la conservation pour le modèle des utilisateurs qui consultent beaucoup d’articles. </a:t>
          </a:r>
        </a:p>
      </dsp:txBody>
      <dsp:txXfrm>
        <a:off x="939476" y="2515199"/>
        <a:ext cx="9990511" cy="718575"/>
      </dsp:txXfrm>
    </dsp:sp>
    <dsp:sp modelId="{51533BBB-AE40-6B4D-9EBC-370EFC6E2E90}">
      <dsp:nvSpPr>
        <dsp:cNvPr id="0" name=""/>
        <dsp:cNvSpPr/>
      </dsp:nvSpPr>
      <dsp:spPr>
        <a:xfrm>
          <a:off x="490367" y="2425377"/>
          <a:ext cx="898218" cy="898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A4702-B599-1945-AD49-046653DDC17A}">
      <dsp:nvSpPr>
        <dsp:cNvPr id="0" name=""/>
        <dsp:cNvSpPr/>
      </dsp:nvSpPr>
      <dsp:spPr>
        <a:xfrm>
          <a:off x="527500" y="3593249"/>
          <a:ext cx="10402486" cy="71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3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bg1"/>
              </a:solidFill>
            </a:rPr>
            <a:t>Améliorer l’interface de l’application, et sécuriser les échanges.</a:t>
          </a:r>
          <a:endParaRPr lang="fr-FR" sz="2100" b="1" kern="1200" dirty="0"/>
        </a:p>
      </dsp:txBody>
      <dsp:txXfrm>
        <a:off x="527500" y="3593249"/>
        <a:ext cx="10402486" cy="718575"/>
      </dsp:txXfrm>
    </dsp:sp>
    <dsp:sp modelId="{196A512C-D2CF-134A-914D-17AC911B6312}">
      <dsp:nvSpPr>
        <dsp:cNvPr id="0" name=""/>
        <dsp:cNvSpPr/>
      </dsp:nvSpPr>
      <dsp:spPr>
        <a:xfrm>
          <a:off x="78391" y="3503427"/>
          <a:ext cx="898218" cy="898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FB0D7-1FB1-B442-B70A-CE1F915E66D9}">
      <dsp:nvSpPr>
        <dsp:cNvPr id="0" name=""/>
        <dsp:cNvSpPr/>
      </dsp:nvSpPr>
      <dsp:spPr>
        <a:xfrm>
          <a:off x="4133" y="627753"/>
          <a:ext cx="2485691" cy="9405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Le jeu de données</a:t>
          </a:r>
        </a:p>
      </dsp:txBody>
      <dsp:txXfrm>
        <a:off x="4133" y="627753"/>
        <a:ext cx="2485691" cy="940578"/>
      </dsp:txXfrm>
    </dsp:sp>
    <dsp:sp modelId="{97F25DA1-E4A8-1D4C-A52E-4E3FB5069046}">
      <dsp:nvSpPr>
        <dsp:cNvPr id="0" name=""/>
        <dsp:cNvSpPr/>
      </dsp:nvSpPr>
      <dsp:spPr>
        <a:xfrm>
          <a:off x="4133" y="1568331"/>
          <a:ext cx="2485691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i="1" kern="1200" dirty="0"/>
            <a:t>Les différentes variables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i="1" kern="1200" dirty="0"/>
            <a:t>Leurs distributions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/>
        </a:p>
      </dsp:txBody>
      <dsp:txXfrm>
        <a:off x="4133" y="1568331"/>
        <a:ext cx="2485691" cy="2283840"/>
      </dsp:txXfrm>
    </dsp:sp>
    <dsp:sp modelId="{D5ADEC1E-F7E7-D346-BB6B-DEC12BEF1B26}">
      <dsp:nvSpPr>
        <dsp:cNvPr id="0" name=""/>
        <dsp:cNvSpPr/>
      </dsp:nvSpPr>
      <dsp:spPr>
        <a:xfrm>
          <a:off x="2837822" y="627753"/>
          <a:ext cx="2485691" cy="9405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Les Modèles</a:t>
          </a:r>
        </a:p>
      </dsp:txBody>
      <dsp:txXfrm>
        <a:off x="2837822" y="627753"/>
        <a:ext cx="2485691" cy="940578"/>
      </dsp:txXfrm>
    </dsp:sp>
    <dsp:sp modelId="{5DE556D0-E964-C14B-A13D-06FF59755DE6}">
      <dsp:nvSpPr>
        <dsp:cNvPr id="0" name=""/>
        <dsp:cNvSpPr/>
      </dsp:nvSpPr>
      <dsp:spPr>
        <a:xfrm>
          <a:off x="2837822" y="1568331"/>
          <a:ext cx="2485691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i="1" kern="1200" dirty="0"/>
            <a:t>Content-</a:t>
          </a:r>
          <a:r>
            <a:rPr lang="fr-FR" sz="2600" b="0" i="1" kern="1200" dirty="0" err="1"/>
            <a:t>Based</a:t>
          </a:r>
          <a:endParaRPr lang="fr-FR" sz="2600" b="0" i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i="1" kern="1200" dirty="0"/>
            <a:t>Collaborative-</a:t>
          </a:r>
          <a:r>
            <a:rPr lang="fr-FR" sz="2600" b="0" i="1" kern="1200" dirty="0" err="1"/>
            <a:t>Filtering</a:t>
          </a:r>
          <a:r>
            <a:rPr lang="fr-FR" sz="2600" b="0" i="1" kern="1200" dirty="0"/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/>
        </a:p>
      </dsp:txBody>
      <dsp:txXfrm>
        <a:off x="2837822" y="1568331"/>
        <a:ext cx="2485691" cy="2283840"/>
      </dsp:txXfrm>
    </dsp:sp>
    <dsp:sp modelId="{8608EE1A-FB3E-8640-8E68-C615CAD95932}">
      <dsp:nvSpPr>
        <dsp:cNvPr id="0" name=""/>
        <dsp:cNvSpPr/>
      </dsp:nvSpPr>
      <dsp:spPr>
        <a:xfrm>
          <a:off x="5671510" y="627753"/>
          <a:ext cx="2485691" cy="9405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Les déploiements</a:t>
          </a:r>
        </a:p>
      </dsp:txBody>
      <dsp:txXfrm>
        <a:off x="5671510" y="627753"/>
        <a:ext cx="2485691" cy="940578"/>
      </dsp:txXfrm>
    </dsp:sp>
    <dsp:sp modelId="{D7F78EBC-A57B-DE43-9B6A-09B22129CB80}">
      <dsp:nvSpPr>
        <dsp:cNvPr id="0" name=""/>
        <dsp:cNvSpPr/>
      </dsp:nvSpPr>
      <dsp:spPr>
        <a:xfrm>
          <a:off x="5671510" y="1568331"/>
          <a:ext cx="2485691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API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Azure Fonction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/>
        </a:p>
      </dsp:txBody>
      <dsp:txXfrm>
        <a:off x="5671510" y="1568331"/>
        <a:ext cx="2485691" cy="2283840"/>
      </dsp:txXfrm>
    </dsp:sp>
    <dsp:sp modelId="{1BD658EE-6486-904C-A42B-5780B00673EB}">
      <dsp:nvSpPr>
        <dsp:cNvPr id="0" name=""/>
        <dsp:cNvSpPr/>
      </dsp:nvSpPr>
      <dsp:spPr>
        <a:xfrm>
          <a:off x="8505199" y="627753"/>
          <a:ext cx="2485691" cy="9405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Architecture </a:t>
          </a:r>
          <a:r>
            <a:rPr lang="fr-FR" sz="2600" kern="1200" dirty="0" err="1"/>
            <a:t>Serviless</a:t>
          </a:r>
          <a:endParaRPr lang="fr-FR" sz="2600" kern="1200" dirty="0"/>
        </a:p>
      </dsp:txBody>
      <dsp:txXfrm>
        <a:off x="8505199" y="627753"/>
        <a:ext cx="2485691" cy="940578"/>
      </dsp:txXfrm>
    </dsp:sp>
    <dsp:sp modelId="{4BB6B17B-A1F5-BA46-9AFF-F9A862C68949}">
      <dsp:nvSpPr>
        <dsp:cNvPr id="0" name=""/>
        <dsp:cNvSpPr/>
      </dsp:nvSpPr>
      <dsp:spPr>
        <a:xfrm>
          <a:off x="8505199" y="1568331"/>
          <a:ext cx="2485691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Actuelle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Mise à jour</a:t>
          </a:r>
        </a:p>
      </dsp:txBody>
      <dsp:txXfrm>
        <a:off x="8505199" y="1568331"/>
        <a:ext cx="2485691" cy="2283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436D-60DD-C146-BA1C-E33C99FC900B}">
      <dsp:nvSpPr>
        <dsp:cNvPr id="0" name=""/>
        <dsp:cNvSpPr/>
      </dsp:nvSpPr>
      <dsp:spPr>
        <a:xfrm>
          <a:off x="0" y="301596"/>
          <a:ext cx="1062339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4493" tIns="374904" rIns="8244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Contient les informations sur tous les articles publiés</a:t>
          </a:r>
        </a:p>
      </dsp:txBody>
      <dsp:txXfrm>
        <a:off x="0" y="301596"/>
        <a:ext cx="10623395" cy="765450"/>
      </dsp:txXfrm>
    </dsp:sp>
    <dsp:sp modelId="{49BAAA12-96A0-8F46-B165-5B1DBC9B2EEE}">
      <dsp:nvSpPr>
        <dsp:cNvPr id="0" name=""/>
        <dsp:cNvSpPr/>
      </dsp:nvSpPr>
      <dsp:spPr>
        <a:xfrm>
          <a:off x="531169" y="35916"/>
          <a:ext cx="7436376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077" tIns="0" rIns="2810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articles_metadata.csv</a:t>
          </a:r>
          <a:r>
            <a:rPr lang="fr-FR" sz="1800" kern="1200" dirty="0"/>
            <a:t> </a:t>
          </a:r>
        </a:p>
      </dsp:txBody>
      <dsp:txXfrm>
        <a:off x="557108" y="61855"/>
        <a:ext cx="7384498" cy="479482"/>
      </dsp:txXfrm>
    </dsp:sp>
    <dsp:sp modelId="{F7C26794-8DC7-4945-B902-175C250377A9}">
      <dsp:nvSpPr>
        <dsp:cNvPr id="0" name=""/>
        <dsp:cNvSpPr/>
      </dsp:nvSpPr>
      <dsp:spPr>
        <a:xfrm>
          <a:off x="0" y="1429926"/>
          <a:ext cx="1062339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4493" tIns="374904" rIns="8244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Contient un </a:t>
          </a:r>
          <a:r>
            <a:rPr lang="fr-FR" sz="1800" kern="1200" dirty="0" err="1"/>
            <a:t>embedding</a:t>
          </a:r>
          <a:r>
            <a:rPr lang="fr-FR" sz="1800" kern="1200" dirty="0"/>
            <a:t> (déjà préparé) de tous les articles</a:t>
          </a:r>
        </a:p>
      </dsp:txBody>
      <dsp:txXfrm>
        <a:off x="0" y="1429926"/>
        <a:ext cx="10623395" cy="765450"/>
      </dsp:txXfrm>
    </dsp:sp>
    <dsp:sp modelId="{B36C7CD7-C810-5C43-A05D-DA84254E6010}">
      <dsp:nvSpPr>
        <dsp:cNvPr id="0" name=""/>
        <dsp:cNvSpPr/>
      </dsp:nvSpPr>
      <dsp:spPr>
        <a:xfrm>
          <a:off x="531169" y="1164246"/>
          <a:ext cx="7436376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077" tIns="0" rIns="2810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articles_embeddings.pickle </a:t>
          </a:r>
          <a:endParaRPr lang="fr-FR" sz="1800" kern="1200" dirty="0"/>
        </a:p>
      </dsp:txBody>
      <dsp:txXfrm>
        <a:off x="557108" y="1190185"/>
        <a:ext cx="7384498" cy="479482"/>
      </dsp:txXfrm>
    </dsp:sp>
    <dsp:sp modelId="{0E8108EE-7B60-A94B-82DE-DC3406F5EFAE}">
      <dsp:nvSpPr>
        <dsp:cNvPr id="0" name=""/>
        <dsp:cNvSpPr/>
      </dsp:nvSpPr>
      <dsp:spPr>
        <a:xfrm>
          <a:off x="0" y="2558256"/>
          <a:ext cx="1062339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4493" tIns="374904" rIns="8244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Contient un échantillon des interactions des sessions des utilisateurs</a:t>
          </a:r>
        </a:p>
      </dsp:txBody>
      <dsp:txXfrm>
        <a:off x="0" y="2558256"/>
        <a:ext cx="10623395" cy="765450"/>
      </dsp:txXfrm>
    </dsp:sp>
    <dsp:sp modelId="{847F8D49-8C36-5A44-BCBF-84C7666D03E3}">
      <dsp:nvSpPr>
        <dsp:cNvPr id="0" name=""/>
        <dsp:cNvSpPr/>
      </dsp:nvSpPr>
      <dsp:spPr>
        <a:xfrm>
          <a:off x="531169" y="2292576"/>
          <a:ext cx="7436376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077" tIns="0" rIns="2810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clicks_sample.cs</a:t>
          </a:r>
          <a:endParaRPr lang="fr-FR" sz="1800" kern="1200" dirty="0"/>
        </a:p>
      </dsp:txBody>
      <dsp:txXfrm>
        <a:off x="557108" y="2318515"/>
        <a:ext cx="7384498" cy="479482"/>
      </dsp:txXfrm>
    </dsp:sp>
    <dsp:sp modelId="{C89D53A5-B3E7-834B-B8D4-DDA766BC989E}">
      <dsp:nvSpPr>
        <dsp:cNvPr id="0" name=""/>
        <dsp:cNvSpPr/>
      </dsp:nvSpPr>
      <dsp:spPr>
        <a:xfrm>
          <a:off x="0" y="3686586"/>
          <a:ext cx="1062339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4493" tIns="374904" rIns="8244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Contient toutes les interactions des sessions des utilisateurs (un fichier par heure)</a:t>
          </a:r>
        </a:p>
      </dsp:txBody>
      <dsp:txXfrm>
        <a:off x="0" y="3686586"/>
        <a:ext cx="10623395" cy="765450"/>
      </dsp:txXfrm>
    </dsp:sp>
    <dsp:sp modelId="{92DC026E-978E-604D-BB4B-98A26648964B}">
      <dsp:nvSpPr>
        <dsp:cNvPr id="0" name=""/>
        <dsp:cNvSpPr/>
      </dsp:nvSpPr>
      <dsp:spPr>
        <a:xfrm>
          <a:off x="531169" y="3420906"/>
          <a:ext cx="7436376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077" tIns="0" rIns="2810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/clicks </a:t>
          </a:r>
          <a:endParaRPr lang="fr-FR" sz="1800" kern="1200" dirty="0"/>
        </a:p>
      </dsp:txBody>
      <dsp:txXfrm>
        <a:off x="557108" y="3446845"/>
        <a:ext cx="7384498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81C7-1BE5-7541-979C-532A0F30B4E9}">
      <dsp:nvSpPr>
        <dsp:cNvPr id="0" name=""/>
        <dsp:cNvSpPr/>
      </dsp:nvSpPr>
      <dsp:spPr>
        <a:xfrm>
          <a:off x="0" y="658769"/>
          <a:ext cx="577457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83DF3-7403-FF44-8494-587796D4107D}">
      <dsp:nvSpPr>
        <dsp:cNvPr id="0" name=""/>
        <dsp:cNvSpPr/>
      </dsp:nvSpPr>
      <dsp:spPr>
        <a:xfrm>
          <a:off x="288728" y="38849"/>
          <a:ext cx="4042201" cy="12398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86" tIns="0" rIns="15278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364 047 articles</a:t>
          </a:r>
        </a:p>
      </dsp:txBody>
      <dsp:txXfrm>
        <a:off x="349252" y="99373"/>
        <a:ext cx="3921153" cy="1118792"/>
      </dsp:txXfrm>
    </dsp:sp>
    <dsp:sp modelId="{81FF2A49-18E1-7145-85B1-E83F68A6156D}">
      <dsp:nvSpPr>
        <dsp:cNvPr id="0" name=""/>
        <dsp:cNvSpPr/>
      </dsp:nvSpPr>
      <dsp:spPr>
        <a:xfrm>
          <a:off x="0" y="2563890"/>
          <a:ext cx="577457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A81B1-C57A-7B42-A1C9-A5F5A3F5B5E7}">
      <dsp:nvSpPr>
        <dsp:cNvPr id="0" name=""/>
        <dsp:cNvSpPr/>
      </dsp:nvSpPr>
      <dsp:spPr>
        <a:xfrm>
          <a:off x="288728" y="1943970"/>
          <a:ext cx="4042201" cy="12398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86" tIns="0" rIns="15278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461 </a:t>
          </a:r>
          <a:r>
            <a:rPr lang="fr-FR" sz="4200" kern="1200" dirty="0" err="1"/>
            <a:t>category</a:t>
          </a:r>
          <a:r>
            <a:rPr lang="fr-FR" sz="4200" kern="1200" dirty="0"/>
            <a:t> id</a:t>
          </a:r>
        </a:p>
      </dsp:txBody>
      <dsp:txXfrm>
        <a:off x="349252" y="2004494"/>
        <a:ext cx="3921153" cy="1118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ECFC7-BA85-CF43-A0D9-6FF785715DA4}">
      <dsp:nvSpPr>
        <dsp:cNvPr id="0" name=""/>
        <dsp:cNvSpPr/>
      </dsp:nvSpPr>
      <dsp:spPr>
        <a:xfrm>
          <a:off x="0" y="211248"/>
          <a:ext cx="10224654" cy="15502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/>
            <a:t>-Le </a:t>
          </a:r>
          <a:r>
            <a:rPr lang="fr-FR" sz="2500" b="0" i="0" kern="1200" dirty="0" err="1"/>
            <a:t>word</a:t>
          </a:r>
          <a:r>
            <a:rPr lang="fr-FR" sz="2500" b="0" i="0" kern="1200" dirty="0"/>
            <a:t> </a:t>
          </a:r>
          <a:r>
            <a:rPr lang="fr-FR" sz="2500" b="1" i="0" kern="1200" dirty="0" err="1"/>
            <a:t>embedding</a:t>
          </a:r>
          <a:r>
            <a:rPr lang="fr-FR" sz="2500" b="0" i="0" kern="1200" dirty="0"/>
            <a:t> désigne un ensemble de méthode d'apprentissage visant à représenter les mots d'un texte par des vecteurs de nombres réels.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-Le travail de préparation est donc déjà réalisé.</a:t>
          </a:r>
        </a:p>
      </dsp:txBody>
      <dsp:txXfrm>
        <a:off x="75677" y="286925"/>
        <a:ext cx="10073300" cy="13988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08252-BDDE-0242-ACBE-494E44499332}">
      <dsp:nvSpPr>
        <dsp:cNvPr id="0" name=""/>
        <dsp:cNvSpPr/>
      </dsp:nvSpPr>
      <dsp:spPr>
        <a:xfrm rot="5400000">
          <a:off x="-155971" y="156507"/>
          <a:ext cx="1039812" cy="727868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alpha val="9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364 M0</a:t>
          </a:r>
        </a:p>
      </dsp:txBody>
      <dsp:txXfrm rot="-5400000">
        <a:off x="1" y="364469"/>
        <a:ext cx="727868" cy="311944"/>
      </dsp:txXfrm>
    </dsp:sp>
    <dsp:sp modelId="{4F7A3711-5D3F-C442-8C98-703450BAAEB4}">
      <dsp:nvSpPr>
        <dsp:cNvPr id="0" name=""/>
        <dsp:cNvSpPr/>
      </dsp:nvSpPr>
      <dsp:spPr>
        <a:xfrm rot="5400000">
          <a:off x="5035799" y="-4307394"/>
          <a:ext cx="675878" cy="9291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Taille du fichier  avec ses 250 composantes pour chacun des 364 047 articles</a:t>
          </a:r>
        </a:p>
      </dsp:txBody>
      <dsp:txXfrm rot="-5400000">
        <a:off x="727869" y="33530"/>
        <a:ext cx="9258745" cy="609890"/>
      </dsp:txXfrm>
    </dsp:sp>
    <dsp:sp modelId="{0ADA7771-1930-7644-972B-05EC26C68670}">
      <dsp:nvSpPr>
        <dsp:cNvPr id="0" name=""/>
        <dsp:cNvSpPr/>
      </dsp:nvSpPr>
      <dsp:spPr>
        <a:xfrm rot="5400000">
          <a:off x="-155971" y="990732"/>
          <a:ext cx="1039812" cy="727868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alpha val="90000"/>
              <a:hueOff val="0"/>
              <a:satOff val="0"/>
              <a:lumOff val="0"/>
              <a:alphaOff val="-2000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0,95</a:t>
          </a:r>
        </a:p>
      </dsp:txBody>
      <dsp:txXfrm rot="-5400000">
        <a:off x="1" y="1198694"/>
        <a:ext cx="727868" cy="311944"/>
      </dsp:txXfrm>
    </dsp:sp>
    <dsp:sp modelId="{9420E7F3-2660-CC42-AEEF-5B9D34A4635C}">
      <dsp:nvSpPr>
        <dsp:cNvPr id="0" name=""/>
        <dsp:cNvSpPr/>
      </dsp:nvSpPr>
      <dsp:spPr>
        <a:xfrm rot="5400000">
          <a:off x="5035799" y="-3473170"/>
          <a:ext cx="675878" cy="9291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Conservation de la variance à 95% pour réduire la taille du fichier</a:t>
          </a:r>
        </a:p>
      </dsp:txBody>
      <dsp:txXfrm rot="-5400000">
        <a:off x="727869" y="867754"/>
        <a:ext cx="9258745" cy="609890"/>
      </dsp:txXfrm>
    </dsp:sp>
    <dsp:sp modelId="{4512D369-26AA-B748-AF6F-FAFE6F3D653A}">
      <dsp:nvSpPr>
        <dsp:cNvPr id="0" name=""/>
        <dsp:cNvSpPr/>
      </dsp:nvSpPr>
      <dsp:spPr>
        <a:xfrm rot="5400000">
          <a:off x="-155971" y="1824956"/>
          <a:ext cx="1039812" cy="727868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alpha val="90000"/>
              <a:hueOff val="0"/>
              <a:satOff val="0"/>
              <a:lumOff val="0"/>
              <a:alphaOff val="-4000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75 MO</a:t>
          </a:r>
        </a:p>
      </dsp:txBody>
      <dsp:txXfrm rot="-5400000">
        <a:off x="1" y="2032918"/>
        <a:ext cx="727868" cy="311944"/>
      </dsp:txXfrm>
    </dsp:sp>
    <dsp:sp modelId="{58F6A377-918F-2B47-A63A-698B174E025B}">
      <dsp:nvSpPr>
        <dsp:cNvPr id="0" name=""/>
        <dsp:cNvSpPr/>
      </dsp:nvSpPr>
      <dsp:spPr>
        <a:xfrm rot="5400000">
          <a:off x="5035799" y="-2638946"/>
          <a:ext cx="675878" cy="9291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Nouvelle taille du fichier avec 53 composantes pour chaque article</a:t>
          </a:r>
        </a:p>
      </dsp:txBody>
      <dsp:txXfrm rot="-5400000">
        <a:off x="727869" y="1701978"/>
        <a:ext cx="9258745" cy="6098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81C7-1BE5-7541-979C-532A0F30B4E9}">
      <dsp:nvSpPr>
        <dsp:cNvPr id="0" name=""/>
        <dsp:cNvSpPr/>
      </dsp:nvSpPr>
      <dsp:spPr>
        <a:xfrm>
          <a:off x="0" y="310123"/>
          <a:ext cx="595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83DF3-7403-FF44-8494-587796D4107D}">
      <dsp:nvSpPr>
        <dsp:cNvPr id="0" name=""/>
        <dsp:cNvSpPr/>
      </dsp:nvSpPr>
      <dsp:spPr>
        <a:xfrm>
          <a:off x="297595" y="14923"/>
          <a:ext cx="4166338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78" tIns="0" rIns="1574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50 % des utilisateurs click que 4 fois</a:t>
          </a:r>
        </a:p>
      </dsp:txBody>
      <dsp:txXfrm>
        <a:off x="326416" y="43744"/>
        <a:ext cx="4108696" cy="532758"/>
      </dsp:txXfrm>
    </dsp:sp>
    <dsp:sp modelId="{81FF2A49-18E1-7145-85B1-E83F68A6156D}">
      <dsp:nvSpPr>
        <dsp:cNvPr id="0" name=""/>
        <dsp:cNvSpPr/>
      </dsp:nvSpPr>
      <dsp:spPr>
        <a:xfrm>
          <a:off x="0" y="1217323"/>
          <a:ext cx="595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A81B1-C57A-7B42-A1C9-A5F5A3F5B5E7}">
      <dsp:nvSpPr>
        <dsp:cNvPr id="0" name=""/>
        <dsp:cNvSpPr/>
      </dsp:nvSpPr>
      <dsp:spPr>
        <a:xfrm>
          <a:off x="297595" y="922123"/>
          <a:ext cx="4166338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78" tIns="0" rIns="1574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 utilisateur clicks 1 232 articles</a:t>
          </a:r>
        </a:p>
      </dsp:txBody>
      <dsp:txXfrm>
        <a:off x="326416" y="950944"/>
        <a:ext cx="4108696" cy="532758"/>
      </dsp:txXfrm>
    </dsp:sp>
    <dsp:sp modelId="{C6FEC089-AF99-884E-8106-203758A8AF3B}">
      <dsp:nvSpPr>
        <dsp:cNvPr id="0" name=""/>
        <dsp:cNvSpPr/>
      </dsp:nvSpPr>
      <dsp:spPr>
        <a:xfrm>
          <a:off x="0" y="2124523"/>
          <a:ext cx="595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41A5E-CFEA-D749-816D-428D22A230B2}">
      <dsp:nvSpPr>
        <dsp:cNvPr id="0" name=""/>
        <dsp:cNvSpPr/>
      </dsp:nvSpPr>
      <dsp:spPr>
        <a:xfrm>
          <a:off x="297595" y="1829323"/>
          <a:ext cx="4166338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78" tIns="0" rIns="1574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Après vérification on constate 100 connexions avec parfois 65 clicks différents</a:t>
          </a:r>
        </a:p>
      </dsp:txBody>
      <dsp:txXfrm>
        <a:off x="326416" y="1858144"/>
        <a:ext cx="4108696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5EF38-1118-174C-AF83-242B9CC2633C}">
      <dsp:nvSpPr>
        <dsp:cNvPr id="0" name=""/>
        <dsp:cNvSpPr/>
      </dsp:nvSpPr>
      <dsp:spPr>
        <a:xfrm>
          <a:off x="2877922" y="715662"/>
          <a:ext cx="5451294" cy="2778454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3FB54-49BD-D444-B802-5EC9597A8197}">
      <dsp:nvSpPr>
        <dsp:cNvPr id="0" name=""/>
        <dsp:cNvSpPr/>
      </dsp:nvSpPr>
      <dsp:spPr>
        <a:xfrm>
          <a:off x="5603569" y="1010347"/>
          <a:ext cx="688" cy="218908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C6C30-3BC3-7543-9931-427267DAEDF6}">
      <dsp:nvSpPr>
        <dsp:cNvPr id="0" name=""/>
        <dsp:cNvSpPr/>
      </dsp:nvSpPr>
      <dsp:spPr>
        <a:xfrm>
          <a:off x="3192460" y="926151"/>
          <a:ext cx="2238887" cy="23574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haroni" panose="02010803020104030203" pitchFamily="2" charset="-79"/>
              <a:cs typeface="Aharoni" panose="02010803020104030203" pitchFamily="2" charset="-79"/>
            </a:rPr>
            <a:t>Content 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 err="1">
              <a:latin typeface="Aharoni" panose="02010803020104030203" pitchFamily="2" charset="-79"/>
              <a:cs typeface="Aharoni" panose="02010803020104030203" pitchFamily="2" charset="-79"/>
            </a:rPr>
            <a:t>Based</a:t>
          </a:r>
          <a:endParaRPr lang="fr-FR" sz="4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192460" y="926151"/>
        <a:ext cx="2238887" cy="2357476"/>
      </dsp:txXfrm>
    </dsp:sp>
    <dsp:sp modelId="{B3888090-3D54-5C49-8F11-23C7FEA42E5C}">
      <dsp:nvSpPr>
        <dsp:cNvPr id="0" name=""/>
        <dsp:cNvSpPr/>
      </dsp:nvSpPr>
      <dsp:spPr>
        <a:xfrm>
          <a:off x="5600722" y="926151"/>
          <a:ext cx="2589026" cy="23574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haroni" panose="02010803020104030203" pitchFamily="2" charset="-79"/>
              <a:cs typeface="Aharoni" panose="02010803020104030203" pitchFamily="2" charset="-79"/>
            </a:rPr>
            <a:t>Collaborative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 err="1">
              <a:latin typeface="Aharoni" panose="02010803020104030203" pitchFamily="2" charset="-79"/>
              <a:cs typeface="Aharoni" panose="02010803020104030203" pitchFamily="2" charset="-79"/>
            </a:rPr>
            <a:t>Filtering</a:t>
          </a:r>
          <a:endParaRPr lang="fr-FR" sz="4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600722" y="926151"/>
        <a:ext cx="2589026" cy="2357476"/>
      </dsp:txXfrm>
    </dsp:sp>
    <dsp:sp modelId="{9207968B-668D-DE45-97FA-14AB26DFE11A}">
      <dsp:nvSpPr>
        <dsp:cNvPr id="0" name=""/>
        <dsp:cNvSpPr/>
      </dsp:nvSpPr>
      <dsp:spPr>
        <a:xfrm rot="16200000">
          <a:off x="484791" y="472595"/>
          <a:ext cx="4209783" cy="208585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Contenu de l’article</a:t>
          </a:r>
        </a:p>
      </dsp:txBody>
      <dsp:txXfrm>
        <a:off x="800035" y="1311073"/>
        <a:ext cx="3579296" cy="1039380"/>
      </dsp:txXfrm>
    </dsp:sp>
    <dsp:sp modelId="{1C39F1FA-A92B-D64B-AC7D-3FD3DB5D8421}">
      <dsp:nvSpPr>
        <dsp:cNvPr id="0" name=""/>
        <dsp:cNvSpPr/>
      </dsp:nvSpPr>
      <dsp:spPr>
        <a:xfrm rot="5400000">
          <a:off x="6512564" y="1619666"/>
          <a:ext cx="4209783" cy="214918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56391"/>
            <a:satOff val="-2645"/>
            <a:lumOff val="112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Les choix des autres utilisateurs</a:t>
          </a:r>
        </a:p>
      </dsp:txBody>
      <dsp:txXfrm>
        <a:off x="6837380" y="1833973"/>
        <a:ext cx="3560151" cy="10709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BA3C-CE80-3849-8F0A-1A199D3621D0}">
      <dsp:nvSpPr>
        <dsp:cNvPr id="0" name=""/>
        <dsp:cNvSpPr/>
      </dsp:nvSpPr>
      <dsp:spPr>
        <a:xfrm>
          <a:off x="824606" y="0"/>
          <a:ext cx="9345546" cy="20360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72E5-48A4-4446-905D-702EBB207C8E}">
      <dsp:nvSpPr>
        <dsp:cNvPr id="0" name=""/>
        <dsp:cNvSpPr/>
      </dsp:nvSpPr>
      <dsp:spPr>
        <a:xfrm>
          <a:off x="2335960" y="610819"/>
          <a:ext cx="6322839" cy="814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dirty="0"/>
            <a:t>Ce système utilise les préférences d'un utilisateur pour recommander des articles similaires à ceux qu'il a déjà lu.</a:t>
          </a:r>
          <a:endParaRPr lang="fr-FR" sz="2000" kern="1200" dirty="0"/>
        </a:p>
      </dsp:txBody>
      <dsp:txXfrm>
        <a:off x="2375717" y="650576"/>
        <a:ext cx="6243325" cy="73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FB1496-E209-224A-1A4D-D84CCDCF5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19B125-9E39-FFE4-FFB6-7AF4D28558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6C948-CF91-144C-BD0E-6ABE538936B3}" type="datetimeFigureOut">
              <a:rPr lang="fr-FR" smtClean="0"/>
              <a:t>30/12/2022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65DB19-4B8B-C2D7-40E4-4C9461D9C5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D25D2-5311-F4E6-336F-9E8B277436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5B8AC-48EA-7849-A30A-6B94A15129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4B049-33D4-A743-B3BF-A0A36FC73B94}" type="datetimeFigureOut">
              <a:rPr lang="fr-FR" smtClean="0"/>
              <a:t>30/12/2022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1C72B-7D3F-AF49-926D-B986E5B6D51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2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C72B-7D3F-AF49-926D-B986E5B6D51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6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8786" y="2410967"/>
            <a:ext cx="6311807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755" y="5057854"/>
            <a:ext cx="7329837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AA6-1E36-6546-B06F-31DA36262E88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BCE9-CC9A-8841-98B0-85F29F478BAD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8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AE-34B6-F342-B76F-0AC15327E690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20F7-D3D1-2244-A412-4412E562C9E6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479347"/>
          </a:xfrm>
        </p:spPr>
        <p:txBody>
          <a:bodyPr/>
          <a:lstStyle>
            <a:lvl1pPr algn="l">
              <a:defRPr sz="3733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D3F3-9977-DF40-9704-18CAF3CA5A02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74901"/>
            <a:ext cx="8755087" cy="967132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14" y="1596541"/>
            <a:ext cx="8755087" cy="4681415"/>
          </a:xfrm>
        </p:spPr>
        <p:txBody>
          <a:bodyPr/>
          <a:lstStyle>
            <a:lvl1pPr algn="l">
              <a:defRPr sz="3733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B5-44EA-2648-B2B9-07A714563E91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4E20-6772-8D43-82F1-2BFD68791766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0C8B-E0D4-914B-BE08-3A25EACDBFB8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9D25-F7EA-124B-9282-BF534C206B7E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DC4F-A5B0-954C-86B4-53A27A556ABF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FEA0-7EA9-1D4E-B3E1-2262DF864DBC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C08F-2075-264D-A241-78906034FD95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1D97-52E6-874D-87CC-08048742B9C7}" type="datetime1">
              <a:rPr lang="fr-FR" smtClean="0"/>
              <a:t>30/12/2022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image" Target="../media/image11.png"/><Relationship Id="rId7" Type="http://schemas.openxmlformats.org/officeDocument/2006/relationships/diagramData" Target="../diagrams/data1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diagramDrawing" Target="../diagrams/drawing16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16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aillantpocp9ia.azurewebsit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D01194B-F030-DC77-0D68-FBA9EC7635E5}"/>
              </a:ext>
            </a:extLst>
          </p:cNvPr>
          <p:cNvSpPr txBox="1">
            <a:spLocks/>
          </p:cNvSpPr>
          <p:nvPr/>
        </p:nvSpPr>
        <p:spPr>
          <a:xfrm>
            <a:off x="802226" y="298764"/>
            <a:ext cx="10587547" cy="14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Parcours Ingénieur IA </a:t>
            </a:r>
          </a:p>
          <a:p>
            <a:r>
              <a:rPr lang="en-US" dirty="0">
                <a:solidFill>
                  <a:schemeClr val="bg1"/>
                </a:solidFill>
              </a:rPr>
              <a:t>Projet 9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69400951-D3F1-CE67-B017-AB353F0A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727" y="5057854"/>
            <a:ext cx="6966866" cy="1370106"/>
          </a:xfrm>
          <a:noFill/>
        </p:spPr>
        <p:txBody>
          <a:bodyPr>
            <a:norm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Inter"/>
              </a:rPr>
              <a:t>Réalisez une application de recommandation de contenu</a:t>
            </a:r>
          </a:p>
          <a:p>
            <a:endParaRPr lang="fr-FR" b="1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563B5F7-E4AF-1852-233C-1091DCA6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4" y="2268173"/>
            <a:ext cx="5038849" cy="23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9BE44-F296-6B7F-FA6C-6F1CA09B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17" y="374901"/>
            <a:ext cx="4020375" cy="1018033"/>
          </a:xfrm>
        </p:spPr>
        <p:txBody>
          <a:bodyPr>
            <a:normAutofit fontScale="90000"/>
          </a:bodyPr>
          <a:lstStyle/>
          <a:p>
            <a:r>
              <a:rPr lang="fr-FR" sz="5300" dirty="0"/>
              <a:t>Content-</a:t>
            </a:r>
            <a:r>
              <a:rPr lang="fr-FR" sz="5300" dirty="0" err="1"/>
              <a:t>Based</a:t>
            </a:r>
            <a:r>
              <a:rPr lang="fr-FR" sz="4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fr-FR" sz="800" b="1" dirty="0">
                <a:solidFill>
                  <a:schemeClr val="accent3">
                    <a:lumMod val="75000"/>
                  </a:schemeClr>
                </a:solidFill>
              </a:rPr>
            </a:b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3C822BF-1496-61A9-DC0F-C365040AF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1"/>
              </p:ext>
            </p:extLst>
          </p:nvPr>
        </p:nvGraphicFramePr>
        <p:xfrm>
          <a:off x="302023" y="1392934"/>
          <a:ext cx="10994760" cy="203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B44DF5-E4B1-500E-4774-F43185C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FA3921F-640E-1EA6-327C-D5C235CD9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37594"/>
              </p:ext>
            </p:extLst>
          </p:nvPr>
        </p:nvGraphicFramePr>
        <p:xfrm>
          <a:off x="448887" y="3142211"/>
          <a:ext cx="11288684" cy="334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693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C5365F-BA70-B95E-532F-1F5311F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Five most popular similarity measures implementation in python">
            <a:extLst>
              <a:ext uri="{FF2B5EF4-FFF2-40B4-BE49-F238E27FC236}">
                <a16:creationId xmlns:a16="http://schemas.microsoft.com/office/drawing/2014/main" id="{2DFFED64-AFC1-12DD-3110-B9DA9AC9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2" y="2094807"/>
            <a:ext cx="4483561" cy="34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9D61029-CC24-25AB-3AB9-F2ADF7401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100581"/>
              </p:ext>
            </p:extLst>
          </p:nvPr>
        </p:nvGraphicFramePr>
        <p:xfrm>
          <a:off x="3454401" y="1596044"/>
          <a:ext cx="8432799" cy="476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52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9BE44-F296-6B7F-FA6C-6F1CA09B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669" y="1"/>
            <a:ext cx="7286924" cy="1392934"/>
          </a:xfrm>
        </p:spPr>
        <p:txBody>
          <a:bodyPr>
            <a:normAutofit fontScale="90000"/>
          </a:bodyPr>
          <a:lstStyle/>
          <a:p>
            <a:r>
              <a:rPr lang="fr-FR" sz="5300" dirty="0"/>
              <a:t>Collaborative-</a:t>
            </a:r>
            <a:r>
              <a:rPr lang="fr-FR" sz="5300" dirty="0" err="1"/>
              <a:t>Filtering</a:t>
            </a:r>
            <a:r>
              <a:rPr lang="fr-FR" sz="4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fr-FR" sz="800" b="1" dirty="0">
                <a:solidFill>
                  <a:schemeClr val="accent3">
                    <a:lumMod val="75000"/>
                  </a:schemeClr>
                </a:solidFill>
              </a:rPr>
            </a:b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3C822BF-1496-61A9-DC0F-C365040AF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6122"/>
              </p:ext>
            </p:extLst>
          </p:nvPr>
        </p:nvGraphicFramePr>
        <p:xfrm>
          <a:off x="302023" y="1392934"/>
          <a:ext cx="10994760" cy="203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B44DF5-E4B1-500E-4774-F43185C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FA3921F-640E-1EA6-327C-D5C235CD9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200241"/>
              </p:ext>
            </p:extLst>
          </p:nvPr>
        </p:nvGraphicFramePr>
        <p:xfrm>
          <a:off x="448887" y="3142211"/>
          <a:ext cx="11288684" cy="334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076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38E94-A8FC-1CAE-7354-F3BEA0E0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40" y="411733"/>
            <a:ext cx="10994760" cy="1018033"/>
          </a:xfrm>
        </p:spPr>
        <p:txBody>
          <a:bodyPr/>
          <a:lstStyle/>
          <a:p>
            <a:r>
              <a:rPr lang="fr-FR" dirty="0"/>
              <a:t>L’optimisation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7DD5F-43EC-EAB4-FCA9-BDC43D4B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Building a Movie Recommender on Collaborative Filtering in Python">
            <a:extLst>
              <a:ext uri="{FF2B5EF4-FFF2-40B4-BE49-F238E27FC236}">
                <a16:creationId xmlns:a16="http://schemas.microsoft.com/office/drawing/2014/main" id="{E389DF23-5427-DE72-E950-E8539CF31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3520" r="22137"/>
          <a:stretch/>
        </p:blipFill>
        <p:spPr bwMode="auto">
          <a:xfrm>
            <a:off x="293716" y="1976481"/>
            <a:ext cx="3942959" cy="29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A81D8C5-0985-08E1-8090-A6E0E8BFB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741134"/>
              </p:ext>
            </p:extLst>
          </p:nvPr>
        </p:nvGraphicFramePr>
        <p:xfrm>
          <a:off x="4768688" y="1596044"/>
          <a:ext cx="5923325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3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4411-E20A-3476-FDEA-B1176F90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Hydride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987CEC-3142-0B22-E12D-7C4F21E3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16CBEE4-378C-3C07-89E7-24FB1B5B7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578814"/>
              </p:ext>
            </p:extLst>
          </p:nvPr>
        </p:nvGraphicFramePr>
        <p:xfrm>
          <a:off x="718457" y="2024743"/>
          <a:ext cx="10689771" cy="411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12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A185E6F-CAB2-BACC-40A3-7AB0FF4FA39E}"/>
              </a:ext>
            </a:extLst>
          </p:cNvPr>
          <p:cNvSpPr/>
          <p:nvPr/>
        </p:nvSpPr>
        <p:spPr>
          <a:xfrm>
            <a:off x="116378" y="1695470"/>
            <a:ext cx="12075622" cy="50260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98DE3-09F7-AD42-475C-D1AE851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Serverless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FBC90-4971-253D-1EC7-6B937391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My Computer Icon - Blue Computer Icon Png, Transparent Png, Transparent PNG">
            <a:extLst>
              <a:ext uri="{FF2B5EF4-FFF2-40B4-BE49-F238E27FC236}">
                <a16:creationId xmlns:a16="http://schemas.microsoft.com/office/drawing/2014/main" id="{3E1731F0-315D-D523-9084-6E344EB9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86" y="3674147"/>
            <a:ext cx="865178" cy="7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se de données Icône gratuit">
            <a:extLst>
              <a:ext uri="{FF2B5EF4-FFF2-40B4-BE49-F238E27FC236}">
                <a16:creationId xmlns:a16="http://schemas.microsoft.com/office/drawing/2014/main" id="{F1523AF8-9C49-2B84-C8E1-E6DBA613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8" y="3765949"/>
            <a:ext cx="583829" cy="5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zar la descarga de un archivo desde Azure Blob Storage | JASoft.org">
            <a:extLst>
              <a:ext uri="{FF2B5EF4-FFF2-40B4-BE49-F238E27FC236}">
                <a16:creationId xmlns:a16="http://schemas.microsoft.com/office/drawing/2014/main" id="{556EA76A-34CD-CDD9-B8DB-21725296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79" y="1700366"/>
            <a:ext cx="735448" cy="73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3D548149-CC8F-0653-7C8F-E7BA9F23F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3619"/>
          <a:stretch/>
        </p:blipFill>
        <p:spPr bwMode="auto">
          <a:xfrm>
            <a:off x="5896964" y="3468668"/>
            <a:ext cx="1260478" cy="11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b Application Development | TechAlmas">
            <a:extLst>
              <a:ext uri="{FF2B5EF4-FFF2-40B4-BE49-F238E27FC236}">
                <a16:creationId xmlns:a16="http://schemas.microsoft.com/office/drawing/2014/main" id="{48EC61F0-D4E8-F790-7872-8D2AA91EC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7" r="27670" b="36617"/>
          <a:stretch/>
        </p:blipFill>
        <p:spPr bwMode="auto">
          <a:xfrm>
            <a:off x="6044822" y="5724624"/>
            <a:ext cx="865179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9ED3818-51A5-280B-E26A-A7E02498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439468"/>
              </p:ext>
            </p:extLst>
          </p:nvPr>
        </p:nvGraphicFramePr>
        <p:xfrm>
          <a:off x="1025100" y="3179801"/>
          <a:ext cx="1392844" cy="175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459A23A1-673B-02A4-367E-72EF84B337B1}"/>
              </a:ext>
            </a:extLst>
          </p:cNvPr>
          <p:cNvSpPr/>
          <p:nvPr/>
        </p:nvSpPr>
        <p:spPr>
          <a:xfrm>
            <a:off x="5345436" y="2621499"/>
            <a:ext cx="2447276" cy="83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Download</a:t>
            </a:r>
          </a:p>
        </p:txBody>
      </p:sp>
      <p:sp>
        <p:nvSpPr>
          <p:cNvPr id="11" name="Double flèche verticale 10">
            <a:extLst>
              <a:ext uri="{FF2B5EF4-FFF2-40B4-BE49-F238E27FC236}">
                <a16:creationId xmlns:a16="http://schemas.microsoft.com/office/drawing/2014/main" id="{338AF316-D9DD-E3C2-E9F6-DF6F7E0143A5}"/>
              </a:ext>
            </a:extLst>
          </p:cNvPr>
          <p:cNvSpPr/>
          <p:nvPr/>
        </p:nvSpPr>
        <p:spPr>
          <a:xfrm>
            <a:off x="6186988" y="4604973"/>
            <a:ext cx="580848" cy="1053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8A58AF8C-B233-4C74-CA8E-1ECD5C7292C9}"/>
              </a:ext>
            </a:extLst>
          </p:cNvPr>
          <p:cNvSpPr/>
          <p:nvPr/>
        </p:nvSpPr>
        <p:spPr>
          <a:xfrm>
            <a:off x="3588356" y="3725097"/>
            <a:ext cx="2206964" cy="73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Deploy</a:t>
            </a:r>
            <a:endParaRPr lang="fr-FR" dirty="0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6394D15C-E095-AF29-2CE5-E031B2F9073C}"/>
              </a:ext>
            </a:extLst>
          </p:cNvPr>
          <p:cNvSpPr/>
          <p:nvPr/>
        </p:nvSpPr>
        <p:spPr>
          <a:xfrm rot="1508296">
            <a:off x="3295894" y="5146121"/>
            <a:ext cx="2826677" cy="733030"/>
          </a:xfrm>
          <a:prstGeom prst="rightArrow">
            <a:avLst>
              <a:gd name="adj1" fmla="val 63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Deploy</a:t>
            </a:r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B4C753AE-D95E-BFB7-8C8B-D5AA3F5B30F9}"/>
              </a:ext>
            </a:extLst>
          </p:cNvPr>
          <p:cNvSpPr/>
          <p:nvPr/>
        </p:nvSpPr>
        <p:spPr>
          <a:xfrm rot="19846694">
            <a:off x="3250306" y="2265625"/>
            <a:ext cx="2526873" cy="733030"/>
          </a:xfrm>
          <a:prstGeom prst="rightArrow">
            <a:avLst>
              <a:gd name="adj1" fmla="val 63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Upload</a:t>
            </a:r>
            <a:endParaRPr lang="fr-FR" dirty="0"/>
          </a:p>
        </p:txBody>
      </p:sp>
      <p:pic>
        <p:nvPicPr>
          <p:cNvPr id="16" name="Picture 2" descr="My Computer Icon - Blue Computer Icon Png, Transparent Png, Transparent PNG">
            <a:extLst>
              <a:ext uri="{FF2B5EF4-FFF2-40B4-BE49-F238E27FC236}">
                <a16:creationId xmlns:a16="http://schemas.microsoft.com/office/drawing/2014/main" id="{EF57B767-C705-469D-515B-AF703AEB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41953"/>
            <a:ext cx="1422400" cy="12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uble flèche horizontale 16">
            <a:extLst>
              <a:ext uri="{FF2B5EF4-FFF2-40B4-BE49-F238E27FC236}">
                <a16:creationId xmlns:a16="http://schemas.microsoft.com/office/drawing/2014/main" id="{C881B108-D48E-F2A8-1031-1234031DE705}"/>
              </a:ext>
            </a:extLst>
          </p:cNvPr>
          <p:cNvSpPr/>
          <p:nvPr/>
        </p:nvSpPr>
        <p:spPr>
          <a:xfrm>
            <a:off x="7199446" y="5724624"/>
            <a:ext cx="2844800" cy="8354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46788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B84A9-F759-D4F8-F4F2-39CA0F37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Azure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0CC55C0-F539-BBF4-71B2-C77B3041C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86681"/>
              </p:ext>
            </p:extLst>
          </p:nvPr>
        </p:nvGraphicFramePr>
        <p:xfrm>
          <a:off x="598488" y="2003425"/>
          <a:ext cx="10995025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3A61B-59EA-F368-5DCF-B58BE11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2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1BC89-8E4B-C0F6-4556-D041E9FE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429B0D-31F3-F5A3-069D-145E4A6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A26F7F-463F-ABF0-669A-5A908C84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2080631"/>
            <a:ext cx="10011294" cy="46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A185E6F-CAB2-BACC-40A3-7AB0FF4FA39E}"/>
              </a:ext>
            </a:extLst>
          </p:cNvPr>
          <p:cNvSpPr/>
          <p:nvPr/>
        </p:nvSpPr>
        <p:spPr>
          <a:xfrm>
            <a:off x="116378" y="1695470"/>
            <a:ext cx="12075622" cy="50260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98DE3-09F7-AD42-475C-D1AE851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FBC90-4971-253D-1EC7-6B937391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6" name="Picture 4" descr="base de données Icône gratuit">
            <a:extLst>
              <a:ext uri="{FF2B5EF4-FFF2-40B4-BE49-F238E27FC236}">
                <a16:creationId xmlns:a16="http://schemas.microsoft.com/office/drawing/2014/main" id="{F1523AF8-9C49-2B84-C8E1-E6DBA613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4" y="1886051"/>
            <a:ext cx="735448" cy="73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zar la descarga de un archivo desde Azure Blob Storage | JASoft.org">
            <a:extLst>
              <a:ext uri="{FF2B5EF4-FFF2-40B4-BE49-F238E27FC236}">
                <a16:creationId xmlns:a16="http://schemas.microsoft.com/office/drawing/2014/main" id="{556EA76A-34CD-CDD9-B8DB-21725296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79" y="1700366"/>
            <a:ext cx="735448" cy="73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3D548149-CC8F-0653-7C8F-E7BA9F23F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3619"/>
          <a:stretch/>
        </p:blipFill>
        <p:spPr bwMode="auto">
          <a:xfrm>
            <a:off x="5896964" y="3468668"/>
            <a:ext cx="1260478" cy="11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b Application Development | TechAlmas">
            <a:extLst>
              <a:ext uri="{FF2B5EF4-FFF2-40B4-BE49-F238E27FC236}">
                <a16:creationId xmlns:a16="http://schemas.microsoft.com/office/drawing/2014/main" id="{48EC61F0-D4E8-F790-7872-8D2AA91EC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7" r="27670" b="36617"/>
          <a:stretch/>
        </p:blipFill>
        <p:spPr bwMode="auto">
          <a:xfrm>
            <a:off x="6044822" y="5724624"/>
            <a:ext cx="865179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459A23A1-673B-02A4-367E-72EF84B337B1}"/>
              </a:ext>
            </a:extLst>
          </p:cNvPr>
          <p:cNvSpPr/>
          <p:nvPr/>
        </p:nvSpPr>
        <p:spPr>
          <a:xfrm>
            <a:off x="5345436" y="2621499"/>
            <a:ext cx="2447276" cy="83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Download</a:t>
            </a:r>
          </a:p>
        </p:txBody>
      </p:sp>
      <p:sp>
        <p:nvSpPr>
          <p:cNvPr id="11" name="Double flèche verticale 10">
            <a:extLst>
              <a:ext uri="{FF2B5EF4-FFF2-40B4-BE49-F238E27FC236}">
                <a16:creationId xmlns:a16="http://schemas.microsoft.com/office/drawing/2014/main" id="{338AF316-D9DD-E3C2-E9F6-DF6F7E0143A5}"/>
              </a:ext>
            </a:extLst>
          </p:cNvPr>
          <p:cNvSpPr/>
          <p:nvPr/>
        </p:nvSpPr>
        <p:spPr>
          <a:xfrm>
            <a:off x="6186988" y="4604973"/>
            <a:ext cx="580848" cy="1053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pic>
        <p:nvPicPr>
          <p:cNvPr id="16" name="Picture 2" descr="My Computer Icon - Blue Computer Icon Png, Transparent Png, Transparent PNG">
            <a:extLst>
              <a:ext uri="{FF2B5EF4-FFF2-40B4-BE49-F238E27FC236}">
                <a16:creationId xmlns:a16="http://schemas.microsoft.com/office/drawing/2014/main" id="{EF57B767-C705-469D-515B-AF703AEB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41953"/>
            <a:ext cx="1422400" cy="12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uble flèche horizontale 16">
            <a:extLst>
              <a:ext uri="{FF2B5EF4-FFF2-40B4-BE49-F238E27FC236}">
                <a16:creationId xmlns:a16="http://schemas.microsoft.com/office/drawing/2014/main" id="{C881B108-D48E-F2A8-1031-1234031DE705}"/>
              </a:ext>
            </a:extLst>
          </p:cNvPr>
          <p:cNvSpPr/>
          <p:nvPr/>
        </p:nvSpPr>
        <p:spPr>
          <a:xfrm>
            <a:off x="7199446" y="5724624"/>
            <a:ext cx="2844800" cy="8354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Requête HTTP</a:t>
            </a:r>
          </a:p>
        </p:txBody>
      </p:sp>
      <p:pic>
        <p:nvPicPr>
          <p:cNvPr id="3" name="Picture 8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10A532E0-0E2B-D3E0-3B4E-2361CEA5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3619"/>
          <a:stretch/>
        </p:blipFill>
        <p:spPr bwMode="auto">
          <a:xfrm>
            <a:off x="2883277" y="1695470"/>
            <a:ext cx="1260478" cy="11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3FFA3223-55E8-4EC9-AD54-185C3B01C975}"/>
              </a:ext>
            </a:extLst>
          </p:cNvPr>
          <p:cNvSpPr/>
          <p:nvPr/>
        </p:nvSpPr>
        <p:spPr>
          <a:xfrm>
            <a:off x="1479665" y="2068090"/>
            <a:ext cx="1403612" cy="553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upload</a:t>
            </a:r>
            <a:endParaRPr lang="fr-FR" dirty="0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7E9D9167-57AB-8BBD-27E6-8090FE154B43}"/>
              </a:ext>
            </a:extLst>
          </p:cNvPr>
          <p:cNvSpPr/>
          <p:nvPr/>
        </p:nvSpPr>
        <p:spPr>
          <a:xfrm>
            <a:off x="4309548" y="1993312"/>
            <a:ext cx="1587416" cy="553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upload</a:t>
            </a:r>
            <a:endParaRPr lang="fr-FR" dirty="0"/>
          </a:p>
        </p:txBody>
      </p:sp>
      <p:sp>
        <p:nvSpPr>
          <p:cNvPr id="8" name="Rectangle avec flèche vers le haut 7">
            <a:extLst>
              <a:ext uri="{FF2B5EF4-FFF2-40B4-BE49-F238E27FC236}">
                <a16:creationId xmlns:a16="http://schemas.microsoft.com/office/drawing/2014/main" id="{C5A29BEF-D3F7-ACDD-CBF5-5C6E282CAA63}"/>
              </a:ext>
            </a:extLst>
          </p:cNvPr>
          <p:cNvSpPr/>
          <p:nvPr/>
        </p:nvSpPr>
        <p:spPr>
          <a:xfrm>
            <a:off x="1799867" y="2844564"/>
            <a:ext cx="3125586" cy="3638535"/>
          </a:xfrm>
          <a:prstGeom prst="upArrowCallout">
            <a:avLst/>
          </a:prstGeom>
          <a:ln cap="rnd"/>
          <a:effectLst>
            <a:softEdge rad="254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chaque nouvel utilisateur cette fonction ré-</a:t>
            </a:r>
            <a:r>
              <a:rPr lang="fr-FR" dirty="0" err="1"/>
              <a:t>entraine</a:t>
            </a:r>
            <a:r>
              <a:rPr lang="fr-FR" dirty="0"/>
              <a:t> le modèle avant de l’envoyer vers le stockage Azure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devra être optimisé à un intervalle à définir.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46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9A003-295A-7ED2-A3FC-2994C584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16A0312-B11F-2DB5-5DDC-77D35475E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54196"/>
              </p:ext>
            </p:extLst>
          </p:nvPr>
        </p:nvGraphicFramePr>
        <p:xfrm>
          <a:off x="598621" y="1812175"/>
          <a:ext cx="10994760" cy="467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0FDDE1-EE28-7627-1E4C-07D3AFAA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30B54-C377-B1DA-EEE3-3368735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P9 Parcours  : Ingénieur 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CEEF4-782F-7B82-1042-B87D9901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Soutenance : Du 3 janvier 2023</a:t>
            </a:r>
          </a:p>
          <a:p>
            <a:r>
              <a:rPr lang="fr-FR" dirty="0"/>
              <a:t>Evaluateur : </a:t>
            </a:r>
            <a:r>
              <a:rPr lang="fr-FR" dirty="0" err="1"/>
              <a:t>Panayotis</a:t>
            </a:r>
            <a:r>
              <a:rPr lang="fr-FR" dirty="0"/>
              <a:t> PAPOUTSIS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32365-E45D-8DF6-226A-1BB321EB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3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E04B4-883F-244E-E2B1-71F685B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vers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DECE2-5C1E-E327-87C5-8E31F254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sng" dirty="0">
                <a:solidFill>
                  <a:srgbClr val="004578"/>
                </a:solidFill>
                <a:effectLst/>
                <a:latin typeface="Segoe UI" panose="020B0502040204020203" pitchFamily="34" charset="0"/>
                <a:hlinkClick r:id="rId2"/>
              </a:rPr>
              <a:t>https://vaillantpocp9ia.azurewebsites.net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4606D5-4003-BA50-5B8A-5F95C49F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8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A7ACE2D3-D8A4-EA63-49E7-AB4A8331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9655"/>
              </p:ext>
            </p:extLst>
          </p:nvPr>
        </p:nvGraphicFramePr>
        <p:xfrm>
          <a:off x="685800" y="1892174"/>
          <a:ext cx="10820400" cy="482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5AC597F0-06EA-598F-27EE-3D9E7B12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3" y="374901"/>
            <a:ext cx="10994760" cy="1018033"/>
          </a:xfrm>
        </p:spPr>
        <p:txBody>
          <a:bodyPr/>
          <a:lstStyle/>
          <a:p>
            <a:r>
              <a:rPr lang="en-US" dirty="0"/>
              <a:t>Ma mission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9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B0D1A-95C9-A3AC-F998-22470BE7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Plan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16B4FE9-A9D0-54E5-1E1A-E735E308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468589"/>
              </p:ext>
            </p:extLst>
          </p:nvPr>
        </p:nvGraphicFramePr>
        <p:xfrm>
          <a:off x="598488" y="2003425"/>
          <a:ext cx="10995025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D893A8-E82D-09BB-C934-2F3839B5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3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D9AA2-8ED0-B064-AFA8-E66C403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4 fichiers disponibles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FC3A4-F9FC-77E0-3C7D-6FDCE5F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6A58BFCA-04CB-BF44-5DBA-FED179194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207369"/>
              </p:ext>
            </p:extLst>
          </p:nvPr>
        </p:nvGraphicFramePr>
        <p:xfrm>
          <a:off x="802887" y="1650380"/>
          <a:ext cx="10623395" cy="448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8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FC3A4-F9FC-77E0-3C7D-6FDCE5F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09AEFFF-8C1C-DA56-1515-18F75CA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 articles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43EE8F-09CA-C000-0C23-26A9DB548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724157"/>
              </p:ext>
            </p:extLst>
          </p:nvPr>
        </p:nvGraphicFramePr>
        <p:xfrm>
          <a:off x="6096000" y="1989531"/>
          <a:ext cx="5774574" cy="366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ABE7562-EA97-48B8-C8D1-FB2C2A69F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49" y="1887796"/>
            <a:ext cx="5005267" cy="3864611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871B699-47F3-36CC-F6AC-F0ADCC64DEF3}"/>
              </a:ext>
            </a:extLst>
          </p:cNvPr>
          <p:cNvSpPr/>
          <p:nvPr/>
        </p:nvSpPr>
        <p:spPr>
          <a:xfrm>
            <a:off x="1213658" y="5902036"/>
            <a:ext cx="10108277" cy="636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Ces informations sont importantes pour l’</a:t>
            </a:r>
            <a:r>
              <a:rPr lang="fr-FR" dirty="0" err="1"/>
              <a:t>embedding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0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D9AA2-8ED0-B064-AFA8-E66C403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FC3A4-F9FC-77E0-3C7D-6FDCE5F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81C35B7-E6BE-3DE8-FFFB-CB7762BA9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376525"/>
              </p:ext>
            </p:extLst>
          </p:nvPr>
        </p:nvGraphicFramePr>
        <p:xfrm>
          <a:off x="881149" y="1634977"/>
          <a:ext cx="10224655" cy="19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39F8FB-0814-3F6B-16D9-12C5A1C0B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831918"/>
              </p:ext>
            </p:extLst>
          </p:nvPr>
        </p:nvGraphicFramePr>
        <p:xfrm>
          <a:off x="1086196" y="3578629"/>
          <a:ext cx="10019608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021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FC3A4-F9FC-77E0-3C7D-6FDCE5F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09AEFFF-8C1C-DA56-1515-18F75CA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/clicks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43EE8F-09CA-C000-0C23-26A9DB548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834067"/>
              </p:ext>
            </p:extLst>
          </p:nvPr>
        </p:nvGraphicFramePr>
        <p:xfrm>
          <a:off x="5918662" y="2327564"/>
          <a:ext cx="5951912" cy="2643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871B699-47F3-36CC-F6AC-F0ADCC64DEF3}"/>
              </a:ext>
            </a:extLst>
          </p:cNvPr>
          <p:cNvSpPr/>
          <p:nvPr/>
        </p:nvSpPr>
        <p:spPr>
          <a:xfrm>
            <a:off x="1213658" y="5902036"/>
            <a:ext cx="10108277" cy="636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 supprime les utilisateurs qui ont un </a:t>
            </a:r>
            <a:r>
              <a:rPr lang="fr-FR" dirty="0" err="1"/>
              <a:t>zscore</a:t>
            </a:r>
            <a:r>
              <a:rPr lang="fr-FR" dirty="0"/>
              <a:t> sur le nombre d’articles </a:t>
            </a:r>
            <a:r>
              <a:rPr lang="fr-FR" dirty="0" err="1"/>
              <a:t>superieurs</a:t>
            </a:r>
            <a:r>
              <a:rPr lang="fr-FR" dirty="0"/>
              <a:t> à 3.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1F7349-411B-E328-284D-90D99F35E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25" y="1989531"/>
            <a:ext cx="4806254" cy="3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E4D67-1F12-B155-F971-AAC967D1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Modélisation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BF5DF-1A80-96FA-FF20-0F517BF8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1C6A3837-F744-6CC0-469A-2BCDC8307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553412"/>
              </p:ext>
            </p:extLst>
          </p:nvPr>
        </p:nvGraphicFramePr>
        <p:xfrm>
          <a:off x="532015" y="1928553"/>
          <a:ext cx="11238807" cy="420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44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à bande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26643</TotalTime>
  <Words>744</Words>
  <Application>Microsoft Macintosh PowerPoint</Application>
  <PresentationFormat>Grand écran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Aharoni</vt:lpstr>
      <vt:lpstr>Arial</vt:lpstr>
      <vt:lpstr>Calibri</vt:lpstr>
      <vt:lpstr>Inter</vt:lpstr>
      <vt:lpstr>Montserrat</vt:lpstr>
      <vt:lpstr>Segoe UI</vt:lpstr>
      <vt:lpstr>Wingdings</vt:lpstr>
      <vt:lpstr>Office Theme</vt:lpstr>
      <vt:lpstr>Présentation PowerPoint</vt:lpstr>
      <vt:lpstr>P9 Parcours  : Ingénieur IA</vt:lpstr>
      <vt:lpstr>Ma mission</vt:lpstr>
      <vt:lpstr>Plan</vt:lpstr>
      <vt:lpstr>Les 4 fichiers disponibles</vt:lpstr>
      <vt:lpstr>Les  articles</vt:lpstr>
      <vt:lpstr>L’embedding</vt:lpstr>
      <vt:lpstr>/clicks</vt:lpstr>
      <vt:lpstr>La Modélisation</vt:lpstr>
      <vt:lpstr>Content-Based  </vt:lpstr>
      <vt:lpstr>Présentation PowerPoint</vt:lpstr>
      <vt:lpstr>Collaborative-Filtering  </vt:lpstr>
      <vt:lpstr>L’optimisation</vt:lpstr>
      <vt:lpstr>Modèle Hydride</vt:lpstr>
      <vt:lpstr>Architecture Serverless</vt:lpstr>
      <vt:lpstr>Les fonctionnalités Azure </vt:lpstr>
      <vt:lpstr>L’API</vt:lpstr>
      <vt:lpstr>Architecture cible</vt:lpstr>
      <vt:lpstr>Conclusion</vt:lpstr>
      <vt:lpstr>Lien vers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HH39632</dc:creator>
  <cp:lastModifiedBy>MANU</cp:lastModifiedBy>
  <cp:revision>38</cp:revision>
  <dcterms:created xsi:type="dcterms:W3CDTF">2022-05-11T18:28:19Z</dcterms:created>
  <dcterms:modified xsi:type="dcterms:W3CDTF">2022-12-30T10:03:10Z</dcterms:modified>
</cp:coreProperties>
</file>