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5DF2-CC14-2F43-B93F-BEF0E47FE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AD321-8FA9-6043-BF82-109331D5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FBEF-9E4F-A34D-AE3D-A0CC49DA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F9A91-58EF-8744-A371-4DA8347E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59697-E130-964C-B173-CA9C3E74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E029-7A39-7E49-8E51-F7F42CA3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40841-468C-444D-B995-98AF6774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5D9EF-5E4C-374D-83AC-AB19999E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5482-B556-F640-AECB-C1A8CB15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8920E-8D0A-A14A-9D95-5E66450C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E0802-CE7A-5A47-AEB8-02A554C7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C6721-A974-4C47-AE92-6179CCD62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55DE-1AD2-1543-AEE6-386D94D6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541C1-BD23-0242-B22C-6379CF18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9E08-55C9-6648-95DD-E0451E2A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8D1-94FA-284A-9D5E-855DA8FB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B5F9-C888-034A-B9F1-F4805095E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AAD3C-EADD-AB49-AEEB-30B819CE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9507E-11B6-7141-BA0D-74454550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B12D-9F3E-0C49-922C-9C74DF67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EF6D-A56B-E14D-A4C7-1BFB024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4F0A-EE62-FB4A-A856-43EA192BD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E3E6-FB61-0B4C-8336-531F2DCE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48995-D7D1-7248-805B-9263161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0D44D-DED8-F749-89B9-C93C2031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CB13-1CB3-304B-8AF0-A2CE5F9F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56BC-00A0-1340-87F5-C6B79594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0A8C6-C445-454C-9D48-68B396888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C50E4-FA37-7645-90B4-3412A1731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5A450-2E28-AA4B-BF4D-B5F4D2F96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3E42B-9AFE-A94F-86F2-552632C6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0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0670-D103-1842-9500-6F993115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A231-EC70-E149-8709-C71964180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117D8-0506-E544-A19E-B1A5B73F7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A3238-FCB8-BC4E-BC2B-D640BCA2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152B6-EE00-CD42-913B-AC47227DB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759CF-0FC8-6247-9E0E-7EF2376C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A8ED-C2D2-064B-99E6-71EF34D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69BAC-C6EC-3842-B55A-B7062ADC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90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510B-2EFB-4B4B-A911-8E452DBE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53F10-665C-C64F-9051-6DAACB53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82C9-84FD-FB42-BD52-4920FBCD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5E363-F7A1-6F40-8FDE-C5FB8B4F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EF54C-982D-D541-8FAC-483B4877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E7031-6433-374C-9A67-2FE206E2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B650A-6390-D541-A158-5FD0A222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E4A7-4765-564F-95B9-A0F445E2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4457-CD03-6647-A81E-84EA2E0F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BED3A-884F-8D49-8AD3-B23E24165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4A88E-A07F-C144-9DCD-86ED9CDA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F44F-B7CA-6844-9BA2-71A60A89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0E9E5-2463-4148-99DB-6F4A40F1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ACC-268C-9F41-8839-544331AD7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D7A05-B01C-7B40-AFB7-CB9079726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2117-CA4A-1849-B596-76932922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5CA39-A2AE-294E-AA60-64ABF63E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9A770-1AA0-E64E-B5E5-85DFE4263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7B101-70A9-2048-8AD9-4FA3A72E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AF7D8-BBA1-3449-BDF9-786EE48E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201B-CD57-B341-BC82-839ED776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3598-CD07-5440-ABDE-4D5BE2960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A74D-619C-D942-A81E-20FC6022684C}" type="datetimeFigureOut">
              <a:rPr lang="en-US" smtClean="0"/>
              <a:t>4/10/19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B8E7-BB16-5B4B-BFE0-9E94939ED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53F0-1D71-D444-A243-2302E140A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3CB3-E7B4-F740-8007-B9504634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5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81A1-2C83-A14C-983F-0FEE32AB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1D1D-2F64-6349-9363-EBAE53B2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ign on the side of a road&#10;&#10;Description automatically generated">
            <a:extLst>
              <a:ext uri="{FF2B5EF4-FFF2-40B4-BE49-F238E27FC236}">
                <a16:creationId xmlns:a16="http://schemas.microsoft.com/office/drawing/2014/main" id="{3A6616B5-D699-CE49-BAB2-8CEF7EB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3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81A1-2C83-A14C-983F-0FEE32AB5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1D1D-2F64-6349-9363-EBAE53B222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616B5-D699-CE49-BAB2-8CEF7EB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32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2019-04-10T15:38:02Z</dcterms:created>
  <dcterms:modified xsi:type="dcterms:W3CDTF">2019-04-10T15:38:34Z</dcterms:modified>
</cp:coreProperties>
</file>