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2C7A6-C87B-6144-B8FF-CBEF0AB08E70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B048B-FA8F-C441-A5D6-836BFF24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5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546100" rtl="0" latinLnBrk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386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6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w/page 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| IBM CONFIDENTIAL">
            <a:extLst>
              <a:ext uri="{FF2B5EF4-FFF2-40B4-BE49-F238E27FC236}">
                <a16:creationId xmlns="" xmlns:a16="http://schemas.microsoft.com/office/drawing/2014/main" id="{0BAB0482-4CA8-BB4A-A17A-D8F0603CA838}"/>
              </a:ext>
            </a:extLst>
          </p:cNvPr>
          <p:cNvSpPr txBox="1"/>
          <p:nvPr userDrawn="1"/>
        </p:nvSpPr>
        <p:spPr>
          <a:xfrm>
            <a:off x="10854422" y="6621248"/>
            <a:ext cx="1337375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300" b="0" cap="all" spc="195">
                <a:solidFill>
                  <a:srgbClr val="575757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sz="650"/>
              <a:t>|</a:t>
            </a:r>
            <a:r>
              <a:rPr sz="650" b="1">
                <a:latin typeface="Helvetica Neue"/>
                <a:ea typeface="Helvetica Neue"/>
                <a:cs typeface="Helvetica Neue"/>
                <a:sym typeface="Helvetica Neue"/>
              </a:rPr>
              <a:t> IBM </a:t>
            </a:r>
            <a:r>
              <a:rPr lang="fr-CA" sz="650" b="1">
                <a:latin typeface="Helvetica Neue"/>
                <a:ea typeface="Helvetica Neue"/>
                <a:cs typeface="Helvetica Neue"/>
                <a:sym typeface="Helvetica Neue"/>
              </a:rPr>
              <a:t>&amp; CN </a:t>
            </a:r>
            <a:r>
              <a:rPr sz="650">
                <a:latin typeface="Helvetica Neue Thin"/>
                <a:ea typeface="Helvetica Neue Thin"/>
                <a:cs typeface="Helvetica Neue Thin"/>
                <a:sym typeface="Helvetica Neue Thin"/>
              </a:rPr>
              <a:t>CONFIDENTIAL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1834A7C7-FAB8-FB40-A0D7-0DEFE5B2F53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0650648" y="6621248"/>
            <a:ext cx="98172" cy="101601"/>
          </a:xfrm>
          <a:prstGeom prst="rect">
            <a:avLst/>
          </a:prstGeom>
        </p:spPr>
        <p:txBody>
          <a:bodyPr/>
          <a:lstStyle>
            <a:lvl1pPr algn="l" defTabSz="412750">
              <a:lnSpc>
                <a:spcPct val="100000"/>
              </a:lnSpc>
              <a:defRPr sz="650">
                <a:solidFill>
                  <a:srgbClr val="00B6CB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" y="6523141"/>
            <a:ext cx="490538" cy="19621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CA1C8C46-E065-FF47-B672-6508B004655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3453" y="760206"/>
            <a:ext cx="9091613" cy="425450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endParaRPr lang="en-US" sz="1200" b="0" spc="67" dirty="0">
              <a:solidFill>
                <a:schemeClr val="tx1">
                  <a:lumMod val="75000"/>
                </a:schemeClr>
              </a:solidFill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9554983" y="649363"/>
            <a:ext cx="2637018" cy="0"/>
          </a:xfrm>
          <a:prstGeom prst="line">
            <a:avLst/>
          </a:prstGeom>
          <a:noFill/>
          <a:ln w="85725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59150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8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3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0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76E1-6316-1141-8157-0C3369982A07}" type="datetimeFigureOut">
              <a:rPr lang="en-US" smtClean="0"/>
              <a:t>4/6/18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2F66-E69D-C746-A1D6-535772B70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5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0539519-7C38-384F-B57D-20100B40B0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1</a:t>
            </a:fld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683D03-2332-4D46-8769-1D090B63905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8983" y="181983"/>
            <a:ext cx="9091613" cy="42545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/>
              <a:t>SAAQ</a:t>
            </a:r>
            <a:endParaRPr lang="en-US" sz="33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0C4D93C-BEDA-F74A-9759-C5F46D5005B6}"/>
              </a:ext>
            </a:extLst>
          </p:cNvPr>
          <p:cNvSpPr txBox="1"/>
          <p:nvPr/>
        </p:nvSpPr>
        <p:spPr>
          <a:xfrm>
            <a:off x="9554983" y="309214"/>
            <a:ext cx="1599797" cy="27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8575" tIns="28575" rIns="28575" bIns="28575" numCol="1" spcCol="38100" rtlCol="0" anchor="ctr">
            <a:spAutoFit/>
          </a:bodyPr>
          <a:lstStyle/>
          <a:p>
            <a:pPr defTabSz="412750" hangingPunct="0"/>
            <a:r>
              <a:rPr lang="en-US" sz="1400" dirty="0">
                <a:solidFill>
                  <a:schemeClr val="tx1">
                    <a:lumMod val="60000"/>
                    <a:lumOff val="4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IBM Design Stories</a:t>
            </a:r>
            <a:endParaRPr lang="en-US" sz="1400" dirty="0">
              <a:solidFill>
                <a:schemeClr val="tx1">
                  <a:lumMod val="60000"/>
                  <a:lumOff val="40000"/>
                </a:schemeClr>
              </a:solidFill>
              <a:latin typeface="Helvetica Neue" charset="0"/>
              <a:ea typeface="Helvetica Neue" charset="0"/>
              <a:cs typeface="Helvetica Neue" charset="0"/>
              <a:sym typeface="Helvetica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1D023CF2-8FE9-DA4D-AD0A-5B0A270984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0895" y="558220"/>
            <a:ext cx="9091613" cy="284743"/>
          </a:xfrm>
        </p:spPr>
        <p:txBody>
          <a:bodyPr>
            <a:normAutofit/>
          </a:bodyPr>
          <a:lstStyle/>
          <a:p>
            <a:r>
              <a:rPr lang="en-US" sz="1400" dirty="0"/>
              <a:t>A new government portal for citizen and employees</a:t>
            </a:r>
            <a:endParaRPr lang="en-US" sz="1400" dirty="0"/>
          </a:p>
        </p:txBody>
      </p:sp>
      <p:sp>
        <p:nvSpPr>
          <p:cNvPr id="27" name="2 Day IBM Design Thinking Workshop">
            <a:extLst>
              <a:ext uri="{FF2B5EF4-FFF2-40B4-BE49-F238E27FC236}">
                <a16:creationId xmlns="" xmlns:a16="http://schemas.microsoft.com/office/drawing/2014/main" id="{A08A4271-1189-2540-B230-41ACBE3DC41E}"/>
              </a:ext>
            </a:extLst>
          </p:cNvPr>
          <p:cNvSpPr txBox="1"/>
          <p:nvPr/>
        </p:nvSpPr>
        <p:spPr>
          <a:xfrm>
            <a:off x="1557898" y="1161962"/>
            <a:ext cx="2982322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en-US" sz="1400" dirty="0">
                <a:solidFill>
                  <a:schemeClr val="accent5"/>
                </a:solidFill>
              </a:rPr>
              <a:t>DIGITAL STRATEGY &amp; VISION</a:t>
            </a:r>
            <a:endParaRPr sz="1400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058" y="1993535"/>
            <a:ext cx="5720862" cy="32162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650" y="983670"/>
            <a:ext cx="9013438" cy="53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496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Calibri Light</vt:lpstr>
      <vt:lpstr>Helvetica</vt:lpstr>
      <vt:lpstr>Helvetica Neue</vt:lpstr>
      <vt:lpstr>Helvetica Neue Light</vt:lpstr>
      <vt:lpstr>Helvetica Neue Thin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Sainsily</dc:creator>
  <cp:lastModifiedBy>MANUEL Sainsily</cp:lastModifiedBy>
  <cp:revision>1</cp:revision>
  <dcterms:created xsi:type="dcterms:W3CDTF">2018-04-06T12:32:52Z</dcterms:created>
  <dcterms:modified xsi:type="dcterms:W3CDTF">2018-04-06T12:33:03Z</dcterms:modified>
</cp:coreProperties>
</file>