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63" r:id="rId11"/>
    <p:sldId id="260" r:id="rId12"/>
    <p:sldId id="262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78705" autoAdjust="0"/>
  </p:normalViewPr>
  <p:slideViewPr>
    <p:cSldViewPr snapToGrid="0" snapToObjects="1">
      <p:cViewPr varScale="1">
        <p:scale>
          <a:sx n="68" d="100"/>
          <a:sy n="68" d="100"/>
        </p:scale>
        <p:origin x="-13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13194-5862-470A-8AE9-FA5388C76B22}" type="datetimeFigureOut">
              <a:rPr lang="de-CH" smtClean="0"/>
              <a:t>11.03.2016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61460-6DF5-4DB0-8608-E117533E69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596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differences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two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processors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using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module</a:t>
            </a:r>
            <a:r>
              <a:rPr lang="de-CH" baseline="0" dirty="0" smtClean="0"/>
              <a:t>.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FRDM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ARM Cortex M0+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Robo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ARM Cortex M4. </a:t>
            </a:r>
          </a:p>
          <a:p>
            <a:r>
              <a:rPr lang="de-CH" baseline="0" dirty="0" err="1" smtClean="0"/>
              <a:t>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differences</a:t>
            </a:r>
            <a:r>
              <a:rPr lang="de-CH" baseline="0" dirty="0" smtClean="0"/>
              <a:t>. As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M0+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supporting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hardware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divied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floating</a:t>
            </a:r>
            <a:r>
              <a:rPr lang="de-CH" baseline="0" dirty="0" smtClean="0"/>
              <a:t>-point </a:t>
            </a:r>
            <a:r>
              <a:rPr lang="de-CH" baseline="0" dirty="0" err="1" smtClean="0"/>
              <a:t>arithmetic</a:t>
            </a:r>
            <a:r>
              <a:rPr lang="de-CH" baseline="0" dirty="0" smtClean="0"/>
              <a:t>. So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attention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writing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software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those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uControllers</a:t>
            </a:r>
            <a:r>
              <a:rPr lang="de-CH" baseline="0" dirty="0" smtClean="0"/>
              <a:t>. An </a:t>
            </a:r>
            <a:r>
              <a:rPr lang="de-CH" baseline="0" dirty="0" err="1" smtClean="0"/>
              <a:t>other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M0+ </a:t>
            </a:r>
            <a:r>
              <a:rPr lang="de-CH" baseline="0" dirty="0" err="1" smtClean="0"/>
              <a:t>needs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cycles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multiplication</a:t>
            </a:r>
            <a:r>
              <a:rPr lang="de-CH" baseline="0" dirty="0" smtClean="0"/>
              <a:t>. So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takes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time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multiplication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So </a:t>
            </a:r>
            <a:r>
              <a:rPr lang="de-CH" baseline="0" dirty="0" err="1" smtClean="0"/>
              <a:t>why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sould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an M0+ </a:t>
            </a:r>
            <a:r>
              <a:rPr lang="de-CH" baseline="0" dirty="0" err="1" smtClean="0"/>
              <a:t>instead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an M4? </a:t>
            </a:r>
          </a:p>
          <a:p>
            <a:r>
              <a:rPr lang="de-CH" baseline="0" dirty="0" err="1" smtClean="0"/>
              <a:t>blablabla</a:t>
            </a:r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61460-6DF5-4DB0-8608-E117533E69A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75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An ARM</a:t>
            </a:r>
            <a:r>
              <a:rPr lang="de-CH" baseline="0" dirty="0" smtClean="0"/>
              <a:t> CPU </a:t>
            </a:r>
            <a:r>
              <a:rPr lang="de-CH" baseline="0" dirty="0" err="1" smtClean="0"/>
              <a:t>has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several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registers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check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change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values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those</a:t>
            </a:r>
            <a:r>
              <a:rPr lang="de-CH" baseline="0" dirty="0" smtClean="0"/>
              <a:t>  </a:t>
            </a:r>
            <a:r>
              <a:rPr lang="de-CH" baseline="0" dirty="0" err="1" smtClean="0"/>
              <a:t>registers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debugging</a:t>
            </a:r>
            <a:r>
              <a:rPr lang="de-CH" baseline="0" dirty="0" smtClean="0"/>
              <a:t>..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make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easier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find </a:t>
            </a:r>
            <a:r>
              <a:rPr lang="de-CH" baseline="0" dirty="0" err="1" smtClean="0"/>
              <a:t>bugs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helps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unterstand, </a:t>
            </a:r>
            <a:r>
              <a:rPr lang="de-CH" baseline="0" dirty="0" err="1" smtClean="0"/>
              <a:t>what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microcontroller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background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The </a:t>
            </a:r>
            <a:r>
              <a:rPr lang="de-CH" baseline="0" dirty="0" err="1" smtClean="0"/>
              <a:t>general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purpose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registers</a:t>
            </a:r>
            <a:r>
              <a:rPr lang="de-CH" baseline="0" dirty="0" smtClean="0"/>
              <a:t> R0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R12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registers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store</a:t>
            </a:r>
            <a:r>
              <a:rPr lang="de-CH" baseline="0" dirty="0" smtClean="0"/>
              <a:t> variables </a:t>
            </a:r>
            <a:r>
              <a:rPr lang="de-CH" baseline="0" dirty="0" err="1" smtClean="0"/>
              <a:t>during</a:t>
            </a:r>
            <a:r>
              <a:rPr lang="de-CH" baseline="0" dirty="0" smtClean="0"/>
              <a:t>  </a:t>
            </a:r>
            <a:r>
              <a:rPr lang="de-CH" baseline="0" dirty="0" err="1" smtClean="0"/>
              <a:t>operations</a:t>
            </a:r>
            <a:r>
              <a:rPr lang="de-CH" baseline="0" dirty="0" smtClean="0"/>
              <a:t>. </a:t>
            </a:r>
          </a:p>
          <a:p>
            <a:r>
              <a:rPr lang="de-CH" baseline="0" dirty="0" smtClean="0"/>
              <a:t>Stack Pointer</a:t>
            </a:r>
          </a:p>
          <a:p>
            <a:r>
              <a:rPr lang="de-CH" baseline="0" dirty="0" smtClean="0"/>
              <a:t>Link Register: </a:t>
            </a:r>
            <a:r>
              <a:rPr lang="de-CH" baseline="0" dirty="0" err="1" smtClean="0"/>
              <a:t>stores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return-addres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jump back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after a </a:t>
            </a:r>
            <a:r>
              <a:rPr lang="de-CH" baseline="0" dirty="0" err="1" smtClean="0"/>
              <a:t>interrupt</a:t>
            </a:r>
            <a:endParaRPr lang="de-CH" baseline="0" dirty="0" smtClean="0"/>
          </a:p>
          <a:p>
            <a:r>
              <a:rPr lang="de-CH" baseline="0" dirty="0" err="1" smtClean="0"/>
              <a:t>Processor</a:t>
            </a:r>
            <a:r>
              <a:rPr lang="de-CH" baseline="0" dirty="0" smtClean="0"/>
              <a:t> Status Register</a:t>
            </a:r>
          </a:p>
          <a:p>
            <a:r>
              <a:rPr lang="de-CH" baseline="0" dirty="0" smtClean="0"/>
              <a:t>PRIMASK </a:t>
            </a:r>
            <a:r>
              <a:rPr lang="de-CH" baseline="0" dirty="0" err="1" smtClean="0"/>
              <a:t>and</a:t>
            </a:r>
            <a:r>
              <a:rPr lang="de-CH" baseline="0" smtClean="0"/>
              <a:t> BASEPRI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61460-6DF5-4DB0-8608-E117533E69A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205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Mario </a:t>
            </a:r>
            <a:r>
              <a:rPr lang="de-DE" dirty="0" err="1" smtClean="0"/>
              <a:t>Leonini</a:t>
            </a:r>
            <a:r>
              <a:rPr lang="de-DE" dirty="0" smtClean="0"/>
              <a:t> &amp; Manuel Wittmer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61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Interupt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Speed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48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</a:t>
            </a:r>
            <a:r>
              <a:rPr lang="de-DE" dirty="0" err="1" smtClean="0"/>
              <a:t>and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2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6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handle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84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6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777632"/>
          </a:xfrm>
        </p:spPr>
        <p:txBody>
          <a:bodyPr/>
          <a:lstStyle/>
          <a:p>
            <a:r>
              <a:rPr lang="de-DE" dirty="0" smtClean="0"/>
              <a:t>ARM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15" y="1626699"/>
            <a:ext cx="6248400" cy="3607068"/>
          </a:xfrm>
        </p:spPr>
      </p:pic>
      <p:sp>
        <p:nvSpPr>
          <p:cNvPr id="4" name="Textfeld 3"/>
          <p:cNvSpPr txBox="1"/>
          <p:nvPr/>
        </p:nvSpPr>
        <p:spPr>
          <a:xfrm>
            <a:off x="762000" y="2628900"/>
            <a:ext cx="35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ARM: </a:t>
            </a:r>
          </a:p>
          <a:p>
            <a:r>
              <a:rPr lang="de-CH" dirty="0" err="1" smtClean="0"/>
              <a:t>Advanced</a:t>
            </a:r>
            <a:r>
              <a:rPr lang="de-CH" dirty="0" smtClean="0"/>
              <a:t> RISC </a:t>
            </a:r>
            <a:r>
              <a:rPr lang="de-CH" dirty="0" err="1" smtClean="0"/>
              <a:t>Machine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RISC:</a:t>
            </a:r>
          </a:p>
          <a:p>
            <a:r>
              <a:rPr lang="de-CH" dirty="0" err="1" smtClean="0"/>
              <a:t>Reduced</a:t>
            </a:r>
            <a:r>
              <a:rPr lang="de-CH" dirty="0" smtClean="0"/>
              <a:t> </a:t>
            </a:r>
            <a:r>
              <a:rPr lang="de-CH" dirty="0" err="1" smtClean="0"/>
              <a:t>Instruction</a:t>
            </a:r>
            <a:r>
              <a:rPr lang="de-CH" dirty="0" smtClean="0"/>
              <a:t> Set Computer</a:t>
            </a:r>
            <a:endParaRPr lang="de-CH" dirty="0"/>
          </a:p>
        </p:txBody>
      </p:sp>
      <p:sp>
        <p:nvSpPr>
          <p:cNvPr id="7" name="Ellipse 6"/>
          <p:cNvSpPr/>
          <p:nvPr/>
        </p:nvSpPr>
        <p:spPr>
          <a:xfrm>
            <a:off x="7212330" y="2434590"/>
            <a:ext cx="2320290" cy="1474078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6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3530" y="559678"/>
            <a:ext cx="3833906" cy="800492"/>
          </a:xfrm>
        </p:spPr>
        <p:txBody>
          <a:bodyPr/>
          <a:lstStyle/>
          <a:p>
            <a:r>
              <a:rPr lang="de-CH" dirty="0" smtClean="0"/>
              <a:t>Cortex-M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1077119"/>
            <a:ext cx="4019550" cy="4638675"/>
          </a:xfrm>
        </p:spPr>
      </p:pic>
    </p:spTree>
    <p:extLst>
      <p:ext uri="{BB962C8B-B14F-4D97-AF65-F5344CB8AC3E}">
        <p14:creationId xmlns:p14="http://schemas.microsoft.com/office/powerpoint/2010/main" val="23596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0650" y="559678"/>
            <a:ext cx="4232910" cy="823352"/>
          </a:xfrm>
        </p:spPr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Map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62" y="729456"/>
            <a:ext cx="4486275" cy="5334000"/>
          </a:xfrm>
        </p:spPr>
      </p:pic>
    </p:spTree>
    <p:extLst>
      <p:ext uri="{BB962C8B-B14F-4D97-AF65-F5344CB8AC3E}">
        <p14:creationId xmlns:p14="http://schemas.microsoft.com/office/powerpoint/2010/main" val="11959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4990" y="559678"/>
            <a:ext cx="4575810" cy="869072"/>
          </a:xfrm>
        </p:spPr>
        <p:txBody>
          <a:bodyPr/>
          <a:lstStyle/>
          <a:p>
            <a:r>
              <a:rPr lang="de-CH" dirty="0" smtClean="0"/>
              <a:t>CPU Registers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35" y="568325"/>
            <a:ext cx="2832730" cy="5656263"/>
          </a:xfrm>
        </p:spPr>
      </p:pic>
      <p:sp>
        <p:nvSpPr>
          <p:cNvPr id="3" name="Textfeld 2"/>
          <p:cNvSpPr txBox="1"/>
          <p:nvPr/>
        </p:nvSpPr>
        <p:spPr>
          <a:xfrm>
            <a:off x="1181686" y="2335237"/>
            <a:ext cx="4881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General </a:t>
            </a:r>
            <a:r>
              <a:rPr lang="de-CH" dirty="0" err="1" smtClean="0"/>
              <a:t>Purpose</a:t>
            </a:r>
            <a:r>
              <a:rPr lang="de-CH" dirty="0" smtClean="0"/>
              <a:t> Register (GPR)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Link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Program</a:t>
            </a:r>
            <a:r>
              <a:rPr lang="de-CH" dirty="0" smtClean="0"/>
              <a:t>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Processor</a:t>
            </a:r>
            <a:r>
              <a:rPr lang="de-CH" dirty="0" smtClean="0"/>
              <a:t> Status Register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89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690" y="559678"/>
            <a:ext cx="5650230" cy="4952492"/>
          </a:xfrm>
        </p:spPr>
        <p:txBody>
          <a:bodyPr/>
          <a:lstStyle/>
          <a:p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9" y="1649628"/>
            <a:ext cx="6796821" cy="3402432"/>
          </a:xfrm>
        </p:spPr>
      </p:pic>
    </p:spTree>
    <p:extLst>
      <p:ext uri="{BB962C8B-B14F-4D97-AF65-F5344CB8AC3E}">
        <p14:creationId xmlns:p14="http://schemas.microsoft.com/office/powerpoint/2010/main" val="154734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0680" y="559678"/>
            <a:ext cx="3833906" cy="800492"/>
          </a:xfrm>
        </p:spPr>
        <p:txBody>
          <a:bodyPr/>
          <a:lstStyle/>
          <a:p>
            <a:r>
              <a:rPr lang="de-CH" dirty="0" smtClean="0"/>
              <a:t>PRIMASK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67602"/>
            <a:ext cx="6248400" cy="2257709"/>
          </a:xfrm>
        </p:spPr>
      </p:pic>
    </p:spTree>
    <p:extLst>
      <p:ext uri="{BB962C8B-B14F-4D97-AF65-F5344CB8AC3E}">
        <p14:creationId xmlns:p14="http://schemas.microsoft.com/office/powerpoint/2010/main" val="56184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9240" y="559678"/>
            <a:ext cx="5204460" cy="811922"/>
          </a:xfrm>
        </p:spPr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5" y="2011521"/>
            <a:ext cx="3219450" cy="895350"/>
          </a:xfrm>
        </p:spPr>
      </p:pic>
    </p:spTree>
    <p:extLst>
      <p:ext uri="{BB962C8B-B14F-4D97-AF65-F5344CB8AC3E}">
        <p14:creationId xmlns:p14="http://schemas.microsoft.com/office/powerpoint/2010/main" val="7012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Synchronous</a:t>
            </a:r>
            <a:r>
              <a:rPr lang="de-DE" dirty="0" smtClean="0"/>
              <a:t> Events ( </a:t>
            </a:r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Asynchronous</a:t>
            </a:r>
            <a:r>
              <a:rPr lang="de-DE" dirty="0" smtClean="0"/>
              <a:t> Events ( Button </a:t>
            </a:r>
            <a:r>
              <a:rPr lang="de-DE" dirty="0" err="1" smtClean="0"/>
              <a:t>pressed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72438"/>
            <a:ext cx="5791200" cy="19431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81903"/>
            <a:ext cx="561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0921"/>
      </p:ext>
    </p:extLst>
  </p:cSld>
  <p:clrMapOvr>
    <a:masterClrMapping/>
  </p:clrMapOvr>
</p:sld>
</file>

<file path=ppt/theme/theme1.xml><?xml version="1.0" encoding="utf-8"?>
<a:theme xmlns:a="http://schemas.openxmlformats.org/drawingml/2006/main" name="Schlagzeilen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269</Words>
  <Application>Microsoft Office PowerPoint</Application>
  <PresentationFormat>Benutzerdefiniert</PresentationFormat>
  <Paragraphs>44</Paragraphs>
  <Slides>14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Schlagzeilen</vt:lpstr>
      <vt:lpstr>recap</vt:lpstr>
      <vt:lpstr>ARM</vt:lpstr>
      <vt:lpstr>Cortex-M</vt:lpstr>
      <vt:lpstr>Memory Map</vt:lpstr>
      <vt:lpstr>CPU Registers</vt:lpstr>
      <vt:lpstr>Exception Types</vt:lpstr>
      <vt:lpstr>PRIMASK</vt:lpstr>
      <vt:lpstr>Fault Exception</vt:lpstr>
      <vt:lpstr>Events</vt:lpstr>
      <vt:lpstr>Interupt Execution Speed</vt:lpstr>
      <vt:lpstr>Interrupt and Events</vt:lpstr>
      <vt:lpstr>Storing Events</vt:lpstr>
      <vt:lpstr>Event handle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Ein Microsoft Office-Anwender</dc:creator>
  <cp:lastModifiedBy>Mario</cp:lastModifiedBy>
  <cp:revision>12</cp:revision>
  <dcterms:created xsi:type="dcterms:W3CDTF">2016-03-09T14:34:21Z</dcterms:created>
  <dcterms:modified xsi:type="dcterms:W3CDTF">2016-03-11T19:02:51Z</dcterms:modified>
</cp:coreProperties>
</file>