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595"/>
  </p:normalViewPr>
  <p:slideViewPr>
    <p:cSldViewPr snapToGrid="0" snapToObjects="1">
      <p:cViewPr varScale="1">
        <p:scale>
          <a:sx n="147" d="100"/>
          <a:sy n="147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63601"/>
            <a:ext cx="6248400" cy="2865711"/>
          </a:xfrm>
        </p:spPr>
      </p:pic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46509"/>
            <a:ext cx="6248400" cy="3499894"/>
          </a:xfrm>
        </p:spPr>
      </p:pic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Enum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953562"/>
            <a:ext cx="3291477" cy="218782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3822214"/>
            <a:ext cx="2664823" cy="24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3" y="925304"/>
            <a:ext cx="6248400" cy="3566349"/>
          </a:xfrm>
        </p:spPr>
      </p:pic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 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smtClean="0"/>
              <a:t>separate?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262890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ARM: </a:t>
            </a:r>
          </a:p>
          <a:p>
            <a:r>
              <a:rPr lang="de-CH" dirty="0" err="1" smtClean="0"/>
              <a:t>Advanced</a:t>
            </a:r>
            <a:r>
              <a:rPr lang="de-CH" dirty="0" smtClean="0"/>
              <a:t> RISC </a:t>
            </a:r>
            <a:r>
              <a:rPr lang="de-CH" dirty="0" err="1" smtClean="0"/>
              <a:t>Machine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RISC:</a:t>
            </a:r>
          </a:p>
          <a:p>
            <a:r>
              <a:rPr lang="de-CH" dirty="0" err="1" smtClean="0"/>
              <a:t>Reduced</a:t>
            </a:r>
            <a:r>
              <a:rPr lang="de-CH" dirty="0" smtClean="0"/>
              <a:t> </a:t>
            </a:r>
            <a:r>
              <a:rPr lang="de-CH" dirty="0" err="1" smtClean="0"/>
              <a:t>Instruction</a:t>
            </a:r>
            <a:r>
              <a:rPr lang="de-CH" dirty="0" smtClean="0"/>
              <a:t> Set Computer</a:t>
            </a:r>
            <a:endParaRPr lang="de-CH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</p:spTree>
    <p:extLst>
      <p:ext uri="{BB962C8B-B14F-4D97-AF65-F5344CB8AC3E}">
        <p14:creationId xmlns:p14="http://schemas.microsoft.com/office/powerpoint/2010/main" val="23596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559678"/>
            <a:ext cx="4232910" cy="823352"/>
          </a:xfrm>
        </p:spPr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729456"/>
            <a:ext cx="4486275" cy="5334000"/>
          </a:xfrm>
        </p:spPr>
      </p:pic>
    </p:spTree>
    <p:extLst>
      <p:ext uri="{BB962C8B-B14F-4D97-AF65-F5344CB8AC3E}">
        <p14:creationId xmlns:p14="http://schemas.microsoft.com/office/powerpoint/2010/main" val="11959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</p:spTree>
    <p:extLst>
      <p:ext uri="{BB962C8B-B14F-4D97-AF65-F5344CB8AC3E}">
        <p14:creationId xmlns:p14="http://schemas.microsoft.com/office/powerpoint/2010/main" val="2908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</p:spTree>
    <p:extLst>
      <p:ext uri="{BB962C8B-B14F-4D97-AF65-F5344CB8AC3E}">
        <p14:creationId xmlns:p14="http://schemas.microsoft.com/office/powerpoint/2010/main" val="15473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5618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40" y="559678"/>
            <a:ext cx="5204460" cy="811922"/>
          </a:xfrm>
        </p:spPr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2011521"/>
            <a:ext cx="3219450" cy="895350"/>
          </a:xfrm>
        </p:spPr>
      </p:pic>
    </p:spTree>
    <p:extLst>
      <p:ext uri="{BB962C8B-B14F-4D97-AF65-F5344CB8AC3E}">
        <p14:creationId xmlns:p14="http://schemas.microsoft.com/office/powerpoint/2010/main" val="7012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75</Words>
  <Application>Microsoft Macintosh PowerPoint</Application>
  <PresentationFormat>Breitbild</PresentationFormat>
  <Paragraphs>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Century Schoolbook</vt:lpstr>
      <vt:lpstr>Corbel</vt:lpstr>
      <vt:lpstr>Arial</vt:lpstr>
      <vt:lpstr>Schlagzeilen</vt:lpstr>
      <vt:lpstr>recap</vt:lpstr>
      <vt:lpstr>ARM</vt:lpstr>
      <vt:lpstr>Cortex-M</vt:lpstr>
      <vt:lpstr>Memory Map</vt:lpstr>
      <vt:lpstr>CPU Registers</vt:lpstr>
      <vt:lpstr>Exception Types</vt:lpstr>
      <vt:lpstr>PRIMASK</vt:lpstr>
      <vt:lpstr>Fault Exception</vt:lpstr>
      <vt:lpstr>Events</vt:lpstr>
      <vt:lpstr>Interupt Execution Speed</vt:lpstr>
      <vt:lpstr>Interrupt and Events</vt:lpstr>
      <vt:lpstr>Storing Events</vt:lpstr>
      <vt:lpstr>Event handle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Ein Microsoft Office-Anwender</cp:lastModifiedBy>
  <cp:revision>12</cp:revision>
  <dcterms:created xsi:type="dcterms:W3CDTF">2016-03-09T14:34:21Z</dcterms:created>
  <dcterms:modified xsi:type="dcterms:W3CDTF">2016-03-14T18:04:09Z</dcterms:modified>
</cp:coreProperties>
</file>