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3" r:id="rId11"/>
    <p:sldId id="260" r:id="rId12"/>
    <p:sldId id="262" r:id="rId13"/>
    <p:sldId id="2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595"/>
  </p:normalViewPr>
  <p:slideViewPr>
    <p:cSldViewPr snapToGrid="0" snapToObjects="1">
      <p:cViewPr varScale="1">
        <p:scale>
          <a:sx n="147" d="100"/>
          <a:sy n="147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Mario </a:t>
            </a:r>
            <a:r>
              <a:rPr lang="de-DE" dirty="0" err="1" smtClean="0"/>
              <a:t>Leonini</a:t>
            </a:r>
            <a:r>
              <a:rPr lang="de-DE" dirty="0" smtClean="0"/>
              <a:t> &amp; Manuel Wittmer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61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Interupt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Speed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63601"/>
            <a:ext cx="6248400" cy="2865711"/>
          </a:xfrm>
        </p:spPr>
      </p:pic>
    </p:spTree>
    <p:extLst>
      <p:ext uri="{BB962C8B-B14F-4D97-AF65-F5344CB8AC3E}">
        <p14:creationId xmlns:p14="http://schemas.microsoft.com/office/powerpoint/2010/main" val="192148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Interrupt </a:t>
            </a:r>
            <a:r>
              <a:rPr lang="de-DE" dirty="0" err="1" smtClean="0"/>
              <a:t>and</a:t>
            </a:r>
            <a:r>
              <a:rPr lang="de-DE" dirty="0" smtClean="0"/>
              <a:t> Events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46509"/>
            <a:ext cx="6248400" cy="3499894"/>
          </a:xfrm>
        </p:spPr>
      </p:pic>
    </p:spTree>
    <p:extLst>
      <p:ext uri="{BB962C8B-B14F-4D97-AF65-F5344CB8AC3E}">
        <p14:creationId xmlns:p14="http://schemas.microsoft.com/office/powerpoint/2010/main" val="141312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dirty="0" smtClean="0"/>
              <a:t>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9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 handle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427956"/>
            <a:ext cx="3708400" cy="3937000"/>
          </a:xfrm>
        </p:spPr>
      </p:pic>
    </p:spTree>
    <p:extLst>
      <p:ext uri="{BB962C8B-B14F-4D97-AF65-F5344CB8AC3E}">
        <p14:creationId xmlns:p14="http://schemas.microsoft.com/office/powerpoint/2010/main" val="113984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7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777632"/>
          </a:xfrm>
        </p:spPr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15" y="1626699"/>
            <a:ext cx="6248400" cy="3607068"/>
          </a:xfrm>
        </p:spPr>
      </p:pic>
      <p:sp>
        <p:nvSpPr>
          <p:cNvPr id="4" name="Textfeld 3"/>
          <p:cNvSpPr txBox="1"/>
          <p:nvPr/>
        </p:nvSpPr>
        <p:spPr>
          <a:xfrm>
            <a:off x="762000" y="2628900"/>
            <a:ext cx="353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ARM: </a:t>
            </a:r>
          </a:p>
          <a:p>
            <a:r>
              <a:rPr lang="de-CH" dirty="0" err="1" smtClean="0"/>
              <a:t>Advanced</a:t>
            </a:r>
            <a:r>
              <a:rPr lang="de-CH" dirty="0" smtClean="0"/>
              <a:t> RISC </a:t>
            </a:r>
            <a:r>
              <a:rPr lang="de-CH" dirty="0" err="1" smtClean="0"/>
              <a:t>Machine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RISC:</a:t>
            </a:r>
          </a:p>
          <a:p>
            <a:r>
              <a:rPr lang="de-CH" dirty="0" err="1" smtClean="0"/>
              <a:t>Reduced</a:t>
            </a:r>
            <a:r>
              <a:rPr lang="de-CH" dirty="0" smtClean="0"/>
              <a:t> </a:t>
            </a:r>
            <a:r>
              <a:rPr lang="de-CH" dirty="0" err="1" smtClean="0"/>
              <a:t>Instruction</a:t>
            </a:r>
            <a:r>
              <a:rPr lang="de-CH" dirty="0" smtClean="0"/>
              <a:t> Set Computer</a:t>
            </a:r>
            <a:endParaRPr lang="de-CH" dirty="0"/>
          </a:p>
        </p:txBody>
      </p:sp>
      <p:sp>
        <p:nvSpPr>
          <p:cNvPr id="7" name="Ellipse 6"/>
          <p:cNvSpPr/>
          <p:nvPr/>
        </p:nvSpPr>
        <p:spPr>
          <a:xfrm>
            <a:off x="7212330" y="2434590"/>
            <a:ext cx="2320290" cy="1474078"/>
          </a:xfrm>
          <a:prstGeom prst="ellipse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6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3530" y="559678"/>
            <a:ext cx="3833906" cy="800492"/>
          </a:xfrm>
        </p:spPr>
        <p:txBody>
          <a:bodyPr/>
          <a:lstStyle/>
          <a:p>
            <a:r>
              <a:rPr lang="de-CH" dirty="0" smtClean="0"/>
              <a:t>Cortex-M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1077119"/>
            <a:ext cx="4019550" cy="4638675"/>
          </a:xfrm>
        </p:spPr>
      </p:pic>
    </p:spTree>
    <p:extLst>
      <p:ext uri="{BB962C8B-B14F-4D97-AF65-F5344CB8AC3E}">
        <p14:creationId xmlns:p14="http://schemas.microsoft.com/office/powerpoint/2010/main" val="23596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0650" y="559678"/>
            <a:ext cx="4232910" cy="823352"/>
          </a:xfrm>
        </p:spPr>
        <p:txBody>
          <a:bodyPr/>
          <a:lstStyle/>
          <a:p>
            <a:r>
              <a:rPr lang="de-CH" dirty="0" smtClean="0"/>
              <a:t>Memory </a:t>
            </a:r>
            <a:r>
              <a:rPr lang="de-CH" dirty="0" err="1" smtClean="0"/>
              <a:t>Map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62" y="729456"/>
            <a:ext cx="4486275" cy="5334000"/>
          </a:xfrm>
        </p:spPr>
      </p:pic>
    </p:spTree>
    <p:extLst>
      <p:ext uri="{BB962C8B-B14F-4D97-AF65-F5344CB8AC3E}">
        <p14:creationId xmlns:p14="http://schemas.microsoft.com/office/powerpoint/2010/main" val="11959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4990" y="559678"/>
            <a:ext cx="4575810" cy="869072"/>
          </a:xfrm>
        </p:spPr>
        <p:txBody>
          <a:bodyPr/>
          <a:lstStyle/>
          <a:p>
            <a:r>
              <a:rPr lang="de-CH" dirty="0" smtClean="0"/>
              <a:t>CPU Registers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35" y="568325"/>
            <a:ext cx="2832730" cy="5656263"/>
          </a:xfrm>
        </p:spPr>
      </p:pic>
    </p:spTree>
    <p:extLst>
      <p:ext uri="{BB962C8B-B14F-4D97-AF65-F5344CB8AC3E}">
        <p14:creationId xmlns:p14="http://schemas.microsoft.com/office/powerpoint/2010/main" val="29089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7690" y="559678"/>
            <a:ext cx="5650230" cy="4952492"/>
          </a:xfrm>
        </p:spPr>
        <p:txBody>
          <a:bodyPr/>
          <a:lstStyle/>
          <a:p>
            <a:r>
              <a:rPr lang="de-CH" dirty="0" err="1" smtClean="0"/>
              <a:t>Exception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9" y="1649628"/>
            <a:ext cx="6796821" cy="3402432"/>
          </a:xfrm>
        </p:spPr>
      </p:pic>
    </p:spTree>
    <p:extLst>
      <p:ext uri="{BB962C8B-B14F-4D97-AF65-F5344CB8AC3E}">
        <p14:creationId xmlns:p14="http://schemas.microsoft.com/office/powerpoint/2010/main" val="154734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0680" y="559678"/>
            <a:ext cx="3833906" cy="800492"/>
          </a:xfrm>
        </p:spPr>
        <p:txBody>
          <a:bodyPr/>
          <a:lstStyle/>
          <a:p>
            <a:r>
              <a:rPr lang="de-CH" dirty="0" smtClean="0"/>
              <a:t>PRIMASK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67602"/>
            <a:ext cx="6248400" cy="2257709"/>
          </a:xfrm>
        </p:spPr>
      </p:pic>
    </p:spTree>
    <p:extLst>
      <p:ext uri="{BB962C8B-B14F-4D97-AF65-F5344CB8AC3E}">
        <p14:creationId xmlns:p14="http://schemas.microsoft.com/office/powerpoint/2010/main" val="5618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9240" y="559678"/>
            <a:ext cx="5204460" cy="811922"/>
          </a:xfrm>
        </p:spPr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Exception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2011521"/>
            <a:ext cx="3219450" cy="895350"/>
          </a:xfrm>
        </p:spPr>
      </p:pic>
    </p:spTree>
    <p:extLst>
      <p:ext uri="{BB962C8B-B14F-4D97-AF65-F5344CB8AC3E}">
        <p14:creationId xmlns:p14="http://schemas.microsoft.com/office/powerpoint/2010/main" val="70125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Synchronous</a:t>
            </a:r>
            <a:r>
              <a:rPr lang="de-DE" dirty="0" smtClean="0"/>
              <a:t> Events ( </a:t>
            </a:r>
            <a:r>
              <a:rPr lang="de-DE" dirty="0" err="1" smtClean="0"/>
              <a:t>Timer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Asynchronous</a:t>
            </a:r>
            <a:r>
              <a:rPr lang="de-DE" dirty="0" smtClean="0"/>
              <a:t> Events ( Button </a:t>
            </a:r>
            <a:r>
              <a:rPr lang="de-DE" dirty="0" err="1" smtClean="0"/>
              <a:t>pressed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272438"/>
            <a:ext cx="5791200" cy="1943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81903"/>
            <a:ext cx="5613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40921"/>
      </p:ext>
    </p:extLst>
  </p:cSld>
  <p:clrMapOvr>
    <a:masterClrMapping/>
  </p:clrMapOvr>
</p:sld>
</file>

<file path=ppt/theme/theme1.xml><?xml version="1.0" encoding="utf-8"?>
<a:theme xmlns:a="http://schemas.openxmlformats.org/drawingml/2006/main" name="Schlagzeilen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59</Words>
  <Application>Microsoft Macintosh PowerPoint</Application>
  <PresentationFormat>Breitbild</PresentationFormat>
  <Paragraphs>28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Corbel</vt:lpstr>
      <vt:lpstr>Schlagzeilen</vt:lpstr>
      <vt:lpstr>recap</vt:lpstr>
      <vt:lpstr>ARM</vt:lpstr>
      <vt:lpstr>Cortex-M</vt:lpstr>
      <vt:lpstr>Memory Map</vt:lpstr>
      <vt:lpstr>CPU Registers</vt:lpstr>
      <vt:lpstr>Exception Types</vt:lpstr>
      <vt:lpstr>PRIMASK</vt:lpstr>
      <vt:lpstr>Fault Exception</vt:lpstr>
      <vt:lpstr>Events</vt:lpstr>
      <vt:lpstr>Interupt Execution Speed</vt:lpstr>
      <vt:lpstr>Interrupt and Events</vt:lpstr>
      <vt:lpstr>Storing Events</vt:lpstr>
      <vt:lpstr>Event handle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Ein Microsoft Office-Anwender</dc:creator>
  <cp:lastModifiedBy>Ein Microsoft Office-Anwender</cp:lastModifiedBy>
  <cp:revision>9</cp:revision>
  <dcterms:created xsi:type="dcterms:W3CDTF">2016-03-09T14:34:21Z</dcterms:created>
  <dcterms:modified xsi:type="dcterms:W3CDTF">2016-03-13T15:42:59Z</dcterms:modified>
</cp:coreProperties>
</file>