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556"/>
  </p:normalViewPr>
  <p:slideViewPr>
    <p:cSldViewPr snapToGrid="0" snapToObjects="1">
      <p:cViewPr varScale="1">
        <p:scale>
          <a:sx n="79" d="100"/>
          <a:sy n="79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31</Words>
  <Application>Microsoft Macintosh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Century Schoolbook</vt:lpstr>
      <vt:lpstr>Corbel</vt:lpstr>
      <vt:lpstr>Arial</vt:lpstr>
      <vt:lpstr>Schlagzeilen</vt:lpstr>
      <vt:lpstr>recap</vt:lpstr>
      <vt:lpstr>ARM</vt:lpstr>
      <vt:lpstr>Events</vt:lpstr>
      <vt:lpstr>Interupt Execution Speed</vt:lpstr>
      <vt:lpstr>Interrupt and Events</vt:lpstr>
      <vt:lpstr>Storing Events</vt:lpstr>
      <vt:lpstr>Event handle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Ein Microsoft Office-Anwender</cp:lastModifiedBy>
  <cp:revision>4</cp:revision>
  <dcterms:created xsi:type="dcterms:W3CDTF">2016-03-09T14:34:21Z</dcterms:created>
  <dcterms:modified xsi:type="dcterms:W3CDTF">2016-03-09T15:23:00Z</dcterms:modified>
</cp:coreProperties>
</file>