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swald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2a105dbe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2a105dbe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2a105dbeb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2a105dbeb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2a105dbeb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2a105dbeb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2a105dbe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2a105dbe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2a28850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2a28850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2b5c723c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2b5c723c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2a28850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2a28850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2a105dbeb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2a105dbeb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2a105dbeb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2a105dbeb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2a105db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2a105d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2a105dbe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2a105dbe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2a105dbe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2a105dbe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2a105dbe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2a105dbe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2a105dbe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2a105dbe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2a105dbe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2a105dbe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2a105dbeb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2a105dbeb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2a105dbe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2a105dbe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aggle.com/datasets/kwisatzhaderach/set-cards" TargetMode="External"/><Relationship Id="rId4" Type="http://schemas.openxmlformats.org/officeDocument/2006/relationships/hyperlink" Target="https://github.com/tomwhite/set-game" TargetMode="External"/><Relationship Id="rId10" Type="http://schemas.openxmlformats.org/officeDocument/2006/relationships/image" Target="../media/image19.jpg"/><Relationship Id="rId9" Type="http://schemas.openxmlformats.org/officeDocument/2006/relationships/image" Target="../media/image16.jp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17.png"/><Relationship Id="rId8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SET Game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Computer Vision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81263" y="4539600"/>
            <a:ext cx="25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Manvendra Kumar Nema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MT22038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870188" y="4539600"/>
            <a:ext cx="25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Saurabh Yadav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PhD20023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5099088" y="4539600"/>
            <a:ext cx="25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Tarang Dineshbhai Viroja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MT22081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 Cards and Color Identification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b="1" i="1" lang="en" sz="1900">
                <a:solidFill>
                  <a:srgbClr val="6AA84F"/>
                </a:solidFill>
              </a:rPr>
              <a:t>‘f</a:t>
            </a:r>
            <a:r>
              <a:rPr b="1" i="1" lang="en" sz="1900">
                <a:solidFill>
                  <a:srgbClr val="6AA84F"/>
                </a:solidFill>
              </a:rPr>
              <a:t>ind</a:t>
            </a:r>
            <a:r>
              <a:rPr b="1" i="1" lang="en" sz="1900">
                <a:solidFill>
                  <a:srgbClr val="6AA84F"/>
                </a:solidFill>
              </a:rPr>
              <a:t>contour’ </a:t>
            </a:r>
            <a:r>
              <a:rPr b="1" lang="en" sz="1900">
                <a:solidFill>
                  <a:srgbClr val="6AA84F"/>
                </a:solidFill>
              </a:rPr>
              <a:t>method</a:t>
            </a:r>
            <a:r>
              <a:rPr b="1" lang="en" sz="1900">
                <a:solidFill>
                  <a:srgbClr val="6AA84F"/>
                </a:solidFill>
              </a:rPr>
              <a:t> to separate each card from </a:t>
            </a:r>
            <a:r>
              <a:rPr b="1" lang="en" sz="1900">
                <a:solidFill>
                  <a:srgbClr val="6AA84F"/>
                </a:solidFill>
              </a:rPr>
              <a:t>collection</a:t>
            </a:r>
            <a:endParaRPr b="1" sz="1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Color thresholding</a:t>
            </a:r>
            <a:endParaRPr>
              <a:solidFill>
                <a:srgbClr val="FF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b="1" lang="en" sz="1900">
                <a:solidFill>
                  <a:srgbClr val="6AA84F"/>
                </a:solidFill>
              </a:rPr>
              <a:t>HSV thresholding</a:t>
            </a:r>
            <a:endParaRPr b="1" sz="1900">
              <a:solidFill>
                <a:srgbClr val="6AA84F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500" y="1616825"/>
            <a:ext cx="3089171" cy="15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3025" y="3361700"/>
            <a:ext cx="2835775" cy="137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050" y="1616825"/>
            <a:ext cx="3060940" cy="15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Identification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300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Pixel </a:t>
            </a:r>
            <a:r>
              <a:rPr lang="en">
                <a:solidFill>
                  <a:srgbClr val="FF0000"/>
                </a:solidFill>
              </a:rPr>
              <a:t>Counting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Box with Non Maximum Suppression</a:t>
            </a:r>
            <a:br>
              <a:rPr lang="en"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Non zero pixel boundary width.</a:t>
            </a:r>
            <a:endParaRPr b="1" sz="1900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719" y="1206944"/>
            <a:ext cx="762850" cy="23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4330" y="1206950"/>
            <a:ext cx="1666220" cy="23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5475" y="1206950"/>
            <a:ext cx="2629425" cy="24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3400" y="3652150"/>
            <a:ext cx="1950275" cy="12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Shade and </a:t>
            </a:r>
            <a:r>
              <a:rPr lang="en"/>
              <a:t>Shape Identification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234075"/>
            <a:ext cx="34641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Pixel Counting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Parallel Lines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Contour Matching</a:t>
            </a:r>
            <a:br>
              <a:rPr lang="en"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b="1" lang="en" sz="19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Template Matching</a:t>
            </a:r>
            <a:r>
              <a:rPr b="1" lang="en" sz="1900">
                <a:solidFill>
                  <a:srgbClr val="6AA84F"/>
                </a:solidFill>
              </a:rPr>
              <a:t> </a:t>
            </a:r>
            <a:endParaRPr b="1" sz="1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003" y="1017725"/>
            <a:ext cx="1976872" cy="133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5700" y="2736775"/>
            <a:ext cx="2078400" cy="15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7400" y="2736775"/>
            <a:ext cx="2174475" cy="15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1929725"/>
            <a:ext cx="8520600" cy="13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 u="sng"/>
              <a:t>Deep Learning</a:t>
            </a:r>
            <a:r>
              <a:rPr b="1" lang="en" sz="4100" u="sng"/>
              <a:t> T</a:t>
            </a:r>
            <a:r>
              <a:rPr b="1" lang="en" sz="4100" u="sng"/>
              <a:t>echniques</a:t>
            </a:r>
            <a:endParaRPr b="1" sz="4100" u="sn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Identification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 Dataset for training</a:t>
            </a:r>
            <a:endParaRPr/>
          </a:p>
          <a:p>
            <a:pPr indent="-304800" lvl="0" marL="9144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Kaggle-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https://www.kaggle.com/datasets/kwisatzhaderach/set-cards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9144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SET github-</a:t>
            </a:r>
            <a:r>
              <a:rPr lang="en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https://github.com/tomwhite/set-game</a:t>
            </a:r>
            <a:endParaRPr sz="12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8863" y="2182850"/>
            <a:ext cx="10763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2000" y="2182850"/>
            <a:ext cx="10763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48350" y="2220950"/>
            <a:ext cx="10287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55924" y="3776674"/>
            <a:ext cx="842775" cy="112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68775" y="3776662"/>
            <a:ext cx="842775" cy="1123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81625" y="3777470"/>
            <a:ext cx="842788" cy="112322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6080575" y="2276725"/>
            <a:ext cx="195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layfair Display"/>
                <a:ea typeface="Playfair Display"/>
                <a:cs typeface="Playfair Display"/>
                <a:sym typeface="Playfair Display"/>
              </a:rPr>
              <a:t>Total images: 1,943</a:t>
            </a:r>
            <a:endParaRPr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6142750" y="4108900"/>
            <a:ext cx="195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layfair Display"/>
                <a:ea typeface="Playfair Display"/>
                <a:cs typeface="Playfair Display"/>
                <a:sym typeface="Playfair Display"/>
              </a:rPr>
              <a:t>Total images: 13,149</a:t>
            </a:r>
            <a:endParaRPr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Identification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Two approaches for training: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Identify number, color, shape, fill separately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We finetune pretrained MobileNet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2" marL="1371600" rtl="0" algn="l">
              <a:spcBef>
                <a:spcPts val="120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We create small CNN model from Scratch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1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Construct 81 classes for all possible 81 combinations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We create a CNN model with 4 convolution layers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3323" y="2269801"/>
            <a:ext cx="2780274" cy="279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7150" y="2127250"/>
            <a:ext cx="198397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Attributes Identification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1083075"/>
            <a:ext cx="385908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75" y="1642125"/>
            <a:ext cx="4689951" cy="2383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8"/>
          <p:cNvCxnSpPr/>
          <p:nvPr/>
        </p:nvCxnSpPr>
        <p:spPr>
          <a:xfrm flipH="1">
            <a:off x="4893650" y="1131425"/>
            <a:ext cx="6900" cy="38037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ndividual Contribution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Manvendra Kumar Nema: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Card Separation, Color identification, Shape and shade Identification, Number Identification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Saurabh Yadav: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Identification, Dataset preparation, DL based </a:t>
            </a:r>
            <a:r>
              <a:rPr lang="en"/>
              <a:t>approaches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Tarang Dineshbhai Viroja: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preparation, Problem identification, Rules definition, Shape and shade Identification</a:t>
            </a:r>
            <a:endParaRPr/>
          </a:p>
        </p:txBody>
      </p:sp>
      <p:sp>
        <p:nvSpPr>
          <p:cNvPr id="184" name="Google Shape;184;p29"/>
          <p:cNvSpPr txBox="1"/>
          <p:nvPr/>
        </p:nvSpPr>
        <p:spPr>
          <a:xfrm>
            <a:off x="215175" y="4706200"/>
            <a:ext cx="882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Overall every member contributed equally to the project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/>
        </p:nvSpPr>
        <p:spPr>
          <a:xfrm>
            <a:off x="1156375" y="1568350"/>
            <a:ext cx="6950355" cy="15659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762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2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Introduction to Set Game</a:t>
            </a:r>
            <a:endParaRPr sz="2920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358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The deck consists of 81 unique cards that vary in 4 </a:t>
            </a:r>
            <a:r>
              <a:rPr lang="en" sz="2200"/>
              <a:t>attributes</a:t>
            </a:r>
            <a:r>
              <a:rPr lang="en" sz="2200"/>
              <a:t> across 3 possibilities for each kind of attribute:number of shapes,shape,shading and color</a:t>
            </a:r>
            <a:endParaRPr sz="2200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300" y="1170125"/>
            <a:ext cx="4938300" cy="308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Attributes</a:t>
            </a:r>
            <a:endParaRPr sz="292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354950"/>
            <a:ext cx="3450000" cy="21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Color:- Red,Green,Purple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Shape:-Oval,Diamond,Squiggle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Quantity:-One,Two,Three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Shading:-Blank,Striped,Solid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875" y="1152475"/>
            <a:ext cx="5105976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11"/>
              <a:t>What is a Set ?</a:t>
            </a:r>
            <a:endParaRPr sz="4011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405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700"/>
              <a:t>A set is a collection of three cards in which each of the four attributes are all the same </a:t>
            </a:r>
            <a:r>
              <a:rPr lang="en" sz="3700" u="sng"/>
              <a:t>or</a:t>
            </a:r>
            <a:r>
              <a:rPr lang="en" sz="3700"/>
              <a:t> are all different</a:t>
            </a:r>
            <a:endParaRPr sz="3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Example 1 of a set</a:t>
            </a:r>
            <a:endParaRPr sz="292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91450" y="1699344"/>
            <a:ext cx="3589200" cy="17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" sz="2200"/>
              <a:t>Colors = different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" sz="2200"/>
              <a:t>Shapes = same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" sz="2200"/>
              <a:t>Quantities = different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" sz="2200"/>
              <a:t>Shadings = same</a:t>
            </a:r>
            <a:endParaRPr sz="22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000" y="1160463"/>
            <a:ext cx="43053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Example 2 of a set</a:t>
            </a:r>
            <a:endParaRPr sz="292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91450" y="1699344"/>
            <a:ext cx="3589200" cy="17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" sz="2200"/>
              <a:t>Colors = different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" sz="2200"/>
              <a:t>Shapes = different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" sz="2200"/>
              <a:t>Quantities = same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" sz="2200"/>
              <a:t>Shadings = different</a:t>
            </a:r>
            <a:endParaRPr sz="22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825" y="1292613"/>
            <a:ext cx="42481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643700"/>
            <a:ext cx="298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Computer Vision Based Techniques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Deep </a:t>
            </a:r>
            <a:r>
              <a:rPr lang="en"/>
              <a:t>Learning Based Techniques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700" y="1170125"/>
            <a:ext cx="5544899" cy="2791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1929725"/>
            <a:ext cx="8520600" cy="10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 u="sng"/>
              <a:t>Computer Vision Techniques </a:t>
            </a:r>
            <a:endParaRPr b="1" sz="4100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Separate individual cards from combined image.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Attribute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Color identification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Number identification.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Shape and Shade identification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Find correct set combination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