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8" r:id="rId3"/>
    <p:sldId id="269" r:id="rId4"/>
    <p:sldId id="270" r:id="rId5"/>
    <p:sldId id="271" r:id="rId6"/>
    <p:sldId id="272" r:id="rId7"/>
    <p:sldId id="274" r:id="rId8"/>
    <p:sldId id="306" r:id="rId9"/>
    <p:sldId id="307" r:id="rId10"/>
    <p:sldId id="275" r:id="rId11"/>
    <p:sldId id="308" r:id="rId12"/>
    <p:sldId id="276" r:id="rId13"/>
    <p:sldId id="277" r:id="rId14"/>
    <p:sldId id="309" r:id="rId15"/>
    <p:sldId id="278" r:id="rId16"/>
    <p:sldId id="303" r:id="rId17"/>
    <p:sldId id="304" r:id="rId18"/>
    <p:sldId id="298" r:id="rId19"/>
    <p:sldId id="299" r:id="rId20"/>
    <p:sldId id="280" r:id="rId21"/>
    <p:sldId id="302" r:id="rId22"/>
    <p:sldId id="305" r:id="rId23"/>
    <p:sldId id="300" r:id="rId24"/>
    <p:sldId id="301" r:id="rId25"/>
    <p:sldId id="281" r:id="rId26"/>
    <p:sldId id="282" r:id="rId27"/>
    <p:sldId id="283" r:id="rId28"/>
    <p:sldId id="284" r:id="rId29"/>
    <p:sldId id="285" r:id="rId30"/>
    <p:sldId id="286" r:id="rId31"/>
    <p:sldId id="287" r:id="rId32"/>
    <p:sldId id="288" r:id="rId33"/>
    <p:sldId id="289" r:id="rId34"/>
    <p:sldId id="291" r:id="rId35"/>
    <p:sldId id="292" r:id="rId36"/>
    <p:sldId id="293" r:id="rId37"/>
    <p:sldId id="294" r:id="rId38"/>
    <p:sldId id="295" r:id="rId39"/>
    <p:sldId id="29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7FCF5E-132D-83C5-93C2-E6DF427D33C4}" v="931" dt="2021-12-12T22:48:52.7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diagrams/_rels/data1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diagrams/_rels/data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svg"/><Relationship Id="rId1" Type="http://schemas.openxmlformats.org/officeDocument/2006/relationships/image" Target="../media/image58.png"/><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61.svg"/></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ata6.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diagrams/_rels/data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ata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27.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svg"/><Relationship Id="rId1" Type="http://schemas.openxmlformats.org/officeDocument/2006/relationships/image" Target="../media/image58.png"/><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6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diagrams/_rels/drawing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DAC61D-23FC-4DA3-AC77-F0F4B61A958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783F064-707C-452E-AB39-E0240CAEE793}">
      <dgm:prSet/>
      <dgm:spPr/>
      <dgm:t>
        <a:bodyPr/>
        <a:lstStyle/>
        <a:p>
          <a:r>
            <a:rPr lang="en-US"/>
            <a:t>Smart automation of appliances is a key factor that plays a major role in easing the human life and controlling appliances like light, fan etc through portable device .it includes not only controlling appliances but also making appliances intelligent to work accordingly to the situation</a:t>
          </a:r>
        </a:p>
      </dgm:t>
    </dgm:pt>
    <dgm:pt modelId="{49A3AD36-76B5-456E-985D-39E895CD4B53}" type="parTrans" cxnId="{439A3177-BC34-44BF-83EF-52CD2974F0A2}">
      <dgm:prSet/>
      <dgm:spPr/>
      <dgm:t>
        <a:bodyPr/>
        <a:lstStyle/>
        <a:p>
          <a:endParaRPr lang="en-US"/>
        </a:p>
      </dgm:t>
    </dgm:pt>
    <dgm:pt modelId="{84D75D5B-4AC6-47BA-8094-2234AF291E3B}" type="sibTrans" cxnId="{439A3177-BC34-44BF-83EF-52CD2974F0A2}">
      <dgm:prSet/>
      <dgm:spPr/>
      <dgm:t>
        <a:bodyPr/>
        <a:lstStyle/>
        <a:p>
          <a:endParaRPr lang="en-US"/>
        </a:p>
      </dgm:t>
    </dgm:pt>
    <dgm:pt modelId="{F3254854-71A2-4536-B35A-7160ECA24FEA}">
      <dgm:prSet/>
      <dgm:spPr/>
      <dgm:t>
        <a:bodyPr/>
        <a:lstStyle/>
        <a:p>
          <a:r>
            <a:rPr lang="en-US"/>
            <a:t>Zigbee is a wireless technology developed as an open global standard to address the unique needs of low-cost, low-power wireless IoT networks</a:t>
          </a:r>
        </a:p>
      </dgm:t>
    </dgm:pt>
    <dgm:pt modelId="{8819462E-355C-4C2A-A315-B04BC3574B8C}" type="parTrans" cxnId="{9C4A57F7-B6E4-4075-8F27-6201A492620C}">
      <dgm:prSet/>
      <dgm:spPr/>
      <dgm:t>
        <a:bodyPr/>
        <a:lstStyle/>
        <a:p>
          <a:endParaRPr lang="en-US"/>
        </a:p>
      </dgm:t>
    </dgm:pt>
    <dgm:pt modelId="{CEF1F8BA-1876-4723-B1EE-4342E5693307}" type="sibTrans" cxnId="{9C4A57F7-B6E4-4075-8F27-6201A492620C}">
      <dgm:prSet/>
      <dgm:spPr/>
      <dgm:t>
        <a:bodyPr/>
        <a:lstStyle/>
        <a:p>
          <a:endParaRPr lang="en-US"/>
        </a:p>
      </dgm:t>
    </dgm:pt>
    <dgm:pt modelId="{DF620BFB-5358-4FDC-9855-5D6AD408A3D4}">
      <dgm:prSet/>
      <dgm:spPr/>
      <dgm:t>
        <a:bodyPr/>
        <a:lstStyle/>
        <a:p>
          <a:r>
            <a:rPr lang="en-US"/>
            <a:t>In order to send command to from app we need internet connection at one node to establish communication between node and app</a:t>
          </a:r>
        </a:p>
      </dgm:t>
    </dgm:pt>
    <dgm:pt modelId="{2009C003-E11F-4198-B7CA-DCA7CB1DB4BD}" type="parTrans" cxnId="{4ED75087-468C-4FFC-8E73-E612946FF414}">
      <dgm:prSet/>
      <dgm:spPr/>
      <dgm:t>
        <a:bodyPr/>
        <a:lstStyle/>
        <a:p>
          <a:endParaRPr lang="en-US"/>
        </a:p>
      </dgm:t>
    </dgm:pt>
    <dgm:pt modelId="{4B34AD06-2A73-4122-9D31-EDBD9686E55C}" type="sibTrans" cxnId="{4ED75087-468C-4FFC-8E73-E612946FF414}">
      <dgm:prSet/>
      <dgm:spPr/>
      <dgm:t>
        <a:bodyPr/>
        <a:lstStyle/>
        <a:p>
          <a:endParaRPr lang="en-US"/>
        </a:p>
      </dgm:t>
    </dgm:pt>
    <dgm:pt modelId="{695FF091-85F6-4A72-A7F5-DEB91BC75224}" type="pres">
      <dgm:prSet presAssocID="{3BDAC61D-23FC-4DA3-AC77-F0F4B61A9588}" presName="linear" presStyleCnt="0">
        <dgm:presLayoutVars>
          <dgm:animLvl val="lvl"/>
          <dgm:resizeHandles val="exact"/>
        </dgm:presLayoutVars>
      </dgm:prSet>
      <dgm:spPr/>
    </dgm:pt>
    <dgm:pt modelId="{95883E17-E23C-402D-B76A-4E3827455B66}" type="pres">
      <dgm:prSet presAssocID="{7783F064-707C-452E-AB39-E0240CAEE793}" presName="parentText" presStyleLbl="node1" presStyleIdx="0" presStyleCnt="3">
        <dgm:presLayoutVars>
          <dgm:chMax val="0"/>
          <dgm:bulletEnabled val="1"/>
        </dgm:presLayoutVars>
      </dgm:prSet>
      <dgm:spPr/>
    </dgm:pt>
    <dgm:pt modelId="{EBB424E4-1412-4408-84A9-97F9AA5F93DE}" type="pres">
      <dgm:prSet presAssocID="{84D75D5B-4AC6-47BA-8094-2234AF291E3B}" presName="spacer" presStyleCnt="0"/>
      <dgm:spPr/>
    </dgm:pt>
    <dgm:pt modelId="{49B07759-6971-40EE-85C3-0B5B5E0901CE}" type="pres">
      <dgm:prSet presAssocID="{F3254854-71A2-4536-B35A-7160ECA24FEA}" presName="parentText" presStyleLbl="node1" presStyleIdx="1" presStyleCnt="3">
        <dgm:presLayoutVars>
          <dgm:chMax val="0"/>
          <dgm:bulletEnabled val="1"/>
        </dgm:presLayoutVars>
      </dgm:prSet>
      <dgm:spPr/>
    </dgm:pt>
    <dgm:pt modelId="{DC0693A8-2D4E-4065-85C9-A7AA24AE054A}" type="pres">
      <dgm:prSet presAssocID="{CEF1F8BA-1876-4723-B1EE-4342E5693307}" presName="spacer" presStyleCnt="0"/>
      <dgm:spPr/>
    </dgm:pt>
    <dgm:pt modelId="{8DC99530-6DFE-4737-BAFF-7CEBB28D75F7}" type="pres">
      <dgm:prSet presAssocID="{DF620BFB-5358-4FDC-9855-5D6AD408A3D4}" presName="parentText" presStyleLbl="node1" presStyleIdx="2" presStyleCnt="3">
        <dgm:presLayoutVars>
          <dgm:chMax val="0"/>
          <dgm:bulletEnabled val="1"/>
        </dgm:presLayoutVars>
      </dgm:prSet>
      <dgm:spPr/>
    </dgm:pt>
  </dgm:ptLst>
  <dgm:cxnLst>
    <dgm:cxn modelId="{135FDD5C-AE34-4EF9-9853-0452BCC45C2D}" type="presOf" srcId="{7783F064-707C-452E-AB39-E0240CAEE793}" destId="{95883E17-E23C-402D-B76A-4E3827455B66}" srcOrd="0" destOrd="0" presId="urn:microsoft.com/office/officeart/2005/8/layout/vList2"/>
    <dgm:cxn modelId="{439A3177-BC34-44BF-83EF-52CD2974F0A2}" srcId="{3BDAC61D-23FC-4DA3-AC77-F0F4B61A9588}" destId="{7783F064-707C-452E-AB39-E0240CAEE793}" srcOrd="0" destOrd="0" parTransId="{49A3AD36-76B5-456E-985D-39E895CD4B53}" sibTransId="{84D75D5B-4AC6-47BA-8094-2234AF291E3B}"/>
    <dgm:cxn modelId="{4ED75087-468C-4FFC-8E73-E612946FF414}" srcId="{3BDAC61D-23FC-4DA3-AC77-F0F4B61A9588}" destId="{DF620BFB-5358-4FDC-9855-5D6AD408A3D4}" srcOrd="2" destOrd="0" parTransId="{2009C003-E11F-4198-B7CA-DCA7CB1DB4BD}" sibTransId="{4B34AD06-2A73-4122-9D31-EDBD9686E55C}"/>
    <dgm:cxn modelId="{7AA128A1-26E1-4731-B0C3-00F2ED032057}" type="presOf" srcId="{3BDAC61D-23FC-4DA3-AC77-F0F4B61A9588}" destId="{695FF091-85F6-4A72-A7F5-DEB91BC75224}" srcOrd="0" destOrd="0" presId="urn:microsoft.com/office/officeart/2005/8/layout/vList2"/>
    <dgm:cxn modelId="{21EE66B6-8B84-43A3-A117-8E6CDC22FDCA}" type="presOf" srcId="{F3254854-71A2-4536-B35A-7160ECA24FEA}" destId="{49B07759-6971-40EE-85C3-0B5B5E0901CE}" srcOrd="0" destOrd="0" presId="urn:microsoft.com/office/officeart/2005/8/layout/vList2"/>
    <dgm:cxn modelId="{FC219CCA-6464-4F73-A80B-F1FB6739A3B7}" type="presOf" srcId="{DF620BFB-5358-4FDC-9855-5D6AD408A3D4}" destId="{8DC99530-6DFE-4737-BAFF-7CEBB28D75F7}" srcOrd="0" destOrd="0" presId="urn:microsoft.com/office/officeart/2005/8/layout/vList2"/>
    <dgm:cxn modelId="{9C4A57F7-B6E4-4075-8F27-6201A492620C}" srcId="{3BDAC61D-23FC-4DA3-AC77-F0F4B61A9588}" destId="{F3254854-71A2-4536-B35A-7160ECA24FEA}" srcOrd="1" destOrd="0" parTransId="{8819462E-355C-4C2A-A315-B04BC3574B8C}" sibTransId="{CEF1F8BA-1876-4723-B1EE-4342E5693307}"/>
    <dgm:cxn modelId="{B397FCE1-C740-426E-806B-9A457A27F5A9}" type="presParOf" srcId="{695FF091-85F6-4A72-A7F5-DEB91BC75224}" destId="{95883E17-E23C-402D-B76A-4E3827455B66}" srcOrd="0" destOrd="0" presId="urn:microsoft.com/office/officeart/2005/8/layout/vList2"/>
    <dgm:cxn modelId="{8A939F96-1B0C-4517-ADAB-1396D5E07B7A}" type="presParOf" srcId="{695FF091-85F6-4A72-A7F5-DEB91BC75224}" destId="{EBB424E4-1412-4408-84A9-97F9AA5F93DE}" srcOrd="1" destOrd="0" presId="urn:microsoft.com/office/officeart/2005/8/layout/vList2"/>
    <dgm:cxn modelId="{8F7FCF73-0AD5-427F-856C-2FB54416FC10}" type="presParOf" srcId="{695FF091-85F6-4A72-A7F5-DEB91BC75224}" destId="{49B07759-6971-40EE-85C3-0B5B5E0901CE}" srcOrd="2" destOrd="0" presId="urn:microsoft.com/office/officeart/2005/8/layout/vList2"/>
    <dgm:cxn modelId="{611A47F8-88ED-483D-8FC6-FF9ABD446941}" type="presParOf" srcId="{695FF091-85F6-4A72-A7F5-DEB91BC75224}" destId="{DC0693A8-2D4E-4065-85C9-A7AA24AE054A}" srcOrd="3" destOrd="0" presId="urn:microsoft.com/office/officeart/2005/8/layout/vList2"/>
    <dgm:cxn modelId="{9AC65588-A18B-4A36-8056-DA55D832DEF5}" type="presParOf" srcId="{695FF091-85F6-4A72-A7F5-DEB91BC75224}" destId="{8DC99530-6DFE-4737-BAFF-7CEBB28D75F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34AE5A9-D4B9-4525-A7B8-14A4C766DBC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9E374FB-783B-4D6E-8698-92DD08E4E390}">
      <dgm:prSet/>
      <dgm:spPr/>
      <dgm:t>
        <a:bodyPr/>
        <a:lstStyle/>
        <a:p>
          <a:pPr>
            <a:lnSpc>
              <a:spcPct val="100000"/>
            </a:lnSpc>
          </a:pPr>
          <a:r>
            <a:rPr lang="en-US"/>
            <a:t>In terms of networking capability, ZigBee protocol supports three types of communication topologies such as point-to-point, point-to-multipoint and mesh topology</a:t>
          </a:r>
        </a:p>
      </dgm:t>
    </dgm:pt>
    <dgm:pt modelId="{8B796B70-F573-4C4D-9E04-65B18B88C73A}" type="parTrans" cxnId="{9BFAE633-0AE6-4DB4-903D-735A23F0B71D}">
      <dgm:prSet/>
      <dgm:spPr/>
      <dgm:t>
        <a:bodyPr/>
        <a:lstStyle/>
        <a:p>
          <a:endParaRPr lang="en-US"/>
        </a:p>
      </dgm:t>
    </dgm:pt>
    <dgm:pt modelId="{C1467383-1EE5-4ABB-B99A-F3869FBC69F6}" type="sibTrans" cxnId="{9BFAE633-0AE6-4DB4-903D-735A23F0B71D}">
      <dgm:prSet/>
      <dgm:spPr/>
      <dgm:t>
        <a:bodyPr/>
        <a:lstStyle/>
        <a:p>
          <a:pPr>
            <a:lnSpc>
              <a:spcPct val="100000"/>
            </a:lnSpc>
          </a:pPr>
          <a:endParaRPr lang="en-US"/>
        </a:p>
      </dgm:t>
    </dgm:pt>
    <dgm:pt modelId="{6A3CD6DA-8CE4-40DC-955B-59EB6078B9B8}">
      <dgm:prSet/>
      <dgm:spPr/>
      <dgm:t>
        <a:bodyPr/>
        <a:lstStyle/>
        <a:p>
          <a:pPr>
            <a:lnSpc>
              <a:spcPct val="100000"/>
            </a:lnSpc>
          </a:pPr>
          <a:r>
            <a:rPr lang="en-US"/>
            <a:t>ZigBee enabled devices operate with low duty cycle, hence providing longer battery life which makes it the most widely used devices for a wireless sensor network.ZigBee protocol also features multi-hop communication capability, therefore providing a vast range of communication and a wide coverage area</a:t>
          </a:r>
        </a:p>
      </dgm:t>
    </dgm:pt>
    <dgm:pt modelId="{7229CD9D-8652-4B0E-A862-029333F2C103}" type="parTrans" cxnId="{D4E776BF-97D3-425F-BD93-3011AE0FC753}">
      <dgm:prSet/>
      <dgm:spPr/>
      <dgm:t>
        <a:bodyPr/>
        <a:lstStyle/>
        <a:p>
          <a:endParaRPr lang="en-US"/>
        </a:p>
      </dgm:t>
    </dgm:pt>
    <dgm:pt modelId="{E7E24095-D031-4220-832E-BA5FE81C3B59}" type="sibTrans" cxnId="{D4E776BF-97D3-425F-BD93-3011AE0FC753}">
      <dgm:prSet/>
      <dgm:spPr/>
      <dgm:t>
        <a:bodyPr/>
        <a:lstStyle/>
        <a:p>
          <a:pPr>
            <a:lnSpc>
              <a:spcPct val="100000"/>
            </a:lnSpc>
          </a:pPr>
          <a:endParaRPr lang="en-US"/>
        </a:p>
      </dgm:t>
    </dgm:pt>
    <dgm:pt modelId="{5ED60D77-7648-4A95-B2F3-2AC3907C1B4F}">
      <dgm:prSet/>
      <dgm:spPr/>
      <dgm:t>
        <a:bodyPr/>
        <a:lstStyle/>
        <a:p>
          <a:pPr>
            <a:lnSpc>
              <a:spcPct val="100000"/>
            </a:lnSpc>
          </a:pPr>
          <a:r>
            <a:rPr lang="en-US"/>
            <a:t>For instance, ZigBee supports low data rate, and this may make it inadequate for an industrial application which would have a higher requirement in terms of network bandwidth, reliability, scalability and latency than a demotic application</a:t>
          </a:r>
        </a:p>
      </dgm:t>
    </dgm:pt>
    <dgm:pt modelId="{CF586C5A-7125-4C53-9665-5F47821299DD}" type="parTrans" cxnId="{DEE92397-E814-4AC9-9A7A-2D5417BB519B}">
      <dgm:prSet/>
      <dgm:spPr/>
      <dgm:t>
        <a:bodyPr/>
        <a:lstStyle/>
        <a:p>
          <a:endParaRPr lang="en-US"/>
        </a:p>
      </dgm:t>
    </dgm:pt>
    <dgm:pt modelId="{9A64E94E-0BEB-4C88-B47D-5F8A9517DC70}" type="sibTrans" cxnId="{DEE92397-E814-4AC9-9A7A-2D5417BB519B}">
      <dgm:prSet/>
      <dgm:spPr/>
      <dgm:t>
        <a:bodyPr/>
        <a:lstStyle/>
        <a:p>
          <a:endParaRPr lang="en-US"/>
        </a:p>
      </dgm:t>
    </dgm:pt>
    <dgm:pt modelId="{A88874B2-2D20-4246-B86A-5FA4104946C8}" type="pres">
      <dgm:prSet presAssocID="{534AE5A9-D4B9-4525-A7B8-14A4C766DBC5}" presName="root" presStyleCnt="0">
        <dgm:presLayoutVars>
          <dgm:dir/>
          <dgm:resizeHandles val="exact"/>
        </dgm:presLayoutVars>
      </dgm:prSet>
      <dgm:spPr/>
    </dgm:pt>
    <dgm:pt modelId="{AC047388-98D2-4C26-9FCC-4F7B673DC05D}" type="pres">
      <dgm:prSet presAssocID="{534AE5A9-D4B9-4525-A7B8-14A4C766DBC5}" presName="container" presStyleCnt="0">
        <dgm:presLayoutVars>
          <dgm:dir/>
          <dgm:resizeHandles val="exact"/>
        </dgm:presLayoutVars>
      </dgm:prSet>
      <dgm:spPr/>
    </dgm:pt>
    <dgm:pt modelId="{4E2A3025-11E3-418D-A5C5-72D64B0050CA}" type="pres">
      <dgm:prSet presAssocID="{39E374FB-783B-4D6E-8698-92DD08E4E390}" presName="compNode" presStyleCnt="0"/>
      <dgm:spPr/>
    </dgm:pt>
    <dgm:pt modelId="{17612484-E558-41EB-A48D-C71F99ECA133}" type="pres">
      <dgm:prSet presAssocID="{39E374FB-783B-4D6E-8698-92DD08E4E390}" presName="iconBgRect" presStyleLbl="bgShp" presStyleIdx="0" presStyleCnt="3"/>
      <dgm:spPr/>
    </dgm:pt>
    <dgm:pt modelId="{63C1C2E1-57B2-4039-B8FA-404A895E6AD9}" type="pres">
      <dgm:prSet presAssocID="{39E374FB-783B-4D6E-8698-92DD08E4E3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BBE9FC33-AB32-4141-B098-4D77556DBC32}" type="pres">
      <dgm:prSet presAssocID="{39E374FB-783B-4D6E-8698-92DD08E4E390}" presName="spaceRect" presStyleCnt="0"/>
      <dgm:spPr/>
    </dgm:pt>
    <dgm:pt modelId="{B4837EC5-C0D2-48E7-8BC8-FA42F0469B29}" type="pres">
      <dgm:prSet presAssocID="{39E374FB-783B-4D6E-8698-92DD08E4E390}" presName="textRect" presStyleLbl="revTx" presStyleIdx="0" presStyleCnt="3">
        <dgm:presLayoutVars>
          <dgm:chMax val="1"/>
          <dgm:chPref val="1"/>
        </dgm:presLayoutVars>
      </dgm:prSet>
      <dgm:spPr/>
    </dgm:pt>
    <dgm:pt modelId="{A82CB228-E7F0-4C6C-9D68-E0454605DE3F}" type="pres">
      <dgm:prSet presAssocID="{C1467383-1EE5-4ABB-B99A-F3869FBC69F6}" presName="sibTrans" presStyleLbl="sibTrans2D1" presStyleIdx="0" presStyleCnt="0"/>
      <dgm:spPr/>
    </dgm:pt>
    <dgm:pt modelId="{D4BF9CBB-391E-4F18-912F-CAC3F56ABE09}" type="pres">
      <dgm:prSet presAssocID="{6A3CD6DA-8CE4-40DC-955B-59EB6078B9B8}" presName="compNode" presStyleCnt="0"/>
      <dgm:spPr/>
    </dgm:pt>
    <dgm:pt modelId="{6CBC56E4-E569-4957-AED5-0CC09F035C39}" type="pres">
      <dgm:prSet presAssocID="{6A3CD6DA-8CE4-40DC-955B-59EB6078B9B8}" presName="iconBgRect" presStyleLbl="bgShp" presStyleIdx="1" presStyleCnt="3"/>
      <dgm:spPr/>
    </dgm:pt>
    <dgm:pt modelId="{448EEBF0-3E58-447C-9334-F4C93F44BA59}" type="pres">
      <dgm:prSet presAssocID="{6A3CD6DA-8CE4-40DC-955B-59EB6078B9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B"/>
        </a:ext>
      </dgm:extLst>
    </dgm:pt>
    <dgm:pt modelId="{674CED07-EC8A-400C-918C-033040117355}" type="pres">
      <dgm:prSet presAssocID="{6A3CD6DA-8CE4-40DC-955B-59EB6078B9B8}" presName="spaceRect" presStyleCnt="0"/>
      <dgm:spPr/>
    </dgm:pt>
    <dgm:pt modelId="{2AA74DF0-7D8D-4C85-8A0E-E50B4391AF1C}" type="pres">
      <dgm:prSet presAssocID="{6A3CD6DA-8CE4-40DC-955B-59EB6078B9B8}" presName="textRect" presStyleLbl="revTx" presStyleIdx="1" presStyleCnt="3">
        <dgm:presLayoutVars>
          <dgm:chMax val="1"/>
          <dgm:chPref val="1"/>
        </dgm:presLayoutVars>
      </dgm:prSet>
      <dgm:spPr/>
    </dgm:pt>
    <dgm:pt modelId="{D4EE409E-4AEE-4B02-B358-68D9E1D24B3A}" type="pres">
      <dgm:prSet presAssocID="{E7E24095-D031-4220-832E-BA5FE81C3B59}" presName="sibTrans" presStyleLbl="sibTrans2D1" presStyleIdx="0" presStyleCnt="0"/>
      <dgm:spPr/>
    </dgm:pt>
    <dgm:pt modelId="{AE8EDBE9-50DD-41C4-BD68-A3EC37530CB8}" type="pres">
      <dgm:prSet presAssocID="{5ED60D77-7648-4A95-B2F3-2AC3907C1B4F}" presName="compNode" presStyleCnt="0"/>
      <dgm:spPr/>
    </dgm:pt>
    <dgm:pt modelId="{835AFF39-E5AA-4538-AACA-3223E7F582B7}" type="pres">
      <dgm:prSet presAssocID="{5ED60D77-7648-4A95-B2F3-2AC3907C1B4F}" presName="iconBgRect" presStyleLbl="bgShp" presStyleIdx="2" presStyleCnt="3"/>
      <dgm:spPr/>
    </dgm:pt>
    <dgm:pt modelId="{A5EFBD0A-4521-4C4C-8296-675E7AD2DCF4}" type="pres">
      <dgm:prSet presAssocID="{5ED60D77-7648-4A95-B2F3-2AC3907C1B4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ee"/>
        </a:ext>
      </dgm:extLst>
    </dgm:pt>
    <dgm:pt modelId="{18C9F385-A6E5-4755-94E0-1575A0B3DAD2}" type="pres">
      <dgm:prSet presAssocID="{5ED60D77-7648-4A95-B2F3-2AC3907C1B4F}" presName="spaceRect" presStyleCnt="0"/>
      <dgm:spPr/>
    </dgm:pt>
    <dgm:pt modelId="{ADFA05E8-811C-4A90-BD91-58CEFF9EA450}" type="pres">
      <dgm:prSet presAssocID="{5ED60D77-7648-4A95-B2F3-2AC3907C1B4F}" presName="textRect" presStyleLbl="revTx" presStyleIdx="2" presStyleCnt="3">
        <dgm:presLayoutVars>
          <dgm:chMax val="1"/>
          <dgm:chPref val="1"/>
        </dgm:presLayoutVars>
      </dgm:prSet>
      <dgm:spPr/>
    </dgm:pt>
  </dgm:ptLst>
  <dgm:cxnLst>
    <dgm:cxn modelId="{90A3F624-3E31-4563-9D09-5FBEDAB8590C}" type="presOf" srcId="{39E374FB-783B-4D6E-8698-92DD08E4E390}" destId="{B4837EC5-C0D2-48E7-8BC8-FA42F0469B29}" srcOrd="0" destOrd="0" presId="urn:microsoft.com/office/officeart/2018/2/layout/IconCircleList"/>
    <dgm:cxn modelId="{9BFAE633-0AE6-4DB4-903D-735A23F0B71D}" srcId="{534AE5A9-D4B9-4525-A7B8-14A4C766DBC5}" destId="{39E374FB-783B-4D6E-8698-92DD08E4E390}" srcOrd="0" destOrd="0" parTransId="{8B796B70-F573-4C4D-9E04-65B18B88C73A}" sibTransId="{C1467383-1EE5-4ABB-B99A-F3869FBC69F6}"/>
    <dgm:cxn modelId="{62AD6461-E6B8-4B02-94DE-1DF8F859D160}" type="presOf" srcId="{6A3CD6DA-8CE4-40DC-955B-59EB6078B9B8}" destId="{2AA74DF0-7D8D-4C85-8A0E-E50B4391AF1C}" srcOrd="0" destOrd="0" presId="urn:microsoft.com/office/officeart/2018/2/layout/IconCircleList"/>
    <dgm:cxn modelId="{1A88007F-6517-4FFC-801A-92BADF333A7F}" type="presOf" srcId="{5ED60D77-7648-4A95-B2F3-2AC3907C1B4F}" destId="{ADFA05E8-811C-4A90-BD91-58CEFF9EA450}" srcOrd="0" destOrd="0" presId="urn:microsoft.com/office/officeart/2018/2/layout/IconCircleList"/>
    <dgm:cxn modelId="{88258585-EAA6-4974-A677-FB24EF7AC0DD}" type="presOf" srcId="{534AE5A9-D4B9-4525-A7B8-14A4C766DBC5}" destId="{A88874B2-2D20-4246-B86A-5FA4104946C8}" srcOrd="0" destOrd="0" presId="urn:microsoft.com/office/officeart/2018/2/layout/IconCircleList"/>
    <dgm:cxn modelId="{A0C5458E-F83E-492D-9738-4EE7EC80A730}" type="presOf" srcId="{C1467383-1EE5-4ABB-B99A-F3869FBC69F6}" destId="{A82CB228-E7F0-4C6C-9D68-E0454605DE3F}" srcOrd="0" destOrd="0" presId="urn:microsoft.com/office/officeart/2018/2/layout/IconCircleList"/>
    <dgm:cxn modelId="{DEE92397-E814-4AC9-9A7A-2D5417BB519B}" srcId="{534AE5A9-D4B9-4525-A7B8-14A4C766DBC5}" destId="{5ED60D77-7648-4A95-B2F3-2AC3907C1B4F}" srcOrd="2" destOrd="0" parTransId="{CF586C5A-7125-4C53-9665-5F47821299DD}" sibTransId="{9A64E94E-0BEB-4C88-B47D-5F8A9517DC70}"/>
    <dgm:cxn modelId="{E35238B9-B9FB-4319-832A-F4065FD40A9A}" type="presOf" srcId="{E7E24095-D031-4220-832E-BA5FE81C3B59}" destId="{D4EE409E-4AEE-4B02-B358-68D9E1D24B3A}" srcOrd="0" destOrd="0" presId="urn:microsoft.com/office/officeart/2018/2/layout/IconCircleList"/>
    <dgm:cxn modelId="{D4E776BF-97D3-425F-BD93-3011AE0FC753}" srcId="{534AE5A9-D4B9-4525-A7B8-14A4C766DBC5}" destId="{6A3CD6DA-8CE4-40DC-955B-59EB6078B9B8}" srcOrd="1" destOrd="0" parTransId="{7229CD9D-8652-4B0E-A862-029333F2C103}" sibTransId="{E7E24095-D031-4220-832E-BA5FE81C3B59}"/>
    <dgm:cxn modelId="{867F0EA3-72DD-4C6E-AD5C-0FB02B423B6B}" type="presParOf" srcId="{A88874B2-2D20-4246-B86A-5FA4104946C8}" destId="{AC047388-98D2-4C26-9FCC-4F7B673DC05D}" srcOrd="0" destOrd="0" presId="urn:microsoft.com/office/officeart/2018/2/layout/IconCircleList"/>
    <dgm:cxn modelId="{47B3C0A7-7237-4D07-9BD2-DB239BDD0E62}" type="presParOf" srcId="{AC047388-98D2-4C26-9FCC-4F7B673DC05D}" destId="{4E2A3025-11E3-418D-A5C5-72D64B0050CA}" srcOrd="0" destOrd="0" presId="urn:microsoft.com/office/officeart/2018/2/layout/IconCircleList"/>
    <dgm:cxn modelId="{779BDDD9-8FC8-41B0-9D46-4D4DE13341BE}" type="presParOf" srcId="{4E2A3025-11E3-418D-A5C5-72D64B0050CA}" destId="{17612484-E558-41EB-A48D-C71F99ECA133}" srcOrd="0" destOrd="0" presId="urn:microsoft.com/office/officeart/2018/2/layout/IconCircleList"/>
    <dgm:cxn modelId="{F9423F83-8B2F-4E43-B560-9243A9EAC2DB}" type="presParOf" srcId="{4E2A3025-11E3-418D-A5C5-72D64B0050CA}" destId="{63C1C2E1-57B2-4039-B8FA-404A895E6AD9}" srcOrd="1" destOrd="0" presId="urn:microsoft.com/office/officeart/2018/2/layout/IconCircleList"/>
    <dgm:cxn modelId="{B2511038-6F0E-4AA7-9766-99D862E277FC}" type="presParOf" srcId="{4E2A3025-11E3-418D-A5C5-72D64B0050CA}" destId="{BBE9FC33-AB32-4141-B098-4D77556DBC32}" srcOrd="2" destOrd="0" presId="urn:microsoft.com/office/officeart/2018/2/layout/IconCircleList"/>
    <dgm:cxn modelId="{32380AEC-4304-49BB-BEF5-68C8583DFF40}" type="presParOf" srcId="{4E2A3025-11E3-418D-A5C5-72D64B0050CA}" destId="{B4837EC5-C0D2-48E7-8BC8-FA42F0469B29}" srcOrd="3" destOrd="0" presId="urn:microsoft.com/office/officeart/2018/2/layout/IconCircleList"/>
    <dgm:cxn modelId="{10C974C4-E362-474E-8C8A-A70B7A6024B7}" type="presParOf" srcId="{AC047388-98D2-4C26-9FCC-4F7B673DC05D}" destId="{A82CB228-E7F0-4C6C-9D68-E0454605DE3F}" srcOrd="1" destOrd="0" presId="urn:microsoft.com/office/officeart/2018/2/layout/IconCircleList"/>
    <dgm:cxn modelId="{9483F461-1BD5-424B-8919-4317AFF9584B}" type="presParOf" srcId="{AC047388-98D2-4C26-9FCC-4F7B673DC05D}" destId="{D4BF9CBB-391E-4F18-912F-CAC3F56ABE09}" srcOrd="2" destOrd="0" presId="urn:microsoft.com/office/officeart/2018/2/layout/IconCircleList"/>
    <dgm:cxn modelId="{04FB4511-C4EB-42CE-9657-AA764CD1E63E}" type="presParOf" srcId="{D4BF9CBB-391E-4F18-912F-CAC3F56ABE09}" destId="{6CBC56E4-E569-4957-AED5-0CC09F035C39}" srcOrd="0" destOrd="0" presId="urn:microsoft.com/office/officeart/2018/2/layout/IconCircleList"/>
    <dgm:cxn modelId="{C2A91507-944B-4B33-9641-6133F766C855}" type="presParOf" srcId="{D4BF9CBB-391E-4F18-912F-CAC3F56ABE09}" destId="{448EEBF0-3E58-447C-9334-F4C93F44BA59}" srcOrd="1" destOrd="0" presId="urn:microsoft.com/office/officeart/2018/2/layout/IconCircleList"/>
    <dgm:cxn modelId="{7C602E26-34C6-47AB-BBC8-5349F0122F59}" type="presParOf" srcId="{D4BF9CBB-391E-4F18-912F-CAC3F56ABE09}" destId="{674CED07-EC8A-400C-918C-033040117355}" srcOrd="2" destOrd="0" presId="urn:microsoft.com/office/officeart/2018/2/layout/IconCircleList"/>
    <dgm:cxn modelId="{7673AB59-1163-4824-AFC6-B26C26AE03C0}" type="presParOf" srcId="{D4BF9CBB-391E-4F18-912F-CAC3F56ABE09}" destId="{2AA74DF0-7D8D-4C85-8A0E-E50B4391AF1C}" srcOrd="3" destOrd="0" presId="urn:microsoft.com/office/officeart/2018/2/layout/IconCircleList"/>
    <dgm:cxn modelId="{B6470615-27DB-42E0-A500-A50AC7AD33AD}" type="presParOf" srcId="{AC047388-98D2-4C26-9FCC-4F7B673DC05D}" destId="{D4EE409E-4AEE-4B02-B358-68D9E1D24B3A}" srcOrd="3" destOrd="0" presId="urn:microsoft.com/office/officeart/2018/2/layout/IconCircleList"/>
    <dgm:cxn modelId="{F7F3103E-941B-4392-8DB4-278627B97FE6}" type="presParOf" srcId="{AC047388-98D2-4C26-9FCC-4F7B673DC05D}" destId="{AE8EDBE9-50DD-41C4-BD68-A3EC37530CB8}" srcOrd="4" destOrd="0" presId="urn:microsoft.com/office/officeart/2018/2/layout/IconCircleList"/>
    <dgm:cxn modelId="{46BE5F87-5980-4F0E-943F-9105D4B6B995}" type="presParOf" srcId="{AE8EDBE9-50DD-41C4-BD68-A3EC37530CB8}" destId="{835AFF39-E5AA-4538-AACA-3223E7F582B7}" srcOrd="0" destOrd="0" presId="urn:microsoft.com/office/officeart/2018/2/layout/IconCircleList"/>
    <dgm:cxn modelId="{5E2B9882-7AD1-49EE-8C70-9C1887981C71}" type="presParOf" srcId="{AE8EDBE9-50DD-41C4-BD68-A3EC37530CB8}" destId="{A5EFBD0A-4521-4C4C-8296-675E7AD2DCF4}" srcOrd="1" destOrd="0" presId="urn:microsoft.com/office/officeart/2018/2/layout/IconCircleList"/>
    <dgm:cxn modelId="{41A103A4-511C-4BEE-9A78-7B0F86DC8C14}" type="presParOf" srcId="{AE8EDBE9-50DD-41C4-BD68-A3EC37530CB8}" destId="{18C9F385-A6E5-4755-94E0-1575A0B3DAD2}" srcOrd="2" destOrd="0" presId="urn:microsoft.com/office/officeart/2018/2/layout/IconCircleList"/>
    <dgm:cxn modelId="{DCD0F640-AA0A-474D-97F1-AC68E2EB9842}" type="presParOf" srcId="{AE8EDBE9-50DD-41C4-BD68-A3EC37530CB8}" destId="{ADFA05E8-811C-4A90-BD91-58CEFF9EA45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E2E9553-F611-4F3F-B8DD-DBAFFA2E5E4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928A154-DC88-45A9-8C53-F45D804394C2}">
      <dgm:prSet/>
      <dgm:spPr/>
      <dgm:t>
        <a:bodyPr/>
        <a:lstStyle/>
        <a:p>
          <a:r>
            <a:rPr lang="en-US"/>
            <a:t>A similar study was also done by researchers in where XBee radio module was used for the evaluation of Body Sensor Networks</a:t>
          </a:r>
        </a:p>
      </dgm:t>
    </dgm:pt>
    <dgm:pt modelId="{3D754AD2-C511-4CA7-914C-7E2655CE5CCB}" type="parTrans" cxnId="{912223B5-944F-450B-9DFF-A8B28B41809C}">
      <dgm:prSet/>
      <dgm:spPr/>
      <dgm:t>
        <a:bodyPr/>
        <a:lstStyle/>
        <a:p>
          <a:endParaRPr lang="en-US"/>
        </a:p>
      </dgm:t>
    </dgm:pt>
    <dgm:pt modelId="{307C7432-6483-4B37-88B7-652E113AF125}" type="sibTrans" cxnId="{912223B5-944F-450B-9DFF-A8B28B41809C}">
      <dgm:prSet/>
      <dgm:spPr/>
      <dgm:t>
        <a:bodyPr/>
        <a:lstStyle/>
        <a:p>
          <a:endParaRPr lang="en-US"/>
        </a:p>
      </dgm:t>
    </dgm:pt>
    <dgm:pt modelId="{FAA359F1-95C0-4F96-AE48-A7303344E99D}">
      <dgm:prSet/>
      <dgm:spPr/>
      <dgm:t>
        <a:bodyPr/>
        <a:lstStyle/>
        <a:p>
          <a:r>
            <a:rPr lang="en-US"/>
            <a:t>Contrary to, we have used the XBee ZB S2 modules which are ZigBee-complaint wireless sensor networking devices developed by Digi International, Inc</a:t>
          </a:r>
        </a:p>
      </dgm:t>
    </dgm:pt>
    <dgm:pt modelId="{E48DFA07-9DF8-4F61-BA5D-760F63CC33D0}" type="parTrans" cxnId="{5E9B1675-07D6-4E98-AA62-78047719890F}">
      <dgm:prSet/>
      <dgm:spPr/>
      <dgm:t>
        <a:bodyPr/>
        <a:lstStyle/>
        <a:p>
          <a:endParaRPr lang="en-US"/>
        </a:p>
      </dgm:t>
    </dgm:pt>
    <dgm:pt modelId="{31038B4F-168F-4026-956C-C8F9B0B94258}" type="sibTrans" cxnId="{5E9B1675-07D6-4E98-AA62-78047719890F}">
      <dgm:prSet/>
      <dgm:spPr/>
      <dgm:t>
        <a:bodyPr/>
        <a:lstStyle/>
        <a:p>
          <a:endParaRPr lang="en-US"/>
        </a:p>
      </dgm:t>
    </dgm:pt>
    <dgm:pt modelId="{88BE8488-849D-4F8B-B763-8F0FCE3C7B15}" type="pres">
      <dgm:prSet presAssocID="{2E2E9553-F611-4F3F-B8DD-DBAFFA2E5E47}" presName="linear" presStyleCnt="0">
        <dgm:presLayoutVars>
          <dgm:animLvl val="lvl"/>
          <dgm:resizeHandles val="exact"/>
        </dgm:presLayoutVars>
      </dgm:prSet>
      <dgm:spPr/>
    </dgm:pt>
    <dgm:pt modelId="{AD5DE403-DD55-4694-9BC6-76049198D414}" type="pres">
      <dgm:prSet presAssocID="{2928A154-DC88-45A9-8C53-F45D804394C2}" presName="parentText" presStyleLbl="node1" presStyleIdx="0" presStyleCnt="2">
        <dgm:presLayoutVars>
          <dgm:chMax val="0"/>
          <dgm:bulletEnabled val="1"/>
        </dgm:presLayoutVars>
      </dgm:prSet>
      <dgm:spPr/>
    </dgm:pt>
    <dgm:pt modelId="{B01749FC-A9C0-4C18-8F45-7C9FCCF633FF}" type="pres">
      <dgm:prSet presAssocID="{307C7432-6483-4B37-88B7-652E113AF125}" presName="spacer" presStyleCnt="0"/>
      <dgm:spPr/>
    </dgm:pt>
    <dgm:pt modelId="{711E7C63-053F-404C-8354-85D3398A770E}" type="pres">
      <dgm:prSet presAssocID="{FAA359F1-95C0-4F96-AE48-A7303344E99D}" presName="parentText" presStyleLbl="node1" presStyleIdx="1" presStyleCnt="2">
        <dgm:presLayoutVars>
          <dgm:chMax val="0"/>
          <dgm:bulletEnabled val="1"/>
        </dgm:presLayoutVars>
      </dgm:prSet>
      <dgm:spPr/>
    </dgm:pt>
  </dgm:ptLst>
  <dgm:cxnLst>
    <dgm:cxn modelId="{B512C63F-1E3E-41D3-BD4B-00CD25C750FF}" type="presOf" srcId="{2E2E9553-F611-4F3F-B8DD-DBAFFA2E5E47}" destId="{88BE8488-849D-4F8B-B763-8F0FCE3C7B15}" srcOrd="0" destOrd="0" presId="urn:microsoft.com/office/officeart/2005/8/layout/vList2"/>
    <dgm:cxn modelId="{5E9B1675-07D6-4E98-AA62-78047719890F}" srcId="{2E2E9553-F611-4F3F-B8DD-DBAFFA2E5E47}" destId="{FAA359F1-95C0-4F96-AE48-A7303344E99D}" srcOrd="1" destOrd="0" parTransId="{E48DFA07-9DF8-4F61-BA5D-760F63CC33D0}" sibTransId="{31038B4F-168F-4026-956C-C8F9B0B94258}"/>
    <dgm:cxn modelId="{C2842856-F64D-4E9E-A0F9-F9475825E057}" type="presOf" srcId="{FAA359F1-95C0-4F96-AE48-A7303344E99D}" destId="{711E7C63-053F-404C-8354-85D3398A770E}" srcOrd="0" destOrd="0" presId="urn:microsoft.com/office/officeart/2005/8/layout/vList2"/>
    <dgm:cxn modelId="{912223B5-944F-450B-9DFF-A8B28B41809C}" srcId="{2E2E9553-F611-4F3F-B8DD-DBAFFA2E5E47}" destId="{2928A154-DC88-45A9-8C53-F45D804394C2}" srcOrd="0" destOrd="0" parTransId="{3D754AD2-C511-4CA7-914C-7E2655CE5CCB}" sibTransId="{307C7432-6483-4B37-88B7-652E113AF125}"/>
    <dgm:cxn modelId="{DF3C08C2-FCAE-4912-A43B-2D64FB39BB8A}" type="presOf" srcId="{2928A154-DC88-45A9-8C53-F45D804394C2}" destId="{AD5DE403-DD55-4694-9BC6-76049198D414}" srcOrd="0" destOrd="0" presId="urn:microsoft.com/office/officeart/2005/8/layout/vList2"/>
    <dgm:cxn modelId="{62B5166C-39CB-49FF-B26C-6E038ECECCFA}" type="presParOf" srcId="{88BE8488-849D-4F8B-B763-8F0FCE3C7B15}" destId="{AD5DE403-DD55-4694-9BC6-76049198D414}" srcOrd="0" destOrd="0" presId="urn:microsoft.com/office/officeart/2005/8/layout/vList2"/>
    <dgm:cxn modelId="{F686098E-2CAE-41E4-9B55-32595491D0BB}" type="presParOf" srcId="{88BE8488-849D-4F8B-B763-8F0FCE3C7B15}" destId="{B01749FC-A9C0-4C18-8F45-7C9FCCF633FF}" srcOrd="1" destOrd="0" presId="urn:microsoft.com/office/officeart/2005/8/layout/vList2"/>
    <dgm:cxn modelId="{E5F5A475-2B31-41CC-A0E5-66B0733BBE3E}" type="presParOf" srcId="{88BE8488-849D-4F8B-B763-8F0FCE3C7B15}" destId="{711E7C63-053F-404C-8354-85D3398A770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BFAC9E3-5CD7-4E15-A5E6-CF7A5C168E0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AB99AB1-1A68-4D3C-8812-DACCA0120BC9}">
      <dgm:prSet/>
      <dgm:spPr/>
      <dgm:t>
        <a:bodyPr/>
        <a:lstStyle/>
        <a:p>
          <a:r>
            <a:rPr lang="en-US"/>
            <a:t>The REST architecture was introduced in the year 2000, by Thomas Fielding, and is based on the principles that support the World Wide Web</a:t>
          </a:r>
        </a:p>
      </dgm:t>
    </dgm:pt>
    <dgm:pt modelId="{0FF79C7D-FB86-48CE-BC5C-B42C334F5BC6}" type="parTrans" cxnId="{182BF173-B604-4EE7-BFBA-AC8A1D1B3C2F}">
      <dgm:prSet/>
      <dgm:spPr/>
      <dgm:t>
        <a:bodyPr/>
        <a:lstStyle/>
        <a:p>
          <a:endParaRPr lang="en-US"/>
        </a:p>
      </dgm:t>
    </dgm:pt>
    <dgm:pt modelId="{0DA1B384-71DB-4A70-9171-C83EFEC98302}" type="sibTrans" cxnId="{182BF173-B604-4EE7-BFBA-AC8A1D1B3C2F}">
      <dgm:prSet/>
      <dgm:spPr/>
      <dgm:t>
        <a:bodyPr/>
        <a:lstStyle/>
        <a:p>
          <a:endParaRPr lang="en-US"/>
        </a:p>
      </dgm:t>
    </dgm:pt>
    <dgm:pt modelId="{676CA007-A18F-4BEB-9FA0-05F71F502934}">
      <dgm:prSet/>
      <dgm:spPr/>
      <dgm:t>
        <a:bodyPr/>
        <a:lstStyle/>
        <a:p>
          <a:r>
            <a:rPr lang="en-US"/>
            <a:t>In summary, according to the REST principles , REST interfaces rely exclusively on Uniform Resource Identifiers for resource detection and interaction, and usually on the Hypertext Transfer Protocol for message transfer</a:t>
          </a:r>
        </a:p>
      </dgm:t>
    </dgm:pt>
    <dgm:pt modelId="{A3412343-EA11-490B-94AC-76936D28278D}" type="parTrans" cxnId="{C4FA1B01-D1BF-492A-982E-F06D57867146}">
      <dgm:prSet/>
      <dgm:spPr/>
      <dgm:t>
        <a:bodyPr/>
        <a:lstStyle/>
        <a:p>
          <a:endParaRPr lang="en-US"/>
        </a:p>
      </dgm:t>
    </dgm:pt>
    <dgm:pt modelId="{649A4779-1763-42C1-A0E2-4AF262D4A4B9}" type="sibTrans" cxnId="{C4FA1B01-D1BF-492A-982E-F06D57867146}">
      <dgm:prSet/>
      <dgm:spPr/>
      <dgm:t>
        <a:bodyPr/>
        <a:lstStyle/>
        <a:p>
          <a:endParaRPr lang="en-US"/>
        </a:p>
      </dgm:t>
    </dgm:pt>
    <dgm:pt modelId="{3C42D851-292C-411A-AD91-7A6F1A597A51}">
      <dgm:prSet/>
      <dgm:spPr/>
      <dgm:t>
        <a:bodyPr/>
        <a:lstStyle/>
        <a:p>
          <a:r>
            <a:rPr lang="en-US"/>
            <a:t>JSON is more common than XML and the most often used programming languages for implementing the companies’ The study analyzes a certain services niche, while we aim for a broader study</a:t>
          </a:r>
        </a:p>
      </dgm:t>
    </dgm:pt>
    <dgm:pt modelId="{F90A7C41-AA01-438A-9466-336C15D0A245}" type="parTrans" cxnId="{1DDCC16C-EB2D-48C9-B0AF-931ADE2DCF1F}">
      <dgm:prSet/>
      <dgm:spPr/>
      <dgm:t>
        <a:bodyPr/>
        <a:lstStyle/>
        <a:p>
          <a:endParaRPr lang="en-US"/>
        </a:p>
      </dgm:t>
    </dgm:pt>
    <dgm:pt modelId="{0E1127D6-64D8-47C6-A6B5-3D0E478DB572}" type="sibTrans" cxnId="{1DDCC16C-EB2D-48C9-B0AF-931ADE2DCF1F}">
      <dgm:prSet/>
      <dgm:spPr/>
      <dgm:t>
        <a:bodyPr/>
        <a:lstStyle/>
        <a:p>
          <a:endParaRPr lang="en-US"/>
        </a:p>
      </dgm:t>
    </dgm:pt>
    <dgm:pt modelId="{A485D5B0-D868-4966-B218-CD81FAD630EF}" type="pres">
      <dgm:prSet presAssocID="{FBFAC9E3-5CD7-4E15-A5E6-CF7A5C168E0C}" presName="root" presStyleCnt="0">
        <dgm:presLayoutVars>
          <dgm:dir/>
          <dgm:resizeHandles val="exact"/>
        </dgm:presLayoutVars>
      </dgm:prSet>
      <dgm:spPr/>
    </dgm:pt>
    <dgm:pt modelId="{0FD314AB-B750-4B18-8FA7-3D752A3338BE}" type="pres">
      <dgm:prSet presAssocID="{4AB99AB1-1A68-4D3C-8812-DACCA0120BC9}" presName="compNode" presStyleCnt="0"/>
      <dgm:spPr/>
    </dgm:pt>
    <dgm:pt modelId="{B5666502-C55A-41CA-A88E-3ED06B02AC42}" type="pres">
      <dgm:prSet presAssocID="{4AB99AB1-1A68-4D3C-8812-DACCA0120BC9}" presName="bgRect" presStyleLbl="bgShp" presStyleIdx="0" presStyleCnt="3"/>
      <dgm:spPr/>
    </dgm:pt>
    <dgm:pt modelId="{D0E9B5A1-A7EF-446A-A96E-4245F9D24926}" type="pres">
      <dgm:prSet presAssocID="{4AB99AB1-1A68-4D3C-8812-DACCA0120BC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BBEE8B57-4389-4EEA-B8C8-594FA9D38D81}" type="pres">
      <dgm:prSet presAssocID="{4AB99AB1-1A68-4D3C-8812-DACCA0120BC9}" presName="spaceRect" presStyleCnt="0"/>
      <dgm:spPr/>
    </dgm:pt>
    <dgm:pt modelId="{640F9CC9-0232-4CA0-8A8C-16236FE7E934}" type="pres">
      <dgm:prSet presAssocID="{4AB99AB1-1A68-4D3C-8812-DACCA0120BC9}" presName="parTx" presStyleLbl="revTx" presStyleIdx="0" presStyleCnt="3">
        <dgm:presLayoutVars>
          <dgm:chMax val="0"/>
          <dgm:chPref val="0"/>
        </dgm:presLayoutVars>
      </dgm:prSet>
      <dgm:spPr/>
    </dgm:pt>
    <dgm:pt modelId="{4226BAF7-E940-4459-9E4B-F661898062FB}" type="pres">
      <dgm:prSet presAssocID="{0DA1B384-71DB-4A70-9171-C83EFEC98302}" presName="sibTrans" presStyleCnt="0"/>
      <dgm:spPr/>
    </dgm:pt>
    <dgm:pt modelId="{F961B390-EAE9-4349-93A8-F86B737F2193}" type="pres">
      <dgm:prSet presAssocID="{676CA007-A18F-4BEB-9FA0-05F71F502934}" presName="compNode" presStyleCnt="0"/>
      <dgm:spPr/>
    </dgm:pt>
    <dgm:pt modelId="{071D240F-5CD0-4072-B988-9CA9FA1C0613}" type="pres">
      <dgm:prSet presAssocID="{676CA007-A18F-4BEB-9FA0-05F71F502934}" presName="bgRect" presStyleLbl="bgShp" presStyleIdx="1" presStyleCnt="3"/>
      <dgm:spPr/>
    </dgm:pt>
    <dgm:pt modelId="{5918D673-1C2A-4256-AB01-05D9C3F8C063}" type="pres">
      <dgm:prSet presAssocID="{676CA007-A18F-4BEB-9FA0-05F71F50293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4023462B-CACD-485E-A814-3CF91FDB9F97}" type="pres">
      <dgm:prSet presAssocID="{676CA007-A18F-4BEB-9FA0-05F71F502934}" presName="spaceRect" presStyleCnt="0"/>
      <dgm:spPr/>
    </dgm:pt>
    <dgm:pt modelId="{39F88C88-9FAD-4F4A-848B-414A19A2F9CE}" type="pres">
      <dgm:prSet presAssocID="{676CA007-A18F-4BEB-9FA0-05F71F502934}" presName="parTx" presStyleLbl="revTx" presStyleIdx="1" presStyleCnt="3">
        <dgm:presLayoutVars>
          <dgm:chMax val="0"/>
          <dgm:chPref val="0"/>
        </dgm:presLayoutVars>
      </dgm:prSet>
      <dgm:spPr/>
    </dgm:pt>
    <dgm:pt modelId="{369CF215-7F19-4E38-B7F2-AC37E2F82A10}" type="pres">
      <dgm:prSet presAssocID="{649A4779-1763-42C1-A0E2-4AF262D4A4B9}" presName="sibTrans" presStyleCnt="0"/>
      <dgm:spPr/>
    </dgm:pt>
    <dgm:pt modelId="{F56BE6A3-4D9E-4502-812E-87F63AF4A721}" type="pres">
      <dgm:prSet presAssocID="{3C42D851-292C-411A-AD91-7A6F1A597A51}" presName="compNode" presStyleCnt="0"/>
      <dgm:spPr/>
    </dgm:pt>
    <dgm:pt modelId="{D96212AE-8A1B-48DB-B23F-2198BE70CD47}" type="pres">
      <dgm:prSet presAssocID="{3C42D851-292C-411A-AD91-7A6F1A597A51}" presName="bgRect" presStyleLbl="bgShp" presStyleIdx="2" presStyleCnt="3"/>
      <dgm:spPr/>
    </dgm:pt>
    <dgm:pt modelId="{904C914E-4D79-482B-B325-0B6F66B13E15}" type="pres">
      <dgm:prSet presAssocID="{3C42D851-292C-411A-AD91-7A6F1A597A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073CAF1B-6806-424B-B9CE-ECFA853F3BED}" type="pres">
      <dgm:prSet presAssocID="{3C42D851-292C-411A-AD91-7A6F1A597A51}" presName="spaceRect" presStyleCnt="0"/>
      <dgm:spPr/>
    </dgm:pt>
    <dgm:pt modelId="{162C15AE-E00D-4C70-8E04-E4CE03B120A5}" type="pres">
      <dgm:prSet presAssocID="{3C42D851-292C-411A-AD91-7A6F1A597A51}" presName="parTx" presStyleLbl="revTx" presStyleIdx="2" presStyleCnt="3">
        <dgm:presLayoutVars>
          <dgm:chMax val="0"/>
          <dgm:chPref val="0"/>
        </dgm:presLayoutVars>
      </dgm:prSet>
      <dgm:spPr/>
    </dgm:pt>
  </dgm:ptLst>
  <dgm:cxnLst>
    <dgm:cxn modelId="{C4FA1B01-D1BF-492A-982E-F06D57867146}" srcId="{FBFAC9E3-5CD7-4E15-A5E6-CF7A5C168E0C}" destId="{676CA007-A18F-4BEB-9FA0-05F71F502934}" srcOrd="1" destOrd="0" parTransId="{A3412343-EA11-490B-94AC-76936D28278D}" sibTransId="{649A4779-1763-42C1-A0E2-4AF262D4A4B9}"/>
    <dgm:cxn modelId="{E532DC1D-77F3-40C6-A132-35522B9D9A9D}" type="presOf" srcId="{3C42D851-292C-411A-AD91-7A6F1A597A51}" destId="{162C15AE-E00D-4C70-8E04-E4CE03B120A5}" srcOrd="0" destOrd="0" presId="urn:microsoft.com/office/officeart/2018/2/layout/IconVerticalSolidList"/>
    <dgm:cxn modelId="{E7026F44-F6F7-44BD-AFCA-D47DDF9F3459}" type="presOf" srcId="{FBFAC9E3-5CD7-4E15-A5E6-CF7A5C168E0C}" destId="{A485D5B0-D868-4966-B218-CD81FAD630EF}" srcOrd="0" destOrd="0" presId="urn:microsoft.com/office/officeart/2018/2/layout/IconVerticalSolidList"/>
    <dgm:cxn modelId="{BDF0174C-D151-4117-AA6D-1B31B9C2C33D}" type="presOf" srcId="{676CA007-A18F-4BEB-9FA0-05F71F502934}" destId="{39F88C88-9FAD-4F4A-848B-414A19A2F9CE}" srcOrd="0" destOrd="0" presId="urn:microsoft.com/office/officeart/2018/2/layout/IconVerticalSolidList"/>
    <dgm:cxn modelId="{1DDCC16C-EB2D-48C9-B0AF-931ADE2DCF1F}" srcId="{FBFAC9E3-5CD7-4E15-A5E6-CF7A5C168E0C}" destId="{3C42D851-292C-411A-AD91-7A6F1A597A51}" srcOrd="2" destOrd="0" parTransId="{F90A7C41-AA01-438A-9466-336C15D0A245}" sibTransId="{0E1127D6-64D8-47C6-A6B5-3D0E478DB572}"/>
    <dgm:cxn modelId="{182BF173-B604-4EE7-BFBA-AC8A1D1B3C2F}" srcId="{FBFAC9E3-5CD7-4E15-A5E6-CF7A5C168E0C}" destId="{4AB99AB1-1A68-4D3C-8812-DACCA0120BC9}" srcOrd="0" destOrd="0" parTransId="{0FF79C7D-FB86-48CE-BC5C-B42C334F5BC6}" sibTransId="{0DA1B384-71DB-4A70-9171-C83EFEC98302}"/>
    <dgm:cxn modelId="{16D95774-7EFD-4722-AB4D-AB42168D7417}" type="presOf" srcId="{4AB99AB1-1A68-4D3C-8812-DACCA0120BC9}" destId="{640F9CC9-0232-4CA0-8A8C-16236FE7E934}" srcOrd="0" destOrd="0" presId="urn:microsoft.com/office/officeart/2018/2/layout/IconVerticalSolidList"/>
    <dgm:cxn modelId="{C2B5FE77-B331-414F-A1CC-D5EC162BFF0C}" type="presParOf" srcId="{A485D5B0-D868-4966-B218-CD81FAD630EF}" destId="{0FD314AB-B750-4B18-8FA7-3D752A3338BE}" srcOrd="0" destOrd="0" presId="urn:microsoft.com/office/officeart/2018/2/layout/IconVerticalSolidList"/>
    <dgm:cxn modelId="{C899862E-B228-4479-ABC6-B8E9B333C4FE}" type="presParOf" srcId="{0FD314AB-B750-4B18-8FA7-3D752A3338BE}" destId="{B5666502-C55A-41CA-A88E-3ED06B02AC42}" srcOrd="0" destOrd="0" presId="urn:microsoft.com/office/officeart/2018/2/layout/IconVerticalSolidList"/>
    <dgm:cxn modelId="{6F6F77BC-C62E-4789-A9F6-A6E80F63A47A}" type="presParOf" srcId="{0FD314AB-B750-4B18-8FA7-3D752A3338BE}" destId="{D0E9B5A1-A7EF-446A-A96E-4245F9D24926}" srcOrd="1" destOrd="0" presId="urn:microsoft.com/office/officeart/2018/2/layout/IconVerticalSolidList"/>
    <dgm:cxn modelId="{A4C83BC7-7640-45BB-A690-3257BD56F146}" type="presParOf" srcId="{0FD314AB-B750-4B18-8FA7-3D752A3338BE}" destId="{BBEE8B57-4389-4EEA-B8C8-594FA9D38D81}" srcOrd="2" destOrd="0" presId="urn:microsoft.com/office/officeart/2018/2/layout/IconVerticalSolidList"/>
    <dgm:cxn modelId="{C48D9874-4E3C-4F3B-B37E-0CB6A4FC0299}" type="presParOf" srcId="{0FD314AB-B750-4B18-8FA7-3D752A3338BE}" destId="{640F9CC9-0232-4CA0-8A8C-16236FE7E934}" srcOrd="3" destOrd="0" presId="urn:microsoft.com/office/officeart/2018/2/layout/IconVerticalSolidList"/>
    <dgm:cxn modelId="{3A2244B0-F474-478C-BF04-E08E1B8C0ED6}" type="presParOf" srcId="{A485D5B0-D868-4966-B218-CD81FAD630EF}" destId="{4226BAF7-E940-4459-9E4B-F661898062FB}" srcOrd="1" destOrd="0" presId="urn:microsoft.com/office/officeart/2018/2/layout/IconVerticalSolidList"/>
    <dgm:cxn modelId="{E52920D9-EDD2-4602-9061-65E59153AACE}" type="presParOf" srcId="{A485D5B0-D868-4966-B218-CD81FAD630EF}" destId="{F961B390-EAE9-4349-93A8-F86B737F2193}" srcOrd="2" destOrd="0" presId="urn:microsoft.com/office/officeart/2018/2/layout/IconVerticalSolidList"/>
    <dgm:cxn modelId="{7277CFC2-CBE0-4813-A787-7EC942E604FA}" type="presParOf" srcId="{F961B390-EAE9-4349-93A8-F86B737F2193}" destId="{071D240F-5CD0-4072-B988-9CA9FA1C0613}" srcOrd="0" destOrd="0" presId="urn:microsoft.com/office/officeart/2018/2/layout/IconVerticalSolidList"/>
    <dgm:cxn modelId="{D5DDC16F-90EC-463C-A097-C73A6D3032BF}" type="presParOf" srcId="{F961B390-EAE9-4349-93A8-F86B737F2193}" destId="{5918D673-1C2A-4256-AB01-05D9C3F8C063}" srcOrd="1" destOrd="0" presId="urn:microsoft.com/office/officeart/2018/2/layout/IconVerticalSolidList"/>
    <dgm:cxn modelId="{7DA46832-B3C9-41CB-BD31-CB8D1E7690B9}" type="presParOf" srcId="{F961B390-EAE9-4349-93A8-F86B737F2193}" destId="{4023462B-CACD-485E-A814-3CF91FDB9F97}" srcOrd="2" destOrd="0" presId="urn:microsoft.com/office/officeart/2018/2/layout/IconVerticalSolidList"/>
    <dgm:cxn modelId="{75E2772E-8AEF-4A08-8000-129A73C08597}" type="presParOf" srcId="{F961B390-EAE9-4349-93A8-F86B737F2193}" destId="{39F88C88-9FAD-4F4A-848B-414A19A2F9CE}" srcOrd="3" destOrd="0" presId="urn:microsoft.com/office/officeart/2018/2/layout/IconVerticalSolidList"/>
    <dgm:cxn modelId="{C8B5DFBB-5282-4534-B100-4BAC94FE3C1E}" type="presParOf" srcId="{A485D5B0-D868-4966-B218-CD81FAD630EF}" destId="{369CF215-7F19-4E38-B7F2-AC37E2F82A10}" srcOrd="3" destOrd="0" presId="urn:microsoft.com/office/officeart/2018/2/layout/IconVerticalSolidList"/>
    <dgm:cxn modelId="{9D128ADF-1C1F-450D-A91D-45C0A0425D2B}" type="presParOf" srcId="{A485D5B0-D868-4966-B218-CD81FAD630EF}" destId="{F56BE6A3-4D9E-4502-812E-87F63AF4A721}" srcOrd="4" destOrd="0" presId="urn:microsoft.com/office/officeart/2018/2/layout/IconVerticalSolidList"/>
    <dgm:cxn modelId="{47BA4980-A8D9-4EAF-B181-8D4BDB4F8232}" type="presParOf" srcId="{F56BE6A3-4D9E-4502-812E-87F63AF4A721}" destId="{D96212AE-8A1B-48DB-B23F-2198BE70CD47}" srcOrd="0" destOrd="0" presId="urn:microsoft.com/office/officeart/2018/2/layout/IconVerticalSolidList"/>
    <dgm:cxn modelId="{BF882CD4-B150-4028-8884-C85267A11CDF}" type="presParOf" srcId="{F56BE6A3-4D9E-4502-812E-87F63AF4A721}" destId="{904C914E-4D79-482B-B325-0B6F66B13E15}" srcOrd="1" destOrd="0" presId="urn:microsoft.com/office/officeart/2018/2/layout/IconVerticalSolidList"/>
    <dgm:cxn modelId="{B5D67DF8-9D99-4CC0-AA73-30C1117A42B1}" type="presParOf" srcId="{F56BE6A3-4D9E-4502-812E-87F63AF4A721}" destId="{073CAF1B-6806-424B-B9CE-ECFA853F3BED}" srcOrd="2" destOrd="0" presId="urn:microsoft.com/office/officeart/2018/2/layout/IconVerticalSolidList"/>
    <dgm:cxn modelId="{900C4228-2B79-411A-B90C-D68779E567B3}" type="presParOf" srcId="{F56BE6A3-4D9E-4502-812E-87F63AF4A721}" destId="{162C15AE-E00D-4C70-8E04-E4CE03B120A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2E20901-7A6B-4576-824C-45211E4A913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694857F-61E1-4F9C-A18B-DE69FF9D4BF2}">
      <dgm:prSet/>
      <dgm:spPr/>
      <dgm:t>
        <a:bodyPr/>
        <a:lstStyle/>
        <a:p>
          <a:r>
            <a:rPr lang="en-US"/>
            <a:t>In this section, we present the results regarding the adoption of basic security mechanisms by the web APIs , namely user authentication mechanisms and SSL/TLS encryption support</a:t>
          </a:r>
        </a:p>
      </dgm:t>
    </dgm:pt>
    <dgm:pt modelId="{C0F72974-40E2-416E-A011-7EF28F17E748}" type="parTrans" cxnId="{139DAB5A-A1DB-44A6-9DDC-E47BD3196FCF}">
      <dgm:prSet/>
      <dgm:spPr/>
      <dgm:t>
        <a:bodyPr/>
        <a:lstStyle/>
        <a:p>
          <a:endParaRPr lang="en-US"/>
        </a:p>
      </dgm:t>
    </dgm:pt>
    <dgm:pt modelId="{8C893662-1838-483B-B65F-F9F6840EFBFE}" type="sibTrans" cxnId="{139DAB5A-A1DB-44A6-9DDC-E47BD3196FCF}">
      <dgm:prSet/>
      <dgm:spPr/>
      <dgm:t>
        <a:bodyPr/>
        <a:lstStyle/>
        <a:p>
          <a:endParaRPr lang="en-US"/>
        </a:p>
      </dgm:t>
    </dgm:pt>
    <dgm:pt modelId="{8662DE6D-D215-4FDF-9ABF-918C758A09B6}">
      <dgm:prSet/>
      <dgm:spPr/>
      <dgm:t>
        <a:bodyPr/>
        <a:lstStyle/>
        <a:p>
          <a:r>
            <a:rPr lang="en-US"/>
            <a:t>Most APIs require some form of service registration for developers to start using the API</a:t>
          </a:r>
        </a:p>
      </dgm:t>
    </dgm:pt>
    <dgm:pt modelId="{F296B248-7896-4825-8B6B-002475BCB055}" type="parTrans" cxnId="{E097BBC6-5339-4CAE-9374-75E1B16761AB}">
      <dgm:prSet/>
      <dgm:spPr/>
      <dgm:t>
        <a:bodyPr/>
        <a:lstStyle/>
        <a:p>
          <a:endParaRPr lang="en-US"/>
        </a:p>
      </dgm:t>
    </dgm:pt>
    <dgm:pt modelId="{77C8B5D1-AF28-4493-9BCD-CEA4B280A8B0}" type="sibTrans" cxnId="{E097BBC6-5339-4CAE-9374-75E1B16761AB}">
      <dgm:prSet/>
      <dgm:spPr/>
      <dgm:t>
        <a:bodyPr/>
        <a:lstStyle/>
        <a:p>
          <a:endParaRPr lang="en-US"/>
        </a:p>
      </dgm:t>
    </dgm:pt>
    <dgm:pt modelId="{ED18FE03-33B5-4282-8B0F-D54874C10FFE}">
      <dgm:prSet/>
      <dgm:spPr/>
      <dgm:t>
        <a:bodyPr/>
        <a:lstStyle/>
        <a:p>
          <a:r>
            <a:rPr lang="en-US"/>
            <a:t>APIs are often used in applications, with the majority hardly being used</a:t>
          </a:r>
        </a:p>
      </dgm:t>
    </dgm:pt>
    <dgm:pt modelId="{60D9F300-62A9-4610-9601-D7289A845CED}" type="parTrans" cxnId="{30B65B79-E03B-4546-9E14-A8CC663753D4}">
      <dgm:prSet/>
      <dgm:spPr/>
      <dgm:t>
        <a:bodyPr/>
        <a:lstStyle/>
        <a:p>
          <a:endParaRPr lang="en-US"/>
        </a:p>
      </dgm:t>
    </dgm:pt>
    <dgm:pt modelId="{9D8E2013-ECC8-4827-A75C-1B4662DB0C8E}" type="sibTrans" cxnId="{30B65B79-E03B-4546-9E14-A8CC663753D4}">
      <dgm:prSet/>
      <dgm:spPr/>
      <dgm:t>
        <a:bodyPr/>
        <a:lstStyle/>
        <a:p>
          <a:endParaRPr lang="en-US"/>
        </a:p>
      </dgm:t>
    </dgm:pt>
    <dgm:pt modelId="{4E15A611-B968-49C7-988C-8A6E0BC50698}" type="pres">
      <dgm:prSet presAssocID="{42E20901-7A6B-4576-824C-45211E4A913B}" presName="linear" presStyleCnt="0">
        <dgm:presLayoutVars>
          <dgm:animLvl val="lvl"/>
          <dgm:resizeHandles val="exact"/>
        </dgm:presLayoutVars>
      </dgm:prSet>
      <dgm:spPr/>
    </dgm:pt>
    <dgm:pt modelId="{2EF59689-1EF9-4E08-BE25-80D52B543887}" type="pres">
      <dgm:prSet presAssocID="{C694857F-61E1-4F9C-A18B-DE69FF9D4BF2}" presName="parentText" presStyleLbl="node1" presStyleIdx="0" presStyleCnt="3">
        <dgm:presLayoutVars>
          <dgm:chMax val="0"/>
          <dgm:bulletEnabled val="1"/>
        </dgm:presLayoutVars>
      </dgm:prSet>
      <dgm:spPr/>
    </dgm:pt>
    <dgm:pt modelId="{7F3042B0-6944-42E5-A9B4-3E7B75FC95E6}" type="pres">
      <dgm:prSet presAssocID="{8C893662-1838-483B-B65F-F9F6840EFBFE}" presName="spacer" presStyleCnt="0"/>
      <dgm:spPr/>
    </dgm:pt>
    <dgm:pt modelId="{188A6C16-C943-4FFF-80F9-12C4C630F576}" type="pres">
      <dgm:prSet presAssocID="{8662DE6D-D215-4FDF-9ABF-918C758A09B6}" presName="parentText" presStyleLbl="node1" presStyleIdx="1" presStyleCnt="3">
        <dgm:presLayoutVars>
          <dgm:chMax val="0"/>
          <dgm:bulletEnabled val="1"/>
        </dgm:presLayoutVars>
      </dgm:prSet>
      <dgm:spPr/>
    </dgm:pt>
    <dgm:pt modelId="{C3B3616C-9132-4368-BEF0-5FF97FA7A52C}" type="pres">
      <dgm:prSet presAssocID="{77C8B5D1-AF28-4493-9BCD-CEA4B280A8B0}" presName="spacer" presStyleCnt="0"/>
      <dgm:spPr/>
    </dgm:pt>
    <dgm:pt modelId="{360154DB-A9BB-4BE7-BA9A-2A22B87644A3}" type="pres">
      <dgm:prSet presAssocID="{ED18FE03-33B5-4282-8B0F-D54874C10FFE}" presName="parentText" presStyleLbl="node1" presStyleIdx="2" presStyleCnt="3">
        <dgm:presLayoutVars>
          <dgm:chMax val="0"/>
          <dgm:bulletEnabled val="1"/>
        </dgm:presLayoutVars>
      </dgm:prSet>
      <dgm:spPr/>
    </dgm:pt>
  </dgm:ptLst>
  <dgm:cxnLst>
    <dgm:cxn modelId="{882DDE1C-224F-4CAB-839E-A2E1E3B3BE06}" type="presOf" srcId="{8662DE6D-D215-4FDF-9ABF-918C758A09B6}" destId="{188A6C16-C943-4FFF-80F9-12C4C630F576}" srcOrd="0" destOrd="0" presId="urn:microsoft.com/office/officeart/2005/8/layout/vList2"/>
    <dgm:cxn modelId="{E0D11A27-C7E6-4E74-91EA-9CB53BD90B0F}" type="presOf" srcId="{42E20901-7A6B-4576-824C-45211E4A913B}" destId="{4E15A611-B968-49C7-988C-8A6E0BC50698}" srcOrd="0" destOrd="0" presId="urn:microsoft.com/office/officeart/2005/8/layout/vList2"/>
    <dgm:cxn modelId="{7F87F22E-43F8-4EB5-9170-B857D78DC51A}" type="presOf" srcId="{C694857F-61E1-4F9C-A18B-DE69FF9D4BF2}" destId="{2EF59689-1EF9-4E08-BE25-80D52B543887}" srcOrd="0" destOrd="0" presId="urn:microsoft.com/office/officeart/2005/8/layout/vList2"/>
    <dgm:cxn modelId="{76989D71-9819-430E-86C5-728CD703084F}" type="presOf" srcId="{ED18FE03-33B5-4282-8B0F-D54874C10FFE}" destId="{360154DB-A9BB-4BE7-BA9A-2A22B87644A3}" srcOrd="0" destOrd="0" presId="urn:microsoft.com/office/officeart/2005/8/layout/vList2"/>
    <dgm:cxn modelId="{30B65B79-E03B-4546-9E14-A8CC663753D4}" srcId="{42E20901-7A6B-4576-824C-45211E4A913B}" destId="{ED18FE03-33B5-4282-8B0F-D54874C10FFE}" srcOrd="2" destOrd="0" parTransId="{60D9F300-62A9-4610-9601-D7289A845CED}" sibTransId="{9D8E2013-ECC8-4827-A75C-1B4662DB0C8E}"/>
    <dgm:cxn modelId="{139DAB5A-A1DB-44A6-9DDC-E47BD3196FCF}" srcId="{42E20901-7A6B-4576-824C-45211E4A913B}" destId="{C694857F-61E1-4F9C-A18B-DE69FF9D4BF2}" srcOrd="0" destOrd="0" parTransId="{C0F72974-40E2-416E-A011-7EF28F17E748}" sibTransId="{8C893662-1838-483B-B65F-F9F6840EFBFE}"/>
    <dgm:cxn modelId="{E097BBC6-5339-4CAE-9374-75E1B16761AB}" srcId="{42E20901-7A6B-4576-824C-45211E4A913B}" destId="{8662DE6D-D215-4FDF-9ABF-918C758A09B6}" srcOrd="1" destOrd="0" parTransId="{F296B248-7896-4825-8B6B-002475BCB055}" sibTransId="{77C8B5D1-AF28-4493-9BCD-CEA4B280A8B0}"/>
    <dgm:cxn modelId="{AD39C000-9272-4A6E-BFCC-0FB3CFB2D859}" type="presParOf" srcId="{4E15A611-B968-49C7-988C-8A6E0BC50698}" destId="{2EF59689-1EF9-4E08-BE25-80D52B543887}" srcOrd="0" destOrd="0" presId="urn:microsoft.com/office/officeart/2005/8/layout/vList2"/>
    <dgm:cxn modelId="{B81B5A1E-D84A-406C-A0FE-675212E27758}" type="presParOf" srcId="{4E15A611-B968-49C7-988C-8A6E0BC50698}" destId="{7F3042B0-6944-42E5-A9B4-3E7B75FC95E6}" srcOrd="1" destOrd="0" presId="urn:microsoft.com/office/officeart/2005/8/layout/vList2"/>
    <dgm:cxn modelId="{63757B12-0949-4D61-97E3-D89A4AE9F70C}" type="presParOf" srcId="{4E15A611-B968-49C7-988C-8A6E0BC50698}" destId="{188A6C16-C943-4FFF-80F9-12C4C630F576}" srcOrd="2" destOrd="0" presId="urn:microsoft.com/office/officeart/2005/8/layout/vList2"/>
    <dgm:cxn modelId="{7C151F8E-BB39-4CE7-9A6F-AD6523892258}" type="presParOf" srcId="{4E15A611-B968-49C7-988C-8A6E0BC50698}" destId="{C3B3616C-9132-4368-BEF0-5FF97FA7A52C}" srcOrd="3" destOrd="0" presId="urn:microsoft.com/office/officeart/2005/8/layout/vList2"/>
    <dgm:cxn modelId="{EF46872C-D883-47B3-95DA-24FFA02246CA}" type="presParOf" srcId="{4E15A611-B968-49C7-988C-8A6E0BC50698}" destId="{360154DB-A9BB-4BE7-BA9A-2A22B87644A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E71F344-8FA6-4D80-8BFB-632A5EDC4F3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AEEFF49-7C26-40EE-A4BB-A9DE6054F262}">
      <dgm:prSet/>
      <dgm:spPr/>
      <dgm:t>
        <a:bodyPr/>
        <a:lstStyle/>
        <a:p>
          <a:r>
            <a:rPr lang="en-US"/>
            <a:t>Regarding internal validity, it is relevant to point out that we verified a subset of the available endpoints in the case of</a:t>
          </a:r>
        </a:p>
      </dgm:t>
    </dgm:pt>
    <dgm:pt modelId="{8E2CA974-15E3-4EF0-8468-6EEA9AF8B2D7}" type="parTrans" cxnId="{93C0AD68-32C0-4509-903B-BEC515ECFF56}">
      <dgm:prSet/>
      <dgm:spPr/>
      <dgm:t>
        <a:bodyPr/>
        <a:lstStyle/>
        <a:p>
          <a:endParaRPr lang="en-US"/>
        </a:p>
      </dgm:t>
    </dgm:pt>
    <dgm:pt modelId="{8F342946-4A19-4A19-8016-9732CE608653}" type="sibTrans" cxnId="{93C0AD68-32C0-4509-903B-BEC515ECFF56}">
      <dgm:prSet/>
      <dgm:spPr/>
      <dgm:t>
        <a:bodyPr/>
        <a:lstStyle/>
        <a:p>
          <a:endParaRPr lang="en-US"/>
        </a:p>
      </dgm:t>
    </dgm:pt>
    <dgm:pt modelId="{6A935F85-EE09-4D4D-9F12-EB0A6BB4CCE5}">
      <dgm:prSet/>
      <dgm:spPr/>
      <dgm:t>
        <a:bodyPr/>
        <a:lstStyle/>
        <a:p>
          <a:r>
            <a:rPr lang="en-US"/>
            <a:t>APIs providing a large number of endpoints, as it was unfeasible to verify all</a:t>
          </a:r>
        </a:p>
      </dgm:t>
    </dgm:pt>
    <dgm:pt modelId="{4D3C20AB-69C2-439F-982A-FB257811A91E}" type="parTrans" cxnId="{FB515B1F-955D-44AC-8694-5BA8BAEE0766}">
      <dgm:prSet/>
      <dgm:spPr/>
      <dgm:t>
        <a:bodyPr/>
        <a:lstStyle/>
        <a:p>
          <a:endParaRPr lang="en-US"/>
        </a:p>
      </dgm:t>
    </dgm:pt>
    <dgm:pt modelId="{1018502B-BB00-4C56-869E-AB88ED13F9A7}" type="sibTrans" cxnId="{FB515B1F-955D-44AC-8694-5BA8BAEE0766}">
      <dgm:prSet/>
      <dgm:spPr/>
      <dgm:t>
        <a:bodyPr/>
        <a:lstStyle/>
        <a:p>
          <a:endParaRPr lang="en-US"/>
        </a:p>
      </dgm:t>
    </dgm:pt>
    <dgm:pt modelId="{3182E3AE-9AC6-492C-B1D7-F4301BF08D09}" type="pres">
      <dgm:prSet presAssocID="{DE71F344-8FA6-4D80-8BFB-632A5EDC4F3F}" presName="linear" presStyleCnt="0">
        <dgm:presLayoutVars>
          <dgm:animLvl val="lvl"/>
          <dgm:resizeHandles val="exact"/>
        </dgm:presLayoutVars>
      </dgm:prSet>
      <dgm:spPr/>
    </dgm:pt>
    <dgm:pt modelId="{C8CECD93-38CA-4E47-9F1D-54EF5691FA22}" type="pres">
      <dgm:prSet presAssocID="{3AEEFF49-7C26-40EE-A4BB-A9DE6054F262}" presName="parentText" presStyleLbl="node1" presStyleIdx="0" presStyleCnt="2">
        <dgm:presLayoutVars>
          <dgm:chMax val="0"/>
          <dgm:bulletEnabled val="1"/>
        </dgm:presLayoutVars>
      </dgm:prSet>
      <dgm:spPr/>
    </dgm:pt>
    <dgm:pt modelId="{A51CF4D6-41E2-4D5A-9C6D-65C13A2EC16C}" type="pres">
      <dgm:prSet presAssocID="{8F342946-4A19-4A19-8016-9732CE608653}" presName="spacer" presStyleCnt="0"/>
      <dgm:spPr/>
    </dgm:pt>
    <dgm:pt modelId="{803FCFE5-6496-4779-8A4F-5D2D4FB5CCAF}" type="pres">
      <dgm:prSet presAssocID="{6A935F85-EE09-4D4D-9F12-EB0A6BB4CCE5}" presName="parentText" presStyleLbl="node1" presStyleIdx="1" presStyleCnt="2">
        <dgm:presLayoutVars>
          <dgm:chMax val="0"/>
          <dgm:bulletEnabled val="1"/>
        </dgm:presLayoutVars>
      </dgm:prSet>
      <dgm:spPr/>
    </dgm:pt>
  </dgm:ptLst>
  <dgm:cxnLst>
    <dgm:cxn modelId="{FB515B1F-955D-44AC-8694-5BA8BAEE0766}" srcId="{DE71F344-8FA6-4D80-8BFB-632A5EDC4F3F}" destId="{6A935F85-EE09-4D4D-9F12-EB0A6BB4CCE5}" srcOrd="1" destOrd="0" parTransId="{4D3C20AB-69C2-439F-982A-FB257811A91E}" sibTransId="{1018502B-BB00-4C56-869E-AB88ED13F9A7}"/>
    <dgm:cxn modelId="{8421983D-A1F8-4FFC-806C-C06739B20CA5}" type="presOf" srcId="{3AEEFF49-7C26-40EE-A4BB-A9DE6054F262}" destId="{C8CECD93-38CA-4E47-9F1D-54EF5691FA22}" srcOrd="0" destOrd="0" presId="urn:microsoft.com/office/officeart/2005/8/layout/vList2"/>
    <dgm:cxn modelId="{93C0AD68-32C0-4509-903B-BEC515ECFF56}" srcId="{DE71F344-8FA6-4D80-8BFB-632A5EDC4F3F}" destId="{3AEEFF49-7C26-40EE-A4BB-A9DE6054F262}" srcOrd="0" destOrd="0" parTransId="{8E2CA974-15E3-4EF0-8468-6EEA9AF8B2D7}" sibTransId="{8F342946-4A19-4A19-8016-9732CE608653}"/>
    <dgm:cxn modelId="{02F806E3-303C-491B-91C4-3CE7FBBC5048}" type="presOf" srcId="{DE71F344-8FA6-4D80-8BFB-632A5EDC4F3F}" destId="{3182E3AE-9AC6-492C-B1D7-F4301BF08D09}" srcOrd="0" destOrd="0" presId="urn:microsoft.com/office/officeart/2005/8/layout/vList2"/>
    <dgm:cxn modelId="{C9BEF7F7-2F99-4333-ADE3-4C6663E9E60E}" type="presOf" srcId="{6A935F85-EE09-4D4D-9F12-EB0A6BB4CCE5}" destId="{803FCFE5-6496-4779-8A4F-5D2D4FB5CCAF}" srcOrd="0" destOrd="0" presId="urn:microsoft.com/office/officeart/2005/8/layout/vList2"/>
    <dgm:cxn modelId="{B13E02F6-40F8-4BA4-8EF4-5F410A4560C5}" type="presParOf" srcId="{3182E3AE-9AC6-492C-B1D7-F4301BF08D09}" destId="{C8CECD93-38CA-4E47-9F1D-54EF5691FA22}" srcOrd="0" destOrd="0" presId="urn:microsoft.com/office/officeart/2005/8/layout/vList2"/>
    <dgm:cxn modelId="{E80C391C-E237-476F-85C7-5F069E3D6B3F}" type="presParOf" srcId="{3182E3AE-9AC6-492C-B1D7-F4301BF08D09}" destId="{A51CF4D6-41E2-4D5A-9C6D-65C13A2EC16C}" srcOrd="1" destOrd="0" presId="urn:microsoft.com/office/officeart/2005/8/layout/vList2"/>
    <dgm:cxn modelId="{DA419125-9609-4EB1-9B3D-658FEB684933}" type="presParOf" srcId="{3182E3AE-9AC6-492C-B1D7-F4301BF08D09}" destId="{803FCFE5-6496-4779-8A4F-5D2D4FB5CCA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36F7591-4586-47C7-873A-35754FAFD60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0B9ADC5-3CD0-464D-82C4-609030F63536}">
      <dgm:prSet phldr="0"/>
      <dgm:spPr/>
      <dgm:t>
        <a:bodyPr/>
        <a:lstStyle/>
        <a:p>
          <a:pPr algn="l"/>
          <a:endParaRPr lang="en-US" dirty="0"/>
        </a:p>
      </dgm:t>
    </dgm:pt>
    <dgm:pt modelId="{22DF21CC-2611-470E-A044-8318200D1772}" type="parTrans" cxnId="{042A7903-4F3C-4ECB-AE07-7C9BAF30C2DC}">
      <dgm:prSet/>
      <dgm:spPr/>
      <dgm:t>
        <a:bodyPr/>
        <a:lstStyle/>
        <a:p>
          <a:endParaRPr lang="en-US"/>
        </a:p>
      </dgm:t>
    </dgm:pt>
    <dgm:pt modelId="{35D0F0A8-09D9-4BF6-BAEF-8D5A979F4997}" type="sibTrans" cxnId="{042A7903-4F3C-4ECB-AE07-7C9BAF30C2DC}">
      <dgm:prSet/>
      <dgm:spPr/>
      <dgm:t>
        <a:bodyPr/>
        <a:lstStyle/>
        <a:p>
          <a:endParaRPr lang="en-US"/>
        </a:p>
      </dgm:t>
    </dgm:pt>
    <dgm:pt modelId="{F87079D8-4329-4541-B3DA-BF64A340EF64}">
      <dgm:prSet phldr="0"/>
      <dgm:spPr/>
      <dgm:t>
        <a:bodyPr/>
        <a:lstStyle/>
        <a:p>
          <a:pPr algn="l" rtl="0"/>
          <a:r>
            <a:rPr lang="en-US" dirty="0"/>
            <a:t>D. Miorandi et al., "Internet of things: Vision, applications and research</a:t>
          </a:r>
          <a:r>
            <a:rPr lang="en-US" dirty="0">
              <a:latin typeface="Sabon Next LT"/>
            </a:rPr>
            <a:t> </a:t>
          </a:r>
        </a:p>
      </dgm:t>
    </dgm:pt>
    <dgm:pt modelId="{17345E50-1CA8-4D02-9C8C-C4766C29D278}" type="parTrans" cxnId="{8C0086B0-870C-44D8-B53C-5C88B0B2FC87}">
      <dgm:prSet/>
      <dgm:spPr/>
    </dgm:pt>
    <dgm:pt modelId="{1403749C-852C-4941-A10F-50E5A5AEE857}" type="sibTrans" cxnId="{8C0086B0-870C-44D8-B53C-5C88B0B2FC87}">
      <dgm:prSet/>
      <dgm:spPr/>
    </dgm:pt>
    <dgm:pt modelId="{5C561081-4B97-4009-911F-0A2BFD6ACAAE}">
      <dgm:prSet phldr="0"/>
      <dgm:spPr/>
      <dgm:t>
        <a:bodyPr/>
        <a:lstStyle/>
        <a:p>
          <a:pPr algn="l" rtl="0"/>
          <a:r>
            <a:rPr lang="en-US" dirty="0"/>
            <a:t>challenges,"  Ad Hoc Networks 10 (2012) 1497–1516</a:t>
          </a:r>
          <a:r>
            <a:rPr lang="en-US" dirty="0">
              <a:latin typeface="Sabon Next LT"/>
            </a:rPr>
            <a:t> </a:t>
          </a:r>
          <a:endParaRPr lang="en-US" dirty="0"/>
        </a:p>
      </dgm:t>
    </dgm:pt>
    <dgm:pt modelId="{6D1DF0B0-99F7-4C9A-9AB4-00C68E3726C0}" type="parTrans" cxnId="{58D456CA-1DF6-47C0-BA99-DDCD115030A5}">
      <dgm:prSet/>
      <dgm:spPr/>
    </dgm:pt>
    <dgm:pt modelId="{66406F24-5ADC-40D3-B2CB-5260448E4E37}" type="sibTrans" cxnId="{58D456CA-1DF6-47C0-BA99-DDCD115030A5}">
      <dgm:prSet/>
      <dgm:spPr/>
    </dgm:pt>
    <dgm:pt modelId="{3B5D38D3-DE53-47B4-8AA2-DD52BFBA32F2}">
      <dgm:prSet phldr="0"/>
      <dgm:spPr/>
      <dgm:t>
        <a:bodyPr/>
        <a:lstStyle/>
        <a:p>
          <a:pPr algn="l" rtl="0"/>
          <a:r>
            <a:rPr lang="en-US" dirty="0"/>
            <a:t> A.K.  Dennis,  Raspberry  Pi  Home  Automation  with  Arduino,  Packt</a:t>
          </a:r>
          <a:r>
            <a:rPr lang="en-US" dirty="0">
              <a:latin typeface="Sabon Next LT"/>
            </a:rPr>
            <a:t> </a:t>
          </a:r>
          <a:endParaRPr lang="en-US" dirty="0"/>
        </a:p>
      </dgm:t>
    </dgm:pt>
    <dgm:pt modelId="{46D15F51-AFB3-4F0D-9C84-6D013800D99A}" type="parTrans" cxnId="{257DB8B8-23B0-47F2-B753-C204B64F167F}">
      <dgm:prSet/>
      <dgm:spPr/>
    </dgm:pt>
    <dgm:pt modelId="{0203C92C-E72D-455C-9062-7AECB6F8E7C5}" type="sibTrans" cxnId="{257DB8B8-23B0-47F2-B753-C204B64F167F}">
      <dgm:prSet/>
      <dgm:spPr/>
    </dgm:pt>
    <dgm:pt modelId="{1987174B-910E-4FFE-B014-DD8183A982CB}">
      <dgm:prSet phldr="0"/>
      <dgm:spPr/>
      <dgm:t>
        <a:bodyPr/>
        <a:lstStyle/>
        <a:p>
          <a:pPr algn="l" rtl="0"/>
          <a:r>
            <a:rPr lang="en-US" dirty="0"/>
            <a:t>Publishing, USA, 2013</a:t>
          </a:r>
          <a:r>
            <a:rPr lang="en-US" dirty="0">
              <a:latin typeface="Sabon Next LT"/>
            </a:rPr>
            <a:t> </a:t>
          </a:r>
          <a:endParaRPr lang="en-US" dirty="0"/>
        </a:p>
      </dgm:t>
    </dgm:pt>
    <dgm:pt modelId="{04295989-2029-444B-A37A-7A61D797322A}" type="parTrans" cxnId="{F142C2E8-0B6A-466A-A48B-9D8DD447B77C}">
      <dgm:prSet/>
      <dgm:spPr/>
    </dgm:pt>
    <dgm:pt modelId="{1294C58A-B04D-4B0B-81C2-39BDCB0751D3}" type="sibTrans" cxnId="{F142C2E8-0B6A-466A-A48B-9D8DD447B77C}">
      <dgm:prSet/>
      <dgm:spPr/>
    </dgm:pt>
    <dgm:pt modelId="{0DED1F5C-1D15-4CE5-9E64-0F153CAED517}">
      <dgm:prSet phldr="0"/>
      <dgm:spPr/>
      <dgm:t>
        <a:bodyPr/>
        <a:lstStyle/>
        <a:p>
          <a:pPr algn="l" rtl="0"/>
          <a:r>
            <a:rPr lang="en-US" dirty="0">
              <a:latin typeface="Sabon Next LT"/>
            </a:rPr>
            <a:t> </a:t>
          </a:r>
          <a:r>
            <a:rPr lang="en-US" dirty="0"/>
            <a:t>D. Uckelmann, M. Harrison, F. Michahelles, Architecting the Internet of</a:t>
          </a:r>
          <a:r>
            <a:rPr lang="en-US" dirty="0">
              <a:latin typeface="Sabon Next LT"/>
            </a:rPr>
            <a:t> </a:t>
          </a:r>
          <a:endParaRPr lang="en-US" dirty="0"/>
        </a:p>
      </dgm:t>
    </dgm:pt>
    <dgm:pt modelId="{11C46491-1F12-490B-9640-AFF001C44C69}" type="parTrans" cxnId="{A2522DBC-4549-488F-9A2E-DBDF86C6A7C5}">
      <dgm:prSet/>
      <dgm:spPr/>
    </dgm:pt>
    <dgm:pt modelId="{07A54E21-C616-4560-A2C5-38B228794665}" type="sibTrans" cxnId="{A2522DBC-4549-488F-9A2E-DBDF86C6A7C5}">
      <dgm:prSet/>
      <dgm:spPr/>
    </dgm:pt>
    <dgm:pt modelId="{22830519-E92C-489C-818F-D1055F3D230F}">
      <dgm:prSet phldr="0"/>
      <dgm:spPr/>
      <dgm:t>
        <a:bodyPr/>
        <a:lstStyle/>
        <a:p>
          <a:pPr algn="l" rtl="0"/>
          <a:r>
            <a:rPr lang="en-US" dirty="0"/>
            <a:t>Things, Springer 2011</a:t>
          </a:r>
          <a:r>
            <a:rPr lang="en-US" dirty="0">
              <a:latin typeface="Sabon Next LT"/>
            </a:rPr>
            <a:t> </a:t>
          </a:r>
          <a:endParaRPr lang="en-US" dirty="0"/>
        </a:p>
      </dgm:t>
    </dgm:pt>
    <dgm:pt modelId="{CC4AC1F3-73FA-43ED-A93E-F7FF19EE7A3D}" type="parTrans" cxnId="{56F13297-AC59-4C12-A34F-3B9D6E1B4FB9}">
      <dgm:prSet/>
      <dgm:spPr/>
    </dgm:pt>
    <dgm:pt modelId="{A4BBA215-4B9C-49F0-BDBB-71C760D59FFE}" type="sibTrans" cxnId="{56F13297-AC59-4C12-A34F-3B9D6E1B4FB9}">
      <dgm:prSet/>
      <dgm:spPr/>
    </dgm:pt>
    <dgm:pt modelId="{05D8588A-087E-4964-B4B6-50C10DEA7841}">
      <dgm:prSet phldr="0"/>
      <dgm:spPr/>
      <dgm:t>
        <a:bodyPr/>
        <a:lstStyle/>
        <a:p>
          <a:pPr algn="l" rtl="0"/>
          <a:r>
            <a:rPr lang="en-US" dirty="0">
              <a:latin typeface="Sabon Next LT"/>
            </a:rPr>
            <a:t>J</a:t>
          </a:r>
          <a:r>
            <a:rPr lang="en-US" dirty="0"/>
            <a:t>. Kopecký, P. Fremantle, and R. </a:t>
          </a:r>
          <a:r>
            <a:rPr lang="en-US" dirty="0" err="1"/>
            <a:t>Boakes</a:t>
          </a:r>
          <a:r>
            <a:rPr lang="en-US" dirty="0"/>
            <a:t>, “A history and future of</a:t>
          </a:r>
          <a:r>
            <a:rPr lang="en-US" dirty="0">
              <a:latin typeface="Sabon Next LT"/>
            </a:rPr>
            <a:t> </a:t>
          </a:r>
          <a:endParaRPr lang="en-US" dirty="0"/>
        </a:p>
      </dgm:t>
    </dgm:pt>
    <dgm:pt modelId="{CF5F259F-D8C8-41DA-BCD2-FE057DE2B171}" type="parTrans" cxnId="{830A15F8-B703-4FD6-9FED-A55E97C7448B}">
      <dgm:prSet/>
      <dgm:spPr/>
    </dgm:pt>
    <dgm:pt modelId="{0C8FDF7F-E698-47DF-AD33-9394F1B9A801}" type="sibTrans" cxnId="{830A15F8-B703-4FD6-9FED-A55E97C7448B}">
      <dgm:prSet/>
      <dgm:spPr/>
    </dgm:pt>
    <dgm:pt modelId="{3253A9B0-95BD-460B-82AF-F9CC1AD7FDFE}">
      <dgm:prSet phldr="0"/>
      <dgm:spPr/>
      <dgm:t>
        <a:bodyPr/>
        <a:lstStyle/>
        <a:p>
          <a:pPr algn="l" rtl="0"/>
          <a:r>
            <a:rPr lang="en-US" dirty="0"/>
            <a:t>We b A P Is ,”   It - Inf. Technol., vol. 56, 2014.</a:t>
          </a:r>
          <a:r>
            <a:rPr lang="en-US" dirty="0">
              <a:latin typeface="Sabon Next LT"/>
            </a:rPr>
            <a:t> </a:t>
          </a:r>
          <a:endParaRPr lang="en-US" dirty="0"/>
        </a:p>
      </dgm:t>
    </dgm:pt>
    <dgm:pt modelId="{8084E889-9A61-469D-986F-201D62B588E8}" type="parTrans" cxnId="{B80D5A0C-01F5-4C65-B4FC-5795565443F5}">
      <dgm:prSet/>
      <dgm:spPr/>
    </dgm:pt>
    <dgm:pt modelId="{F6C65653-F903-4797-9444-BF4CF74AAF10}" type="sibTrans" cxnId="{B80D5A0C-01F5-4C65-B4FC-5795565443F5}">
      <dgm:prSet/>
      <dgm:spPr/>
    </dgm:pt>
    <dgm:pt modelId="{F757E5BD-C258-480F-ACDF-8EA2A525900D}">
      <dgm:prSet phldr="0"/>
      <dgm:spPr/>
      <dgm:t>
        <a:bodyPr/>
        <a:lstStyle/>
        <a:p>
          <a:pPr algn="l" rtl="0"/>
          <a:r>
            <a:rPr lang="en-US" dirty="0">
              <a:latin typeface="Sabon Next LT"/>
            </a:rPr>
            <a:t> </a:t>
          </a:r>
          <a:r>
            <a:rPr lang="en-US" dirty="0"/>
            <a:t>R. T. Fielding, “Architectural Styles and the Design of Network-</a:t>
          </a:r>
          <a:r>
            <a:rPr lang="en-US" dirty="0">
              <a:latin typeface="Sabon Next LT"/>
            </a:rPr>
            <a:t> </a:t>
          </a:r>
          <a:endParaRPr lang="en-US" dirty="0"/>
        </a:p>
      </dgm:t>
    </dgm:pt>
    <dgm:pt modelId="{999991DF-315F-459F-A591-A7D5BE5FB20E}" type="parTrans" cxnId="{2CDC20F1-5904-4159-B694-0A4339FEF0B0}">
      <dgm:prSet/>
      <dgm:spPr/>
    </dgm:pt>
    <dgm:pt modelId="{CB9254FC-C2E3-4BEC-83E4-61FCD119F1E3}" type="sibTrans" cxnId="{2CDC20F1-5904-4159-B694-0A4339FEF0B0}">
      <dgm:prSet/>
      <dgm:spPr/>
    </dgm:pt>
    <dgm:pt modelId="{DE31B94C-9EC6-4461-A324-D546FE3DF883}">
      <dgm:prSet phldr="0"/>
      <dgm:spPr/>
      <dgm:t>
        <a:bodyPr/>
        <a:lstStyle/>
        <a:p>
          <a:pPr algn="l" rtl="0"/>
          <a:r>
            <a:rPr lang="en-US" dirty="0"/>
            <a:t>based Software Architectures,” Univ. of California, Irvine, 2000.</a:t>
          </a:r>
          <a:r>
            <a:rPr lang="en-US" dirty="0">
              <a:latin typeface="Sabon Next LT"/>
            </a:rPr>
            <a:t> </a:t>
          </a:r>
          <a:endParaRPr lang="en-US" dirty="0"/>
        </a:p>
      </dgm:t>
    </dgm:pt>
    <dgm:pt modelId="{F39B38E5-154F-4FDA-ABEA-2F0190D8F2C1}" type="parTrans" cxnId="{A3E2B5C9-399C-47C4-A40C-CB61A8ED9702}">
      <dgm:prSet/>
      <dgm:spPr/>
    </dgm:pt>
    <dgm:pt modelId="{D7C76D97-5AD9-4CB9-AD82-D301CF7C55EF}" type="sibTrans" cxnId="{A3E2B5C9-399C-47C4-A40C-CB61A8ED9702}">
      <dgm:prSet/>
      <dgm:spPr/>
    </dgm:pt>
    <dgm:pt modelId="{02F0EA43-97E1-48FC-B9B6-628B3F059C40}">
      <dgm:prSet phldr="0"/>
      <dgm:spPr/>
      <dgm:t>
        <a:bodyPr/>
        <a:lstStyle/>
        <a:p>
          <a:pPr algn="l" rtl="0"/>
          <a:r>
            <a:rPr lang="en-US" dirty="0">
              <a:latin typeface="Sabon Next LT"/>
            </a:rPr>
            <a:t>R</a:t>
          </a:r>
          <a:r>
            <a:rPr lang="en-US" dirty="0"/>
            <a:t>. Battle and E. Benson, “Bridging the semantic Web and Web 2.0</a:t>
          </a:r>
          <a:r>
            <a:rPr lang="en-US" dirty="0">
              <a:latin typeface="Sabon Next LT"/>
            </a:rPr>
            <a:t> </a:t>
          </a:r>
          <a:endParaRPr lang="en-US" dirty="0"/>
        </a:p>
      </dgm:t>
    </dgm:pt>
    <dgm:pt modelId="{5EB82D81-2EFF-44B5-8A16-14778A93A80B}" type="parTrans" cxnId="{C2F134D9-33FC-4695-973A-AC052031EEF9}">
      <dgm:prSet/>
      <dgm:spPr/>
    </dgm:pt>
    <dgm:pt modelId="{5F887499-1494-4109-ABC9-0D9705CA6D8A}" type="sibTrans" cxnId="{C2F134D9-33FC-4695-973A-AC052031EEF9}">
      <dgm:prSet/>
      <dgm:spPr/>
    </dgm:pt>
    <dgm:pt modelId="{2AE61AE5-E393-47CC-82D2-AC540AC4E20C}">
      <dgm:prSet phldr="0"/>
      <dgm:spPr/>
      <dgm:t>
        <a:bodyPr/>
        <a:lstStyle/>
        <a:p>
          <a:pPr algn="l" rtl="0"/>
          <a:r>
            <a:rPr lang="en-US" dirty="0"/>
            <a:t>with Representational State Transfer (REST),” We b   Se ma n t.   Sc </a:t>
          </a:r>
          <a:r>
            <a:rPr lang="en-US" dirty="0" err="1"/>
            <a:t>i</a:t>
          </a:r>
          <a:r>
            <a:rPr lang="en-US" dirty="0"/>
            <a:t> .</a:t>
          </a:r>
          <a:r>
            <a:rPr lang="en-US" dirty="0">
              <a:latin typeface="Sabon Next LT"/>
            </a:rPr>
            <a:t> </a:t>
          </a:r>
          <a:endParaRPr lang="en-US" dirty="0"/>
        </a:p>
      </dgm:t>
    </dgm:pt>
    <dgm:pt modelId="{BCE024C8-4CB1-4B33-8154-91E361B7D46C}" type="parTrans" cxnId="{2BC901AB-C096-4830-AF7C-EC98A1C0F952}">
      <dgm:prSet/>
      <dgm:spPr/>
    </dgm:pt>
    <dgm:pt modelId="{6A81E5E1-CB77-46A8-8C17-22B544BCE564}" type="sibTrans" cxnId="{2BC901AB-C096-4830-AF7C-EC98A1C0F952}">
      <dgm:prSet/>
      <dgm:spPr/>
    </dgm:pt>
    <dgm:pt modelId="{02A0FA58-16AB-4B96-9267-F905A49EC153}">
      <dgm:prSet phldr="0"/>
      <dgm:spPr/>
      <dgm:t>
        <a:bodyPr/>
        <a:lstStyle/>
        <a:p>
          <a:pPr algn="l" rtl="0"/>
          <a:r>
            <a:rPr lang="en-US" dirty="0"/>
            <a:t>Serv. Agents World Wide Web, vol. 6, no. 1, pp. 61–69, Feb. 2008.</a:t>
          </a:r>
          <a:r>
            <a:rPr lang="en-US" dirty="0">
              <a:latin typeface="Sabon Next LT"/>
            </a:rPr>
            <a:t>   </a:t>
          </a:r>
          <a:endParaRPr lang="en-US" dirty="0"/>
        </a:p>
      </dgm:t>
    </dgm:pt>
    <dgm:pt modelId="{75B13A23-541D-46B3-9624-C1C3A9C5CE9A}" type="parTrans" cxnId="{966B2198-B550-4896-A6CC-7B2CE13641C6}">
      <dgm:prSet/>
      <dgm:spPr/>
    </dgm:pt>
    <dgm:pt modelId="{6E9B54A6-293E-4FAF-81AC-9850A707442C}" type="sibTrans" cxnId="{966B2198-B550-4896-A6CC-7B2CE13641C6}">
      <dgm:prSet/>
      <dgm:spPr/>
    </dgm:pt>
    <dgm:pt modelId="{0ED4ED9A-CF9C-4379-830A-D1C8E06D7FE4}" type="pres">
      <dgm:prSet presAssocID="{136F7591-4586-47C7-873A-35754FAFD600}" presName="linear" presStyleCnt="0">
        <dgm:presLayoutVars>
          <dgm:animLvl val="lvl"/>
          <dgm:resizeHandles val="exact"/>
        </dgm:presLayoutVars>
      </dgm:prSet>
      <dgm:spPr/>
    </dgm:pt>
    <dgm:pt modelId="{4881E6D3-B392-46E1-A37D-78DB669F692E}" type="pres">
      <dgm:prSet presAssocID="{F87079D8-4329-4541-B3DA-BF64A340EF64}" presName="parentText" presStyleLbl="node1" presStyleIdx="0" presStyleCnt="14">
        <dgm:presLayoutVars>
          <dgm:chMax val="0"/>
          <dgm:bulletEnabled val="1"/>
        </dgm:presLayoutVars>
      </dgm:prSet>
      <dgm:spPr/>
    </dgm:pt>
    <dgm:pt modelId="{D4A62714-1EF6-43FF-949A-53B236FBF105}" type="pres">
      <dgm:prSet presAssocID="{1403749C-852C-4941-A10F-50E5A5AEE857}" presName="spacer" presStyleCnt="0"/>
      <dgm:spPr/>
    </dgm:pt>
    <dgm:pt modelId="{7FBC959E-9872-43F6-9D41-22F39CF1F235}" type="pres">
      <dgm:prSet presAssocID="{5C561081-4B97-4009-911F-0A2BFD6ACAAE}" presName="parentText" presStyleLbl="node1" presStyleIdx="1" presStyleCnt="14">
        <dgm:presLayoutVars>
          <dgm:chMax val="0"/>
          <dgm:bulletEnabled val="1"/>
        </dgm:presLayoutVars>
      </dgm:prSet>
      <dgm:spPr/>
    </dgm:pt>
    <dgm:pt modelId="{1EAA9304-A2C4-400D-8D8A-C5CBEFE9BF4C}" type="pres">
      <dgm:prSet presAssocID="{66406F24-5ADC-40D3-B2CB-5260448E4E37}" presName="spacer" presStyleCnt="0"/>
      <dgm:spPr/>
    </dgm:pt>
    <dgm:pt modelId="{9C53DF88-BDCB-41A5-9DDE-661872604531}" type="pres">
      <dgm:prSet presAssocID="{3B5D38D3-DE53-47B4-8AA2-DD52BFBA32F2}" presName="parentText" presStyleLbl="node1" presStyleIdx="2" presStyleCnt="14">
        <dgm:presLayoutVars>
          <dgm:chMax val="0"/>
          <dgm:bulletEnabled val="1"/>
        </dgm:presLayoutVars>
      </dgm:prSet>
      <dgm:spPr/>
    </dgm:pt>
    <dgm:pt modelId="{5F8E0B37-441C-493E-96A3-FB2186886A8C}" type="pres">
      <dgm:prSet presAssocID="{0203C92C-E72D-455C-9062-7AECB6F8E7C5}" presName="spacer" presStyleCnt="0"/>
      <dgm:spPr/>
    </dgm:pt>
    <dgm:pt modelId="{E2B18C95-C304-4DAB-994D-2DB294FB9EA9}" type="pres">
      <dgm:prSet presAssocID="{1987174B-910E-4FFE-B014-DD8183A982CB}" presName="parentText" presStyleLbl="node1" presStyleIdx="3" presStyleCnt="14">
        <dgm:presLayoutVars>
          <dgm:chMax val="0"/>
          <dgm:bulletEnabled val="1"/>
        </dgm:presLayoutVars>
      </dgm:prSet>
      <dgm:spPr/>
    </dgm:pt>
    <dgm:pt modelId="{A649F42F-D16C-46A6-94FC-42B5D78A6EF3}" type="pres">
      <dgm:prSet presAssocID="{1294C58A-B04D-4B0B-81C2-39BDCB0751D3}" presName="spacer" presStyleCnt="0"/>
      <dgm:spPr/>
    </dgm:pt>
    <dgm:pt modelId="{999C8E65-3656-44DF-9FE2-E1950237F818}" type="pres">
      <dgm:prSet presAssocID="{0DED1F5C-1D15-4CE5-9E64-0F153CAED517}" presName="parentText" presStyleLbl="node1" presStyleIdx="4" presStyleCnt="14">
        <dgm:presLayoutVars>
          <dgm:chMax val="0"/>
          <dgm:bulletEnabled val="1"/>
        </dgm:presLayoutVars>
      </dgm:prSet>
      <dgm:spPr/>
    </dgm:pt>
    <dgm:pt modelId="{B924A22E-2EC2-47AF-981A-12D4E7FCF718}" type="pres">
      <dgm:prSet presAssocID="{07A54E21-C616-4560-A2C5-38B228794665}" presName="spacer" presStyleCnt="0"/>
      <dgm:spPr/>
    </dgm:pt>
    <dgm:pt modelId="{2375282F-A38F-495D-8F09-1E06D1ABEAE1}" type="pres">
      <dgm:prSet presAssocID="{22830519-E92C-489C-818F-D1055F3D230F}" presName="parentText" presStyleLbl="node1" presStyleIdx="5" presStyleCnt="14">
        <dgm:presLayoutVars>
          <dgm:chMax val="0"/>
          <dgm:bulletEnabled val="1"/>
        </dgm:presLayoutVars>
      </dgm:prSet>
      <dgm:spPr/>
    </dgm:pt>
    <dgm:pt modelId="{67562E65-68B3-4812-9A38-5426C7BD4727}" type="pres">
      <dgm:prSet presAssocID="{A4BBA215-4B9C-49F0-BDBB-71C760D59FFE}" presName="spacer" presStyleCnt="0"/>
      <dgm:spPr/>
    </dgm:pt>
    <dgm:pt modelId="{DECDA6D3-F975-418C-A04B-B6D61CF5D476}" type="pres">
      <dgm:prSet presAssocID="{05D8588A-087E-4964-B4B6-50C10DEA7841}" presName="parentText" presStyleLbl="node1" presStyleIdx="6" presStyleCnt="14">
        <dgm:presLayoutVars>
          <dgm:chMax val="0"/>
          <dgm:bulletEnabled val="1"/>
        </dgm:presLayoutVars>
      </dgm:prSet>
      <dgm:spPr/>
    </dgm:pt>
    <dgm:pt modelId="{E88260E0-F66F-46A3-8957-6069BBEB080F}" type="pres">
      <dgm:prSet presAssocID="{0C8FDF7F-E698-47DF-AD33-9394F1B9A801}" presName="spacer" presStyleCnt="0"/>
      <dgm:spPr/>
    </dgm:pt>
    <dgm:pt modelId="{EDBB296B-5B51-4632-A577-609B05336CFF}" type="pres">
      <dgm:prSet presAssocID="{3253A9B0-95BD-460B-82AF-F9CC1AD7FDFE}" presName="parentText" presStyleLbl="node1" presStyleIdx="7" presStyleCnt="14">
        <dgm:presLayoutVars>
          <dgm:chMax val="0"/>
          <dgm:bulletEnabled val="1"/>
        </dgm:presLayoutVars>
      </dgm:prSet>
      <dgm:spPr/>
    </dgm:pt>
    <dgm:pt modelId="{219BF0D4-39B1-4582-B138-B442F06C6EAE}" type="pres">
      <dgm:prSet presAssocID="{F6C65653-F903-4797-9444-BF4CF74AAF10}" presName="spacer" presStyleCnt="0"/>
      <dgm:spPr/>
    </dgm:pt>
    <dgm:pt modelId="{C713FB0A-EE9E-4671-AEB8-33DE77EA5C21}" type="pres">
      <dgm:prSet presAssocID="{F757E5BD-C258-480F-ACDF-8EA2A525900D}" presName="parentText" presStyleLbl="node1" presStyleIdx="8" presStyleCnt="14">
        <dgm:presLayoutVars>
          <dgm:chMax val="0"/>
          <dgm:bulletEnabled val="1"/>
        </dgm:presLayoutVars>
      </dgm:prSet>
      <dgm:spPr/>
    </dgm:pt>
    <dgm:pt modelId="{02E3A866-4673-491F-8196-B9FCB05A7130}" type="pres">
      <dgm:prSet presAssocID="{CB9254FC-C2E3-4BEC-83E4-61FCD119F1E3}" presName="spacer" presStyleCnt="0"/>
      <dgm:spPr/>
    </dgm:pt>
    <dgm:pt modelId="{63F61393-AF5E-4287-A8C8-BFDE7476496E}" type="pres">
      <dgm:prSet presAssocID="{DE31B94C-9EC6-4461-A324-D546FE3DF883}" presName="parentText" presStyleLbl="node1" presStyleIdx="9" presStyleCnt="14">
        <dgm:presLayoutVars>
          <dgm:chMax val="0"/>
          <dgm:bulletEnabled val="1"/>
        </dgm:presLayoutVars>
      </dgm:prSet>
      <dgm:spPr/>
    </dgm:pt>
    <dgm:pt modelId="{9B00EA9D-32E0-4B29-8E6E-9506837B7D9A}" type="pres">
      <dgm:prSet presAssocID="{D7C76D97-5AD9-4CB9-AD82-D301CF7C55EF}" presName="spacer" presStyleCnt="0"/>
      <dgm:spPr/>
    </dgm:pt>
    <dgm:pt modelId="{0E3512A4-380E-41A4-8D9D-4E58C06E5288}" type="pres">
      <dgm:prSet presAssocID="{02F0EA43-97E1-48FC-B9B6-628B3F059C40}" presName="parentText" presStyleLbl="node1" presStyleIdx="10" presStyleCnt="14">
        <dgm:presLayoutVars>
          <dgm:chMax val="0"/>
          <dgm:bulletEnabled val="1"/>
        </dgm:presLayoutVars>
      </dgm:prSet>
      <dgm:spPr/>
    </dgm:pt>
    <dgm:pt modelId="{7F0B1AA5-17D2-4D31-8A65-F5BA1DE22128}" type="pres">
      <dgm:prSet presAssocID="{5F887499-1494-4109-ABC9-0D9705CA6D8A}" presName="spacer" presStyleCnt="0"/>
      <dgm:spPr/>
    </dgm:pt>
    <dgm:pt modelId="{7CE0DBE9-529B-482A-AFDD-B28A2A949BB6}" type="pres">
      <dgm:prSet presAssocID="{2AE61AE5-E393-47CC-82D2-AC540AC4E20C}" presName="parentText" presStyleLbl="node1" presStyleIdx="11" presStyleCnt="14">
        <dgm:presLayoutVars>
          <dgm:chMax val="0"/>
          <dgm:bulletEnabled val="1"/>
        </dgm:presLayoutVars>
      </dgm:prSet>
      <dgm:spPr/>
    </dgm:pt>
    <dgm:pt modelId="{35E3D8DF-011F-43A7-BB4E-21BDF5F91A09}" type="pres">
      <dgm:prSet presAssocID="{6A81E5E1-CB77-46A8-8C17-22B544BCE564}" presName="spacer" presStyleCnt="0"/>
      <dgm:spPr/>
    </dgm:pt>
    <dgm:pt modelId="{B661593C-3DED-4657-8467-331ADC7A4C4B}" type="pres">
      <dgm:prSet presAssocID="{02A0FA58-16AB-4B96-9267-F905A49EC153}" presName="parentText" presStyleLbl="node1" presStyleIdx="12" presStyleCnt="14">
        <dgm:presLayoutVars>
          <dgm:chMax val="0"/>
          <dgm:bulletEnabled val="1"/>
        </dgm:presLayoutVars>
      </dgm:prSet>
      <dgm:spPr/>
    </dgm:pt>
    <dgm:pt modelId="{081E73CE-D6B5-47E3-839C-825A1403527E}" type="pres">
      <dgm:prSet presAssocID="{6E9B54A6-293E-4FAF-81AC-9850A707442C}" presName="spacer" presStyleCnt="0"/>
      <dgm:spPr/>
    </dgm:pt>
    <dgm:pt modelId="{F5613531-6A9C-45FA-A948-58059D1B1631}" type="pres">
      <dgm:prSet presAssocID="{00B9ADC5-3CD0-464D-82C4-609030F63536}" presName="parentText" presStyleLbl="node1" presStyleIdx="13" presStyleCnt="14">
        <dgm:presLayoutVars>
          <dgm:chMax val="0"/>
          <dgm:bulletEnabled val="1"/>
        </dgm:presLayoutVars>
      </dgm:prSet>
      <dgm:spPr/>
    </dgm:pt>
  </dgm:ptLst>
  <dgm:cxnLst>
    <dgm:cxn modelId="{042A7903-4F3C-4ECB-AE07-7C9BAF30C2DC}" srcId="{136F7591-4586-47C7-873A-35754FAFD600}" destId="{00B9ADC5-3CD0-464D-82C4-609030F63536}" srcOrd="13" destOrd="0" parTransId="{22DF21CC-2611-470E-A044-8318200D1772}" sibTransId="{35D0F0A8-09D9-4BF6-BAEF-8D5A979F4997}"/>
    <dgm:cxn modelId="{FA7CAF05-31AC-4056-80CC-7D39FF8383F1}" type="presOf" srcId="{DE31B94C-9EC6-4461-A324-D546FE3DF883}" destId="{63F61393-AF5E-4287-A8C8-BFDE7476496E}" srcOrd="0" destOrd="0" presId="urn:microsoft.com/office/officeart/2005/8/layout/vList2"/>
    <dgm:cxn modelId="{B80D5A0C-01F5-4C65-B4FC-5795565443F5}" srcId="{136F7591-4586-47C7-873A-35754FAFD600}" destId="{3253A9B0-95BD-460B-82AF-F9CC1AD7FDFE}" srcOrd="7" destOrd="0" parTransId="{8084E889-9A61-469D-986F-201D62B588E8}" sibTransId="{F6C65653-F903-4797-9444-BF4CF74AAF10}"/>
    <dgm:cxn modelId="{FC089E0C-D41D-4EA2-AB1A-1F4A34E24598}" type="presOf" srcId="{22830519-E92C-489C-818F-D1055F3D230F}" destId="{2375282F-A38F-495D-8F09-1E06D1ABEAE1}" srcOrd="0" destOrd="0" presId="urn:microsoft.com/office/officeart/2005/8/layout/vList2"/>
    <dgm:cxn modelId="{F5FD4E32-72FF-4D04-A036-470F3ABCC266}" type="presOf" srcId="{F87079D8-4329-4541-B3DA-BF64A340EF64}" destId="{4881E6D3-B392-46E1-A37D-78DB669F692E}" srcOrd="0" destOrd="0" presId="urn:microsoft.com/office/officeart/2005/8/layout/vList2"/>
    <dgm:cxn modelId="{CBF0993D-2DA0-40CE-B195-31D58B618FF2}" type="presOf" srcId="{136F7591-4586-47C7-873A-35754FAFD600}" destId="{0ED4ED9A-CF9C-4379-830A-D1C8E06D7FE4}" srcOrd="0" destOrd="0" presId="urn:microsoft.com/office/officeart/2005/8/layout/vList2"/>
    <dgm:cxn modelId="{3C1B9941-B87D-4D77-BF83-E7904EE4EF02}" type="presOf" srcId="{5C561081-4B97-4009-911F-0A2BFD6ACAAE}" destId="{7FBC959E-9872-43F6-9D41-22F39CF1F235}" srcOrd="0" destOrd="0" presId="urn:microsoft.com/office/officeart/2005/8/layout/vList2"/>
    <dgm:cxn modelId="{4D30186C-C0DC-4A73-AB92-C92EE6B36427}" type="presOf" srcId="{3B5D38D3-DE53-47B4-8AA2-DD52BFBA32F2}" destId="{9C53DF88-BDCB-41A5-9DDE-661872604531}" srcOrd="0" destOrd="0" presId="urn:microsoft.com/office/officeart/2005/8/layout/vList2"/>
    <dgm:cxn modelId="{2A13B34C-B722-438A-ACB4-EC1139CBC549}" type="presOf" srcId="{3253A9B0-95BD-460B-82AF-F9CC1AD7FDFE}" destId="{EDBB296B-5B51-4632-A577-609B05336CFF}" srcOrd="0" destOrd="0" presId="urn:microsoft.com/office/officeart/2005/8/layout/vList2"/>
    <dgm:cxn modelId="{86CCEC79-5837-43BC-81C7-9609F8ABD1B8}" type="presOf" srcId="{0DED1F5C-1D15-4CE5-9E64-0F153CAED517}" destId="{999C8E65-3656-44DF-9FE2-E1950237F818}" srcOrd="0" destOrd="0" presId="urn:microsoft.com/office/officeart/2005/8/layout/vList2"/>
    <dgm:cxn modelId="{34973480-9AC6-4A46-9F2A-5A7CC5C267FB}" type="presOf" srcId="{2AE61AE5-E393-47CC-82D2-AC540AC4E20C}" destId="{7CE0DBE9-529B-482A-AFDD-B28A2A949BB6}" srcOrd="0" destOrd="0" presId="urn:microsoft.com/office/officeart/2005/8/layout/vList2"/>
    <dgm:cxn modelId="{E29BE284-F7B5-47E6-B553-F4A7BA2D907F}" type="presOf" srcId="{02A0FA58-16AB-4B96-9267-F905A49EC153}" destId="{B661593C-3DED-4657-8467-331ADC7A4C4B}" srcOrd="0" destOrd="0" presId="urn:microsoft.com/office/officeart/2005/8/layout/vList2"/>
    <dgm:cxn modelId="{ADE31D93-CFDC-4458-8909-080E6771C890}" type="presOf" srcId="{1987174B-910E-4FFE-B014-DD8183A982CB}" destId="{E2B18C95-C304-4DAB-994D-2DB294FB9EA9}" srcOrd="0" destOrd="0" presId="urn:microsoft.com/office/officeart/2005/8/layout/vList2"/>
    <dgm:cxn modelId="{56F13297-AC59-4C12-A34F-3B9D6E1B4FB9}" srcId="{136F7591-4586-47C7-873A-35754FAFD600}" destId="{22830519-E92C-489C-818F-D1055F3D230F}" srcOrd="5" destOrd="0" parTransId="{CC4AC1F3-73FA-43ED-A93E-F7FF19EE7A3D}" sibTransId="{A4BBA215-4B9C-49F0-BDBB-71C760D59FFE}"/>
    <dgm:cxn modelId="{966B2198-B550-4896-A6CC-7B2CE13641C6}" srcId="{136F7591-4586-47C7-873A-35754FAFD600}" destId="{02A0FA58-16AB-4B96-9267-F905A49EC153}" srcOrd="12" destOrd="0" parTransId="{75B13A23-541D-46B3-9624-C1C3A9C5CE9A}" sibTransId="{6E9B54A6-293E-4FAF-81AC-9850A707442C}"/>
    <dgm:cxn modelId="{3031F79B-B5FD-4A44-8281-0F5F7348A19D}" type="presOf" srcId="{00B9ADC5-3CD0-464D-82C4-609030F63536}" destId="{F5613531-6A9C-45FA-A948-58059D1B1631}" srcOrd="0" destOrd="0" presId="urn:microsoft.com/office/officeart/2005/8/layout/vList2"/>
    <dgm:cxn modelId="{2BC901AB-C096-4830-AF7C-EC98A1C0F952}" srcId="{136F7591-4586-47C7-873A-35754FAFD600}" destId="{2AE61AE5-E393-47CC-82D2-AC540AC4E20C}" srcOrd="11" destOrd="0" parTransId="{BCE024C8-4CB1-4B33-8154-91E361B7D46C}" sibTransId="{6A81E5E1-CB77-46A8-8C17-22B544BCE564}"/>
    <dgm:cxn modelId="{0F786FAB-9FA7-413E-85E0-1ADD45FC1B5C}" type="presOf" srcId="{02F0EA43-97E1-48FC-B9B6-628B3F059C40}" destId="{0E3512A4-380E-41A4-8D9D-4E58C06E5288}" srcOrd="0" destOrd="0" presId="urn:microsoft.com/office/officeart/2005/8/layout/vList2"/>
    <dgm:cxn modelId="{8C0086B0-870C-44D8-B53C-5C88B0B2FC87}" srcId="{136F7591-4586-47C7-873A-35754FAFD600}" destId="{F87079D8-4329-4541-B3DA-BF64A340EF64}" srcOrd="0" destOrd="0" parTransId="{17345E50-1CA8-4D02-9C8C-C4766C29D278}" sibTransId="{1403749C-852C-4941-A10F-50E5A5AEE857}"/>
    <dgm:cxn modelId="{257DB8B8-23B0-47F2-B753-C204B64F167F}" srcId="{136F7591-4586-47C7-873A-35754FAFD600}" destId="{3B5D38D3-DE53-47B4-8AA2-DD52BFBA32F2}" srcOrd="2" destOrd="0" parTransId="{46D15F51-AFB3-4F0D-9C84-6D013800D99A}" sibTransId="{0203C92C-E72D-455C-9062-7AECB6F8E7C5}"/>
    <dgm:cxn modelId="{A2522DBC-4549-488F-9A2E-DBDF86C6A7C5}" srcId="{136F7591-4586-47C7-873A-35754FAFD600}" destId="{0DED1F5C-1D15-4CE5-9E64-0F153CAED517}" srcOrd="4" destOrd="0" parTransId="{11C46491-1F12-490B-9640-AFF001C44C69}" sibTransId="{07A54E21-C616-4560-A2C5-38B228794665}"/>
    <dgm:cxn modelId="{A3E2B5C9-399C-47C4-A40C-CB61A8ED9702}" srcId="{136F7591-4586-47C7-873A-35754FAFD600}" destId="{DE31B94C-9EC6-4461-A324-D546FE3DF883}" srcOrd="9" destOrd="0" parTransId="{F39B38E5-154F-4FDA-ABEA-2F0190D8F2C1}" sibTransId="{D7C76D97-5AD9-4CB9-AD82-D301CF7C55EF}"/>
    <dgm:cxn modelId="{58D456CA-1DF6-47C0-BA99-DDCD115030A5}" srcId="{136F7591-4586-47C7-873A-35754FAFD600}" destId="{5C561081-4B97-4009-911F-0A2BFD6ACAAE}" srcOrd="1" destOrd="0" parTransId="{6D1DF0B0-99F7-4C9A-9AB4-00C68E3726C0}" sibTransId="{66406F24-5ADC-40D3-B2CB-5260448E4E37}"/>
    <dgm:cxn modelId="{BA7BF2D8-12E7-44AB-A57D-FA2CB5B19DEA}" type="presOf" srcId="{F757E5BD-C258-480F-ACDF-8EA2A525900D}" destId="{C713FB0A-EE9E-4671-AEB8-33DE77EA5C21}" srcOrd="0" destOrd="0" presId="urn:microsoft.com/office/officeart/2005/8/layout/vList2"/>
    <dgm:cxn modelId="{C2F134D9-33FC-4695-973A-AC052031EEF9}" srcId="{136F7591-4586-47C7-873A-35754FAFD600}" destId="{02F0EA43-97E1-48FC-B9B6-628B3F059C40}" srcOrd="10" destOrd="0" parTransId="{5EB82D81-2EFF-44B5-8A16-14778A93A80B}" sibTransId="{5F887499-1494-4109-ABC9-0D9705CA6D8A}"/>
    <dgm:cxn modelId="{F142C2E8-0B6A-466A-A48B-9D8DD447B77C}" srcId="{136F7591-4586-47C7-873A-35754FAFD600}" destId="{1987174B-910E-4FFE-B014-DD8183A982CB}" srcOrd="3" destOrd="0" parTransId="{04295989-2029-444B-A37A-7A61D797322A}" sibTransId="{1294C58A-B04D-4B0B-81C2-39BDCB0751D3}"/>
    <dgm:cxn modelId="{95F39DEB-86DA-4C6F-A604-55968E7F4B3C}" type="presOf" srcId="{05D8588A-087E-4964-B4B6-50C10DEA7841}" destId="{DECDA6D3-F975-418C-A04B-B6D61CF5D476}" srcOrd="0" destOrd="0" presId="urn:microsoft.com/office/officeart/2005/8/layout/vList2"/>
    <dgm:cxn modelId="{2CDC20F1-5904-4159-B694-0A4339FEF0B0}" srcId="{136F7591-4586-47C7-873A-35754FAFD600}" destId="{F757E5BD-C258-480F-ACDF-8EA2A525900D}" srcOrd="8" destOrd="0" parTransId="{999991DF-315F-459F-A591-A7D5BE5FB20E}" sibTransId="{CB9254FC-C2E3-4BEC-83E4-61FCD119F1E3}"/>
    <dgm:cxn modelId="{830A15F8-B703-4FD6-9FED-A55E97C7448B}" srcId="{136F7591-4586-47C7-873A-35754FAFD600}" destId="{05D8588A-087E-4964-B4B6-50C10DEA7841}" srcOrd="6" destOrd="0" parTransId="{CF5F259F-D8C8-41DA-BCD2-FE057DE2B171}" sibTransId="{0C8FDF7F-E698-47DF-AD33-9394F1B9A801}"/>
    <dgm:cxn modelId="{2C822E1D-51F2-4F50-ADCC-88C1CD3652A4}" type="presParOf" srcId="{0ED4ED9A-CF9C-4379-830A-D1C8E06D7FE4}" destId="{4881E6D3-B392-46E1-A37D-78DB669F692E}" srcOrd="0" destOrd="0" presId="urn:microsoft.com/office/officeart/2005/8/layout/vList2"/>
    <dgm:cxn modelId="{C6748EC0-268F-468A-81CA-7AD40F38F7E1}" type="presParOf" srcId="{0ED4ED9A-CF9C-4379-830A-D1C8E06D7FE4}" destId="{D4A62714-1EF6-43FF-949A-53B236FBF105}" srcOrd="1" destOrd="0" presId="urn:microsoft.com/office/officeart/2005/8/layout/vList2"/>
    <dgm:cxn modelId="{423426FA-5185-42B2-A0A7-45373113A863}" type="presParOf" srcId="{0ED4ED9A-CF9C-4379-830A-D1C8E06D7FE4}" destId="{7FBC959E-9872-43F6-9D41-22F39CF1F235}" srcOrd="2" destOrd="0" presId="urn:microsoft.com/office/officeart/2005/8/layout/vList2"/>
    <dgm:cxn modelId="{E954E0CE-12C0-49C4-9D83-0F29D03D3EA4}" type="presParOf" srcId="{0ED4ED9A-CF9C-4379-830A-D1C8E06D7FE4}" destId="{1EAA9304-A2C4-400D-8D8A-C5CBEFE9BF4C}" srcOrd="3" destOrd="0" presId="urn:microsoft.com/office/officeart/2005/8/layout/vList2"/>
    <dgm:cxn modelId="{D7927C74-EE4D-4294-91D0-9EA3596C3362}" type="presParOf" srcId="{0ED4ED9A-CF9C-4379-830A-D1C8E06D7FE4}" destId="{9C53DF88-BDCB-41A5-9DDE-661872604531}" srcOrd="4" destOrd="0" presId="urn:microsoft.com/office/officeart/2005/8/layout/vList2"/>
    <dgm:cxn modelId="{F34F6721-B184-4CF8-B7D4-5D322DAE108B}" type="presParOf" srcId="{0ED4ED9A-CF9C-4379-830A-D1C8E06D7FE4}" destId="{5F8E0B37-441C-493E-96A3-FB2186886A8C}" srcOrd="5" destOrd="0" presId="urn:microsoft.com/office/officeart/2005/8/layout/vList2"/>
    <dgm:cxn modelId="{90738F2A-77C3-4E61-A087-F9D90252B92D}" type="presParOf" srcId="{0ED4ED9A-CF9C-4379-830A-D1C8E06D7FE4}" destId="{E2B18C95-C304-4DAB-994D-2DB294FB9EA9}" srcOrd="6" destOrd="0" presId="urn:microsoft.com/office/officeart/2005/8/layout/vList2"/>
    <dgm:cxn modelId="{3ACDB77E-2DA8-46C8-8A24-A1B17692F75D}" type="presParOf" srcId="{0ED4ED9A-CF9C-4379-830A-D1C8E06D7FE4}" destId="{A649F42F-D16C-46A6-94FC-42B5D78A6EF3}" srcOrd="7" destOrd="0" presId="urn:microsoft.com/office/officeart/2005/8/layout/vList2"/>
    <dgm:cxn modelId="{C9624565-3946-4B16-BCF4-CEF30BD1A891}" type="presParOf" srcId="{0ED4ED9A-CF9C-4379-830A-D1C8E06D7FE4}" destId="{999C8E65-3656-44DF-9FE2-E1950237F818}" srcOrd="8" destOrd="0" presId="urn:microsoft.com/office/officeart/2005/8/layout/vList2"/>
    <dgm:cxn modelId="{4617A09E-06FA-457D-A8CE-61FB8F8D89CE}" type="presParOf" srcId="{0ED4ED9A-CF9C-4379-830A-D1C8E06D7FE4}" destId="{B924A22E-2EC2-47AF-981A-12D4E7FCF718}" srcOrd="9" destOrd="0" presId="urn:microsoft.com/office/officeart/2005/8/layout/vList2"/>
    <dgm:cxn modelId="{D12CF3AA-A714-4748-9E71-2F7FC1643CC9}" type="presParOf" srcId="{0ED4ED9A-CF9C-4379-830A-D1C8E06D7FE4}" destId="{2375282F-A38F-495D-8F09-1E06D1ABEAE1}" srcOrd="10" destOrd="0" presId="urn:microsoft.com/office/officeart/2005/8/layout/vList2"/>
    <dgm:cxn modelId="{5EBABBBF-D25E-48F1-AB62-88FA6642C2B5}" type="presParOf" srcId="{0ED4ED9A-CF9C-4379-830A-D1C8E06D7FE4}" destId="{67562E65-68B3-4812-9A38-5426C7BD4727}" srcOrd="11" destOrd="0" presId="urn:microsoft.com/office/officeart/2005/8/layout/vList2"/>
    <dgm:cxn modelId="{7EB825C8-192E-4B48-9659-460428770AAE}" type="presParOf" srcId="{0ED4ED9A-CF9C-4379-830A-D1C8E06D7FE4}" destId="{DECDA6D3-F975-418C-A04B-B6D61CF5D476}" srcOrd="12" destOrd="0" presId="urn:microsoft.com/office/officeart/2005/8/layout/vList2"/>
    <dgm:cxn modelId="{C62B42E3-15EF-4238-904A-E4C5584C12C0}" type="presParOf" srcId="{0ED4ED9A-CF9C-4379-830A-D1C8E06D7FE4}" destId="{E88260E0-F66F-46A3-8957-6069BBEB080F}" srcOrd="13" destOrd="0" presId="urn:microsoft.com/office/officeart/2005/8/layout/vList2"/>
    <dgm:cxn modelId="{F703C946-05BD-4826-B4AA-399FD2129701}" type="presParOf" srcId="{0ED4ED9A-CF9C-4379-830A-D1C8E06D7FE4}" destId="{EDBB296B-5B51-4632-A577-609B05336CFF}" srcOrd="14" destOrd="0" presId="urn:microsoft.com/office/officeart/2005/8/layout/vList2"/>
    <dgm:cxn modelId="{09D7B5DD-4BBC-485A-AE51-5FAA5830B38A}" type="presParOf" srcId="{0ED4ED9A-CF9C-4379-830A-D1C8E06D7FE4}" destId="{219BF0D4-39B1-4582-B138-B442F06C6EAE}" srcOrd="15" destOrd="0" presId="urn:microsoft.com/office/officeart/2005/8/layout/vList2"/>
    <dgm:cxn modelId="{17BBF0DC-76DB-41EC-908A-7D5B38008B5B}" type="presParOf" srcId="{0ED4ED9A-CF9C-4379-830A-D1C8E06D7FE4}" destId="{C713FB0A-EE9E-4671-AEB8-33DE77EA5C21}" srcOrd="16" destOrd="0" presId="urn:microsoft.com/office/officeart/2005/8/layout/vList2"/>
    <dgm:cxn modelId="{68C8C1E4-68D6-4858-96BE-E98316094B72}" type="presParOf" srcId="{0ED4ED9A-CF9C-4379-830A-D1C8E06D7FE4}" destId="{02E3A866-4673-491F-8196-B9FCB05A7130}" srcOrd="17" destOrd="0" presId="urn:microsoft.com/office/officeart/2005/8/layout/vList2"/>
    <dgm:cxn modelId="{814AC5A5-0911-415E-A9CB-9E9D7A08B2EF}" type="presParOf" srcId="{0ED4ED9A-CF9C-4379-830A-D1C8E06D7FE4}" destId="{63F61393-AF5E-4287-A8C8-BFDE7476496E}" srcOrd="18" destOrd="0" presId="urn:microsoft.com/office/officeart/2005/8/layout/vList2"/>
    <dgm:cxn modelId="{72C14581-90DF-40F3-9BB7-823F53CF8567}" type="presParOf" srcId="{0ED4ED9A-CF9C-4379-830A-D1C8E06D7FE4}" destId="{9B00EA9D-32E0-4B29-8E6E-9506837B7D9A}" srcOrd="19" destOrd="0" presId="urn:microsoft.com/office/officeart/2005/8/layout/vList2"/>
    <dgm:cxn modelId="{5BE5FEA9-9ED3-4D97-A2F8-97DFC5E08076}" type="presParOf" srcId="{0ED4ED9A-CF9C-4379-830A-D1C8E06D7FE4}" destId="{0E3512A4-380E-41A4-8D9D-4E58C06E5288}" srcOrd="20" destOrd="0" presId="urn:microsoft.com/office/officeart/2005/8/layout/vList2"/>
    <dgm:cxn modelId="{062E2C24-17E7-4320-A9B9-AACF17D53C46}" type="presParOf" srcId="{0ED4ED9A-CF9C-4379-830A-D1C8E06D7FE4}" destId="{7F0B1AA5-17D2-4D31-8A65-F5BA1DE22128}" srcOrd="21" destOrd="0" presId="urn:microsoft.com/office/officeart/2005/8/layout/vList2"/>
    <dgm:cxn modelId="{E93E2890-8FDA-4FCD-B780-23CF22397011}" type="presParOf" srcId="{0ED4ED9A-CF9C-4379-830A-D1C8E06D7FE4}" destId="{7CE0DBE9-529B-482A-AFDD-B28A2A949BB6}" srcOrd="22" destOrd="0" presId="urn:microsoft.com/office/officeart/2005/8/layout/vList2"/>
    <dgm:cxn modelId="{74CAFC6F-DCCF-4EC2-B4C7-C61BCCCDA356}" type="presParOf" srcId="{0ED4ED9A-CF9C-4379-830A-D1C8E06D7FE4}" destId="{35E3D8DF-011F-43A7-BB4E-21BDF5F91A09}" srcOrd="23" destOrd="0" presId="urn:microsoft.com/office/officeart/2005/8/layout/vList2"/>
    <dgm:cxn modelId="{2887AD19-7C61-4948-B1CC-60AD3C50D4C2}" type="presParOf" srcId="{0ED4ED9A-CF9C-4379-830A-D1C8E06D7FE4}" destId="{B661593C-3DED-4657-8467-331ADC7A4C4B}" srcOrd="24" destOrd="0" presId="urn:microsoft.com/office/officeart/2005/8/layout/vList2"/>
    <dgm:cxn modelId="{B41D68DD-D7E0-4CEA-9566-D02DD4874FDB}" type="presParOf" srcId="{0ED4ED9A-CF9C-4379-830A-D1C8E06D7FE4}" destId="{081E73CE-D6B5-47E3-839C-825A1403527E}" srcOrd="25" destOrd="0" presId="urn:microsoft.com/office/officeart/2005/8/layout/vList2"/>
    <dgm:cxn modelId="{94A2AA5C-A16B-4802-9321-E98AF71AA9A4}" type="presParOf" srcId="{0ED4ED9A-CF9C-4379-830A-D1C8E06D7FE4}" destId="{F5613531-6A9C-45FA-A948-58059D1B1631}" srcOrd="2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766C2B-3A68-4217-AF46-7BBC45394CA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C17C35A-E67F-4AF6-B85C-CFE6B3672E31}">
      <dgm:prSet/>
      <dgm:spPr/>
      <dgm:t>
        <a:bodyPr/>
        <a:lstStyle/>
        <a:p>
          <a:r>
            <a:rPr lang="en-US" b="1" dirty="0"/>
            <a:t>On the transmitting side, the code will be</a:t>
          </a:r>
          <a:r>
            <a:rPr lang="en-US" dirty="0"/>
            <a:t> − </a:t>
          </a:r>
        </a:p>
      </dgm:t>
    </dgm:pt>
    <dgm:pt modelId="{39305B8E-463E-4188-9B69-5DB49C712D80}" type="parTrans" cxnId="{1C2C3159-5479-4DD5-AD6C-25226FF09039}">
      <dgm:prSet/>
      <dgm:spPr/>
      <dgm:t>
        <a:bodyPr/>
        <a:lstStyle/>
        <a:p>
          <a:endParaRPr lang="en-US"/>
        </a:p>
      </dgm:t>
    </dgm:pt>
    <dgm:pt modelId="{616430FA-1F4C-4348-A1C6-69B80FFA9ED5}" type="sibTrans" cxnId="{1C2C3159-5479-4DD5-AD6C-25226FF09039}">
      <dgm:prSet/>
      <dgm:spPr/>
      <dgm:t>
        <a:bodyPr/>
        <a:lstStyle/>
        <a:p>
          <a:endParaRPr lang="en-US"/>
        </a:p>
      </dgm:t>
    </dgm:pt>
    <dgm:pt modelId="{12743CA3-D0CB-4799-B5EE-9C0226C1C8CF}">
      <dgm:prSet/>
      <dgm:spPr/>
      <dgm:t>
        <a:bodyPr/>
        <a:lstStyle/>
        <a:p>
          <a:pPr rtl="0"/>
          <a:r>
            <a:rPr lang="en-US" dirty="0">
              <a:latin typeface="Sabon Next LT"/>
            </a:rPr>
            <a:t>  </a:t>
          </a:r>
          <a:r>
            <a:rPr lang="en-US" dirty="0"/>
            <a:t>#include &lt;</a:t>
          </a:r>
          <a:r>
            <a:rPr lang="en-US" dirty="0" err="1"/>
            <a:t>SoftwareSerial.h</a:t>
          </a:r>
          <a:r>
            <a:rPr lang="en-US" dirty="0"/>
            <a:t>&gt;</a:t>
          </a:r>
        </a:p>
      </dgm:t>
    </dgm:pt>
    <dgm:pt modelId="{B5DEADA0-584B-459A-A9E8-8B87801215D7}" type="parTrans" cxnId="{7535636B-12B6-4CBC-9B4B-C5E9BC4A49FD}">
      <dgm:prSet/>
      <dgm:spPr/>
      <dgm:t>
        <a:bodyPr/>
        <a:lstStyle/>
        <a:p>
          <a:endParaRPr lang="en-US"/>
        </a:p>
      </dgm:t>
    </dgm:pt>
    <dgm:pt modelId="{FAE319D2-0079-4A91-810A-C1C57E5A86B0}" type="sibTrans" cxnId="{7535636B-12B6-4CBC-9B4B-C5E9BC4A49FD}">
      <dgm:prSet/>
      <dgm:spPr/>
      <dgm:t>
        <a:bodyPr/>
        <a:lstStyle/>
        <a:p>
          <a:endParaRPr lang="en-US"/>
        </a:p>
      </dgm:t>
    </dgm:pt>
    <dgm:pt modelId="{044C9EC2-368D-456C-8988-6212700A149C}">
      <dgm:prSet/>
      <dgm:spPr/>
      <dgm:t>
        <a:bodyPr/>
        <a:lstStyle/>
        <a:p>
          <a:r>
            <a:rPr lang="en-US" dirty="0" err="1"/>
            <a:t>SoftwareSerial</a:t>
          </a:r>
          <a:r>
            <a:rPr lang="en-US" dirty="0"/>
            <a:t> </a:t>
          </a:r>
          <a:r>
            <a:rPr lang="en-US" dirty="0" err="1"/>
            <a:t>xbeeSerial</a:t>
          </a:r>
          <a:r>
            <a:rPr lang="en-US" dirty="0"/>
            <a:t>(2,3); //RX, TX</a:t>
          </a:r>
        </a:p>
      </dgm:t>
    </dgm:pt>
    <dgm:pt modelId="{2B097E61-74B6-4C6E-8631-5427F7BFD06E}" type="parTrans" cxnId="{61DF97CF-85BB-4C3B-8D2D-B241688AD60C}">
      <dgm:prSet/>
      <dgm:spPr/>
      <dgm:t>
        <a:bodyPr/>
        <a:lstStyle/>
        <a:p>
          <a:endParaRPr lang="en-US"/>
        </a:p>
      </dgm:t>
    </dgm:pt>
    <dgm:pt modelId="{5CA37383-21E7-418C-9B62-057328722AAA}" type="sibTrans" cxnId="{61DF97CF-85BB-4C3B-8D2D-B241688AD60C}">
      <dgm:prSet/>
      <dgm:spPr/>
      <dgm:t>
        <a:bodyPr/>
        <a:lstStyle/>
        <a:p>
          <a:endParaRPr lang="en-US"/>
        </a:p>
      </dgm:t>
    </dgm:pt>
    <dgm:pt modelId="{FBF5B817-B71B-49FC-A8B4-89588268944C}">
      <dgm:prSet/>
      <dgm:spPr/>
      <dgm:t>
        <a:bodyPr/>
        <a:lstStyle/>
        <a:p>
          <a:pPr rtl="0"/>
          <a:r>
            <a:rPr lang="en-US" dirty="0"/>
            <a:t>void setup()</a:t>
          </a:r>
          <a:r>
            <a:rPr lang="en-US" dirty="0">
              <a:latin typeface="Sabon Next LT"/>
            </a:rPr>
            <a:t> </a:t>
          </a:r>
        </a:p>
      </dgm:t>
    </dgm:pt>
    <dgm:pt modelId="{56674B1B-0294-486D-9135-ED136674B9B1}" type="parTrans" cxnId="{F969888C-30E3-49EA-8570-CF1A4B324FCA}">
      <dgm:prSet/>
      <dgm:spPr/>
      <dgm:t>
        <a:bodyPr/>
        <a:lstStyle/>
        <a:p>
          <a:endParaRPr lang="en-US"/>
        </a:p>
      </dgm:t>
    </dgm:pt>
    <dgm:pt modelId="{7DD157DB-8526-4C29-A567-972C5933CB5D}" type="sibTrans" cxnId="{F969888C-30E3-49EA-8570-CF1A4B324FCA}">
      <dgm:prSet/>
      <dgm:spPr/>
      <dgm:t>
        <a:bodyPr/>
        <a:lstStyle/>
        <a:p>
          <a:endParaRPr lang="en-US"/>
        </a:p>
      </dgm:t>
    </dgm:pt>
    <dgm:pt modelId="{FF2BB3F4-97C8-42EA-B56A-F967BA99C42B}">
      <dgm:prSet/>
      <dgm:spPr/>
      <dgm:t>
        <a:bodyPr/>
        <a:lstStyle/>
        <a:p>
          <a:r>
            <a:rPr lang="en-US" dirty="0"/>
            <a:t>{   </a:t>
          </a:r>
        </a:p>
      </dgm:t>
    </dgm:pt>
    <dgm:pt modelId="{32954CEE-CDD4-45AD-BB80-8722EF06CE5C}" type="parTrans" cxnId="{22037E4D-1CF4-40C1-A874-D9BBB8D67AE4}">
      <dgm:prSet/>
      <dgm:spPr/>
      <dgm:t>
        <a:bodyPr/>
        <a:lstStyle/>
        <a:p>
          <a:endParaRPr lang="en-US"/>
        </a:p>
      </dgm:t>
    </dgm:pt>
    <dgm:pt modelId="{F2AA42A4-A2F8-405A-8479-83E5CF40286A}" type="sibTrans" cxnId="{22037E4D-1CF4-40C1-A874-D9BBB8D67AE4}">
      <dgm:prSet/>
      <dgm:spPr/>
      <dgm:t>
        <a:bodyPr/>
        <a:lstStyle/>
        <a:p>
          <a:endParaRPr lang="en-US"/>
        </a:p>
      </dgm:t>
    </dgm:pt>
    <dgm:pt modelId="{9E11139B-5529-4486-B0E7-E3A24819BAF4}">
      <dgm:prSet/>
      <dgm:spPr/>
      <dgm:t>
        <a:bodyPr/>
        <a:lstStyle/>
        <a:p>
          <a:r>
            <a:rPr lang="en-US" dirty="0" err="1"/>
            <a:t>Serial.begin</a:t>
          </a:r>
          <a:r>
            <a:rPr lang="en-US" dirty="0"/>
            <a:t>(9600);   </a:t>
          </a:r>
        </a:p>
      </dgm:t>
    </dgm:pt>
    <dgm:pt modelId="{596A0A94-9C6E-4012-B814-443CC7B4F0DA}" type="parTrans" cxnId="{95C7CF13-9F31-44FB-A741-EF2AF9AB5625}">
      <dgm:prSet/>
      <dgm:spPr/>
      <dgm:t>
        <a:bodyPr/>
        <a:lstStyle/>
        <a:p>
          <a:endParaRPr lang="en-US"/>
        </a:p>
      </dgm:t>
    </dgm:pt>
    <dgm:pt modelId="{23749A63-6CF0-41DE-877C-ED258D47FE52}" type="sibTrans" cxnId="{95C7CF13-9F31-44FB-A741-EF2AF9AB5625}">
      <dgm:prSet/>
      <dgm:spPr/>
      <dgm:t>
        <a:bodyPr/>
        <a:lstStyle/>
        <a:p>
          <a:endParaRPr lang="en-US"/>
        </a:p>
      </dgm:t>
    </dgm:pt>
    <dgm:pt modelId="{A0E34BD6-85C2-431C-9CD4-F459CD367EF8}">
      <dgm:prSet/>
      <dgm:spPr/>
      <dgm:t>
        <a:bodyPr/>
        <a:lstStyle/>
        <a:p>
          <a:r>
            <a:rPr lang="en-US" dirty="0" err="1"/>
            <a:t>xbeeSerial.begin</a:t>
          </a:r>
          <a:r>
            <a:rPr lang="en-US" dirty="0"/>
            <a:t>(9600);}</a:t>
          </a:r>
        </a:p>
      </dgm:t>
    </dgm:pt>
    <dgm:pt modelId="{3036EF36-71A9-4A1E-924F-A5FAA7EA48C0}" type="parTrans" cxnId="{7FBD9B40-E321-4014-9577-14569786B81C}">
      <dgm:prSet/>
      <dgm:spPr/>
      <dgm:t>
        <a:bodyPr/>
        <a:lstStyle/>
        <a:p>
          <a:endParaRPr lang="en-US"/>
        </a:p>
      </dgm:t>
    </dgm:pt>
    <dgm:pt modelId="{0BBCFA2D-5EB9-46E9-9509-1D4867EC84B8}" type="sibTrans" cxnId="{7FBD9B40-E321-4014-9577-14569786B81C}">
      <dgm:prSet/>
      <dgm:spPr/>
      <dgm:t>
        <a:bodyPr/>
        <a:lstStyle/>
        <a:p>
          <a:endParaRPr lang="en-US"/>
        </a:p>
      </dgm:t>
    </dgm:pt>
    <dgm:pt modelId="{C18C8797-6A42-4A48-9AA0-C1725C0DF730}">
      <dgm:prSet/>
      <dgm:spPr/>
      <dgm:t>
        <a:bodyPr/>
        <a:lstStyle/>
        <a:p>
          <a:pPr rtl="0"/>
          <a:r>
            <a:rPr lang="en-US" dirty="0"/>
            <a:t>void loop()</a:t>
          </a:r>
          <a:r>
            <a:rPr lang="en-US" dirty="0">
              <a:latin typeface="Sabon Next LT"/>
            </a:rPr>
            <a:t> </a:t>
          </a:r>
          <a:endParaRPr lang="en-US" dirty="0"/>
        </a:p>
      </dgm:t>
    </dgm:pt>
    <dgm:pt modelId="{2C7B5F9D-84D6-434B-8E73-33C03A07D6D9}" type="parTrans" cxnId="{4A9752D0-5FDD-4DD3-878B-927FF4AD7DF1}">
      <dgm:prSet/>
      <dgm:spPr/>
      <dgm:t>
        <a:bodyPr/>
        <a:lstStyle/>
        <a:p>
          <a:endParaRPr lang="en-US"/>
        </a:p>
      </dgm:t>
    </dgm:pt>
    <dgm:pt modelId="{3A99D25B-80D3-4B6F-9EF4-CC7865F59B9B}" type="sibTrans" cxnId="{4A9752D0-5FDD-4DD3-878B-927FF4AD7DF1}">
      <dgm:prSet/>
      <dgm:spPr/>
      <dgm:t>
        <a:bodyPr/>
        <a:lstStyle/>
        <a:p>
          <a:endParaRPr lang="en-US"/>
        </a:p>
      </dgm:t>
    </dgm:pt>
    <dgm:pt modelId="{BFEDDBDE-5E8F-4129-8F9D-5DC67BB439AA}">
      <dgm:prSet/>
      <dgm:spPr/>
      <dgm:t>
        <a:bodyPr/>
        <a:lstStyle/>
        <a:p>
          <a:r>
            <a:rPr lang="en-US" dirty="0"/>
            <a:t>{   if(</a:t>
          </a:r>
          <a:r>
            <a:rPr lang="en-US" dirty="0" err="1"/>
            <a:t>Serial.available</a:t>
          </a:r>
          <a:r>
            <a:rPr lang="en-US" dirty="0"/>
            <a:t>() &gt; 0)</a:t>
          </a:r>
        </a:p>
      </dgm:t>
    </dgm:pt>
    <dgm:pt modelId="{EF39A4E4-ABB6-4AAA-BE54-2437DDA38BF2}" type="parTrans" cxnId="{2AB62000-41D7-42E2-81A3-78D05ECCB847}">
      <dgm:prSet/>
      <dgm:spPr/>
      <dgm:t>
        <a:bodyPr/>
        <a:lstStyle/>
        <a:p>
          <a:endParaRPr lang="en-US"/>
        </a:p>
      </dgm:t>
    </dgm:pt>
    <dgm:pt modelId="{8007F9BE-96B5-40F4-B323-D6C6FE63673E}" type="sibTrans" cxnId="{2AB62000-41D7-42E2-81A3-78D05ECCB847}">
      <dgm:prSet/>
      <dgm:spPr/>
      <dgm:t>
        <a:bodyPr/>
        <a:lstStyle/>
        <a:p>
          <a:endParaRPr lang="en-US"/>
        </a:p>
      </dgm:t>
    </dgm:pt>
    <dgm:pt modelId="{B4DECA9D-3C97-4615-8EC1-141700866AF4}">
      <dgm:prSet/>
      <dgm:spPr/>
      <dgm:t>
        <a:bodyPr/>
        <a:lstStyle/>
        <a:p>
          <a:pPr rtl="0"/>
          <a:r>
            <a:rPr lang="en-US" dirty="0"/>
            <a:t>{ char input = </a:t>
          </a:r>
          <a:r>
            <a:rPr lang="en-US" dirty="0" err="1"/>
            <a:t>Serial.read</a:t>
          </a:r>
          <a:r>
            <a:rPr lang="en-US" dirty="0"/>
            <a:t>();   </a:t>
          </a:r>
          <a:r>
            <a:rPr lang="en-US" dirty="0">
              <a:latin typeface="Sabon Next LT"/>
            </a:rPr>
            <a:t> </a:t>
          </a:r>
          <a:endParaRPr lang="en-US" dirty="0"/>
        </a:p>
      </dgm:t>
    </dgm:pt>
    <dgm:pt modelId="{9FF98A94-038A-4F5E-A66C-0FCA202401EA}" type="parTrans" cxnId="{1BB7B742-BAEE-47AD-86F1-6E7A8C481D17}">
      <dgm:prSet/>
      <dgm:spPr/>
      <dgm:t>
        <a:bodyPr/>
        <a:lstStyle/>
        <a:p>
          <a:endParaRPr lang="en-US"/>
        </a:p>
      </dgm:t>
    </dgm:pt>
    <dgm:pt modelId="{5B78CBFB-C00D-4586-810C-3FC6B20ECF47}" type="sibTrans" cxnId="{1BB7B742-BAEE-47AD-86F1-6E7A8C481D17}">
      <dgm:prSet/>
      <dgm:spPr/>
      <dgm:t>
        <a:bodyPr/>
        <a:lstStyle/>
        <a:p>
          <a:endParaRPr lang="en-US"/>
        </a:p>
      </dgm:t>
    </dgm:pt>
    <dgm:pt modelId="{9A951AD9-E58F-413E-BF40-20051C99906D}">
      <dgm:prSet/>
      <dgm:spPr/>
      <dgm:t>
        <a:bodyPr/>
        <a:lstStyle/>
        <a:p>
          <a:r>
            <a:rPr lang="en-US" dirty="0" err="1"/>
            <a:t>xbeeSerial.print</a:t>
          </a:r>
          <a:r>
            <a:rPr lang="en-US" dirty="0"/>
            <a:t>(input);   }} </a:t>
          </a:r>
        </a:p>
      </dgm:t>
    </dgm:pt>
    <dgm:pt modelId="{D7E94B66-C438-4567-BDA9-42B6DBB95F0E}" type="parTrans" cxnId="{059EC27D-74AC-4DD3-ADC7-FECDDB8CA9C6}">
      <dgm:prSet/>
      <dgm:spPr/>
      <dgm:t>
        <a:bodyPr/>
        <a:lstStyle/>
        <a:p>
          <a:endParaRPr lang="en-US"/>
        </a:p>
      </dgm:t>
    </dgm:pt>
    <dgm:pt modelId="{E2BA3229-A878-47FC-B239-732992CBDB6C}" type="sibTrans" cxnId="{059EC27D-74AC-4DD3-ADC7-FECDDB8CA9C6}">
      <dgm:prSet/>
      <dgm:spPr/>
      <dgm:t>
        <a:bodyPr/>
        <a:lstStyle/>
        <a:p>
          <a:endParaRPr lang="en-US"/>
        </a:p>
      </dgm:t>
    </dgm:pt>
    <dgm:pt modelId="{7A6135BA-97F5-41FE-9E12-CB0DC23DAC4A}" type="pres">
      <dgm:prSet presAssocID="{3C766C2B-3A68-4217-AF46-7BBC45394CA6}" presName="linear" presStyleCnt="0">
        <dgm:presLayoutVars>
          <dgm:animLvl val="lvl"/>
          <dgm:resizeHandles val="exact"/>
        </dgm:presLayoutVars>
      </dgm:prSet>
      <dgm:spPr/>
    </dgm:pt>
    <dgm:pt modelId="{A9477145-1F26-49E7-92C1-9E9AB2FAAF0E}" type="pres">
      <dgm:prSet presAssocID="{1C17C35A-E67F-4AF6-B85C-CFE6B3672E31}" presName="parentText" presStyleLbl="node1" presStyleIdx="0" presStyleCnt="2">
        <dgm:presLayoutVars>
          <dgm:chMax val="0"/>
          <dgm:bulletEnabled val="1"/>
        </dgm:presLayoutVars>
      </dgm:prSet>
      <dgm:spPr/>
    </dgm:pt>
    <dgm:pt modelId="{E3FC994C-E95C-43E8-9FEC-AF7508AB87AA}" type="pres">
      <dgm:prSet presAssocID="{616430FA-1F4C-4348-A1C6-69B80FFA9ED5}" presName="spacer" presStyleCnt="0"/>
      <dgm:spPr/>
    </dgm:pt>
    <dgm:pt modelId="{E8461022-6E27-470E-9E1F-A3683C72E4C9}" type="pres">
      <dgm:prSet presAssocID="{12743CA3-D0CB-4799-B5EE-9C0226C1C8CF}" presName="parentText" presStyleLbl="node1" presStyleIdx="1" presStyleCnt="2">
        <dgm:presLayoutVars>
          <dgm:chMax val="0"/>
          <dgm:bulletEnabled val="1"/>
        </dgm:presLayoutVars>
      </dgm:prSet>
      <dgm:spPr/>
    </dgm:pt>
    <dgm:pt modelId="{17038BBA-A0B6-4B1E-A48F-071D0861DA94}" type="pres">
      <dgm:prSet presAssocID="{12743CA3-D0CB-4799-B5EE-9C0226C1C8CF}" presName="childText" presStyleLbl="revTx" presStyleIdx="0" presStyleCnt="1">
        <dgm:presLayoutVars>
          <dgm:bulletEnabled val="1"/>
        </dgm:presLayoutVars>
      </dgm:prSet>
      <dgm:spPr/>
    </dgm:pt>
  </dgm:ptLst>
  <dgm:cxnLst>
    <dgm:cxn modelId="{2AB62000-41D7-42E2-81A3-78D05ECCB847}" srcId="{12743CA3-D0CB-4799-B5EE-9C0226C1C8CF}" destId="{BFEDDBDE-5E8F-4129-8F9D-5DC67BB439AA}" srcOrd="6" destOrd="0" parTransId="{EF39A4E4-ABB6-4AAA-BE54-2437DDA38BF2}" sibTransId="{8007F9BE-96B5-40F4-B323-D6C6FE63673E}"/>
    <dgm:cxn modelId="{95C7CF13-9F31-44FB-A741-EF2AF9AB5625}" srcId="{12743CA3-D0CB-4799-B5EE-9C0226C1C8CF}" destId="{9E11139B-5529-4486-B0E7-E3A24819BAF4}" srcOrd="3" destOrd="0" parTransId="{596A0A94-9C6E-4012-B814-443CC7B4F0DA}" sibTransId="{23749A63-6CF0-41DE-877C-ED258D47FE52}"/>
    <dgm:cxn modelId="{73037019-9B6C-481C-A433-CECCBA9DB1F2}" type="presOf" srcId="{FF2BB3F4-97C8-42EA-B56A-F967BA99C42B}" destId="{17038BBA-A0B6-4B1E-A48F-071D0861DA94}" srcOrd="0" destOrd="2" presId="urn:microsoft.com/office/officeart/2005/8/layout/vList2"/>
    <dgm:cxn modelId="{A1491529-2544-4A38-A342-B825AC99A07F}" type="presOf" srcId="{BFEDDBDE-5E8F-4129-8F9D-5DC67BB439AA}" destId="{17038BBA-A0B6-4B1E-A48F-071D0861DA94}" srcOrd="0" destOrd="6" presId="urn:microsoft.com/office/officeart/2005/8/layout/vList2"/>
    <dgm:cxn modelId="{7FBD9B40-E321-4014-9577-14569786B81C}" srcId="{12743CA3-D0CB-4799-B5EE-9C0226C1C8CF}" destId="{A0E34BD6-85C2-431C-9CD4-F459CD367EF8}" srcOrd="4" destOrd="0" parTransId="{3036EF36-71A9-4A1E-924F-A5FAA7EA48C0}" sibTransId="{0BBCFA2D-5EB9-46E9-9509-1D4867EC84B8}"/>
    <dgm:cxn modelId="{1BB7B742-BAEE-47AD-86F1-6E7A8C481D17}" srcId="{12743CA3-D0CB-4799-B5EE-9C0226C1C8CF}" destId="{B4DECA9D-3C97-4615-8EC1-141700866AF4}" srcOrd="7" destOrd="0" parTransId="{9FF98A94-038A-4F5E-A66C-0FCA202401EA}" sibTransId="{5B78CBFB-C00D-4586-810C-3FC6B20ECF47}"/>
    <dgm:cxn modelId="{7535636B-12B6-4CBC-9B4B-C5E9BC4A49FD}" srcId="{3C766C2B-3A68-4217-AF46-7BBC45394CA6}" destId="{12743CA3-D0CB-4799-B5EE-9C0226C1C8CF}" srcOrd="1" destOrd="0" parTransId="{B5DEADA0-584B-459A-A9E8-8B87801215D7}" sibTransId="{FAE319D2-0079-4A91-810A-C1C57E5A86B0}"/>
    <dgm:cxn modelId="{22037E4D-1CF4-40C1-A874-D9BBB8D67AE4}" srcId="{12743CA3-D0CB-4799-B5EE-9C0226C1C8CF}" destId="{FF2BB3F4-97C8-42EA-B56A-F967BA99C42B}" srcOrd="2" destOrd="0" parTransId="{32954CEE-CDD4-45AD-BB80-8722EF06CE5C}" sibTransId="{F2AA42A4-A2F8-405A-8479-83E5CF40286A}"/>
    <dgm:cxn modelId="{E8CFF371-55AC-4EE8-B575-741CF19DB323}" type="presOf" srcId="{FBF5B817-B71B-49FC-A8B4-89588268944C}" destId="{17038BBA-A0B6-4B1E-A48F-071D0861DA94}" srcOrd="0" destOrd="1" presId="urn:microsoft.com/office/officeart/2005/8/layout/vList2"/>
    <dgm:cxn modelId="{1C2C3159-5479-4DD5-AD6C-25226FF09039}" srcId="{3C766C2B-3A68-4217-AF46-7BBC45394CA6}" destId="{1C17C35A-E67F-4AF6-B85C-CFE6B3672E31}" srcOrd="0" destOrd="0" parTransId="{39305B8E-463E-4188-9B69-5DB49C712D80}" sibTransId="{616430FA-1F4C-4348-A1C6-69B80FFA9ED5}"/>
    <dgm:cxn modelId="{059EC27D-74AC-4DD3-ADC7-FECDDB8CA9C6}" srcId="{12743CA3-D0CB-4799-B5EE-9C0226C1C8CF}" destId="{9A951AD9-E58F-413E-BF40-20051C99906D}" srcOrd="8" destOrd="0" parTransId="{D7E94B66-C438-4567-BDA9-42B6DBB95F0E}" sibTransId="{E2BA3229-A878-47FC-B239-732992CBDB6C}"/>
    <dgm:cxn modelId="{8275EF84-AA98-44FE-B1CD-FFF763A97380}" type="presOf" srcId="{1C17C35A-E67F-4AF6-B85C-CFE6B3672E31}" destId="{A9477145-1F26-49E7-92C1-9E9AB2FAAF0E}" srcOrd="0" destOrd="0" presId="urn:microsoft.com/office/officeart/2005/8/layout/vList2"/>
    <dgm:cxn modelId="{F969888C-30E3-49EA-8570-CF1A4B324FCA}" srcId="{12743CA3-D0CB-4799-B5EE-9C0226C1C8CF}" destId="{FBF5B817-B71B-49FC-A8B4-89588268944C}" srcOrd="1" destOrd="0" parTransId="{56674B1B-0294-486D-9135-ED136674B9B1}" sibTransId="{7DD157DB-8526-4C29-A567-972C5933CB5D}"/>
    <dgm:cxn modelId="{5C759A94-009C-46A5-B463-6C5B870AAAC1}" type="presOf" srcId="{9E11139B-5529-4486-B0E7-E3A24819BAF4}" destId="{17038BBA-A0B6-4B1E-A48F-071D0861DA94}" srcOrd="0" destOrd="3" presId="urn:microsoft.com/office/officeart/2005/8/layout/vList2"/>
    <dgm:cxn modelId="{F07B1BAC-83AD-4110-B2D4-91614509E2A2}" type="presOf" srcId="{12743CA3-D0CB-4799-B5EE-9C0226C1C8CF}" destId="{E8461022-6E27-470E-9E1F-A3683C72E4C9}" srcOrd="0" destOrd="0" presId="urn:microsoft.com/office/officeart/2005/8/layout/vList2"/>
    <dgm:cxn modelId="{2AE732BD-C2AD-4210-A743-FC1B87F053D0}" type="presOf" srcId="{3C766C2B-3A68-4217-AF46-7BBC45394CA6}" destId="{7A6135BA-97F5-41FE-9E12-CB0DC23DAC4A}" srcOrd="0" destOrd="0" presId="urn:microsoft.com/office/officeart/2005/8/layout/vList2"/>
    <dgm:cxn modelId="{D0085ECE-2AE6-4F14-9E8A-7C41CA4DF7B9}" type="presOf" srcId="{B4DECA9D-3C97-4615-8EC1-141700866AF4}" destId="{17038BBA-A0B6-4B1E-A48F-071D0861DA94}" srcOrd="0" destOrd="7" presId="urn:microsoft.com/office/officeart/2005/8/layout/vList2"/>
    <dgm:cxn modelId="{61DF97CF-85BB-4C3B-8D2D-B241688AD60C}" srcId="{12743CA3-D0CB-4799-B5EE-9C0226C1C8CF}" destId="{044C9EC2-368D-456C-8988-6212700A149C}" srcOrd="0" destOrd="0" parTransId="{2B097E61-74B6-4C6E-8631-5427F7BFD06E}" sibTransId="{5CA37383-21E7-418C-9B62-057328722AAA}"/>
    <dgm:cxn modelId="{4A9752D0-5FDD-4DD3-878B-927FF4AD7DF1}" srcId="{12743CA3-D0CB-4799-B5EE-9C0226C1C8CF}" destId="{C18C8797-6A42-4A48-9AA0-C1725C0DF730}" srcOrd="5" destOrd="0" parTransId="{2C7B5F9D-84D6-434B-8E73-33C03A07D6D9}" sibTransId="{3A99D25B-80D3-4B6F-9EF4-CC7865F59B9B}"/>
    <dgm:cxn modelId="{71815CDC-42AB-4ED2-B87C-775D90D87917}" type="presOf" srcId="{9A951AD9-E58F-413E-BF40-20051C99906D}" destId="{17038BBA-A0B6-4B1E-A48F-071D0861DA94}" srcOrd="0" destOrd="8" presId="urn:microsoft.com/office/officeart/2005/8/layout/vList2"/>
    <dgm:cxn modelId="{C317A1E8-7EAE-44E4-808D-842780355C5B}" type="presOf" srcId="{A0E34BD6-85C2-431C-9CD4-F459CD367EF8}" destId="{17038BBA-A0B6-4B1E-A48F-071D0861DA94}" srcOrd="0" destOrd="4" presId="urn:microsoft.com/office/officeart/2005/8/layout/vList2"/>
    <dgm:cxn modelId="{9CB7CFEF-3E47-4C2A-BBBA-F018707E0029}" type="presOf" srcId="{044C9EC2-368D-456C-8988-6212700A149C}" destId="{17038BBA-A0B6-4B1E-A48F-071D0861DA94}" srcOrd="0" destOrd="0" presId="urn:microsoft.com/office/officeart/2005/8/layout/vList2"/>
    <dgm:cxn modelId="{B08294FE-E46D-40EC-BFA9-4424E6D71B30}" type="presOf" srcId="{C18C8797-6A42-4A48-9AA0-C1725C0DF730}" destId="{17038BBA-A0B6-4B1E-A48F-071D0861DA94}" srcOrd="0" destOrd="5" presId="urn:microsoft.com/office/officeart/2005/8/layout/vList2"/>
    <dgm:cxn modelId="{15063803-EF9F-429D-B34F-03A7F79DE717}" type="presParOf" srcId="{7A6135BA-97F5-41FE-9E12-CB0DC23DAC4A}" destId="{A9477145-1F26-49E7-92C1-9E9AB2FAAF0E}" srcOrd="0" destOrd="0" presId="urn:microsoft.com/office/officeart/2005/8/layout/vList2"/>
    <dgm:cxn modelId="{DEB6B9DF-A341-4D5C-812B-B0A89CBB0B50}" type="presParOf" srcId="{7A6135BA-97F5-41FE-9E12-CB0DC23DAC4A}" destId="{E3FC994C-E95C-43E8-9FEC-AF7508AB87AA}" srcOrd="1" destOrd="0" presId="urn:microsoft.com/office/officeart/2005/8/layout/vList2"/>
    <dgm:cxn modelId="{BD626CF1-2713-454A-8997-48A26B373BD8}" type="presParOf" srcId="{7A6135BA-97F5-41FE-9E12-CB0DC23DAC4A}" destId="{E8461022-6E27-470E-9E1F-A3683C72E4C9}" srcOrd="2" destOrd="0" presId="urn:microsoft.com/office/officeart/2005/8/layout/vList2"/>
    <dgm:cxn modelId="{D399AE50-0302-45E1-9A19-8212382307CB}" type="presParOf" srcId="{7A6135BA-97F5-41FE-9E12-CB0DC23DAC4A}" destId="{17038BBA-A0B6-4B1E-A48F-071D0861DA9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D23B79-5172-4ADC-9C4C-5395FF211C11}" type="doc">
      <dgm:prSet loTypeId="urn:microsoft.com/office/officeart/2005/8/layout/default" loCatId="list" qsTypeId="urn:microsoft.com/office/officeart/2005/8/quickstyle/simple1" qsCatId="simple" csTypeId="urn:microsoft.com/office/officeart/2005/8/colors/accent2_2" csCatId="accent2"/>
      <dgm:spPr/>
      <dgm:t>
        <a:bodyPr/>
        <a:lstStyle/>
        <a:p>
          <a:endParaRPr lang="en-US"/>
        </a:p>
      </dgm:t>
    </dgm:pt>
    <dgm:pt modelId="{2ADDC915-EB23-4EF4-9941-F6C51FBB8D01}">
      <dgm:prSet/>
      <dgm:spPr/>
      <dgm:t>
        <a:bodyPr/>
        <a:lstStyle/>
        <a:p>
          <a:r>
            <a:rPr lang="en-US"/>
            <a:t>The Kotlin Mobile app development community is growing very rapidly</a:t>
          </a:r>
        </a:p>
      </dgm:t>
    </dgm:pt>
    <dgm:pt modelId="{442BEB65-ACD4-4A78-8F9D-FF1CC9898261}" type="parTrans" cxnId="{24A8A972-CA8D-4C1C-9A9E-038C8209A621}">
      <dgm:prSet/>
      <dgm:spPr/>
      <dgm:t>
        <a:bodyPr/>
        <a:lstStyle/>
        <a:p>
          <a:endParaRPr lang="en-US"/>
        </a:p>
      </dgm:t>
    </dgm:pt>
    <dgm:pt modelId="{065207AC-5FC8-4608-8BAB-974637F39712}" type="sibTrans" cxnId="{24A8A972-CA8D-4C1C-9A9E-038C8209A621}">
      <dgm:prSet/>
      <dgm:spPr/>
      <dgm:t>
        <a:bodyPr/>
        <a:lstStyle/>
        <a:p>
          <a:endParaRPr lang="en-US"/>
        </a:p>
      </dgm:t>
    </dgm:pt>
    <dgm:pt modelId="{3A0C6965-54C7-4FFA-BD03-D55FCFFDBE97}">
      <dgm:prSet/>
      <dgm:spPr/>
      <dgm:t>
        <a:bodyPr/>
        <a:lstStyle/>
        <a:p>
          <a:r>
            <a:rPr lang="en-US"/>
            <a:t>Kotlin is a Cross-Platform, Statically typed, General-Purpose Programming language for Java Virtual Machine and JavaScript</a:t>
          </a:r>
        </a:p>
      </dgm:t>
    </dgm:pt>
    <dgm:pt modelId="{CE487871-D1A9-4BF0-9F68-D011DEB318A2}" type="parTrans" cxnId="{12BF7321-905F-46D1-9A46-5E229FE2C18F}">
      <dgm:prSet/>
      <dgm:spPr/>
      <dgm:t>
        <a:bodyPr/>
        <a:lstStyle/>
        <a:p>
          <a:endParaRPr lang="en-US"/>
        </a:p>
      </dgm:t>
    </dgm:pt>
    <dgm:pt modelId="{7B40716E-F214-4C6A-AEB5-FFA51B733CFC}" type="sibTrans" cxnId="{12BF7321-905F-46D1-9A46-5E229FE2C18F}">
      <dgm:prSet/>
      <dgm:spPr/>
      <dgm:t>
        <a:bodyPr/>
        <a:lstStyle/>
        <a:p>
          <a:endParaRPr lang="en-US"/>
        </a:p>
      </dgm:t>
    </dgm:pt>
    <dgm:pt modelId="{B1A63617-9E78-4C89-AEDC-D9AD6FF40232}">
      <dgm:prSet/>
      <dgm:spPr/>
      <dgm:t>
        <a:bodyPr/>
        <a:lstStyle/>
        <a:p>
          <a:r>
            <a:rPr lang="en-US"/>
            <a:t>Its development team consists of various JetBrains programmers which are based in Russia Feature of Kotlin Interchangeability with Java</a:t>
          </a:r>
        </a:p>
      </dgm:t>
    </dgm:pt>
    <dgm:pt modelId="{37904AC5-55F6-4654-BCDB-0F16B2E7F2A0}" type="parTrans" cxnId="{FAF9CB09-236A-494D-BD03-868295EB4CAB}">
      <dgm:prSet/>
      <dgm:spPr/>
      <dgm:t>
        <a:bodyPr/>
        <a:lstStyle/>
        <a:p>
          <a:endParaRPr lang="en-US"/>
        </a:p>
      </dgm:t>
    </dgm:pt>
    <dgm:pt modelId="{8858AE6E-B1AD-46AE-8BC4-CF35AB8214F9}" type="sibTrans" cxnId="{FAF9CB09-236A-494D-BD03-868295EB4CAB}">
      <dgm:prSet/>
      <dgm:spPr/>
      <dgm:t>
        <a:bodyPr/>
        <a:lstStyle/>
        <a:p>
          <a:endParaRPr lang="en-US"/>
        </a:p>
      </dgm:t>
    </dgm:pt>
    <dgm:pt modelId="{F9E924A5-36E2-4BAC-BB04-C81922718EA7}">
      <dgm:prSet/>
      <dgm:spPr/>
      <dgm:t>
        <a:bodyPr/>
        <a:lstStyle/>
        <a:p>
          <a:r>
            <a:rPr lang="en-US"/>
            <a:t>Kotlin is anbetter enhancement of Java and the creation of a new class in Kotlin it is very much similar to as of Java</a:t>
          </a:r>
        </a:p>
      </dgm:t>
    </dgm:pt>
    <dgm:pt modelId="{3473B327-CA25-4D69-B773-E66D04424BDF}" type="parTrans" cxnId="{5F6748B1-EB09-401D-952B-83834A1BA416}">
      <dgm:prSet/>
      <dgm:spPr/>
      <dgm:t>
        <a:bodyPr/>
        <a:lstStyle/>
        <a:p>
          <a:endParaRPr lang="en-US"/>
        </a:p>
      </dgm:t>
    </dgm:pt>
    <dgm:pt modelId="{C143325E-2C4F-4316-9E89-FC7213E10BA1}" type="sibTrans" cxnId="{5F6748B1-EB09-401D-952B-83834A1BA416}">
      <dgm:prSet/>
      <dgm:spPr/>
      <dgm:t>
        <a:bodyPr/>
        <a:lstStyle/>
        <a:p>
          <a:endParaRPr lang="en-US"/>
        </a:p>
      </dgm:t>
    </dgm:pt>
    <dgm:pt modelId="{470A904C-D635-4132-BF03-3DC5959C2FF8}">
      <dgm:prSet/>
      <dgm:spPr/>
      <dgm:t>
        <a:bodyPr/>
        <a:lstStyle/>
        <a:p>
          <a:r>
            <a:rPr lang="en-US"/>
            <a:t>Kotlin is more readable and Understandable, Its syntax is crisp, concise and it reduces lots of unnecessary code that developer writes in Java</a:t>
          </a:r>
        </a:p>
      </dgm:t>
    </dgm:pt>
    <dgm:pt modelId="{F590BA5B-7BA3-4190-9899-32D84C9042D0}" type="parTrans" cxnId="{66D33C45-C5B7-408A-A8CF-17E662504120}">
      <dgm:prSet/>
      <dgm:spPr/>
      <dgm:t>
        <a:bodyPr/>
        <a:lstStyle/>
        <a:p>
          <a:endParaRPr lang="en-US"/>
        </a:p>
      </dgm:t>
    </dgm:pt>
    <dgm:pt modelId="{893F86D9-E985-46A1-867B-D9B6FA7F05A6}" type="sibTrans" cxnId="{66D33C45-C5B7-408A-A8CF-17E662504120}">
      <dgm:prSet/>
      <dgm:spPr/>
      <dgm:t>
        <a:bodyPr/>
        <a:lstStyle/>
        <a:p>
          <a:endParaRPr lang="en-US"/>
        </a:p>
      </dgm:t>
    </dgm:pt>
    <dgm:pt modelId="{B2B13A8A-2C66-414D-8DF4-15348945A3CC}" type="pres">
      <dgm:prSet presAssocID="{A1D23B79-5172-4ADC-9C4C-5395FF211C11}" presName="diagram" presStyleCnt="0">
        <dgm:presLayoutVars>
          <dgm:dir/>
          <dgm:resizeHandles val="exact"/>
        </dgm:presLayoutVars>
      </dgm:prSet>
      <dgm:spPr/>
    </dgm:pt>
    <dgm:pt modelId="{7E700436-43B7-40CC-9F85-0339958B54D7}" type="pres">
      <dgm:prSet presAssocID="{2ADDC915-EB23-4EF4-9941-F6C51FBB8D01}" presName="node" presStyleLbl="node1" presStyleIdx="0" presStyleCnt="5">
        <dgm:presLayoutVars>
          <dgm:bulletEnabled val="1"/>
        </dgm:presLayoutVars>
      </dgm:prSet>
      <dgm:spPr/>
    </dgm:pt>
    <dgm:pt modelId="{B747B5A9-9875-4717-8E4F-0DA32EF50A07}" type="pres">
      <dgm:prSet presAssocID="{065207AC-5FC8-4608-8BAB-974637F39712}" presName="sibTrans" presStyleCnt="0"/>
      <dgm:spPr/>
    </dgm:pt>
    <dgm:pt modelId="{4DC87DE5-8BA7-4CB7-A299-B501A0CABFF0}" type="pres">
      <dgm:prSet presAssocID="{3A0C6965-54C7-4FFA-BD03-D55FCFFDBE97}" presName="node" presStyleLbl="node1" presStyleIdx="1" presStyleCnt="5">
        <dgm:presLayoutVars>
          <dgm:bulletEnabled val="1"/>
        </dgm:presLayoutVars>
      </dgm:prSet>
      <dgm:spPr/>
    </dgm:pt>
    <dgm:pt modelId="{59603AF0-1FB9-44E1-A6F6-A13C2F4B9D4B}" type="pres">
      <dgm:prSet presAssocID="{7B40716E-F214-4C6A-AEB5-FFA51B733CFC}" presName="sibTrans" presStyleCnt="0"/>
      <dgm:spPr/>
    </dgm:pt>
    <dgm:pt modelId="{57EB7634-62B1-4E91-9320-C44D36C4D6DE}" type="pres">
      <dgm:prSet presAssocID="{B1A63617-9E78-4C89-AEDC-D9AD6FF40232}" presName="node" presStyleLbl="node1" presStyleIdx="2" presStyleCnt="5">
        <dgm:presLayoutVars>
          <dgm:bulletEnabled val="1"/>
        </dgm:presLayoutVars>
      </dgm:prSet>
      <dgm:spPr/>
    </dgm:pt>
    <dgm:pt modelId="{B1DD2362-0AF4-492B-8481-F9AED8902230}" type="pres">
      <dgm:prSet presAssocID="{8858AE6E-B1AD-46AE-8BC4-CF35AB8214F9}" presName="sibTrans" presStyleCnt="0"/>
      <dgm:spPr/>
    </dgm:pt>
    <dgm:pt modelId="{19CD8BD2-1399-45E7-999C-9CD74E0C566D}" type="pres">
      <dgm:prSet presAssocID="{F9E924A5-36E2-4BAC-BB04-C81922718EA7}" presName="node" presStyleLbl="node1" presStyleIdx="3" presStyleCnt="5">
        <dgm:presLayoutVars>
          <dgm:bulletEnabled val="1"/>
        </dgm:presLayoutVars>
      </dgm:prSet>
      <dgm:spPr/>
    </dgm:pt>
    <dgm:pt modelId="{1D3FE27D-6444-4BB2-8C6F-08767C9FA90E}" type="pres">
      <dgm:prSet presAssocID="{C143325E-2C4F-4316-9E89-FC7213E10BA1}" presName="sibTrans" presStyleCnt="0"/>
      <dgm:spPr/>
    </dgm:pt>
    <dgm:pt modelId="{94CB3943-DA47-4ED5-AEF7-78D33AC9BDF6}" type="pres">
      <dgm:prSet presAssocID="{470A904C-D635-4132-BF03-3DC5959C2FF8}" presName="node" presStyleLbl="node1" presStyleIdx="4" presStyleCnt="5">
        <dgm:presLayoutVars>
          <dgm:bulletEnabled val="1"/>
        </dgm:presLayoutVars>
      </dgm:prSet>
      <dgm:spPr/>
    </dgm:pt>
  </dgm:ptLst>
  <dgm:cxnLst>
    <dgm:cxn modelId="{FAF9CB09-236A-494D-BD03-868295EB4CAB}" srcId="{A1D23B79-5172-4ADC-9C4C-5395FF211C11}" destId="{B1A63617-9E78-4C89-AEDC-D9AD6FF40232}" srcOrd="2" destOrd="0" parTransId="{37904AC5-55F6-4654-BCDB-0F16B2E7F2A0}" sibTransId="{8858AE6E-B1AD-46AE-8BC4-CF35AB8214F9}"/>
    <dgm:cxn modelId="{12BF7321-905F-46D1-9A46-5E229FE2C18F}" srcId="{A1D23B79-5172-4ADC-9C4C-5395FF211C11}" destId="{3A0C6965-54C7-4FFA-BD03-D55FCFFDBE97}" srcOrd="1" destOrd="0" parTransId="{CE487871-D1A9-4BF0-9F68-D011DEB318A2}" sibTransId="{7B40716E-F214-4C6A-AEB5-FFA51B733CFC}"/>
    <dgm:cxn modelId="{1F5EE421-3907-4822-AF23-19F7F348395B}" type="presOf" srcId="{470A904C-D635-4132-BF03-3DC5959C2FF8}" destId="{94CB3943-DA47-4ED5-AEF7-78D33AC9BDF6}" srcOrd="0" destOrd="0" presId="urn:microsoft.com/office/officeart/2005/8/layout/default"/>
    <dgm:cxn modelId="{66D33C45-C5B7-408A-A8CF-17E662504120}" srcId="{A1D23B79-5172-4ADC-9C4C-5395FF211C11}" destId="{470A904C-D635-4132-BF03-3DC5959C2FF8}" srcOrd="4" destOrd="0" parTransId="{F590BA5B-7BA3-4190-9899-32D84C9042D0}" sibTransId="{893F86D9-E985-46A1-867B-D9B6FA7F05A6}"/>
    <dgm:cxn modelId="{C4141B6F-6B78-4959-9C07-E2EA0933E251}" type="presOf" srcId="{B1A63617-9E78-4C89-AEDC-D9AD6FF40232}" destId="{57EB7634-62B1-4E91-9320-C44D36C4D6DE}" srcOrd="0" destOrd="0" presId="urn:microsoft.com/office/officeart/2005/8/layout/default"/>
    <dgm:cxn modelId="{24A8A972-CA8D-4C1C-9A9E-038C8209A621}" srcId="{A1D23B79-5172-4ADC-9C4C-5395FF211C11}" destId="{2ADDC915-EB23-4EF4-9941-F6C51FBB8D01}" srcOrd="0" destOrd="0" parTransId="{442BEB65-ACD4-4A78-8F9D-FF1CC9898261}" sibTransId="{065207AC-5FC8-4608-8BAB-974637F39712}"/>
    <dgm:cxn modelId="{3710BD8D-8600-4C20-97EE-D79A339BCFE1}" type="presOf" srcId="{2ADDC915-EB23-4EF4-9941-F6C51FBB8D01}" destId="{7E700436-43B7-40CC-9F85-0339958B54D7}" srcOrd="0" destOrd="0" presId="urn:microsoft.com/office/officeart/2005/8/layout/default"/>
    <dgm:cxn modelId="{2CCBF09B-9A07-4673-8B8A-1CEB82EA83C5}" type="presOf" srcId="{A1D23B79-5172-4ADC-9C4C-5395FF211C11}" destId="{B2B13A8A-2C66-414D-8DF4-15348945A3CC}" srcOrd="0" destOrd="0" presId="urn:microsoft.com/office/officeart/2005/8/layout/default"/>
    <dgm:cxn modelId="{5F6748B1-EB09-401D-952B-83834A1BA416}" srcId="{A1D23B79-5172-4ADC-9C4C-5395FF211C11}" destId="{F9E924A5-36E2-4BAC-BB04-C81922718EA7}" srcOrd="3" destOrd="0" parTransId="{3473B327-CA25-4D69-B773-E66D04424BDF}" sibTransId="{C143325E-2C4F-4316-9E89-FC7213E10BA1}"/>
    <dgm:cxn modelId="{9DDE87F2-2469-4676-8E48-74C907396AC6}" type="presOf" srcId="{F9E924A5-36E2-4BAC-BB04-C81922718EA7}" destId="{19CD8BD2-1399-45E7-999C-9CD74E0C566D}" srcOrd="0" destOrd="0" presId="urn:microsoft.com/office/officeart/2005/8/layout/default"/>
    <dgm:cxn modelId="{DA8BF7F9-EED7-46DD-B55E-4F9D691B2353}" type="presOf" srcId="{3A0C6965-54C7-4FFA-BD03-D55FCFFDBE97}" destId="{4DC87DE5-8BA7-4CB7-A299-B501A0CABFF0}" srcOrd="0" destOrd="0" presId="urn:microsoft.com/office/officeart/2005/8/layout/default"/>
    <dgm:cxn modelId="{BB492E14-36AA-4AB6-9138-CB617BD3AF49}" type="presParOf" srcId="{B2B13A8A-2C66-414D-8DF4-15348945A3CC}" destId="{7E700436-43B7-40CC-9F85-0339958B54D7}" srcOrd="0" destOrd="0" presId="urn:microsoft.com/office/officeart/2005/8/layout/default"/>
    <dgm:cxn modelId="{68F38B93-E67E-4945-A7AD-74E28ECA852E}" type="presParOf" srcId="{B2B13A8A-2C66-414D-8DF4-15348945A3CC}" destId="{B747B5A9-9875-4717-8E4F-0DA32EF50A07}" srcOrd="1" destOrd="0" presId="urn:microsoft.com/office/officeart/2005/8/layout/default"/>
    <dgm:cxn modelId="{8A032036-4C12-4990-885C-227847ACB29F}" type="presParOf" srcId="{B2B13A8A-2C66-414D-8DF4-15348945A3CC}" destId="{4DC87DE5-8BA7-4CB7-A299-B501A0CABFF0}" srcOrd="2" destOrd="0" presId="urn:microsoft.com/office/officeart/2005/8/layout/default"/>
    <dgm:cxn modelId="{89D910A6-7AC8-458B-B00F-47C433A03708}" type="presParOf" srcId="{B2B13A8A-2C66-414D-8DF4-15348945A3CC}" destId="{59603AF0-1FB9-44E1-A6F6-A13C2F4B9D4B}" srcOrd="3" destOrd="0" presId="urn:microsoft.com/office/officeart/2005/8/layout/default"/>
    <dgm:cxn modelId="{2D0E7ED3-554A-42D0-AFA6-1CCF9A656B5B}" type="presParOf" srcId="{B2B13A8A-2C66-414D-8DF4-15348945A3CC}" destId="{57EB7634-62B1-4E91-9320-C44D36C4D6DE}" srcOrd="4" destOrd="0" presId="urn:microsoft.com/office/officeart/2005/8/layout/default"/>
    <dgm:cxn modelId="{852B2909-A366-4797-9F6A-D51587A47F23}" type="presParOf" srcId="{B2B13A8A-2C66-414D-8DF4-15348945A3CC}" destId="{B1DD2362-0AF4-492B-8481-F9AED8902230}" srcOrd="5" destOrd="0" presId="urn:microsoft.com/office/officeart/2005/8/layout/default"/>
    <dgm:cxn modelId="{027DBEBE-C57A-49DC-B76F-59E8B41169BF}" type="presParOf" srcId="{B2B13A8A-2C66-414D-8DF4-15348945A3CC}" destId="{19CD8BD2-1399-45E7-999C-9CD74E0C566D}" srcOrd="6" destOrd="0" presId="urn:microsoft.com/office/officeart/2005/8/layout/default"/>
    <dgm:cxn modelId="{E5059253-B528-420A-8520-2DC0053E2900}" type="presParOf" srcId="{B2B13A8A-2C66-414D-8DF4-15348945A3CC}" destId="{1D3FE27D-6444-4BB2-8C6F-08767C9FA90E}" srcOrd="7" destOrd="0" presId="urn:microsoft.com/office/officeart/2005/8/layout/default"/>
    <dgm:cxn modelId="{60B60395-FC9C-4C02-9357-708D477A03C9}" type="presParOf" srcId="{B2B13A8A-2C66-414D-8DF4-15348945A3CC}" destId="{94CB3943-DA47-4ED5-AEF7-78D33AC9BDF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B38FB8-6150-44F9-BFB5-A763480513E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A102516-D3C2-4D2F-943C-3355EDAAEB5A}">
      <dgm:prSet/>
      <dgm:spPr/>
      <dgm:t>
        <a:bodyPr/>
        <a:lstStyle/>
        <a:p>
          <a:r>
            <a:rPr lang="en-US"/>
            <a:t>Due to object detection’s close relationship with video analysis and image understanding, it has attracted much research attention in recent years</a:t>
          </a:r>
        </a:p>
      </dgm:t>
    </dgm:pt>
    <dgm:pt modelId="{EA2AA3C2-637C-4206-B91C-291EA44CDF4A}" type="parTrans" cxnId="{2C723670-A42D-4CA3-A6F1-1A353C1C8843}">
      <dgm:prSet/>
      <dgm:spPr/>
      <dgm:t>
        <a:bodyPr/>
        <a:lstStyle/>
        <a:p>
          <a:endParaRPr lang="en-US"/>
        </a:p>
      </dgm:t>
    </dgm:pt>
    <dgm:pt modelId="{EF6D8CBA-ED8B-4F9A-BF99-6B6B261054DA}" type="sibTrans" cxnId="{2C723670-A42D-4CA3-A6F1-1A353C1C8843}">
      <dgm:prSet/>
      <dgm:spPr/>
      <dgm:t>
        <a:bodyPr/>
        <a:lstStyle/>
        <a:p>
          <a:endParaRPr lang="en-US"/>
        </a:p>
      </dgm:t>
    </dgm:pt>
    <dgm:pt modelId="{3E12F31F-3B26-45C7-BF66-516415B982DA}">
      <dgm:prSet/>
      <dgm:spPr/>
      <dgm:t>
        <a:bodyPr/>
        <a:lstStyle/>
        <a:p>
          <a:r>
            <a:rPr lang="en-US"/>
            <a:t>The proposed object detection is a well-known computer technology connected with computer vision and image processing that focuses on detecting objects or its instances of a certain class in digital images and videos</a:t>
          </a:r>
        </a:p>
      </dgm:t>
    </dgm:pt>
    <dgm:pt modelId="{190BE316-9047-4130-ADBC-914254C826E6}" type="parTrans" cxnId="{AE230C02-E8D5-4818-80DC-B8AA88D661D7}">
      <dgm:prSet/>
      <dgm:spPr/>
      <dgm:t>
        <a:bodyPr/>
        <a:lstStyle/>
        <a:p>
          <a:endParaRPr lang="en-US"/>
        </a:p>
      </dgm:t>
    </dgm:pt>
    <dgm:pt modelId="{A0E06786-D2F5-479C-A04A-149741C628DD}" type="sibTrans" cxnId="{AE230C02-E8D5-4818-80DC-B8AA88D661D7}">
      <dgm:prSet/>
      <dgm:spPr/>
      <dgm:t>
        <a:bodyPr/>
        <a:lstStyle/>
        <a:p>
          <a:endParaRPr lang="en-US"/>
        </a:p>
      </dgm:t>
    </dgm:pt>
    <dgm:pt modelId="{321F31A0-FA44-4E54-AC8E-2B099FAAD097}">
      <dgm:prSet/>
      <dgm:spPr/>
      <dgm:t>
        <a:bodyPr/>
        <a:lstStyle/>
        <a:p>
          <a:r>
            <a:rPr lang="en-US"/>
            <a:t>Another proposed an object detection system finds objects of the real world present either in a digital image or a video, where the object can belong to any class of objects namely humans, cars, etc</a:t>
          </a:r>
        </a:p>
      </dgm:t>
    </dgm:pt>
    <dgm:pt modelId="{66378AB8-169A-47B9-9814-50E3285E5F87}" type="parTrans" cxnId="{D01352AD-8ED0-4BB5-A935-5FE3D4B080FC}">
      <dgm:prSet/>
      <dgm:spPr/>
      <dgm:t>
        <a:bodyPr/>
        <a:lstStyle/>
        <a:p>
          <a:endParaRPr lang="en-US"/>
        </a:p>
      </dgm:t>
    </dgm:pt>
    <dgm:pt modelId="{22E2F253-762B-4927-A9F1-3CE437BA1AB7}" type="sibTrans" cxnId="{D01352AD-8ED0-4BB5-A935-5FE3D4B080FC}">
      <dgm:prSet/>
      <dgm:spPr/>
      <dgm:t>
        <a:bodyPr/>
        <a:lstStyle/>
        <a:p>
          <a:endParaRPr lang="en-US"/>
        </a:p>
      </dgm:t>
    </dgm:pt>
    <dgm:pt modelId="{6D13D948-62CB-435E-815B-7C0C6BFB37C5}" type="pres">
      <dgm:prSet presAssocID="{43B38FB8-6150-44F9-BFB5-A763480513E8}" presName="root" presStyleCnt="0">
        <dgm:presLayoutVars>
          <dgm:dir/>
          <dgm:resizeHandles val="exact"/>
        </dgm:presLayoutVars>
      </dgm:prSet>
      <dgm:spPr/>
    </dgm:pt>
    <dgm:pt modelId="{0FFA69BD-ED19-49EF-A1CF-41DD91C1E50C}" type="pres">
      <dgm:prSet presAssocID="{6A102516-D3C2-4D2F-943C-3355EDAAEB5A}" presName="compNode" presStyleCnt="0"/>
      <dgm:spPr/>
    </dgm:pt>
    <dgm:pt modelId="{08F1958B-6ADE-462C-BCA6-BC4AA9005861}" type="pres">
      <dgm:prSet presAssocID="{6A102516-D3C2-4D2F-943C-3355EDAAEB5A}" presName="bgRect" presStyleLbl="bgShp" presStyleIdx="0" presStyleCnt="3"/>
      <dgm:spPr/>
    </dgm:pt>
    <dgm:pt modelId="{4069BDBF-6EFB-4595-960E-709D7140E11C}" type="pres">
      <dgm:prSet presAssocID="{6A102516-D3C2-4D2F-943C-3355EDAAEB5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34DD7A2A-A4DD-47B9-A344-D14E69BB81F1}" type="pres">
      <dgm:prSet presAssocID="{6A102516-D3C2-4D2F-943C-3355EDAAEB5A}" presName="spaceRect" presStyleCnt="0"/>
      <dgm:spPr/>
    </dgm:pt>
    <dgm:pt modelId="{84C2D19F-31B3-4BB7-9D3D-3EBB20FC4A0F}" type="pres">
      <dgm:prSet presAssocID="{6A102516-D3C2-4D2F-943C-3355EDAAEB5A}" presName="parTx" presStyleLbl="revTx" presStyleIdx="0" presStyleCnt="3">
        <dgm:presLayoutVars>
          <dgm:chMax val="0"/>
          <dgm:chPref val="0"/>
        </dgm:presLayoutVars>
      </dgm:prSet>
      <dgm:spPr/>
    </dgm:pt>
    <dgm:pt modelId="{BEF54F92-78C6-4D1D-A9A7-CAC4F857F4A3}" type="pres">
      <dgm:prSet presAssocID="{EF6D8CBA-ED8B-4F9A-BF99-6B6B261054DA}" presName="sibTrans" presStyleCnt="0"/>
      <dgm:spPr/>
    </dgm:pt>
    <dgm:pt modelId="{B755D041-D149-4EF6-ADC9-5E833F3CBCAD}" type="pres">
      <dgm:prSet presAssocID="{3E12F31F-3B26-45C7-BF66-516415B982DA}" presName="compNode" presStyleCnt="0"/>
      <dgm:spPr/>
    </dgm:pt>
    <dgm:pt modelId="{491D09C1-374D-4E9B-B2F4-74254E460B9F}" type="pres">
      <dgm:prSet presAssocID="{3E12F31F-3B26-45C7-BF66-516415B982DA}" presName="bgRect" presStyleLbl="bgShp" presStyleIdx="1" presStyleCnt="3"/>
      <dgm:spPr/>
    </dgm:pt>
    <dgm:pt modelId="{DE2221CA-C644-4E83-B2E4-39F5605BD3FB}" type="pres">
      <dgm:prSet presAssocID="{3E12F31F-3B26-45C7-BF66-516415B982D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BB288254-9B29-403A-A7A3-F7CF5D8E231C}" type="pres">
      <dgm:prSet presAssocID="{3E12F31F-3B26-45C7-BF66-516415B982DA}" presName="spaceRect" presStyleCnt="0"/>
      <dgm:spPr/>
    </dgm:pt>
    <dgm:pt modelId="{E68B9598-B16E-41E8-810C-ADFE0378494A}" type="pres">
      <dgm:prSet presAssocID="{3E12F31F-3B26-45C7-BF66-516415B982DA}" presName="parTx" presStyleLbl="revTx" presStyleIdx="1" presStyleCnt="3">
        <dgm:presLayoutVars>
          <dgm:chMax val="0"/>
          <dgm:chPref val="0"/>
        </dgm:presLayoutVars>
      </dgm:prSet>
      <dgm:spPr/>
    </dgm:pt>
    <dgm:pt modelId="{89BE49D1-43A7-4820-AE80-B76718B25E94}" type="pres">
      <dgm:prSet presAssocID="{A0E06786-D2F5-479C-A04A-149741C628DD}" presName="sibTrans" presStyleCnt="0"/>
      <dgm:spPr/>
    </dgm:pt>
    <dgm:pt modelId="{08B1C89D-9D9B-4CDD-8061-9EAEF08EBD27}" type="pres">
      <dgm:prSet presAssocID="{321F31A0-FA44-4E54-AC8E-2B099FAAD097}" presName="compNode" presStyleCnt="0"/>
      <dgm:spPr/>
    </dgm:pt>
    <dgm:pt modelId="{6AA30955-D6E3-4B03-95B8-8A9902E104DA}" type="pres">
      <dgm:prSet presAssocID="{321F31A0-FA44-4E54-AC8E-2B099FAAD097}" presName="bgRect" presStyleLbl="bgShp" presStyleIdx="2" presStyleCnt="3"/>
      <dgm:spPr/>
    </dgm:pt>
    <dgm:pt modelId="{0A1C44FE-0391-4E2F-9CCF-1644E4A3654B}" type="pres">
      <dgm:prSet presAssocID="{321F31A0-FA44-4E54-AC8E-2B099FAAD09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mera"/>
        </a:ext>
      </dgm:extLst>
    </dgm:pt>
    <dgm:pt modelId="{78A45348-C85C-4FD6-ACD3-B1CD1B4F0B3C}" type="pres">
      <dgm:prSet presAssocID="{321F31A0-FA44-4E54-AC8E-2B099FAAD097}" presName="spaceRect" presStyleCnt="0"/>
      <dgm:spPr/>
    </dgm:pt>
    <dgm:pt modelId="{C047F37A-D375-40DE-AE59-9723D75C637E}" type="pres">
      <dgm:prSet presAssocID="{321F31A0-FA44-4E54-AC8E-2B099FAAD097}" presName="parTx" presStyleLbl="revTx" presStyleIdx="2" presStyleCnt="3">
        <dgm:presLayoutVars>
          <dgm:chMax val="0"/>
          <dgm:chPref val="0"/>
        </dgm:presLayoutVars>
      </dgm:prSet>
      <dgm:spPr/>
    </dgm:pt>
  </dgm:ptLst>
  <dgm:cxnLst>
    <dgm:cxn modelId="{AE230C02-E8D5-4818-80DC-B8AA88D661D7}" srcId="{43B38FB8-6150-44F9-BFB5-A763480513E8}" destId="{3E12F31F-3B26-45C7-BF66-516415B982DA}" srcOrd="1" destOrd="0" parTransId="{190BE316-9047-4130-ADBC-914254C826E6}" sibTransId="{A0E06786-D2F5-479C-A04A-149741C628DD}"/>
    <dgm:cxn modelId="{EAA24125-C95C-469D-A237-F0077A7792E7}" type="presOf" srcId="{43B38FB8-6150-44F9-BFB5-A763480513E8}" destId="{6D13D948-62CB-435E-815B-7C0C6BFB37C5}" srcOrd="0" destOrd="0" presId="urn:microsoft.com/office/officeart/2018/2/layout/IconVerticalSolidList"/>
    <dgm:cxn modelId="{D1FD0035-3650-4A30-AE60-A7A93C0EBF67}" type="presOf" srcId="{6A102516-D3C2-4D2F-943C-3355EDAAEB5A}" destId="{84C2D19F-31B3-4BB7-9D3D-3EBB20FC4A0F}" srcOrd="0" destOrd="0" presId="urn:microsoft.com/office/officeart/2018/2/layout/IconVerticalSolidList"/>
    <dgm:cxn modelId="{410FC969-E181-48B2-A070-839B2A112F24}" type="presOf" srcId="{3E12F31F-3B26-45C7-BF66-516415B982DA}" destId="{E68B9598-B16E-41E8-810C-ADFE0378494A}" srcOrd="0" destOrd="0" presId="urn:microsoft.com/office/officeart/2018/2/layout/IconVerticalSolidList"/>
    <dgm:cxn modelId="{2C723670-A42D-4CA3-A6F1-1A353C1C8843}" srcId="{43B38FB8-6150-44F9-BFB5-A763480513E8}" destId="{6A102516-D3C2-4D2F-943C-3355EDAAEB5A}" srcOrd="0" destOrd="0" parTransId="{EA2AA3C2-637C-4206-B91C-291EA44CDF4A}" sibTransId="{EF6D8CBA-ED8B-4F9A-BF99-6B6B261054DA}"/>
    <dgm:cxn modelId="{89FB789C-69F1-4E1E-AE57-6A5A24091907}" type="presOf" srcId="{321F31A0-FA44-4E54-AC8E-2B099FAAD097}" destId="{C047F37A-D375-40DE-AE59-9723D75C637E}" srcOrd="0" destOrd="0" presId="urn:microsoft.com/office/officeart/2018/2/layout/IconVerticalSolidList"/>
    <dgm:cxn modelId="{D01352AD-8ED0-4BB5-A935-5FE3D4B080FC}" srcId="{43B38FB8-6150-44F9-BFB5-A763480513E8}" destId="{321F31A0-FA44-4E54-AC8E-2B099FAAD097}" srcOrd="2" destOrd="0" parTransId="{66378AB8-169A-47B9-9814-50E3285E5F87}" sibTransId="{22E2F253-762B-4927-A9F1-3CE437BA1AB7}"/>
    <dgm:cxn modelId="{A8CD8B06-E78E-47B8-938A-8927F501FEB1}" type="presParOf" srcId="{6D13D948-62CB-435E-815B-7C0C6BFB37C5}" destId="{0FFA69BD-ED19-49EF-A1CF-41DD91C1E50C}" srcOrd="0" destOrd="0" presId="urn:microsoft.com/office/officeart/2018/2/layout/IconVerticalSolidList"/>
    <dgm:cxn modelId="{0907F79B-491A-4F54-9AFF-BF57A46A1911}" type="presParOf" srcId="{0FFA69BD-ED19-49EF-A1CF-41DD91C1E50C}" destId="{08F1958B-6ADE-462C-BCA6-BC4AA9005861}" srcOrd="0" destOrd="0" presId="urn:microsoft.com/office/officeart/2018/2/layout/IconVerticalSolidList"/>
    <dgm:cxn modelId="{3725C5F4-6403-49E3-8868-E80402CC1E75}" type="presParOf" srcId="{0FFA69BD-ED19-49EF-A1CF-41DD91C1E50C}" destId="{4069BDBF-6EFB-4595-960E-709D7140E11C}" srcOrd="1" destOrd="0" presId="urn:microsoft.com/office/officeart/2018/2/layout/IconVerticalSolidList"/>
    <dgm:cxn modelId="{3CB3BC4A-B74A-45D8-9D09-73B1CFF767A7}" type="presParOf" srcId="{0FFA69BD-ED19-49EF-A1CF-41DD91C1E50C}" destId="{34DD7A2A-A4DD-47B9-A344-D14E69BB81F1}" srcOrd="2" destOrd="0" presId="urn:microsoft.com/office/officeart/2018/2/layout/IconVerticalSolidList"/>
    <dgm:cxn modelId="{B93CA630-2F5B-4607-9C8D-EA4B9AA6F85F}" type="presParOf" srcId="{0FFA69BD-ED19-49EF-A1CF-41DD91C1E50C}" destId="{84C2D19F-31B3-4BB7-9D3D-3EBB20FC4A0F}" srcOrd="3" destOrd="0" presId="urn:microsoft.com/office/officeart/2018/2/layout/IconVerticalSolidList"/>
    <dgm:cxn modelId="{9EF2B256-AFA0-4D9F-BE9D-A9358E2DAE55}" type="presParOf" srcId="{6D13D948-62CB-435E-815B-7C0C6BFB37C5}" destId="{BEF54F92-78C6-4D1D-A9A7-CAC4F857F4A3}" srcOrd="1" destOrd="0" presId="urn:microsoft.com/office/officeart/2018/2/layout/IconVerticalSolidList"/>
    <dgm:cxn modelId="{FB7B952E-D34C-4A9C-B84B-6E8EE30AA320}" type="presParOf" srcId="{6D13D948-62CB-435E-815B-7C0C6BFB37C5}" destId="{B755D041-D149-4EF6-ADC9-5E833F3CBCAD}" srcOrd="2" destOrd="0" presId="urn:microsoft.com/office/officeart/2018/2/layout/IconVerticalSolidList"/>
    <dgm:cxn modelId="{C71D3EA4-2006-462B-9FD7-E839B0D5ED21}" type="presParOf" srcId="{B755D041-D149-4EF6-ADC9-5E833F3CBCAD}" destId="{491D09C1-374D-4E9B-B2F4-74254E460B9F}" srcOrd="0" destOrd="0" presId="urn:microsoft.com/office/officeart/2018/2/layout/IconVerticalSolidList"/>
    <dgm:cxn modelId="{7525B3C0-0720-49A7-B684-21C303653BA5}" type="presParOf" srcId="{B755D041-D149-4EF6-ADC9-5E833F3CBCAD}" destId="{DE2221CA-C644-4E83-B2E4-39F5605BD3FB}" srcOrd="1" destOrd="0" presId="urn:microsoft.com/office/officeart/2018/2/layout/IconVerticalSolidList"/>
    <dgm:cxn modelId="{B59D4BDF-A273-4D43-8A2A-E4D8762A3C3A}" type="presParOf" srcId="{B755D041-D149-4EF6-ADC9-5E833F3CBCAD}" destId="{BB288254-9B29-403A-A7A3-F7CF5D8E231C}" srcOrd="2" destOrd="0" presId="urn:microsoft.com/office/officeart/2018/2/layout/IconVerticalSolidList"/>
    <dgm:cxn modelId="{EE84F4CC-9946-41E5-9F20-0F0F81BA846A}" type="presParOf" srcId="{B755D041-D149-4EF6-ADC9-5E833F3CBCAD}" destId="{E68B9598-B16E-41E8-810C-ADFE0378494A}" srcOrd="3" destOrd="0" presId="urn:microsoft.com/office/officeart/2018/2/layout/IconVerticalSolidList"/>
    <dgm:cxn modelId="{633DBCB5-AF59-46D9-BD66-BCCFFE05C5AE}" type="presParOf" srcId="{6D13D948-62CB-435E-815B-7C0C6BFB37C5}" destId="{89BE49D1-43A7-4820-AE80-B76718B25E94}" srcOrd="3" destOrd="0" presId="urn:microsoft.com/office/officeart/2018/2/layout/IconVerticalSolidList"/>
    <dgm:cxn modelId="{B6E01EEB-74CA-4E46-BD9A-7C560CC663B4}" type="presParOf" srcId="{6D13D948-62CB-435E-815B-7C0C6BFB37C5}" destId="{08B1C89D-9D9B-4CDD-8061-9EAEF08EBD27}" srcOrd="4" destOrd="0" presId="urn:microsoft.com/office/officeart/2018/2/layout/IconVerticalSolidList"/>
    <dgm:cxn modelId="{54511F4A-D6AF-4449-AC00-F4B83CEAE73F}" type="presParOf" srcId="{08B1C89D-9D9B-4CDD-8061-9EAEF08EBD27}" destId="{6AA30955-D6E3-4B03-95B8-8A9902E104DA}" srcOrd="0" destOrd="0" presId="urn:microsoft.com/office/officeart/2018/2/layout/IconVerticalSolidList"/>
    <dgm:cxn modelId="{F5EBAC76-E9CC-458A-9944-B6145E0A1A4D}" type="presParOf" srcId="{08B1C89D-9D9B-4CDD-8061-9EAEF08EBD27}" destId="{0A1C44FE-0391-4E2F-9CCF-1644E4A3654B}" srcOrd="1" destOrd="0" presId="urn:microsoft.com/office/officeart/2018/2/layout/IconVerticalSolidList"/>
    <dgm:cxn modelId="{61EB7223-123C-46C4-AA94-E1023DE312E1}" type="presParOf" srcId="{08B1C89D-9D9B-4CDD-8061-9EAEF08EBD27}" destId="{78A45348-C85C-4FD6-ACD3-B1CD1B4F0B3C}" srcOrd="2" destOrd="0" presId="urn:microsoft.com/office/officeart/2018/2/layout/IconVerticalSolidList"/>
    <dgm:cxn modelId="{6832E84B-70C7-439B-8C86-136EA78B725E}" type="presParOf" srcId="{08B1C89D-9D9B-4CDD-8061-9EAEF08EBD27}" destId="{C047F37A-D375-40DE-AE59-9723D75C63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998B45-91F1-496C-B80C-2834FA141FF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9C62D0-2C73-491C-89E7-A9167DA53190}">
      <dgm:prSet/>
      <dgm:spPr/>
      <dgm:t>
        <a:bodyPr/>
        <a:lstStyle/>
        <a:p>
          <a:r>
            <a:rPr lang="en-US"/>
            <a:t>This paper presents a review of the various techniques that are used to detect an object, localise an object, categorise an object, extract features, appearance information, and many more, in images and videos</a:t>
          </a:r>
        </a:p>
      </dgm:t>
    </dgm:pt>
    <dgm:pt modelId="{04DB1C85-BBFE-4983-9983-F1E1B563537F}" type="parTrans" cxnId="{D4846560-D144-4780-B012-361BBFE37178}">
      <dgm:prSet/>
      <dgm:spPr/>
      <dgm:t>
        <a:bodyPr/>
        <a:lstStyle/>
        <a:p>
          <a:endParaRPr lang="en-US"/>
        </a:p>
      </dgm:t>
    </dgm:pt>
    <dgm:pt modelId="{43EA0943-8766-45E4-A3A0-99191670F841}" type="sibTrans" cxnId="{D4846560-D144-4780-B012-361BBFE37178}">
      <dgm:prSet/>
      <dgm:spPr/>
      <dgm:t>
        <a:bodyPr/>
        <a:lstStyle/>
        <a:p>
          <a:endParaRPr lang="en-US"/>
        </a:p>
      </dgm:t>
    </dgm:pt>
    <dgm:pt modelId="{BEE599FF-CE39-4A39-8416-D4A2B7756A0B}">
      <dgm:prSet/>
      <dgm:spPr/>
      <dgm:t>
        <a:bodyPr/>
        <a:lstStyle/>
        <a:p>
          <a:r>
            <a:rPr lang="en-US"/>
            <a:t>The presented object detection and tracking is one of the critical areas of research due to routine change in motion of object and variation in scene size, occlusions, appearance variations, and ego-motion and illumination changes</a:t>
          </a:r>
        </a:p>
      </dgm:t>
    </dgm:pt>
    <dgm:pt modelId="{B632BF68-903A-4A78-99A1-218BA7F834EE}" type="parTrans" cxnId="{F856786A-CA82-4FFC-A32A-81B93BF5E560}">
      <dgm:prSet/>
      <dgm:spPr/>
      <dgm:t>
        <a:bodyPr/>
        <a:lstStyle/>
        <a:p>
          <a:endParaRPr lang="en-US"/>
        </a:p>
      </dgm:t>
    </dgm:pt>
    <dgm:pt modelId="{E61AF2C5-C71E-4FC3-9836-602CD6B5E950}" type="sibTrans" cxnId="{F856786A-CA82-4FFC-A32A-81B93BF5E560}">
      <dgm:prSet/>
      <dgm:spPr/>
      <dgm:t>
        <a:bodyPr/>
        <a:lstStyle/>
        <a:p>
          <a:endParaRPr lang="en-US"/>
        </a:p>
      </dgm:t>
    </dgm:pt>
    <dgm:pt modelId="{C0750645-245E-4C00-B800-6B35E0AB38F3}" type="pres">
      <dgm:prSet presAssocID="{EB998B45-91F1-496C-B80C-2834FA141FF4}" presName="root" presStyleCnt="0">
        <dgm:presLayoutVars>
          <dgm:dir/>
          <dgm:resizeHandles val="exact"/>
        </dgm:presLayoutVars>
      </dgm:prSet>
      <dgm:spPr/>
    </dgm:pt>
    <dgm:pt modelId="{6ED6B329-DB5A-40E7-902D-4BF29A73CDE6}" type="pres">
      <dgm:prSet presAssocID="{899C62D0-2C73-491C-89E7-A9167DA53190}" presName="compNode" presStyleCnt="0"/>
      <dgm:spPr/>
    </dgm:pt>
    <dgm:pt modelId="{09F2F2C3-DCCB-4116-8698-AB528DF67FEF}" type="pres">
      <dgm:prSet presAssocID="{899C62D0-2C73-491C-89E7-A9167DA53190}" presName="bgRect" presStyleLbl="bgShp" presStyleIdx="0" presStyleCnt="2"/>
      <dgm:spPr/>
    </dgm:pt>
    <dgm:pt modelId="{F6F770A1-2025-4354-927F-B91395B215D0}" type="pres">
      <dgm:prSet presAssocID="{899C62D0-2C73-491C-89E7-A9167DA5319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per"/>
        </a:ext>
      </dgm:extLst>
    </dgm:pt>
    <dgm:pt modelId="{BD213CE5-034F-45D0-934B-307806B7FC8B}" type="pres">
      <dgm:prSet presAssocID="{899C62D0-2C73-491C-89E7-A9167DA53190}" presName="spaceRect" presStyleCnt="0"/>
      <dgm:spPr/>
    </dgm:pt>
    <dgm:pt modelId="{92C5BD9F-CD88-4F99-AEEC-46B599F1114B}" type="pres">
      <dgm:prSet presAssocID="{899C62D0-2C73-491C-89E7-A9167DA53190}" presName="parTx" presStyleLbl="revTx" presStyleIdx="0" presStyleCnt="2">
        <dgm:presLayoutVars>
          <dgm:chMax val="0"/>
          <dgm:chPref val="0"/>
        </dgm:presLayoutVars>
      </dgm:prSet>
      <dgm:spPr/>
    </dgm:pt>
    <dgm:pt modelId="{A9812A67-6FC0-499B-BA66-F7EE5C47AD9E}" type="pres">
      <dgm:prSet presAssocID="{43EA0943-8766-45E4-A3A0-99191670F841}" presName="sibTrans" presStyleCnt="0"/>
      <dgm:spPr/>
    </dgm:pt>
    <dgm:pt modelId="{20AFCF24-ED1C-4BB4-BD9C-F21E05313007}" type="pres">
      <dgm:prSet presAssocID="{BEE599FF-CE39-4A39-8416-D4A2B7756A0B}" presName="compNode" presStyleCnt="0"/>
      <dgm:spPr/>
    </dgm:pt>
    <dgm:pt modelId="{D5FA677F-7480-4874-A527-4CF39458ACAC}" type="pres">
      <dgm:prSet presAssocID="{BEE599FF-CE39-4A39-8416-D4A2B7756A0B}" presName="bgRect" presStyleLbl="bgShp" presStyleIdx="1" presStyleCnt="2"/>
      <dgm:spPr/>
    </dgm:pt>
    <dgm:pt modelId="{E825A067-2361-485F-B24D-D4FA220BC439}" type="pres">
      <dgm:prSet presAssocID="{BEE599FF-CE39-4A39-8416-D4A2B7756A0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croscope"/>
        </a:ext>
      </dgm:extLst>
    </dgm:pt>
    <dgm:pt modelId="{7D4CD5D9-CFDC-45DE-AACE-0F77E4DDE931}" type="pres">
      <dgm:prSet presAssocID="{BEE599FF-CE39-4A39-8416-D4A2B7756A0B}" presName="spaceRect" presStyleCnt="0"/>
      <dgm:spPr/>
    </dgm:pt>
    <dgm:pt modelId="{B83C4C4E-A80E-4CFD-9EB5-222D91CAF3FA}" type="pres">
      <dgm:prSet presAssocID="{BEE599FF-CE39-4A39-8416-D4A2B7756A0B}" presName="parTx" presStyleLbl="revTx" presStyleIdx="1" presStyleCnt="2">
        <dgm:presLayoutVars>
          <dgm:chMax val="0"/>
          <dgm:chPref val="0"/>
        </dgm:presLayoutVars>
      </dgm:prSet>
      <dgm:spPr/>
    </dgm:pt>
  </dgm:ptLst>
  <dgm:cxnLst>
    <dgm:cxn modelId="{226C0802-E826-4A6B-89C7-4841357725F9}" type="presOf" srcId="{EB998B45-91F1-496C-B80C-2834FA141FF4}" destId="{C0750645-245E-4C00-B800-6B35E0AB38F3}" srcOrd="0" destOrd="0" presId="urn:microsoft.com/office/officeart/2018/2/layout/IconVerticalSolidList"/>
    <dgm:cxn modelId="{D4846560-D144-4780-B012-361BBFE37178}" srcId="{EB998B45-91F1-496C-B80C-2834FA141FF4}" destId="{899C62D0-2C73-491C-89E7-A9167DA53190}" srcOrd="0" destOrd="0" parTransId="{04DB1C85-BBFE-4983-9983-F1E1B563537F}" sibTransId="{43EA0943-8766-45E4-A3A0-99191670F841}"/>
    <dgm:cxn modelId="{F856786A-CA82-4FFC-A32A-81B93BF5E560}" srcId="{EB998B45-91F1-496C-B80C-2834FA141FF4}" destId="{BEE599FF-CE39-4A39-8416-D4A2B7756A0B}" srcOrd="1" destOrd="0" parTransId="{B632BF68-903A-4A78-99A1-218BA7F834EE}" sibTransId="{E61AF2C5-C71E-4FC3-9836-602CD6B5E950}"/>
    <dgm:cxn modelId="{7025784E-8630-48FB-9C1A-0831A8BC42F6}" type="presOf" srcId="{899C62D0-2C73-491C-89E7-A9167DA53190}" destId="{92C5BD9F-CD88-4F99-AEEC-46B599F1114B}" srcOrd="0" destOrd="0" presId="urn:microsoft.com/office/officeart/2018/2/layout/IconVerticalSolidList"/>
    <dgm:cxn modelId="{0CDF9FC7-64F1-4272-BCC2-84DB255684BE}" type="presOf" srcId="{BEE599FF-CE39-4A39-8416-D4A2B7756A0B}" destId="{B83C4C4E-A80E-4CFD-9EB5-222D91CAF3FA}" srcOrd="0" destOrd="0" presId="urn:microsoft.com/office/officeart/2018/2/layout/IconVerticalSolidList"/>
    <dgm:cxn modelId="{9D33DA30-1B29-4E27-A1A4-024B7146EB0E}" type="presParOf" srcId="{C0750645-245E-4C00-B800-6B35E0AB38F3}" destId="{6ED6B329-DB5A-40E7-902D-4BF29A73CDE6}" srcOrd="0" destOrd="0" presId="urn:microsoft.com/office/officeart/2018/2/layout/IconVerticalSolidList"/>
    <dgm:cxn modelId="{B7532F73-0867-4643-A6A7-85190DD9A579}" type="presParOf" srcId="{6ED6B329-DB5A-40E7-902D-4BF29A73CDE6}" destId="{09F2F2C3-DCCB-4116-8698-AB528DF67FEF}" srcOrd="0" destOrd="0" presId="urn:microsoft.com/office/officeart/2018/2/layout/IconVerticalSolidList"/>
    <dgm:cxn modelId="{93497265-8E55-4DA6-A25F-277DE39B4608}" type="presParOf" srcId="{6ED6B329-DB5A-40E7-902D-4BF29A73CDE6}" destId="{F6F770A1-2025-4354-927F-B91395B215D0}" srcOrd="1" destOrd="0" presId="urn:microsoft.com/office/officeart/2018/2/layout/IconVerticalSolidList"/>
    <dgm:cxn modelId="{20A2C6EF-218C-459E-91B7-E6AE7E937DBC}" type="presParOf" srcId="{6ED6B329-DB5A-40E7-902D-4BF29A73CDE6}" destId="{BD213CE5-034F-45D0-934B-307806B7FC8B}" srcOrd="2" destOrd="0" presId="urn:microsoft.com/office/officeart/2018/2/layout/IconVerticalSolidList"/>
    <dgm:cxn modelId="{231A8AB5-D0C1-4591-A833-7C149C03BFF8}" type="presParOf" srcId="{6ED6B329-DB5A-40E7-902D-4BF29A73CDE6}" destId="{92C5BD9F-CD88-4F99-AEEC-46B599F1114B}" srcOrd="3" destOrd="0" presId="urn:microsoft.com/office/officeart/2018/2/layout/IconVerticalSolidList"/>
    <dgm:cxn modelId="{D1F2AADF-5626-41FB-B034-FA2D27458536}" type="presParOf" srcId="{C0750645-245E-4C00-B800-6B35E0AB38F3}" destId="{A9812A67-6FC0-499B-BA66-F7EE5C47AD9E}" srcOrd="1" destOrd="0" presId="urn:microsoft.com/office/officeart/2018/2/layout/IconVerticalSolidList"/>
    <dgm:cxn modelId="{899A0150-6C23-49B6-9AF5-7DE28322C611}" type="presParOf" srcId="{C0750645-245E-4C00-B800-6B35E0AB38F3}" destId="{20AFCF24-ED1C-4BB4-BD9C-F21E05313007}" srcOrd="2" destOrd="0" presId="urn:microsoft.com/office/officeart/2018/2/layout/IconVerticalSolidList"/>
    <dgm:cxn modelId="{57377394-7D09-4A06-A084-39DDEF1C84A5}" type="presParOf" srcId="{20AFCF24-ED1C-4BB4-BD9C-F21E05313007}" destId="{D5FA677F-7480-4874-A527-4CF39458ACAC}" srcOrd="0" destOrd="0" presId="urn:microsoft.com/office/officeart/2018/2/layout/IconVerticalSolidList"/>
    <dgm:cxn modelId="{AD1D2178-B25D-420D-94B0-CEF63D46206D}" type="presParOf" srcId="{20AFCF24-ED1C-4BB4-BD9C-F21E05313007}" destId="{E825A067-2361-485F-B24D-D4FA220BC439}" srcOrd="1" destOrd="0" presId="urn:microsoft.com/office/officeart/2018/2/layout/IconVerticalSolidList"/>
    <dgm:cxn modelId="{4DC96CB6-D056-4BD7-8614-A47801D69CF9}" type="presParOf" srcId="{20AFCF24-ED1C-4BB4-BD9C-F21E05313007}" destId="{7D4CD5D9-CFDC-45DE-AACE-0F77E4DDE931}" srcOrd="2" destOrd="0" presId="urn:microsoft.com/office/officeart/2018/2/layout/IconVerticalSolidList"/>
    <dgm:cxn modelId="{EB30DD45-F3A1-446D-9365-FAF71D16C55A}" type="presParOf" srcId="{20AFCF24-ED1C-4BB4-BD9C-F21E05313007}" destId="{B83C4C4E-A80E-4CFD-9EB5-222D91CAF3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7F546AD-408C-40C0-B0FA-46354D0C2FA1}"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78523C7-3ED3-4049-81D3-65D7B6283B23}">
      <dgm:prSet/>
      <dgm:spPr/>
      <dgm:t>
        <a:bodyPr/>
        <a:lstStyle/>
        <a:p>
          <a:r>
            <a:rPr lang="en-US"/>
            <a:t>Since AlexNet has stormed the research world in 2012ImageNet on a large-scale visual recognition challenge, for detection in-depth learning, far exceeding the most traditional methods of artificial vision used in literature</a:t>
          </a:r>
        </a:p>
      </dgm:t>
    </dgm:pt>
    <dgm:pt modelId="{480D5770-41C6-4BC4-96C2-13F770DE411D}" type="parTrans" cxnId="{B1F91517-7DE5-4DEE-9822-392EE3B65934}">
      <dgm:prSet/>
      <dgm:spPr/>
      <dgm:t>
        <a:bodyPr/>
        <a:lstStyle/>
        <a:p>
          <a:endParaRPr lang="en-US"/>
        </a:p>
      </dgm:t>
    </dgm:pt>
    <dgm:pt modelId="{41B89F54-832F-43FF-9BD8-8698DBC77B90}" type="sibTrans" cxnId="{B1F91517-7DE5-4DEE-9822-392EE3B65934}">
      <dgm:prSet/>
      <dgm:spPr/>
      <dgm:t>
        <a:bodyPr/>
        <a:lstStyle/>
        <a:p>
          <a:endParaRPr lang="en-US"/>
        </a:p>
      </dgm:t>
    </dgm:pt>
    <dgm:pt modelId="{C126466C-832B-4394-B10C-EDA85F3E5B0C}">
      <dgm:prSet/>
      <dgm:spPr/>
      <dgm:t>
        <a:bodyPr/>
        <a:lstStyle/>
        <a:p>
          <a:r>
            <a:rPr lang="en-US"/>
            <a:t>In artificial vision, the neural convolution networks are distinguished in the classification of images</a:t>
          </a:r>
        </a:p>
      </dgm:t>
    </dgm:pt>
    <dgm:pt modelId="{DD736814-3FA6-4202-9C14-4452F79DC3B6}" type="parTrans" cxnId="{61BB5F0A-BB57-449C-9FA1-FB23ECAA4067}">
      <dgm:prSet/>
      <dgm:spPr/>
      <dgm:t>
        <a:bodyPr/>
        <a:lstStyle/>
        <a:p>
          <a:endParaRPr lang="en-US"/>
        </a:p>
      </dgm:t>
    </dgm:pt>
    <dgm:pt modelId="{B55C7685-322E-4C9B-A35C-4FECB2E9019D}" type="sibTrans" cxnId="{61BB5F0A-BB57-449C-9FA1-FB23ECAA4067}">
      <dgm:prSet/>
      <dgm:spPr/>
      <dgm:t>
        <a:bodyPr/>
        <a:lstStyle/>
        <a:p>
          <a:endParaRPr lang="en-US"/>
        </a:p>
      </dgm:t>
    </dgm:pt>
    <dgm:pt modelId="{15473CA7-0C51-47A1-8A45-194C67D94794}">
      <dgm:prSet/>
      <dgm:spPr/>
      <dgm:t>
        <a:bodyPr/>
        <a:lstStyle/>
        <a:p>
          <a:r>
            <a:rPr lang="en-US"/>
            <a:t>In this paper, an SSD and Mobile Nets based algorithms are implemented for detection and tracking in python environment</a:t>
          </a:r>
        </a:p>
      </dgm:t>
    </dgm:pt>
    <dgm:pt modelId="{54AEDA1F-B743-40B1-9DBA-31A17C3D1C38}" type="parTrans" cxnId="{BF987EE7-1637-4B03-A754-4A39873B693F}">
      <dgm:prSet/>
      <dgm:spPr/>
      <dgm:t>
        <a:bodyPr/>
        <a:lstStyle/>
        <a:p>
          <a:endParaRPr lang="en-US"/>
        </a:p>
      </dgm:t>
    </dgm:pt>
    <dgm:pt modelId="{B07A1527-F8EB-4C1B-848F-FCA76E1B2B1A}" type="sibTrans" cxnId="{BF987EE7-1637-4B03-A754-4A39873B693F}">
      <dgm:prSet/>
      <dgm:spPr/>
      <dgm:t>
        <a:bodyPr/>
        <a:lstStyle/>
        <a:p>
          <a:endParaRPr lang="en-US"/>
        </a:p>
      </dgm:t>
    </dgm:pt>
    <dgm:pt modelId="{6BA70D20-B02B-43FA-99C4-91840AAFD411}">
      <dgm:prSet/>
      <dgm:spPr/>
      <dgm:t>
        <a:bodyPr/>
        <a:lstStyle/>
        <a:p>
          <a:r>
            <a:rPr lang="en-US"/>
            <a:t>Object detection involves detecting region of interest of object from given class of image</a:t>
          </a:r>
        </a:p>
      </dgm:t>
    </dgm:pt>
    <dgm:pt modelId="{09CB08A1-C891-4592-AFD1-EE3BA3A89BC2}" type="parTrans" cxnId="{5CB009F0-1829-4BDF-B4EB-7385BEC2AB34}">
      <dgm:prSet/>
      <dgm:spPr/>
      <dgm:t>
        <a:bodyPr/>
        <a:lstStyle/>
        <a:p>
          <a:endParaRPr lang="en-US"/>
        </a:p>
      </dgm:t>
    </dgm:pt>
    <dgm:pt modelId="{29B85320-67C9-4BC6-AB85-16565C133D37}" type="sibTrans" cxnId="{5CB009F0-1829-4BDF-B4EB-7385BEC2AB34}">
      <dgm:prSet/>
      <dgm:spPr/>
      <dgm:t>
        <a:bodyPr/>
        <a:lstStyle/>
        <a:p>
          <a:endParaRPr lang="en-US"/>
        </a:p>
      </dgm:t>
    </dgm:pt>
    <dgm:pt modelId="{3A27D0B9-5FEC-4955-A69C-05AB32CC1CDC}">
      <dgm:prSet/>
      <dgm:spPr/>
      <dgm:t>
        <a:bodyPr/>
        <a:lstStyle/>
        <a:p>
          <a:r>
            <a:rPr lang="en-US"/>
            <a:t>Detection and tracking algorithms are described by extracting the features of image and video for security applications</a:t>
          </a:r>
        </a:p>
      </dgm:t>
    </dgm:pt>
    <dgm:pt modelId="{1CB261D0-A236-4DE3-9274-9BAE0DCF7C0B}" type="parTrans" cxnId="{87B5364D-0381-45D1-A4F9-7DDDB77C485F}">
      <dgm:prSet/>
      <dgm:spPr/>
      <dgm:t>
        <a:bodyPr/>
        <a:lstStyle/>
        <a:p>
          <a:endParaRPr lang="en-US"/>
        </a:p>
      </dgm:t>
    </dgm:pt>
    <dgm:pt modelId="{B9C41E7F-1575-4ABE-88A9-997F2E44C191}" type="sibTrans" cxnId="{87B5364D-0381-45D1-A4F9-7DDDB77C485F}">
      <dgm:prSet/>
      <dgm:spPr/>
      <dgm:t>
        <a:bodyPr/>
        <a:lstStyle/>
        <a:p>
          <a:endParaRPr lang="en-US"/>
        </a:p>
      </dgm:t>
    </dgm:pt>
    <dgm:pt modelId="{9DB524AF-C7B6-4572-BCCD-42A2460C13BC}" type="pres">
      <dgm:prSet presAssocID="{37F546AD-408C-40C0-B0FA-46354D0C2FA1}" presName="root" presStyleCnt="0">
        <dgm:presLayoutVars>
          <dgm:dir/>
          <dgm:resizeHandles val="exact"/>
        </dgm:presLayoutVars>
      </dgm:prSet>
      <dgm:spPr/>
    </dgm:pt>
    <dgm:pt modelId="{702DF32E-6100-43D0-B76E-43EF85ADF2C2}" type="pres">
      <dgm:prSet presAssocID="{578523C7-3ED3-4049-81D3-65D7B6283B23}" presName="compNode" presStyleCnt="0"/>
      <dgm:spPr/>
    </dgm:pt>
    <dgm:pt modelId="{4B094F10-A7E9-4BF1-AAA3-CD2E2455CF8A}" type="pres">
      <dgm:prSet presAssocID="{578523C7-3ED3-4049-81D3-65D7B6283B2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aduation Cap"/>
        </a:ext>
      </dgm:extLst>
    </dgm:pt>
    <dgm:pt modelId="{37B58A0F-B58F-45CA-AF69-4CE83706CEE9}" type="pres">
      <dgm:prSet presAssocID="{578523C7-3ED3-4049-81D3-65D7B6283B23}" presName="spaceRect" presStyleCnt="0"/>
      <dgm:spPr/>
    </dgm:pt>
    <dgm:pt modelId="{343AB062-8256-4714-A77A-4A4148246D79}" type="pres">
      <dgm:prSet presAssocID="{578523C7-3ED3-4049-81D3-65D7B6283B23}" presName="textRect" presStyleLbl="revTx" presStyleIdx="0" presStyleCnt="5">
        <dgm:presLayoutVars>
          <dgm:chMax val="1"/>
          <dgm:chPref val="1"/>
        </dgm:presLayoutVars>
      </dgm:prSet>
      <dgm:spPr/>
    </dgm:pt>
    <dgm:pt modelId="{9F14F537-F1C7-4C3B-A307-6426CC73CB27}" type="pres">
      <dgm:prSet presAssocID="{41B89F54-832F-43FF-9BD8-8698DBC77B90}" presName="sibTrans" presStyleCnt="0"/>
      <dgm:spPr/>
    </dgm:pt>
    <dgm:pt modelId="{A2E74567-8B26-4C73-8EE0-4025331D9796}" type="pres">
      <dgm:prSet presAssocID="{C126466C-832B-4394-B10C-EDA85F3E5B0C}" presName="compNode" presStyleCnt="0"/>
      <dgm:spPr/>
    </dgm:pt>
    <dgm:pt modelId="{940ABE52-08D2-4E45-BF68-830094F42E6D}" type="pres">
      <dgm:prSet presAssocID="{C126466C-832B-4394-B10C-EDA85F3E5B0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46418574-CFF1-4C5A-BBA9-ED6A4DFF3B8D}" type="pres">
      <dgm:prSet presAssocID="{C126466C-832B-4394-B10C-EDA85F3E5B0C}" presName="spaceRect" presStyleCnt="0"/>
      <dgm:spPr/>
    </dgm:pt>
    <dgm:pt modelId="{CEAA00DC-91DA-4771-AE73-08CE241DFF3C}" type="pres">
      <dgm:prSet presAssocID="{C126466C-832B-4394-B10C-EDA85F3E5B0C}" presName="textRect" presStyleLbl="revTx" presStyleIdx="1" presStyleCnt="5">
        <dgm:presLayoutVars>
          <dgm:chMax val="1"/>
          <dgm:chPref val="1"/>
        </dgm:presLayoutVars>
      </dgm:prSet>
      <dgm:spPr/>
    </dgm:pt>
    <dgm:pt modelId="{019BAE37-CA68-483A-9D65-9AA5F9DB1D62}" type="pres">
      <dgm:prSet presAssocID="{B55C7685-322E-4C9B-A35C-4FECB2E9019D}" presName="sibTrans" presStyleCnt="0"/>
      <dgm:spPr/>
    </dgm:pt>
    <dgm:pt modelId="{7D6E3D0D-CB76-41A1-8619-3CF0138F35D8}" type="pres">
      <dgm:prSet presAssocID="{15473CA7-0C51-47A1-8A45-194C67D94794}" presName="compNode" presStyleCnt="0"/>
      <dgm:spPr/>
    </dgm:pt>
    <dgm:pt modelId="{9C0C44B4-B9BD-428F-B819-AE26E668C077}" type="pres">
      <dgm:prSet presAssocID="{15473CA7-0C51-47A1-8A45-194C67D9479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E82FD882-573D-47AF-90C1-AC79E00E3B10}" type="pres">
      <dgm:prSet presAssocID="{15473CA7-0C51-47A1-8A45-194C67D94794}" presName="spaceRect" presStyleCnt="0"/>
      <dgm:spPr/>
    </dgm:pt>
    <dgm:pt modelId="{C79FF7D7-3A4B-44A6-89A4-C8592826FC64}" type="pres">
      <dgm:prSet presAssocID="{15473CA7-0C51-47A1-8A45-194C67D94794}" presName="textRect" presStyleLbl="revTx" presStyleIdx="2" presStyleCnt="5">
        <dgm:presLayoutVars>
          <dgm:chMax val="1"/>
          <dgm:chPref val="1"/>
        </dgm:presLayoutVars>
      </dgm:prSet>
      <dgm:spPr/>
    </dgm:pt>
    <dgm:pt modelId="{F1AE5E98-98D2-46A1-A2DD-52ED764B47C5}" type="pres">
      <dgm:prSet presAssocID="{B07A1527-F8EB-4C1B-848F-FCA76E1B2B1A}" presName="sibTrans" presStyleCnt="0"/>
      <dgm:spPr/>
    </dgm:pt>
    <dgm:pt modelId="{8A908FFF-E8C4-4A8F-B981-DAD565BBBE70}" type="pres">
      <dgm:prSet presAssocID="{6BA70D20-B02B-43FA-99C4-91840AAFD411}" presName="compNode" presStyleCnt="0"/>
      <dgm:spPr/>
    </dgm:pt>
    <dgm:pt modelId="{89520237-BE5D-48C7-AE31-6A23AEED79D1}" type="pres">
      <dgm:prSet presAssocID="{6BA70D20-B02B-43FA-99C4-91840AAFD41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ye"/>
        </a:ext>
      </dgm:extLst>
    </dgm:pt>
    <dgm:pt modelId="{98E42325-3778-4A55-B9DB-A48DDCD42B1A}" type="pres">
      <dgm:prSet presAssocID="{6BA70D20-B02B-43FA-99C4-91840AAFD411}" presName="spaceRect" presStyleCnt="0"/>
      <dgm:spPr/>
    </dgm:pt>
    <dgm:pt modelId="{77F871D0-7AE8-48E0-A734-6F46656FA8C1}" type="pres">
      <dgm:prSet presAssocID="{6BA70D20-B02B-43FA-99C4-91840AAFD411}" presName="textRect" presStyleLbl="revTx" presStyleIdx="3" presStyleCnt="5">
        <dgm:presLayoutVars>
          <dgm:chMax val="1"/>
          <dgm:chPref val="1"/>
        </dgm:presLayoutVars>
      </dgm:prSet>
      <dgm:spPr/>
    </dgm:pt>
    <dgm:pt modelId="{49F04368-4064-41BD-8361-80B241E5C0A4}" type="pres">
      <dgm:prSet presAssocID="{29B85320-67C9-4BC6-AB85-16565C133D37}" presName="sibTrans" presStyleCnt="0"/>
      <dgm:spPr/>
    </dgm:pt>
    <dgm:pt modelId="{37061C82-E6FD-43A9-8700-923D42DDF6C2}" type="pres">
      <dgm:prSet presAssocID="{3A27D0B9-5FEC-4955-A69C-05AB32CC1CDC}" presName="compNode" presStyleCnt="0"/>
      <dgm:spPr/>
    </dgm:pt>
    <dgm:pt modelId="{B22641E3-777A-4C2B-822E-CAEC29F63812}" type="pres">
      <dgm:prSet presAssocID="{3A27D0B9-5FEC-4955-A69C-05AB32CC1CD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0F087146-4E25-4D99-A7C6-B6CEE86D7CC4}" type="pres">
      <dgm:prSet presAssocID="{3A27D0B9-5FEC-4955-A69C-05AB32CC1CDC}" presName="spaceRect" presStyleCnt="0"/>
      <dgm:spPr/>
    </dgm:pt>
    <dgm:pt modelId="{9B85CF0B-57A8-48FC-80AD-C5B953CBDAAD}" type="pres">
      <dgm:prSet presAssocID="{3A27D0B9-5FEC-4955-A69C-05AB32CC1CDC}" presName="textRect" presStyleLbl="revTx" presStyleIdx="4" presStyleCnt="5">
        <dgm:presLayoutVars>
          <dgm:chMax val="1"/>
          <dgm:chPref val="1"/>
        </dgm:presLayoutVars>
      </dgm:prSet>
      <dgm:spPr/>
    </dgm:pt>
  </dgm:ptLst>
  <dgm:cxnLst>
    <dgm:cxn modelId="{61BB5F0A-BB57-449C-9FA1-FB23ECAA4067}" srcId="{37F546AD-408C-40C0-B0FA-46354D0C2FA1}" destId="{C126466C-832B-4394-B10C-EDA85F3E5B0C}" srcOrd="1" destOrd="0" parTransId="{DD736814-3FA6-4202-9C14-4452F79DC3B6}" sibTransId="{B55C7685-322E-4C9B-A35C-4FECB2E9019D}"/>
    <dgm:cxn modelId="{BA742C11-490B-4288-B08A-EB6346C364BD}" type="presOf" srcId="{6BA70D20-B02B-43FA-99C4-91840AAFD411}" destId="{77F871D0-7AE8-48E0-A734-6F46656FA8C1}" srcOrd="0" destOrd="0" presId="urn:microsoft.com/office/officeart/2018/2/layout/IconLabelList"/>
    <dgm:cxn modelId="{B1F91517-7DE5-4DEE-9822-392EE3B65934}" srcId="{37F546AD-408C-40C0-B0FA-46354D0C2FA1}" destId="{578523C7-3ED3-4049-81D3-65D7B6283B23}" srcOrd="0" destOrd="0" parTransId="{480D5770-41C6-4BC4-96C2-13F770DE411D}" sibTransId="{41B89F54-832F-43FF-9BD8-8698DBC77B90}"/>
    <dgm:cxn modelId="{3061C028-8CDC-4F01-9982-778A2E10EE87}" type="presOf" srcId="{37F546AD-408C-40C0-B0FA-46354D0C2FA1}" destId="{9DB524AF-C7B6-4572-BCCD-42A2460C13BC}" srcOrd="0" destOrd="0" presId="urn:microsoft.com/office/officeart/2018/2/layout/IconLabelList"/>
    <dgm:cxn modelId="{123C9133-9508-4CF0-A765-4A71EE2E11AD}" type="presOf" srcId="{3A27D0B9-5FEC-4955-A69C-05AB32CC1CDC}" destId="{9B85CF0B-57A8-48FC-80AD-C5B953CBDAAD}" srcOrd="0" destOrd="0" presId="urn:microsoft.com/office/officeart/2018/2/layout/IconLabelList"/>
    <dgm:cxn modelId="{87B5364D-0381-45D1-A4F9-7DDDB77C485F}" srcId="{37F546AD-408C-40C0-B0FA-46354D0C2FA1}" destId="{3A27D0B9-5FEC-4955-A69C-05AB32CC1CDC}" srcOrd="4" destOrd="0" parTransId="{1CB261D0-A236-4DE3-9274-9BAE0DCF7C0B}" sibTransId="{B9C41E7F-1575-4ABE-88A9-997F2E44C191}"/>
    <dgm:cxn modelId="{531B8B4F-D1C7-40CE-9868-65563BC4C288}" type="presOf" srcId="{C126466C-832B-4394-B10C-EDA85F3E5B0C}" destId="{CEAA00DC-91DA-4771-AE73-08CE241DFF3C}" srcOrd="0" destOrd="0" presId="urn:microsoft.com/office/officeart/2018/2/layout/IconLabelList"/>
    <dgm:cxn modelId="{BF987EE7-1637-4B03-A754-4A39873B693F}" srcId="{37F546AD-408C-40C0-B0FA-46354D0C2FA1}" destId="{15473CA7-0C51-47A1-8A45-194C67D94794}" srcOrd="2" destOrd="0" parTransId="{54AEDA1F-B743-40B1-9DBA-31A17C3D1C38}" sibTransId="{B07A1527-F8EB-4C1B-848F-FCA76E1B2B1A}"/>
    <dgm:cxn modelId="{8C822BEA-B4CF-4727-A630-BE89EA06C2DD}" type="presOf" srcId="{15473CA7-0C51-47A1-8A45-194C67D94794}" destId="{C79FF7D7-3A4B-44A6-89A4-C8592826FC64}" srcOrd="0" destOrd="0" presId="urn:microsoft.com/office/officeart/2018/2/layout/IconLabelList"/>
    <dgm:cxn modelId="{5CB009F0-1829-4BDF-B4EB-7385BEC2AB34}" srcId="{37F546AD-408C-40C0-B0FA-46354D0C2FA1}" destId="{6BA70D20-B02B-43FA-99C4-91840AAFD411}" srcOrd="3" destOrd="0" parTransId="{09CB08A1-C891-4592-AFD1-EE3BA3A89BC2}" sibTransId="{29B85320-67C9-4BC6-AB85-16565C133D37}"/>
    <dgm:cxn modelId="{67D21BFF-FE07-49E0-8143-1DEF06B9ABB2}" type="presOf" srcId="{578523C7-3ED3-4049-81D3-65D7B6283B23}" destId="{343AB062-8256-4714-A77A-4A4148246D79}" srcOrd="0" destOrd="0" presId="urn:microsoft.com/office/officeart/2018/2/layout/IconLabelList"/>
    <dgm:cxn modelId="{2A2EE2F7-EE1D-4B98-8AE8-2733849473D5}" type="presParOf" srcId="{9DB524AF-C7B6-4572-BCCD-42A2460C13BC}" destId="{702DF32E-6100-43D0-B76E-43EF85ADF2C2}" srcOrd="0" destOrd="0" presId="urn:microsoft.com/office/officeart/2018/2/layout/IconLabelList"/>
    <dgm:cxn modelId="{8D115A28-E32A-426C-B521-3BD2F0836C85}" type="presParOf" srcId="{702DF32E-6100-43D0-B76E-43EF85ADF2C2}" destId="{4B094F10-A7E9-4BF1-AAA3-CD2E2455CF8A}" srcOrd="0" destOrd="0" presId="urn:microsoft.com/office/officeart/2018/2/layout/IconLabelList"/>
    <dgm:cxn modelId="{EB7B285C-D797-4BA9-AABC-B262F2DFAE20}" type="presParOf" srcId="{702DF32E-6100-43D0-B76E-43EF85ADF2C2}" destId="{37B58A0F-B58F-45CA-AF69-4CE83706CEE9}" srcOrd="1" destOrd="0" presId="urn:microsoft.com/office/officeart/2018/2/layout/IconLabelList"/>
    <dgm:cxn modelId="{2E8FCA4D-B580-49AA-AD38-3587838A0944}" type="presParOf" srcId="{702DF32E-6100-43D0-B76E-43EF85ADF2C2}" destId="{343AB062-8256-4714-A77A-4A4148246D79}" srcOrd="2" destOrd="0" presId="urn:microsoft.com/office/officeart/2018/2/layout/IconLabelList"/>
    <dgm:cxn modelId="{4F48ADB1-C0A8-4741-B164-EC760255F14E}" type="presParOf" srcId="{9DB524AF-C7B6-4572-BCCD-42A2460C13BC}" destId="{9F14F537-F1C7-4C3B-A307-6426CC73CB27}" srcOrd="1" destOrd="0" presId="urn:microsoft.com/office/officeart/2018/2/layout/IconLabelList"/>
    <dgm:cxn modelId="{BB1F072B-3958-418C-B7EF-4B24726E4753}" type="presParOf" srcId="{9DB524AF-C7B6-4572-BCCD-42A2460C13BC}" destId="{A2E74567-8B26-4C73-8EE0-4025331D9796}" srcOrd="2" destOrd="0" presId="urn:microsoft.com/office/officeart/2018/2/layout/IconLabelList"/>
    <dgm:cxn modelId="{DBAEB17C-35FD-4565-B6A1-2478B91A7679}" type="presParOf" srcId="{A2E74567-8B26-4C73-8EE0-4025331D9796}" destId="{940ABE52-08D2-4E45-BF68-830094F42E6D}" srcOrd="0" destOrd="0" presId="urn:microsoft.com/office/officeart/2018/2/layout/IconLabelList"/>
    <dgm:cxn modelId="{AF2F0FA0-FBC7-4266-8CCF-4D4C6EA6E980}" type="presParOf" srcId="{A2E74567-8B26-4C73-8EE0-4025331D9796}" destId="{46418574-CFF1-4C5A-BBA9-ED6A4DFF3B8D}" srcOrd="1" destOrd="0" presId="urn:microsoft.com/office/officeart/2018/2/layout/IconLabelList"/>
    <dgm:cxn modelId="{35E7C9A7-57C6-4324-B80B-B7AC0AFE354B}" type="presParOf" srcId="{A2E74567-8B26-4C73-8EE0-4025331D9796}" destId="{CEAA00DC-91DA-4771-AE73-08CE241DFF3C}" srcOrd="2" destOrd="0" presId="urn:microsoft.com/office/officeart/2018/2/layout/IconLabelList"/>
    <dgm:cxn modelId="{4EB24B88-012D-4DFE-93A8-CF11561A956C}" type="presParOf" srcId="{9DB524AF-C7B6-4572-BCCD-42A2460C13BC}" destId="{019BAE37-CA68-483A-9D65-9AA5F9DB1D62}" srcOrd="3" destOrd="0" presId="urn:microsoft.com/office/officeart/2018/2/layout/IconLabelList"/>
    <dgm:cxn modelId="{4BBD6EC0-15A7-4CE3-8FA3-9AF105E90687}" type="presParOf" srcId="{9DB524AF-C7B6-4572-BCCD-42A2460C13BC}" destId="{7D6E3D0D-CB76-41A1-8619-3CF0138F35D8}" srcOrd="4" destOrd="0" presId="urn:microsoft.com/office/officeart/2018/2/layout/IconLabelList"/>
    <dgm:cxn modelId="{79B4D1F5-CAC5-428D-B7D3-3BB957BF3B66}" type="presParOf" srcId="{7D6E3D0D-CB76-41A1-8619-3CF0138F35D8}" destId="{9C0C44B4-B9BD-428F-B819-AE26E668C077}" srcOrd="0" destOrd="0" presId="urn:microsoft.com/office/officeart/2018/2/layout/IconLabelList"/>
    <dgm:cxn modelId="{40D9650F-2B39-4A89-9CFE-67724323DB00}" type="presParOf" srcId="{7D6E3D0D-CB76-41A1-8619-3CF0138F35D8}" destId="{E82FD882-573D-47AF-90C1-AC79E00E3B10}" srcOrd="1" destOrd="0" presId="urn:microsoft.com/office/officeart/2018/2/layout/IconLabelList"/>
    <dgm:cxn modelId="{B0702BB6-EB35-467E-B2A1-1E9DAD1291F7}" type="presParOf" srcId="{7D6E3D0D-CB76-41A1-8619-3CF0138F35D8}" destId="{C79FF7D7-3A4B-44A6-89A4-C8592826FC64}" srcOrd="2" destOrd="0" presId="urn:microsoft.com/office/officeart/2018/2/layout/IconLabelList"/>
    <dgm:cxn modelId="{F2B32F75-F612-4267-AF16-5BA7B8369BB2}" type="presParOf" srcId="{9DB524AF-C7B6-4572-BCCD-42A2460C13BC}" destId="{F1AE5E98-98D2-46A1-A2DD-52ED764B47C5}" srcOrd="5" destOrd="0" presId="urn:microsoft.com/office/officeart/2018/2/layout/IconLabelList"/>
    <dgm:cxn modelId="{6CB53B65-6418-4B56-BB4B-46E4798BF187}" type="presParOf" srcId="{9DB524AF-C7B6-4572-BCCD-42A2460C13BC}" destId="{8A908FFF-E8C4-4A8F-B981-DAD565BBBE70}" srcOrd="6" destOrd="0" presId="urn:microsoft.com/office/officeart/2018/2/layout/IconLabelList"/>
    <dgm:cxn modelId="{B2E0F2AF-F199-43C6-8093-82FB681C96A3}" type="presParOf" srcId="{8A908FFF-E8C4-4A8F-B981-DAD565BBBE70}" destId="{89520237-BE5D-48C7-AE31-6A23AEED79D1}" srcOrd="0" destOrd="0" presId="urn:microsoft.com/office/officeart/2018/2/layout/IconLabelList"/>
    <dgm:cxn modelId="{682BF65B-6EBD-4469-95A9-61E521F4F189}" type="presParOf" srcId="{8A908FFF-E8C4-4A8F-B981-DAD565BBBE70}" destId="{98E42325-3778-4A55-B9DB-A48DDCD42B1A}" srcOrd="1" destOrd="0" presId="urn:microsoft.com/office/officeart/2018/2/layout/IconLabelList"/>
    <dgm:cxn modelId="{0DAE7346-F659-49CE-BF74-99227C42464C}" type="presParOf" srcId="{8A908FFF-E8C4-4A8F-B981-DAD565BBBE70}" destId="{77F871D0-7AE8-48E0-A734-6F46656FA8C1}" srcOrd="2" destOrd="0" presId="urn:microsoft.com/office/officeart/2018/2/layout/IconLabelList"/>
    <dgm:cxn modelId="{9B047419-0700-4F01-B3FD-43C35CA917BF}" type="presParOf" srcId="{9DB524AF-C7B6-4572-BCCD-42A2460C13BC}" destId="{49F04368-4064-41BD-8361-80B241E5C0A4}" srcOrd="7" destOrd="0" presId="urn:microsoft.com/office/officeart/2018/2/layout/IconLabelList"/>
    <dgm:cxn modelId="{C8D2E29A-06D6-4CC9-9170-AE815E29E687}" type="presParOf" srcId="{9DB524AF-C7B6-4572-BCCD-42A2460C13BC}" destId="{37061C82-E6FD-43A9-8700-923D42DDF6C2}" srcOrd="8" destOrd="0" presId="urn:microsoft.com/office/officeart/2018/2/layout/IconLabelList"/>
    <dgm:cxn modelId="{B84DA37A-AB4C-435C-A160-0031955601E7}" type="presParOf" srcId="{37061C82-E6FD-43A9-8700-923D42DDF6C2}" destId="{B22641E3-777A-4C2B-822E-CAEC29F63812}" srcOrd="0" destOrd="0" presId="urn:microsoft.com/office/officeart/2018/2/layout/IconLabelList"/>
    <dgm:cxn modelId="{188C45CD-82BA-4F3D-AC51-C2AE66378203}" type="presParOf" srcId="{37061C82-E6FD-43A9-8700-923D42DDF6C2}" destId="{0F087146-4E25-4D99-A7C6-B6CEE86D7CC4}" srcOrd="1" destOrd="0" presId="urn:microsoft.com/office/officeart/2018/2/layout/IconLabelList"/>
    <dgm:cxn modelId="{C7952C2E-F336-40F3-9D28-9C82848A6E1A}" type="presParOf" srcId="{37061C82-E6FD-43A9-8700-923D42DDF6C2}" destId="{9B85CF0B-57A8-48FC-80AD-C5B953CBDAA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45EC7B-0DCB-403E-9CC1-442FDD8E8C2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20FA5C5-7F43-43A2-80A5-97A8A881E07A}">
      <dgm:prSet/>
      <dgm:spPr/>
      <dgm:t>
        <a:bodyPr/>
        <a:lstStyle/>
        <a:p>
          <a:r>
            <a:rPr lang="en-US"/>
            <a:t>The Internet of Things – IoT, can be looked as a highly dynamic and radically distributed networked system</a:t>
          </a:r>
        </a:p>
      </dgm:t>
    </dgm:pt>
    <dgm:pt modelId="{75D12E24-C4DA-4095-9F31-DCA05B56140D}" type="parTrans" cxnId="{10A3BD53-EA1A-4DF1-93D7-BB78F501B771}">
      <dgm:prSet/>
      <dgm:spPr/>
      <dgm:t>
        <a:bodyPr/>
        <a:lstStyle/>
        <a:p>
          <a:endParaRPr lang="en-US"/>
        </a:p>
      </dgm:t>
    </dgm:pt>
    <dgm:pt modelId="{363A8BCD-A812-47ED-9FB7-6841584F42E6}" type="sibTrans" cxnId="{10A3BD53-EA1A-4DF1-93D7-BB78F501B771}">
      <dgm:prSet/>
      <dgm:spPr/>
      <dgm:t>
        <a:bodyPr/>
        <a:lstStyle/>
        <a:p>
          <a:endParaRPr lang="en-US"/>
        </a:p>
      </dgm:t>
    </dgm:pt>
    <dgm:pt modelId="{EABC5D8E-4C94-45C8-9D8F-B3E789853E06}">
      <dgm:prSet/>
      <dgm:spPr/>
      <dgm:t>
        <a:bodyPr/>
        <a:lstStyle/>
        <a:p>
          <a:r>
            <a:rPr lang="en-US"/>
            <a:t>In other words, it is a system composed of a very large number of smart objects which are identifiable, able to communicate and to interact, either among themselves, building networks of interconnected objects, or with end-users or other entities in the network</a:t>
          </a:r>
        </a:p>
      </dgm:t>
    </dgm:pt>
    <dgm:pt modelId="{C41CB638-9BE7-4E60-836C-048F21AE7184}" type="parTrans" cxnId="{5BFBA297-FC0C-45CB-96E9-1064B2797B45}">
      <dgm:prSet/>
      <dgm:spPr/>
      <dgm:t>
        <a:bodyPr/>
        <a:lstStyle/>
        <a:p>
          <a:endParaRPr lang="en-US"/>
        </a:p>
      </dgm:t>
    </dgm:pt>
    <dgm:pt modelId="{D5362262-CACD-437F-80F1-979915228816}" type="sibTrans" cxnId="{5BFBA297-FC0C-45CB-96E9-1064B2797B45}">
      <dgm:prSet/>
      <dgm:spPr/>
      <dgm:t>
        <a:bodyPr/>
        <a:lstStyle/>
        <a:p>
          <a:endParaRPr lang="en-US"/>
        </a:p>
      </dgm:t>
    </dgm:pt>
    <dgm:pt modelId="{5F8A2BDF-8CB0-4240-8CEA-B9D4C8BDF481}">
      <dgm:prSet/>
      <dgm:spPr/>
      <dgm:t>
        <a:bodyPr/>
        <a:lstStyle/>
        <a:p>
          <a:r>
            <a:rPr lang="en-US"/>
            <a:t>The presence of smart devices able to sense physical phenomena and translate them into a stream of information data, as well as the presence of devices able to trigger actions, maximizes safety, security, comfort, convenience and energy-savings</a:t>
          </a:r>
        </a:p>
      </dgm:t>
    </dgm:pt>
    <dgm:pt modelId="{9A4A761D-9FEC-4096-9920-62C873F42CE0}" type="parTrans" cxnId="{FD0B864B-6562-47C8-924C-CC2092D2C235}">
      <dgm:prSet/>
      <dgm:spPr/>
      <dgm:t>
        <a:bodyPr/>
        <a:lstStyle/>
        <a:p>
          <a:endParaRPr lang="en-US"/>
        </a:p>
      </dgm:t>
    </dgm:pt>
    <dgm:pt modelId="{BED49F1D-0977-42E4-9EA6-B448C390B524}" type="sibTrans" cxnId="{FD0B864B-6562-47C8-924C-CC2092D2C235}">
      <dgm:prSet/>
      <dgm:spPr/>
      <dgm:t>
        <a:bodyPr/>
        <a:lstStyle/>
        <a:p>
          <a:endParaRPr lang="en-US"/>
        </a:p>
      </dgm:t>
    </dgm:pt>
    <dgm:pt modelId="{7F23EBD4-F234-4A65-8C14-A663B9FE2148}" type="pres">
      <dgm:prSet presAssocID="{DA45EC7B-0DCB-403E-9CC1-442FDD8E8C28}" presName="root" presStyleCnt="0">
        <dgm:presLayoutVars>
          <dgm:dir/>
          <dgm:resizeHandles val="exact"/>
        </dgm:presLayoutVars>
      </dgm:prSet>
      <dgm:spPr/>
    </dgm:pt>
    <dgm:pt modelId="{7667546B-DB9E-47BA-BE53-F135808502C6}" type="pres">
      <dgm:prSet presAssocID="{320FA5C5-7F43-43A2-80A5-97A8A881E07A}" presName="compNode" presStyleCnt="0"/>
      <dgm:spPr/>
    </dgm:pt>
    <dgm:pt modelId="{D182AFE1-8B85-4742-A9F9-9E71AAC05F69}" type="pres">
      <dgm:prSet presAssocID="{320FA5C5-7F43-43A2-80A5-97A8A881E07A}" presName="bgRect" presStyleLbl="bgShp" presStyleIdx="0" presStyleCnt="3"/>
      <dgm:spPr/>
    </dgm:pt>
    <dgm:pt modelId="{643875FD-1011-488A-B9FA-0E12659D7ABC}" type="pres">
      <dgm:prSet presAssocID="{320FA5C5-7F43-43A2-80A5-97A8A881E07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75E029D8-EE72-416A-8C9D-953F2A612D5E}" type="pres">
      <dgm:prSet presAssocID="{320FA5C5-7F43-43A2-80A5-97A8A881E07A}" presName="spaceRect" presStyleCnt="0"/>
      <dgm:spPr/>
    </dgm:pt>
    <dgm:pt modelId="{45D0A90C-4899-471D-BF99-734F9607134A}" type="pres">
      <dgm:prSet presAssocID="{320FA5C5-7F43-43A2-80A5-97A8A881E07A}" presName="parTx" presStyleLbl="revTx" presStyleIdx="0" presStyleCnt="3">
        <dgm:presLayoutVars>
          <dgm:chMax val="0"/>
          <dgm:chPref val="0"/>
        </dgm:presLayoutVars>
      </dgm:prSet>
      <dgm:spPr/>
    </dgm:pt>
    <dgm:pt modelId="{B63D00A0-E93A-4BCC-A757-BD7749123452}" type="pres">
      <dgm:prSet presAssocID="{363A8BCD-A812-47ED-9FB7-6841584F42E6}" presName="sibTrans" presStyleCnt="0"/>
      <dgm:spPr/>
    </dgm:pt>
    <dgm:pt modelId="{64ABB6F5-E090-4330-B098-5F1BA47C438F}" type="pres">
      <dgm:prSet presAssocID="{EABC5D8E-4C94-45C8-9D8F-B3E789853E06}" presName="compNode" presStyleCnt="0"/>
      <dgm:spPr/>
    </dgm:pt>
    <dgm:pt modelId="{15F9641C-0527-48B1-8051-D7A0C5AC321A}" type="pres">
      <dgm:prSet presAssocID="{EABC5D8E-4C94-45C8-9D8F-B3E789853E06}" presName="bgRect" presStyleLbl="bgShp" presStyleIdx="1" presStyleCnt="3"/>
      <dgm:spPr/>
    </dgm:pt>
    <dgm:pt modelId="{26C5D0B1-A423-4462-9838-F3DE324EB95D}" type="pres">
      <dgm:prSet presAssocID="{EABC5D8E-4C94-45C8-9D8F-B3E789853E0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6F219E20-E57E-40EB-961D-D08826EEB7B1}" type="pres">
      <dgm:prSet presAssocID="{EABC5D8E-4C94-45C8-9D8F-B3E789853E06}" presName="spaceRect" presStyleCnt="0"/>
      <dgm:spPr/>
    </dgm:pt>
    <dgm:pt modelId="{D6343503-69EB-44CA-B4C1-E843E46AAA0C}" type="pres">
      <dgm:prSet presAssocID="{EABC5D8E-4C94-45C8-9D8F-B3E789853E06}" presName="parTx" presStyleLbl="revTx" presStyleIdx="1" presStyleCnt="3">
        <dgm:presLayoutVars>
          <dgm:chMax val="0"/>
          <dgm:chPref val="0"/>
        </dgm:presLayoutVars>
      </dgm:prSet>
      <dgm:spPr/>
    </dgm:pt>
    <dgm:pt modelId="{6EF92B50-2620-4ADB-811C-7FC093964902}" type="pres">
      <dgm:prSet presAssocID="{D5362262-CACD-437F-80F1-979915228816}" presName="sibTrans" presStyleCnt="0"/>
      <dgm:spPr/>
    </dgm:pt>
    <dgm:pt modelId="{872942AD-7CC9-4706-ADBF-0D61B45C29F8}" type="pres">
      <dgm:prSet presAssocID="{5F8A2BDF-8CB0-4240-8CEA-B9D4C8BDF481}" presName="compNode" presStyleCnt="0"/>
      <dgm:spPr/>
    </dgm:pt>
    <dgm:pt modelId="{BCA3FEA3-3FBE-4DC3-9099-6E0BF8BB2F0E}" type="pres">
      <dgm:prSet presAssocID="{5F8A2BDF-8CB0-4240-8CEA-B9D4C8BDF481}" presName="bgRect" presStyleLbl="bgShp" presStyleIdx="2" presStyleCnt="3"/>
      <dgm:spPr/>
    </dgm:pt>
    <dgm:pt modelId="{34B5B77B-92D8-4F23-BFF0-58C32BF3F336}" type="pres">
      <dgm:prSet presAssocID="{5F8A2BDF-8CB0-4240-8CEA-B9D4C8BDF48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0A37E8D4-BE54-42EF-ADCA-65D82C168D01}" type="pres">
      <dgm:prSet presAssocID="{5F8A2BDF-8CB0-4240-8CEA-B9D4C8BDF481}" presName="spaceRect" presStyleCnt="0"/>
      <dgm:spPr/>
    </dgm:pt>
    <dgm:pt modelId="{2E1E5AAC-F6DA-484D-A5D1-2A6B77EC8078}" type="pres">
      <dgm:prSet presAssocID="{5F8A2BDF-8CB0-4240-8CEA-B9D4C8BDF481}" presName="parTx" presStyleLbl="revTx" presStyleIdx="2" presStyleCnt="3">
        <dgm:presLayoutVars>
          <dgm:chMax val="0"/>
          <dgm:chPref val="0"/>
        </dgm:presLayoutVars>
      </dgm:prSet>
      <dgm:spPr/>
    </dgm:pt>
  </dgm:ptLst>
  <dgm:cxnLst>
    <dgm:cxn modelId="{1AC92525-1049-43F5-82D8-B0E3D9E9B0A0}" type="presOf" srcId="{320FA5C5-7F43-43A2-80A5-97A8A881E07A}" destId="{45D0A90C-4899-471D-BF99-734F9607134A}" srcOrd="0" destOrd="0" presId="urn:microsoft.com/office/officeart/2018/2/layout/IconVerticalSolidList"/>
    <dgm:cxn modelId="{47902A5E-DB1A-4FD9-ADD0-9F6F4FD27897}" type="presOf" srcId="{EABC5D8E-4C94-45C8-9D8F-B3E789853E06}" destId="{D6343503-69EB-44CA-B4C1-E843E46AAA0C}" srcOrd="0" destOrd="0" presId="urn:microsoft.com/office/officeart/2018/2/layout/IconVerticalSolidList"/>
    <dgm:cxn modelId="{1117E063-90EC-4A6C-B604-64592DB04927}" type="presOf" srcId="{DA45EC7B-0DCB-403E-9CC1-442FDD8E8C28}" destId="{7F23EBD4-F234-4A65-8C14-A663B9FE2148}" srcOrd="0" destOrd="0" presId="urn:microsoft.com/office/officeart/2018/2/layout/IconVerticalSolidList"/>
    <dgm:cxn modelId="{DCA7E963-86C5-40E0-83B3-141505281529}" type="presOf" srcId="{5F8A2BDF-8CB0-4240-8CEA-B9D4C8BDF481}" destId="{2E1E5AAC-F6DA-484D-A5D1-2A6B77EC8078}" srcOrd="0" destOrd="0" presId="urn:microsoft.com/office/officeart/2018/2/layout/IconVerticalSolidList"/>
    <dgm:cxn modelId="{FD0B864B-6562-47C8-924C-CC2092D2C235}" srcId="{DA45EC7B-0DCB-403E-9CC1-442FDD8E8C28}" destId="{5F8A2BDF-8CB0-4240-8CEA-B9D4C8BDF481}" srcOrd="2" destOrd="0" parTransId="{9A4A761D-9FEC-4096-9920-62C873F42CE0}" sibTransId="{BED49F1D-0977-42E4-9EA6-B448C390B524}"/>
    <dgm:cxn modelId="{10A3BD53-EA1A-4DF1-93D7-BB78F501B771}" srcId="{DA45EC7B-0DCB-403E-9CC1-442FDD8E8C28}" destId="{320FA5C5-7F43-43A2-80A5-97A8A881E07A}" srcOrd="0" destOrd="0" parTransId="{75D12E24-C4DA-4095-9F31-DCA05B56140D}" sibTransId="{363A8BCD-A812-47ED-9FB7-6841584F42E6}"/>
    <dgm:cxn modelId="{5BFBA297-FC0C-45CB-96E9-1064B2797B45}" srcId="{DA45EC7B-0DCB-403E-9CC1-442FDD8E8C28}" destId="{EABC5D8E-4C94-45C8-9D8F-B3E789853E06}" srcOrd="1" destOrd="0" parTransId="{C41CB638-9BE7-4E60-836C-048F21AE7184}" sibTransId="{D5362262-CACD-437F-80F1-979915228816}"/>
    <dgm:cxn modelId="{1B38B07D-A3E5-401B-A2B8-133A611E4665}" type="presParOf" srcId="{7F23EBD4-F234-4A65-8C14-A663B9FE2148}" destId="{7667546B-DB9E-47BA-BE53-F135808502C6}" srcOrd="0" destOrd="0" presId="urn:microsoft.com/office/officeart/2018/2/layout/IconVerticalSolidList"/>
    <dgm:cxn modelId="{1CE125C5-E192-4857-8EF4-B2A6BD28898E}" type="presParOf" srcId="{7667546B-DB9E-47BA-BE53-F135808502C6}" destId="{D182AFE1-8B85-4742-A9F9-9E71AAC05F69}" srcOrd="0" destOrd="0" presId="urn:microsoft.com/office/officeart/2018/2/layout/IconVerticalSolidList"/>
    <dgm:cxn modelId="{DB26B9B6-6893-4367-91CC-E4E732B6A0AC}" type="presParOf" srcId="{7667546B-DB9E-47BA-BE53-F135808502C6}" destId="{643875FD-1011-488A-B9FA-0E12659D7ABC}" srcOrd="1" destOrd="0" presId="urn:microsoft.com/office/officeart/2018/2/layout/IconVerticalSolidList"/>
    <dgm:cxn modelId="{EBDB4DCB-7115-49E3-828C-673A808AD655}" type="presParOf" srcId="{7667546B-DB9E-47BA-BE53-F135808502C6}" destId="{75E029D8-EE72-416A-8C9D-953F2A612D5E}" srcOrd="2" destOrd="0" presId="urn:microsoft.com/office/officeart/2018/2/layout/IconVerticalSolidList"/>
    <dgm:cxn modelId="{FB034978-026A-49FE-9FA1-BC2A31E9A6D2}" type="presParOf" srcId="{7667546B-DB9E-47BA-BE53-F135808502C6}" destId="{45D0A90C-4899-471D-BF99-734F9607134A}" srcOrd="3" destOrd="0" presId="urn:microsoft.com/office/officeart/2018/2/layout/IconVerticalSolidList"/>
    <dgm:cxn modelId="{31A2BDB9-C573-4557-BB5C-FDD48B772624}" type="presParOf" srcId="{7F23EBD4-F234-4A65-8C14-A663B9FE2148}" destId="{B63D00A0-E93A-4BCC-A757-BD7749123452}" srcOrd="1" destOrd="0" presId="urn:microsoft.com/office/officeart/2018/2/layout/IconVerticalSolidList"/>
    <dgm:cxn modelId="{607C6AFE-CD1B-4685-9B72-3927AFEAC82C}" type="presParOf" srcId="{7F23EBD4-F234-4A65-8C14-A663B9FE2148}" destId="{64ABB6F5-E090-4330-B098-5F1BA47C438F}" srcOrd="2" destOrd="0" presId="urn:microsoft.com/office/officeart/2018/2/layout/IconVerticalSolidList"/>
    <dgm:cxn modelId="{AD490358-F4F6-4431-93E3-6AEF8CF13395}" type="presParOf" srcId="{64ABB6F5-E090-4330-B098-5F1BA47C438F}" destId="{15F9641C-0527-48B1-8051-D7A0C5AC321A}" srcOrd="0" destOrd="0" presId="urn:microsoft.com/office/officeart/2018/2/layout/IconVerticalSolidList"/>
    <dgm:cxn modelId="{C7F0D1F5-AE9B-4D97-90B8-FD5B85B16444}" type="presParOf" srcId="{64ABB6F5-E090-4330-B098-5F1BA47C438F}" destId="{26C5D0B1-A423-4462-9838-F3DE324EB95D}" srcOrd="1" destOrd="0" presId="urn:microsoft.com/office/officeart/2018/2/layout/IconVerticalSolidList"/>
    <dgm:cxn modelId="{F579F78F-2F53-470C-B1E9-87C498A0AB94}" type="presParOf" srcId="{64ABB6F5-E090-4330-B098-5F1BA47C438F}" destId="{6F219E20-E57E-40EB-961D-D08826EEB7B1}" srcOrd="2" destOrd="0" presId="urn:microsoft.com/office/officeart/2018/2/layout/IconVerticalSolidList"/>
    <dgm:cxn modelId="{38A3B06A-FD1E-441D-9B35-1D979A40FEFC}" type="presParOf" srcId="{64ABB6F5-E090-4330-B098-5F1BA47C438F}" destId="{D6343503-69EB-44CA-B4C1-E843E46AAA0C}" srcOrd="3" destOrd="0" presId="urn:microsoft.com/office/officeart/2018/2/layout/IconVerticalSolidList"/>
    <dgm:cxn modelId="{89FB3CCC-6CA8-4B6E-9C63-5C37928A6413}" type="presParOf" srcId="{7F23EBD4-F234-4A65-8C14-A663B9FE2148}" destId="{6EF92B50-2620-4ADB-811C-7FC093964902}" srcOrd="3" destOrd="0" presId="urn:microsoft.com/office/officeart/2018/2/layout/IconVerticalSolidList"/>
    <dgm:cxn modelId="{7F6DE9AA-CE8A-4C64-BC1A-99959A1DEC32}" type="presParOf" srcId="{7F23EBD4-F234-4A65-8C14-A663B9FE2148}" destId="{872942AD-7CC9-4706-ADBF-0D61B45C29F8}" srcOrd="4" destOrd="0" presId="urn:microsoft.com/office/officeart/2018/2/layout/IconVerticalSolidList"/>
    <dgm:cxn modelId="{80CE9F3B-0EC6-47E2-8F13-63729DB5D1B5}" type="presParOf" srcId="{872942AD-7CC9-4706-ADBF-0D61B45C29F8}" destId="{BCA3FEA3-3FBE-4DC3-9099-6E0BF8BB2F0E}" srcOrd="0" destOrd="0" presId="urn:microsoft.com/office/officeart/2018/2/layout/IconVerticalSolidList"/>
    <dgm:cxn modelId="{593F22C7-6E29-4062-9D60-72486BFBC04A}" type="presParOf" srcId="{872942AD-7CC9-4706-ADBF-0D61B45C29F8}" destId="{34B5B77B-92D8-4F23-BFF0-58C32BF3F336}" srcOrd="1" destOrd="0" presId="urn:microsoft.com/office/officeart/2018/2/layout/IconVerticalSolidList"/>
    <dgm:cxn modelId="{15D6B2BE-3261-459B-AD3D-519537B5EDAB}" type="presParOf" srcId="{872942AD-7CC9-4706-ADBF-0D61B45C29F8}" destId="{0A37E8D4-BE54-42EF-ADCA-65D82C168D01}" srcOrd="2" destOrd="0" presId="urn:microsoft.com/office/officeart/2018/2/layout/IconVerticalSolidList"/>
    <dgm:cxn modelId="{B2144467-5424-4880-90D7-22BDA232F113}" type="presParOf" srcId="{872942AD-7CC9-4706-ADBF-0D61B45C29F8}" destId="{2E1E5AAC-F6DA-484D-A5D1-2A6B77EC80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D0EEF2C-DDCE-4C4B-8E3B-10AFA8303AC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D695178-E0A1-4147-82F0-8C07EE10B50A}">
      <dgm:prSet/>
      <dgm:spPr/>
      <dgm:t>
        <a:bodyPr/>
        <a:lstStyle/>
        <a:p>
          <a:r>
            <a:rPr lang="en-US"/>
            <a:t>Since IoT systems will be designed, managed and used by multiple stakeholders, driven by different business models and various interests, these systems should:· allow new applications to be built on top of existing systems, · allow new systems to be deployed in parallel with existing systems, · allow an adequate level of interoperability, so that innovative and competitive cross-domain systems and applications can be developed</a:t>
          </a:r>
        </a:p>
      </dgm:t>
    </dgm:pt>
    <dgm:pt modelId="{4D8B9AA2-2871-4BE8-A8A6-4E28BCB88976}" type="parTrans" cxnId="{24C51413-7197-40BB-80AF-3D97E171AAF3}">
      <dgm:prSet/>
      <dgm:spPr/>
      <dgm:t>
        <a:bodyPr/>
        <a:lstStyle/>
        <a:p>
          <a:endParaRPr lang="en-US"/>
        </a:p>
      </dgm:t>
    </dgm:pt>
    <dgm:pt modelId="{E6147C9D-88A4-4FE7-A7D6-07B6221522B1}" type="sibTrans" cxnId="{24C51413-7197-40BB-80AF-3D97E171AAF3}">
      <dgm:prSet/>
      <dgm:spPr/>
      <dgm:t>
        <a:bodyPr/>
        <a:lstStyle/>
        <a:p>
          <a:endParaRPr lang="en-US"/>
        </a:p>
      </dgm:t>
    </dgm:pt>
    <dgm:pt modelId="{C30A0F40-0D22-4FFB-AF18-B230BEE85175}">
      <dgm:prSet/>
      <dgm:spPr/>
      <dgm:t>
        <a:bodyPr/>
        <a:lstStyle/>
        <a:p>
          <a:r>
            <a:rPr lang="en-US"/>
            <a:t>The Raspberry Pi is a small independent computer that runs on the various distribution of Linux operating system and can be programmed as needed</a:t>
          </a:r>
        </a:p>
      </dgm:t>
    </dgm:pt>
    <dgm:pt modelId="{E033EFE6-0514-4504-A9C5-703A4883D4D0}" type="parTrans" cxnId="{5B1827DE-3B50-45AF-B517-8D58EFF11FF6}">
      <dgm:prSet/>
      <dgm:spPr/>
      <dgm:t>
        <a:bodyPr/>
        <a:lstStyle/>
        <a:p>
          <a:endParaRPr lang="en-US"/>
        </a:p>
      </dgm:t>
    </dgm:pt>
    <dgm:pt modelId="{99310626-A0EE-4E74-AE37-25508B9EC689}" type="sibTrans" cxnId="{5B1827DE-3B50-45AF-B517-8D58EFF11FF6}">
      <dgm:prSet/>
      <dgm:spPr/>
      <dgm:t>
        <a:bodyPr/>
        <a:lstStyle/>
        <a:p>
          <a:endParaRPr lang="en-US"/>
        </a:p>
      </dgm:t>
    </dgm:pt>
    <dgm:pt modelId="{29303D30-7307-4717-8E3F-9F9898512869}" type="pres">
      <dgm:prSet presAssocID="{AD0EEF2C-DDCE-4C4B-8E3B-10AFA8303AC0}" presName="root" presStyleCnt="0">
        <dgm:presLayoutVars>
          <dgm:dir/>
          <dgm:resizeHandles val="exact"/>
        </dgm:presLayoutVars>
      </dgm:prSet>
      <dgm:spPr/>
    </dgm:pt>
    <dgm:pt modelId="{F1CFBBA5-F18C-420D-B684-B41022F8E437}" type="pres">
      <dgm:prSet presAssocID="{2D695178-E0A1-4147-82F0-8C07EE10B50A}" presName="compNode" presStyleCnt="0"/>
      <dgm:spPr/>
    </dgm:pt>
    <dgm:pt modelId="{DCBD66B6-13D6-49EE-936D-94557D34380D}" type="pres">
      <dgm:prSet presAssocID="{2D695178-E0A1-4147-82F0-8C07EE10B50A}" presName="bgRect" presStyleLbl="bgShp" presStyleIdx="0" presStyleCnt="2"/>
      <dgm:spPr/>
    </dgm:pt>
    <dgm:pt modelId="{F88757DD-9818-45A0-808E-668BA172FD43}" type="pres">
      <dgm:prSet presAssocID="{2D695178-E0A1-4147-82F0-8C07EE10B50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D2E950E7-2682-4771-9EB4-39BDD18CB3A0}" type="pres">
      <dgm:prSet presAssocID="{2D695178-E0A1-4147-82F0-8C07EE10B50A}" presName="spaceRect" presStyleCnt="0"/>
      <dgm:spPr/>
    </dgm:pt>
    <dgm:pt modelId="{8693BA89-CED2-4FA3-81BF-D22067D13ADA}" type="pres">
      <dgm:prSet presAssocID="{2D695178-E0A1-4147-82F0-8C07EE10B50A}" presName="parTx" presStyleLbl="revTx" presStyleIdx="0" presStyleCnt="2">
        <dgm:presLayoutVars>
          <dgm:chMax val="0"/>
          <dgm:chPref val="0"/>
        </dgm:presLayoutVars>
      </dgm:prSet>
      <dgm:spPr/>
    </dgm:pt>
    <dgm:pt modelId="{8917429A-08FC-4D57-ACE1-069F0ED64730}" type="pres">
      <dgm:prSet presAssocID="{E6147C9D-88A4-4FE7-A7D6-07B6221522B1}" presName="sibTrans" presStyleCnt="0"/>
      <dgm:spPr/>
    </dgm:pt>
    <dgm:pt modelId="{8481DA54-F34E-4849-BF52-D0A347B341F8}" type="pres">
      <dgm:prSet presAssocID="{C30A0F40-0D22-4FFB-AF18-B230BEE85175}" presName="compNode" presStyleCnt="0"/>
      <dgm:spPr/>
    </dgm:pt>
    <dgm:pt modelId="{C20ED1B2-42F3-450D-8344-2F6DE09C4573}" type="pres">
      <dgm:prSet presAssocID="{C30A0F40-0D22-4FFB-AF18-B230BEE85175}" presName="bgRect" presStyleLbl="bgShp" presStyleIdx="1" presStyleCnt="2"/>
      <dgm:spPr/>
    </dgm:pt>
    <dgm:pt modelId="{A868635A-3CED-447D-A127-F98E262F41BE}" type="pres">
      <dgm:prSet presAssocID="{C30A0F40-0D22-4FFB-AF18-B230BEE8517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34DA0184-BE4A-4204-9882-113ED570C862}" type="pres">
      <dgm:prSet presAssocID="{C30A0F40-0D22-4FFB-AF18-B230BEE85175}" presName="spaceRect" presStyleCnt="0"/>
      <dgm:spPr/>
    </dgm:pt>
    <dgm:pt modelId="{6849DDCB-B1BB-45DC-A24F-6F42797AF5C7}" type="pres">
      <dgm:prSet presAssocID="{C30A0F40-0D22-4FFB-AF18-B230BEE85175}" presName="parTx" presStyleLbl="revTx" presStyleIdx="1" presStyleCnt="2">
        <dgm:presLayoutVars>
          <dgm:chMax val="0"/>
          <dgm:chPref val="0"/>
        </dgm:presLayoutVars>
      </dgm:prSet>
      <dgm:spPr/>
    </dgm:pt>
  </dgm:ptLst>
  <dgm:cxnLst>
    <dgm:cxn modelId="{24C51413-7197-40BB-80AF-3D97E171AAF3}" srcId="{AD0EEF2C-DDCE-4C4B-8E3B-10AFA8303AC0}" destId="{2D695178-E0A1-4147-82F0-8C07EE10B50A}" srcOrd="0" destOrd="0" parTransId="{4D8B9AA2-2871-4BE8-A8A6-4E28BCB88976}" sibTransId="{E6147C9D-88A4-4FE7-A7D6-07B6221522B1}"/>
    <dgm:cxn modelId="{9EE8E35F-503E-4436-98D7-96DE6DACF781}" type="presOf" srcId="{C30A0F40-0D22-4FFB-AF18-B230BEE85175}" destId="{6849DDCB-B1BB-45DC-A24F-6F42797AF5C7}" srcOrd="0" destOrd="0" presId="urn:microsoft.com/office/officeart/2018/2/layout/IconVerticalSolidList"/>
    <dgm:cxn modelId="{CAC4C9DB-A025-4A9C-AFC6-DAC6946A5812}" type="presOf" srcId="{2D695178-E0A1-4147-82F0-8C07EE10B50A}" destId="{8693BA89-CED2-4FA3-81BF-D22067D13ADA}" srcOrd="0" destOrd="0" presId="urn:microsoft.com/office/officeart/2018/2/layout/IconVerticalSolidList"/>
    <dgm:cxn modelId="{5B1827DE-3B50-45AF-B517-8D58EFF11FF6}" srcId="{AD0EEF2C-DDCE-4C4B-8E3B-10AFA8303AC0}" destId="{C30A0F40-0D22-4FFB-AF18-B230BEE85175}" srcOrd="1" destOrd="0" parTransId="{E033EFE6-0514-4504-A9C5-703A4883D4D0}" sibTransId="{99310626-A0EE-4E74-AE37-25508B9EC689}"/>
    <dgm:cxn modelId="{9BBFB3F9-0E28-44F2-AAC5-82330D4C2957}" type="presOf" srcId="{AD0EEF2C-DDCE-4C4B-8E3B-10AFA8303AC0}" destId="{29303D30-7307-4717-8E3F-9F9898512869}" srcOrd="0" destOrd="0" presId="urn:microsoft.com/office/officeart/2018/2/layout/IconVerticalSolidList"/>
    <dgm:cxn modelId="{1A49E377-9BE1-4C1E-98BC-8B460E641AF9}" type="presParOf" srcId="{29303D30-7307-4717-8E3F-9F9898512869}" destId="{F1CFBBA5-F18C-420D-B684-B41022F8E437}" srcOrd="0" destOrd="0" presId="urn:microsoft.com/office/officeart/2018/2/layout/IconVerticalSolidList"/>
    <dgm:cxn modelId="{F7780E1D-E346-4755-9E77-C68DBC1CF822}" type="presParOf" srcId="{F1CFBBA5-F18C-420D-B684-B41022F8E437}" destId="{DCBD66B6-13D6-49EE-936D-94557D34380D}" srcOrd="0" destOrd="0" presId="urn:microsoft.com/office/officeart/2018/2/layout/IconVerticalSolidList"/>
    <dgm:cxn modelId="{5FE3A3C9-8953-4A1C-9953-AF60FEACDD62}" type="presParOf" srcId="{F1CFBBA5-F18C-420D-B684-B41022F8E437}" destId="{F88757DD-9818-45A0-808E-668BA172FD43}" srcOrd="1" destOrd="0" presId="urn:microsoft.com/office/officeart/2018/2/layout/IconVerticalSolidList"/>
    <dgm:cxn modelId="{80411B8E-308D-4378-93A6-092A392F0CA0}" type="presParOf" srcId="{F1CFBBA5-F18C-420D-B684-B41022F8E437}" destId="{D2E950E7-2682-4771-9EB4-39BDD18CB3A0}" srcOrd="2" destOrd="0" presId="urn:microsoft.com/office/officeart/2018/2/layout/IconVerticalSolidList"/>
    <dgm:cxn modelId="{CEE11B96-CD4B-4A7F-8BEA-8D0AC0F4BF9A}" type="presParOf" srcId="{F1CFBBA5-F18C-420D-B684-B41022F8E437}" destId="{8693BA89-CED2-4FA3-81BF-D22067D13ADA}" srcOrd="3" destOrd="0" presId="urn:microsoft.com/office/officeart/2018/2/layout/IconVerticalSolidList"/>
    <dgm:cxn modelId="{AE1DFC15-0E0F-4E71-8AD7-E01FEE918AB5}" type="presParOf" srcId="{29303D30-7307-4717-8E3F-9F9898512869}" destId="{8917429A-08FC-4D57-ACE1-069F0ED64730}" srcOrd="1" destOrd="0" presId="urn:microsoft.com/office/officeart/2018/2/layout/IconVerticalSolidList"/>
    <dgm:cxn modelId="{A522EF77-6FD0-4660-9E5C-729943A46506}" type="presParOf" srcId="{29303D30-7307-4717-8E3F-9F9898512869}" destId="{8481DA54-F34E-4849-BF52-D0A347B341F8}" srcOrd="2" destOrd="0" presId="urn:microsoft.com/office/officeart/2018/2/layout/IconVerticalSolidList"/>
    <dgm:cxn modelId="{7D05C33B-C486-455C-B18A-08BDD8DA02C7}" type="presParOf" srcId="{8481DA54-F34E-4849-BF52-D0A347B341F8}" destId="{C20ED1B2-42F3-450D-8344-2F6DE09C4573}" srcOrd="0" destOrd="0" presId="urn:microsoft.com/office/officeart/2018/2/layout/IconVerticalSolidList"/>
    <dgm:cxn modelId="{70C7779D-AEAE-4802-A30E-EC0A807A8599}" type="presParOf" srcId="{8481DA54-F34E-4849-BF52-D0A347B341F8}" destId="{A868635A-3CED-447D-A127-F98E262F41BE}" srcOrd="1" destOrd="0" presId="urn:microsoft.com/office/officeart/2018/2/layout/IconVerticalSolidList"/>
    <dgm:cxn modelId="{A706D404-E09B-4625-92B7-438BCE04ED72}" type="presParOf" srcId="{8481DA54-F34E-4849-BF52-D0A347B341F8}" destId="{34DA0184-BE4A-4204-9882-113ED570C862}" srcOrd="2" destOrd="0" presId="urn:microsoft.com/office/officeart/2018/2/layout/IconVerticalSolidList"/>
    <dgm:cxn modelId="{81E358B1-68BB-431A-A5B4-B9A05F069F38}" type="presParOf" srcId="{8481DA54-F34E-4849-BF52-D0A347B341F8}" destId="{6849DDCB-B1BB-45DC-A24F-6F42797AF5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28D51A0-060B-46C6-9E8E-5038D596A1A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E401F07-E8AE-4C8B-8290-A5241BB1F23E}">
      <dgm:prSet/>
      <dgm:spPr/>
      <dgm:t>
        <a:bodyPr/>
        <a:lstStyle/>
        <a:p>
          <a:r>
            <a:rPr lang="en-US"/>
            <a:t>Some of the current applications are environment monitoring, smart metering, logistics, industrial control, smart Agri-culture and to name a few</a:t>
          </a:r>
        </a:p>
      </dgm:t>
    </dgm:pt>
    <dgm:pt modelId="{E5937CA5-E544-4FA8-BCCC-03FD9E0E9F16}" type="parTrans" cxnId="{60606A0E-8EF5-41CC-A0D0-3DAB5FC6B3CB}">
      <dgm:prSet/>
      <dgm:spPr/>
      <dgm:t>
        <a:bodyPr/>
        <a:lstStyle/>
        <a:p>
          <a:endParaRPr lang="en-US"/>
        </a:p>
      </dgm:t>
    </dgm:pt>
    <dgm:pt modelId="{42402A8E-D07E-4337-9FD1-CA15345A8D4A}" type="sibTrans" cxnId="{60606A0E-8EF5-41CC-A0D0-3DAB5FC6B3CB}">
      <dgm:prSet/>
      <dgm:spPr/>
      <dgm:t>
        <a:bodyPr/>
        <a:lstStyle/>
        <a:p>
          <a:endParaRPr lang="en-US"/>
        </a:p>
      </dgm:t>
    </dgm:pt>
    <dgm:pt modelId="{2ED1249F-F685-454F-9B87-D2A3CA6672A7}">
      <dgm:prSet/>
      <dgm:spPr/>
      <dgm:t>
        <a:bodyPr/>
        <a:lstStyle/>
        <a:p>
          <a:r>
            <a:rPr lang="en-US"/>
            <a:t>In the near future, the smart cities and homes will also be incorporated by wireless sensor networks with accessibility to them via the internet</a:t>
          </a:r>
        </a:p>
      </dgm:t>
    </dgm:pt>
    <dgm:pt modelId="{AE95BE1C-91EA-4FB6-A24C-E465BFAD5D3E}" type="parTrans" cxnId="{EE231EF5-3ACC-4885-8403-51B75AAD69F0}">
      <dgm:prSet/>
      <dgm:spPr/>
      <dgm:t>
        <a:bodyPr/>
        <a:lstStyle/>
        <a:p>
          <a:endParaRPr lang="en-US"/>
        </a:p>
      </dgm:t>
    </dgm:pt>
    <dgm:pt modelId="{B90BA27D-BD6B-4F7F-B681-BFD7B5CF5F78}" type="sibTrans" cxnId="{EE231EF5-3ACC-4885-8403-51B75AAD69F0}">
      <dgm:prSet/>
      <dgm:spPr/>
      <dgm:t>
        <a:bodyPr/>
        <a:lstStyle/>
        <a:p>
          <a:endParaRPr lang="en-US"/>
        </a:p>
      </dgm:t>
    </dgm:pt>
    <dgm:pt modelId="{3DCB2783-4183-4C71-B68C-4537632B85DF}">
      <dgm:prSet/>
      <dgm:spPr/>
      <dgm:t>
        <a:bodyPr/>
        <a:lstStyle/>
        <a:p>
          <a:r>
            <a:rPr lang="en-US"/>
            <a:t>The two main wireless standards mostly used for wireless sensor networks are ZigBee and IEEE 802.15</a:t>
          </a:r>
        </a:p>
      </dgm:t>
    </dgm:pt>
    <dgm:pt modelId="{A4EEEF2A-5EFB-46F8-83FF-82FAFEEC4093}" type="parTrans" cxnId="{3495CED5-25E0-4010-BEC5-94E066C621F7}">
      <dgm:prSet/>
      <dgm:spPr/>
      <dgm:t>
        <a:bodyPr/>
        <a:lstStyle/>
        <a:p>
          <a:endParaRPr lang="en-US"/>
        </a:p>
      </dgm:t>
    </dgm:pt>
    <dgm:pt modelId="{BBE89072-7C27-4DD9-ACEC-379EBA085323}" type="sibTrans" cxnId="{3495CED5-25E0-4010-BEC5-94E066C621F7}">
      <dgm:prSet/>
      <dgm:spPr/>
      <dgm:t>
        <a:bodyPr/>
        <a:lstStyle/>
        <a:p>
          <a:endParaRPr lang="en-US"/>
        </a:p>
      </dgm:t>
    </dgm:pt>
    <dgm:pt modelId="{B04C3464-7F27-42AF-B21B-45B9DF20BF5D}">
      <dgm:prSet/>
      <dgm:spPr/>
      <dgm:t>
        <a:bodyPr/>
        <a:lstStyle/>
        <a:p>
          <a:r>
            <a:rPr lang="en-US"/>
            <a:t>For this study, we will only analyse the performance analysis of a wireless sensor network using the ZigBee standard</a:t>
          </a:r>
        </a:p>
      </dgm:t>
    </dgm:pt>
    <dgm:pt modelId="{86002BD8-97F7-4AB9-9C11-6B0E437777CC}" type="parTrans" cxnId="{5BABF2BA-B8BD-431F-9452-8F08C7A7024C}">
      <dgm:prSet/>
      <dgm:spPr/>
      <dgm:t>
        <a:bodyPr/>
        <a:lstStyle/>
        <a:p>
          <a:endParaRPr lang="en-US"/>
        </a:p>
      </dgm:t>
    </dgm:pt>
    <dgm:pt modelId="{A22AC43D-83DE-4E23-A51C-3B94147A2EA8}" type="sibTrans" cxnId="{5BABF2BA-B8BD-431F-9452-8F08C7A7024C}">
      <dgm:prSet/>
      <dgm:spPr/>
      <dgm:t>
        <a:bodyPr/>
        <a:lstStyle/>
        <a:p>
          <a:endParaRPr lang="en-US"/>
        </a:p>
      </dgm:t>
    </dgm:pt>
    <dgm:pt modelId="{BC0794B5-EEC0-4DA9-9152-2BF316143FCA}">
      <dgm:prSet/>
      <dgm:spPr/>
      <dgm:t>
        <a:bodyPr/>
        <a:lstStyle/>
        <a:p>
          <a:r>
            <a:rPr lang="en-US"/>
            <a:t>ZigBee is built on top of the IEEE 802.15.4 standard which defines the Medium Access Control and physical layers, operating in an unlicensed band of 2.4 GHz with a data transfer rate of 250 kbps</a:t>
          </a:r>
        </a:p>
      </dgm:t>
    </dgm:pt>
    <dgm:pt modelId="{E5166AC4-01C4-4D99-9E70-7A08CD41860E}" type="parTrans" cxnId="{8529D895-47B3-4464-A8E3-521A42D7A726}">
      <dgm:prSet/>
      <dgm:spPr/>
      <dgm:t>
        <a:bodyPr/>
        <a:lstStyle/>
        <a:p>
          <a:endParaRPr lang="en-US"/>
        </a:p>
      </dgm:t>
    </dgm:pt>
    <dgm:pt modelId="{2F29A481-B86D-4309-8C07-3DC8D51FD9E1}" type="sibTrans" cxnId="{8529D895-47B3-4464-A8E3-521A42D7A726}">
      <dgm:prSet/>
      <dgm:spPr/>
      <dgm:t>
        <a:bodyPr/>
        <a:lstStyle/>
        <a:p>
          <a:endParaRPr lang="en-US"/>
        </a:p>
      </dgm:t>
    </dgm:pt>
    <dgm:pt modelId="{C3DE6CBC-B6AD-49EE-A599-C3010E7CDF12}" type="pres">
      <dgm:prSet presAssocID="{528D51A0-060B-46C6-9E8E-5038D596A1AC}" presName="linear" presStyleCnt="0">
        <dgm:presLayoutVars>
          <dgm:animLvl val="lvl"/>
          <dgm:resizeHandles val="exact"/>
        </dgm:presLayoutVars>
      </dgm:prSet>
      <dgm:spPr/>
    </dgm:pt>
    <dgm:pt modelId="{8524A6C2-9872-4B68-8854-D668672F9478}" type="pres">
      <dgm:prSet presAssocID="{9E401F07-E8AE-4C8B-8290-A5241BB1F23E}" presName="parentText" presStyleLbl="node1" presStyleIdx="0" presStyleCnt="5">
        <dgm:presLayoutVars>
          <dgm:chMax val="0"/>
          <dgm:bulletEnabled val="1"/>
        </dgm:presLayoutVars>
      </dgm:prSet>
      <dgm:spPr/>
    </dgm:pt>
    <dgm:pt modelId="{FFBC704D-9D76-40A8-81F2-05954F4AADFA}" type="pres">
      <dgm:prSet presAssocID="{42402A8E-D07E-4337-9FD1-CA15345A8D4A}" presName="spacer" presStyleCnt="0"/>
      <dgm:spPr/>
    </dgm:pt>
    <dgm:pt modelId="{04583EA5-D271-46A5-9534-D4009CFE7024}" type="pres">
      <dgm:prSet presAssocID="{2ED1249F-F685-454F-9B87-D2A3CA6672A7}" presName="parentText" presStyleLbl="node1" presStyleIdx="1" presStyleCnt="5">
        <dgm:presLayoutVars>
          <dgm:chMax val="0"/>
          <dgm:bulletEnabled val="1"/>
        </dgm:presLayoutVars>
      </dgm:prSet>
      <dgm:spPr/>
    </dgm:pt>
    <dgm:pt modelId="{82E63C01-7366-43D8-A719-70FCD8FA5B5C}" type="pres">
      <dgm:prSet presAssocID="{B90BA27D-BD6B-4F7F-B681-BFD7B5CF5F78}" presName="spacer" presStyleCnt="0"/>
      <dgm:spPr/>
    </dgm:pt>
    <dgm:pt modelId="{89D25DDF-F9C2-4A41-ABF6-4661309D4487}" type="pres">
      <dgm:prSet presAssocID="{3DCB2783-4183-4C71-B68C-4537632B85DF}" presName="parentText" presStyleLbl="node1" presStyleIdx="2" presStyleCnt="5">
        <dgm:presLayoutVars>
          <dgm:chMax val="0"/>
          <dgm:bulletEnabled val="1"/>
        </dgm:presLayoutVars>
      </dgm:prSet>
      <dgm:spPr/>
    </dgm:pt>
    <dgm:pt modelId="{F44DCF01-DE25-4F37-92BC-84B0770F4671}" type="pres">
      <dgm:prSet presAssocID="{BBE89072-7C27-4DD9-ACEC-379EBA085323}" presName="spacer" presStyleCnt="0"/>
      <dgm:spPr/>
    </dgm:pt>
    <dgm:pt modelId="{D68D9D8B-31A9-4689-B7C7-A1752DD526C7}" type="pres">
      <dgm:prSet presAssocID="{B04C3464-7F27-42AF-B21B-45B9DF20BF5D}" presName="parentText" presStyleLbl="node1" presStyleIdx="3" presStyleCnt="5">
        <dgm:presLayoutVars>
          <dgm:chMax val="0"/>
          <dgm:bulletEnabled val="1"/>
        </dgm:presLayoutVars>
      </dgm:prSet>
      <dgm:spPr/>
    </dgm:pt>
    <dgm:pt modelId="{51A9F8D8-C922-44AA-B9ED-66B5A554A5A3}" type="pres">
      <dgm:prSet presAssocID="{A22AC43D-83DE-4E23-A51C-3B94147A2EA8}" presName="spacer" presStyleCnt="0"/>
      <dgm:spPr/>
    </dgm:pt>
    <dgm:pt modelId="{2F667A0D-1394-4125-81C7-3FAFC526211E}" type="pres">
      <dgm:prSet presAssocID="{BC0794B5-EEC0-4DA9-9152-2BF316143FCA}" presName="parentText" presStyleLbl="node1" presStyleIdx="4" presStyleCnt="5">
        <dgm:presLayoutVars>
          <dgm:chMax val="0"/>
          <dgm:bulletEnabled val="1"/>
        </dgm:presLayoutVars>
      </dgm:prSet>
      <dgm:spPr/>
    </dgm:pt>
  </dgm:ptLst>
  <dgm:cxnLst>
    <dgm:cxn modelId="{6D619104-78CC-4B9D-9272-666AB2901501}" type="presOf" srcId="{528D51A0-060B-46C6-9E8E-5038D596A1AC}" destId="{C3DE6CBC-B6AD-49EE-A599-C3010E7CDF12}" srcOrd="0" destOrd="0" presId="urn:microsoft.com/office/officeart/2005/8/layout/vList2"/>
    <dgm:cxn modelId="{60606A0E-8EF5-41CC-A0D0-3DAB5FC6B3CB}" srcId="{528D51A0-060B-46C6-9E8E-5038D596A1AC}" destId="{9E401F07-E8AE-4C8B-8290-A5241BB1F23E}" srcOrd="0" destOrd="0" parTransId="{E5937CA5-E544-4FA8-BCCC-03FD9E0E9F16}" sibTransId="{42402A8E-D07E-4337-9FD1-CA15345A8D4A}"/>
    <dgm:cxn modelId="{06CC9439-A048-47A3-AE0D-1CCE18B3DA38}" type="presOf" srcId="{B04C3464-7F27-42AF-B21B-45B9DF20BF5D}" destId="{D68D9D8B-31A9-4689-B7C7-A1752DD526C7}" srcOrd="0" destOrd="0" presId="urn:microsoft.com/office/officeart/2005/8/layout/vList2"/>
    <dgm:cxn modelId="{9B0A9F55-BA80-4808-8DC1-F07007E61DD7}" type="presOf" srcId="{3DCB2783-4183-4C71-B68C-4537632B85DF}" destId="{89D25DDF-F9C2-4A41-ABF6-4661309D4487}" srcOrd="0" destOrd="0" presId="urn:microsoft.com/office/officeart/2005/8/layout/vList2"/>
    <dgm:cxn modelId="{BC30CE80-B668-4766-B206-BF75D88774D0}" type="presOf" srcId="{BC0794B5-EEC0-4DA9-9152-2BF316143FCA}" destId="{2F667A0D-1394-4125-81C7-3FAFC526211E}" srcOrd="0" destOrd="0" presId="urn:microsoft.com/office/officeart/2005/8/layout/vList2"/>
    <dgm:cxn modelId="{8529D895-47B3-4464-A8E3-521A42D7A726}" srcId="{528D51A0-060B-46C6-9E8E-5038D596A1AC}" destId="{BC0794B5-EEC0-4DA9-9152-2BF316143FCA}" srcOrd="4" destOrd="0" parTransId="{E5166AC4-01C4-4D99-9E70-7A08CD41860E}" sibTransId="{2F29A481-B86D-4309-8C07-3DC8D51FD9E1}"/>
    <dgm:cxn modelId="{5BABF2BA-B8BD-431F-9452-8F08C7A7024C}" srcId="{528D51A0-060B-46C6-9E8E-5038D596A1AC}" destId="{B04C3464-7F27-42AF-B21B-45B9DF20BF5D}" srcOrd="3" destOrd="0" parTransId="{86002BD8-97F7-4AB9-9C11-6B0E437777CC}" sibTransId="{A22AC43D-83DE-4E23-A51C-3B94147A2EA8}"/>
    <dgm:cxn modelId="{ECFF5DCE-FF84-41FF-A264-95976CBBAB9C}" type="presOf" srcId="{9E401F07-E8AE-4C8B-8290-A5241BB1F23E}" destId="{8524A6C2-9872-4B68-8854-D668672F9478}" srcOrd="0" destOrd="0" presId="urn:microsoft.com/office/officeart/2005/8/layout/vList2"/>
    <dgm:cxn modelId="{3495CED5-25E0-4010-BEC5-94E066C621F7}" srcId="{528D51A0-060B-46C6-9E8E-5038D596A1AC}" destId="{3DCB2783-4183-4C71-B68C-4537632B85DF}" srcOrd="2" destOrd="0" parTransId="{A4EEEF2A-5EFB-46F8-83FF-82FAFEEC4093}" sibTransId="{BBE89072-7C27-4DD9-ACEC-379EBA085323}"/>
    <dgm:cxn modelId="{642509F4-7E5F-4B36-BA4F-3F7FBBF6E2CA}" type="presOf" srcId="{2ED1249F-F685-454F-9B87-D2A3CA6672A7}" destId="{04583EA5-D271-46A5-9534-D4009CFE7024}" srcOrd="0" destOrd="0" presId="urn:microsoft.com/office/officeart/2005/8/layout/vList2"/>
    <dgm:cxn modelId="{EE231EF5-3ACC-4885-8403-51B75AAD69F0}" srcId="{528D51A0-060B-46C6-9E8E-5038D596A1AC}" destId="{2ED1249F-F685-454F-9B87-D2A3CA6672A7}" srcOrd="1" destOrd="0" parTransId="{AE95BE1C-91EA-4FB6-A24C-E465BFAD5D3E}" sibTransId="{B90BA27D-BD6B-4F7F-B681-BFD7B5CF5F78}"/>
    <dgm:cxn modelId="{4DC2CE14-C6CD-4F92-B981-492CBE18B8FD}" type="presParOf" srcId="{C3DE6CBC-B6AD-49EE-A599-C3010E7CDF12}" destId="{8524A6C2-9872-4B68-8854-D668672F9478}" srcOrd="0" destOrd="0" presId="urn:microsoft.com/office/officeart/2005/8/layout/vList2"/>
    <dgm:cxn modelId="{EB9F354B-04C3-49BC-BAED-304A7936C3E6}" type="presParOf" srcId="{C3DE6CBC-B6AD-49EE-A599-C3010E7CDF12}" destId="{FFBC704D-9D76-40A8-81F2-05954F4AADFA}" srcOrd="1" destOrd="0" presId="urn:microsoft.com/office/officeart/2005/8/layout/vList2"/>
    <dgm:cxn modelId="{C74E8445-446C-4A17-AB28-70BBDF133DDF}" type="presParOf" srcId="{C3DE6CBC-B6AD-49EE-A599-C3010E7CDF12}" destId="{04583EA5-D271-46A5-9534-D4009CFE7024}" srcOrd="2" destOrd="0" presId="urn:microsoft.com/office/officeart/2005/8/layout/vList2"/>
    <dgm:cxn modelId="{3ADEEAF6-FB52-4560-9016-C4335427D088}" type="presParOf" srcId="{C3DE6CBC-B6AD-49EE-A599-C3010E7CDF12}" destId="{82E63C01-7366-43D8-A719-70FCD8FA5B5C}" srcOrd="3" destOrd="0" presId="urn:microsoft.com/office/officeart/2005/8/layout/vList2"/>
    <dgm:cxn modelId="{5B8D569F-BF6B-4DA3-A60F-F55780E1BD55}" type="presParOf" srcId="{C3DE6CBC-B6AD-49EE-A599-C3010E7CDF12}" destId="{89D25DDF-F9C2-4A41-ABF6-4661309D4487}" srcOrd="4" destOrd="0" presId="urn:microsoft.com/office/officeart/2005/8/layout/vList2"/>
    <dgm:cxn modelId="{B9E17105-3F52-41FF-88B5-19E9254E9A26}" type="presParOf" srcId="{C3DE6CBC-B6AD-49EE-A599-C3010E7CDF12}" destId="{F44DCF01-DE25-4F37-92BC-84B0770F4671}" srcOrd="5" destOrd="0" presId="urn:microsoft.com/office/officeart/2005/8/layout/vList2"/>
    <dgm:cxn modelId="{27B98D7F-2680-4852-BED5-E90AC9F38BD7}" type="presParOf" srcId="{C3DE6CBC-B6AD-49EE-A599-C3010E7CDF12}" destId="{D68D9D8B-31A9-4689-B7C7-A1752DD526C7}" srcOrd="6" destOrd="0" presId="urn:microsoft.com/office/officeart/2005/8/layout/vList2"/>
    <dgm:cxn modelId="{1587CCE6-E59A-4804-9DF1-B51802782103}" type="presParOf" srcId="{C3DE6CBC-B6AD-49EE-A599-C3010E7CDF12}" destId="{51A9F8D8-C922-44AA-B9ED-66B5A554A5A3}" srcOrd="7" destOrd="0" presId="urn:microsoft.com/office/officeart/2005/8/layout/vList2"/>
    <dgm:cxn modelId="{0141AF71-016F-48DC-8757-486802540B2B}" type="presParOf" srcId="{C3DE6CBC-B6AD-49EE-A599-C3010E7CDF12}" destId="{2F667A0D-1394-4125-81C7-3FAFC526211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883E17-E23C-402D-B76A-4E3827455B66}">
      <dsp:nvSpPr>
        <dsp:cNvPr id="0" name=""/>
        <dsp:cNvSpPr/>
      </dsp:nvSpPr>
      <dsp:spPr>
        <a:xfrm>
          <a:off x="0" y="60888"/>
          <a:ext cx="10515600" cy="9348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Smart automation of appliances is a key factor that plays a major role in easing the human life and controlling appliances like light, fan etc through portable device .it includes not only controlling appliances but also making appliances intelligent to work accordingly to the situation</a:t>
          </a:r>
        </a:p>
      </dsp:txBody>
      <dsp:txXfrm>
        <a:off x="45635" y="106523"/>
        <a:ext cx="10424330" cy="843560"/>
      </dsp:txXfrm>
    </dsp:sp>
    <dsp:sp modelId="{49B07759-6971-40EE-85C3-0B5B5E0901CE}">
      <dsp:nvSpPr>
        <dsp:cNvPr id="0" name=""/>
        <dsp:cNvSpPr/>
      </dsp:nvSpPr>
      <dsp:spPr>
        <a:xfrm>
          <a:off x="0" y="1044678"/>
          <a:ext cx="10515600" cy="934830"/>
        </a:xfrm>
        <a:prstGeom prst="roundRect">
          <a:avLst/>
        </a:prstGeom>
        <a:solidFill>
          <a:schemeClr val="accent2">
            <a:hueOff val="1491168"/>
            <a:satOff val="-3053"/>
            <a:lumOff val="-3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Zigbee is a wireless technology developed as an open global standard to address the unique needs of low-cost, low-power wireless IoT networks</a:t>
          </a:r>
        </a:p>
      </dsp:txBody>
      <dsp:txXfrm>
        <a:off x="45635" y="1090313"/>
        <a:ext cx="10424330" cy="843560"/>
      </dsp:txXfrm>
    </dsp:sp>
    <dsp:sp modelId="{8DC99530-6DFE-4737-BAFF-7CEBB28D75F7}">
      <dsp:nvSpPr>
        <dsp:cNvPr id="0" name=""/>
        <dsp:cNvSpPr/>
      </dsp:nvSpPr>
      <dsp:spPr>
        <a:xfrm>
          <a:off x="0" y="2028469"/>
          <a:ext cx="10515600" cy="934830"/>
        </a:xfrm>
        <a:prstGeom prst="roundRect">
          <a:avLst/>
        </a:prstGeom>
        <a:solidFill>
          <a:schemeClr val="accent2">
            <a:hueOff val="2982336"/>
            <a:satOff val="-6106"/>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In order to send command to from app we need internet connection at one node to establish communication between node and app</a:t>
          </a:r>
        </a:p>
      </dsp:txBody>
      <dsp:txXfrm>
        <a:off x="45635" y="2074104"/>
        <a:ext cx="10424330" cy="8435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12484-E558-41EB-A48D-C71F99ECA133}">
      <dsp:nvSpPr>
        <dsp:cNvPr id="0" name=""/>
        <dsp:cNvSpPr/>
      </dsp:nvSpPr>
      <dsp:spPr>
        <a:xfrm>
          <a:off x="82613" y="1063470"/>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C1C2E1-57B2-4039-B8FA-404A895E6AD9}">
      <dsp:nvSpPr>
        <dsp:cNvPr id="0" name=""/>
        <dsp:cNvSpPr/>
      </dsp:nvSpPr>
      <dsp:spPr>
        <a:xfrm>
          <a:off x="271034" y="1251892"/>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837EC5-C0D2-48E7-8BC8-FA42F0469B29}">
      <dsp:nvSpPr>
        <dsp:cNvPr id="0" name=""/>
        <dsp:cNvSpPr/>
      </dsp:nvSpPr>
      <dsp:spPr>
        <a:xfrm>
          <a:off x="1172126" y="1063470"/>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In terms of networking capability, ZigBee protocol supports three types of communication topologies such as point-to-point, point-to-multipoint and mesh topology</a:t>
          </a:r>
        </a:p>
      </dsp:txBody>
      <dsp:txXfrm>
        <a:off x="1172126" y="1063470"/>
        <a:ext cx="2114937" cy="897246"/>
      </dsp:txXfrm>
    </dsp:sp>
    <dsp:sp modelId="{6CBC56E4-E569-4957-AED5-0CC09F035C39}">
      <dsp:nvSpPr>
        <dsp:cNvPr id="0" name=""/>
        <dsp:cNvSpPr/>
      </dsp:nvSpPr>
      <dsp:spPr>
        <a:xfrm>
          <a:off x="3655575" y="1063470"/>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8EEBF0-3E58-447C-9334-F4C93F44BA59}">
      <dsp:nvSpPr>
        <dsp:cNvPr id="0" name=""/>
        <dsp:cNvSpPr/>
      </dsp:nvSpPr>
      <dsp:spPr>
        <a:xfrm>
          <a:off x="3843996" y="1251892"/>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A74DF0-7D8D-4C85-8A0E-E50B4391AF1C}">
      <dsp:nvSpPr>
        <dsp:cNvPr id="0" name=""/>
        <dsp:cNvSpPr/>
      </dsp:nvSpPr>
      <dsp:spPr>
        <a:xfrm>
          <a:off x="4745088" y="1063470"/>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ZigBee enabled devices operate with low duty cycle, hence providing longer battery life which makes it the most widely used devices for a wireless sensor network.ZigBee protocol also features multi-hop communication capability, therefore providing a vast range of communication and a wide coverage area</a:t>
          </a:r>
        </a:p>
      </dsp:txBody>
      <dsp:txXfrm>
        <a:off x="4745088" y="1063470"/>
        <a:ext cx="2114937" cy="897246"/>
      </dsp:txXfrm>
    </dsp:sp>
    <dsp:sp modelId="{835AFF39-E5AA-4538-AACA-3223E7F582B7}">
      <dsp:nvSpPr>
        <dsp:cNvPr id="0" name=""/>
        <dsp:cNvSpPr/>
      </dsp:nvSpPr>
      <dsp:spPr>
        <a:xfrm>
          <a:off x="7228536" y="1063470"/>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EFBD0A-4521-4C4C-8296-675E7AD2DCF4}">
      <dsp:nvSpPr>
        <dsp:cNvPr id="0" name=""/>
        <dsp:cNvSpPr/>
      </dsp:nvSpPr>
      <dsp:spPr>
        <a:xfrm>
          <a:off x="7416958" y="1251892"/>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FA05E8-811C-4A90-BD91-58CEFF9EA450}">
      <dsp:nvSpPr>
        <dsp:cNvPr id="0" name=""/>
        <dsp:cNvSpPr/>
      </dsp:nvSpPr>
      <dsp:spPr>
        <a:xfrm>
          <a:off x="8318049" y="1063470"/>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For instance, ZigBee supports low data rate, and this may make it inadequate for an industrial application which would have a higher requirement in terms of network bandwidth, reliability, scalability and latency than a demotic application</a:t>
          </a:r>
        </a:p>
      </dsp:txBody>
      <dsp:txXfrm>
        <a:off x="8318049" y="1063470"/>
        <a:ext cx="2114937" cy="89724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5DE403-DD55-4694-9BC6-76049198D414}">
      <dsp:nvSpPr>
        <dsp:cNvPr id="0" name=""/>
        <dsp:cNvSpPr/>
      </dsp:nvSpPr>
      <dsp:spPr>
        <a:xfrm>
          <a:off x="0" y="407141"/>
          <a:ext cx="5686425" cy="23376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A similar study was also done by researchers in where XBee radio module was used for the evaluation of Body Sensor Networks</a:t>
          </a:r>
        </a:p>
      </dsp:txBody>
      <dsp:txXfrm>
        <a:off x="114115" y="521256"/>
        <a:ext cx="5458195" cy="2109430"/>
      </dsp:txXfrm>
    </dsp:sp>
    <dsp:sp modelId="{711E7C63-053F-404C-8354-85D3398A770E}">
      <dsp:nvSpPr>
        <dsp:cNvPr id="0" name=""/>
        <dsp:cNvSpPr/>
      </dsp:nvSpPr>
      <dsp:spPr>
        <a:xfrm>
          <a:off x="0" y="2822561"/>
          <a:ext cx="5686425" cy="2337660"/>
        </a:xfrm>
        <a:prstGeom prst="roundRect">
          <a:avLst/>
        </a:prstGeom>
        <a:solidFill>
          <a:schemeClr val="accent5">
            <a:hueOff val="1481687"/>
            <a:satOff val="-641"/>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Contrary to, we have used the XBee ZB S2 modules which are ZigBee-complaint wireless sensor networking devices developed by Digi International, Inc</a:t>
          </a:r>
        </a:p>
      </dsp:txBody>
      <dsp:txXfrm>
        <a:off x="114115" y="2936676"/>
        <a:ext cx="5458195" cy="210943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66502-C55A-41CA-A88E-3ED06B02AC42}">
      <dsp:nvSpPr>
        <dsp:cNvPr id="0" name=""/>
        <dsp:cNvSpPr/>
      </dsp:nvSpPr>
      <dsp:spPr>
        <a:xfrm>
          <a:off x="0" y="679"/>
          <a:ext cx="7060095" cy="15902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E9B5A1-A7EF-446A-A96E-4245F9D24926}">
      <dsp:nvSpPr>
        <dsp:cNvPr id="0" name=""/>
        <dsp:cNvSpPr/>
      </dsp:nvSpPr>
      <dsp:spPr>
        <a:xfrm>
          <a:off x="481061" y="358494"/>
          <a:ext cx="874657" cy="87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0F9CC9-0232-4CA0-8A8C-16236FE7E934}">
      <dsp:nvSpPr>
        <dsp:cNvPr id="0" name=""/>
        <dsp:cNvSpPr/>
      </dsp:nvSpPr>
      <dsp:spPr>
        <a:xfrm>
          <a:off x="1836781" y="679"/>
          <a:ext cx="5223313" cy="1590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305" tIns="168305" rIns="168305" bIns="168305" numCol="1" spcCol="1270" anchor="ctr" anchorCtr="0">
          <a:noAutofit/>
        </a:bodyPr>
        <a:lstStyle/>
        <a:p>
          <a:pPr marL="0" lvl="0" indent="0" algn="l" defTabSz="800100">
            <a:lnSpc>
              <a:spcPct val="90000"/>
            </a:lnSpc>
            <a:spcBef>
              <a:spcPct val="0"/>
            </a:spcBef>
            <a:spcAft>
              <a:spcPct val="35000"/>
            </a:spcAft>
            <a:buNone/>
          </a:pPr>
          <a:r>
            <a:rPr lang="en-US" sz="1800" kern="1200"/>
            <a:t>The REST architecture was introduced in the year 2000, by Thomas Fielding, and is based on the principles that support the World Wide Web</a:t>
          </a:r>
        </a:p>
      </dsp:txBody>
      <dsp:txXfrm>
        <a:off x="1836781" y="679"/>
        <a:ext cx="5223313" cy="1590286"/>
      </dsp:txXfrm>
    </dsp:sp>
    <dsp:sp modelId="{071D240F-5CD0-4072-B988-9CA9FA1C0613}">
      <dsp:nvSpPr>
        <dsp:cNvPr id="0" name=""/>
        <dsp:cNvSpPr/>
      </dsp:nvSpPr>
      <dsp:spPr>
        <a:xfrm>
          <a:off x="0" y="1988538"/>
          <a:ext cx="7060095" cy="15902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18D673-1C2A-4256-AB01-05D9C3F8C063}">
      <dsp:nvSpPr>
        <dsp:cNvPr id="0" name=""/>
        <dsp:cNvSpPr/>
      </dsp:nvSpPr>
      <dsp:spPr>
        <a:xfrm>
          <a:off x="481061" y="2346352"/>
          <a:ext cx="874657" cy="87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F88C88-9FAD-4F4A-848B-414A19A2F9CE}">
      <dsp:nvSpPr>
        <dsp:cNvPr id="0" name=""/>
        <dsp:cNvSpPr/>
      </dsp:nvSpPr>
      <dsp:spPr>
        <a:xfrm>
          <a:off x="1836781" y="1988538"/>
          <a:ext cx="5223313" cy="1590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305" tIns="168305" rIns="168305" bIns="168305" numCol="1" spcCol="1270" anchor="ctr" anchorCtr="0">
          <a:noAutofit/>
        </a:bodyPr>
        <a:lstStyle/>
        <a:p>
          <a:pPr marL="0" lvl="0" indent="0" algn="l" defTabSz="800100">
            <a:lnSpc>
              <a:spcPct val="90000"/>
            </a:lnSpc>
            <a:spcBef>
              <a:spcPct val="0"/>
            </a:spcBef>
            <a:spcAft>
              <a:spcPct val="35000"/>
            </a:spcAft>
            <a:buNone/>
          </a:pPr>
          <a:r>
            <a:rPr lang="en-US" sz="1800" kern="1200"/>
            <a:t>In summary, according to the REST principles , REST interfaces rely exclusively on Uniform Resource Identifiers for resource detection and interaction, and usually on the Hypertext Transfer Protocol for message transfer</a:t>
          </a:r>
        </a:p>
      </dsp:txBody>
      <dsp:txXfrm>
        <a:off x="1836781" y="1988538"/>
        <a:ext cx="5223313" cy="1590286"/>
      </dsp:txXfrm>
    </dsp:sp>
    <dsp:sp modelId="{D96212AE-8A1B-48DB-B23F-2198BE70CD47}">
      <dsp:nvSpPr>
        <dsp:cNvPr id="0" name=""/>
        <dsp:cNvSpPr/>
      </dsp:nvSpPr>
      <dsp:spPr>
        <a:xfrm>
          <a:off x="0" y="3976396"/>
          <a:ext cx="7060095" cy="15902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4C914E-4D79-482B-B325-0B6F66B13E15}">
      <dsp:nvSpPr>
        <dsp:cNvPr id="0" name=""/>
        <dsp:cNvSpPr/>
      </dsp:nvSpPr>
      <dsp:spPr>
        <a:xfrm>
          <a:off x="481061" y="4334211"/>
          <a:ext cx="874657" cy="87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2C15AE-E00D-4C70-8E04-E4CE03B120A5}">
      <dsp:nvSpPr>
        <dsp:cNvPr id="0" name=""/>
        <dsp:cNvSpPr/>
      </dsp:nvSpPr>
      <dsp:spPr>
        <a:xfrm>
          <a:off x="1836781" y="3976396"/>
          <a:ext cx="5223313" cy="1590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305" tIns="168305" rIns="168305" bIns="168305" numCol="1" spcCol="1270" anchor="ctr" anchorCtr="0">
          <a:noAutofit/>
        </a:bodyPr>
        <a:lstStyle/>
        <a:p>
          <a:pPr marL="0" lvl="0" indent="0" algn="l" defTabSz="800100">
            <a:lnSpc>
              <a:spcPct val="90000"/>
            </a:lnSpc>
            <a:spcBef>
              <a:spcPct val="0"/>
            </a:spcBef>
            <a:spcAft>
              <a:spcPct val="35000"/>
            </a:spcAft>
            <a:buNone/>
          </a:pPr>
          <a:r>
            <a:rPr lang="en-US" sz="1800" kern="1200"/>
            <a:t>JSON is more common than XML and the most often used programming languages for implementing the companies’ The study analyzes a certain services niche, while we aim for a broader study</a:t>
          </a:r>
        </a:p>
      </dsp:txBody>
      <dsp:txXfrm>
        <a:off x="1836781" y="3976396"/>
        <a:ext cx="5223313" cy="159028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59689-1EF9-4E08-BE25-80D52B543887}">
      <dsp:nvSpPr>
        <dsp:cNvPr id="0" name=""/>
        <dsp:cNvSpPr/>
      </dsp:nvSpPr>
      <dsp:spPr>
        <a:xfrm>
          <a:off x="0" y="128681"/>
          <a:ext cx="5686425" cy="17316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 this section, we present the results regarding the adoption of basic security mechanisms by the web APIs , namely user authentication mechanisms and SSL/TLS encryption support</a:t>
          </a:r>
        </a:p>
      </dsp:txBody>
      <dsp:txXfrm>
        <a:off x="84530" y="213211"/>
        <a:ext cx="5517365" cy="1562540"/>
      </dsp:txXfrm>
    </dsp:sp>
    <dsp:sp modelId="{188A6C16-C943-4FFF-80F9-12C4C630F576}">
      <dsp:nvSpPr>
        <dsp:cNvPr id="0" name=""/>
        <dsp:cNvSpPr/>
      </dsp:nvSpPr>
      <dsp:spPr>
        <a:xfrm>
          <a:off x="0" y="1917881"/>
          <a:ext cx="5686425" cy="1731600"/>
        </a:xfrm>
        <a:prstGeom prst="roundRect">
          <a:avLst/>
        </a:prstGeom>
        <a:solidFill>
          <a:schemeClr val="accent5">
            <a:hueOff val="740843"/>
            <a:satOff val="-321"/>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Most APIs require some form of service registration for developers to start using the API</a:t>
          </a:r>
        </a:p>
      </dsp:txBody>
      <dsp:txXfrm>
        <a:off x="84530" y="2002411"/>
        <a:ext cx="5517365" cy="1562540"/>
      </dsp:txXfrm>
    </dsp:sp>
    <dsp:sp modelId="{360154DB-A9BB-4BE7-BA9A-2A22B87644A3}">
      <dsp:nvSpPr>
        <dsp:cNvPr id="0" name=""/>
        <dsp:cNvSpPr/>
      </dsp:nvSpPr>
      <dsp:spPr>
        <a:xfrm>
          <a:off x="0" y="3707081"/>
          <a:ext cx="5686425" cy="1731600"/>
        </a:xfrm>
        <a:prstGeom prst="roundRect">
          <a:avLst/>
        </a:prstGeom>
        <a:solidFill>
          <a:schemeClr val="accent5">
            <a:hueOff val="1481687"/>
            <a:satOff val="-641"/>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APIs are often used in applications, with the majority hardly being used</a:t>
          </a:r>
        </a:p>
      </dsp:txBody>
      <dsp:txXfrm>
        <a:off x="84530" y="3791611"/>
        <a:ext cx="5517365" cy="156254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CECD93-38CA-4E47-9F1D-54EF5691FA22}">
      <dsp:nvSpPr>
        <dsp:cNvPr id="0" name=""/>
        <dsp:cNvSpPr/>
      </dsp:nvSpPr>
      <dsp:spPr>
        <a:xfrm>
          <a:off x="0" y="55061"/>
          <a:ext cx="5686425" cy="26839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Regarding internal validity, it is relevant to point out that we verified a subset of the available endpoints in the case of</a:t>
          </a:r>
        </a:p>
      </dsp:txBody>
      <dsp:txXfrm>
        <a:off x="131021" y="186082"/>
        <a:ext cx="5424383" cy="2421937"/>
      </dsp:txXfrm>
    </dsp:sp>
    <dsp:sp modelId="{803FCFE5-6496-4779-8A4F-5D2D4FB5CCAF}">
      <dsp:nvSpPr>
        <dsp:cNvPr id="0" name=""/>
        <dsp:cNvSpPr/>
      </dsp:nvSpPr>
      <dsp:spPr>
        <a:xfrm>
          <a:off x="0" y="2828321"/>
          <a:ext cx="5686425" cy="2683979"/>
        </a:xfrm>
        <a:prstGeom prst="roundRect">
          <a:avLst/>
        </a:prstGeom>
        <a:solidFill>
          <a:schemeClr val="accent5">
            <a:hueOff val="1481687"/>
            <a:satOff val="-641"/>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APIs providing a large number of endpoints, as it was unfeasible to verify all</a:t>
          </a:r>
        </a:p>
      </dsp:txBody>
      <dsp:txXfrm>
        <a:off x="131021" y="2959342"/>
        <a:ext cx="5424383" cy="242193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1E6D3-B392-46E1-A37D-78DB669F692E}">
      <dsp:nvSpPr>
        <dsp:cNvPr id="0" name=""/>
        <dsp:cNvSpPr/>
      </dsp:nvSpPr>
      <dsp:spPr>
        <a:xfrm>
          <a:off x="0" y="91511"/>
          <a:ext cx="7060095" cy="3498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t>D. Miorandi et al., "Internet of things: Vision, applications and research</a:t>
          </a:r>
          <a:r>
            <a:rPr lang="en-US" sz="1300" kern="1200" dirty="0">
              <a:latin typeface="Sabon Next LT"/>
            </a:rPr>
            <a:t> </a:t>
          </a:r>
        </a:p>
      </dsp:txBody>
      <dsp:txXfrm>
        <a:off x="17077" y="108588"/>
        <a:ext cx="7025941" cy="315676"/>
      </dsp:txXfrm>
    </dsp:sp>
    <dsp:sp modelId="{7FBC959E-9872-43F6-9D41-22F39CF1F235}">
      <dsp:nvSpPr>
        <dsp:cNvPr id="0" name=""/>
        <dsp:cNvSpPr/>
      </dsp:nvSpPr>
      <dsp:spPr>
        <a:xfrm>
          <a:off x="0" y="478781"/>
          <a:ext cx="7060095" cy="349830"/>
        </a:xfrm>
        <a:prstGeom prst="roundRect">
          <a:avLst/>
        </a:prstGeom>
        <a:solidFill>
          <a:schemeClr val="accent2">
            <a:hueOff val="229410"/>
            <a:satOff val="-470"/>
            <a:lumOff val="-5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t>challenges,"  Ad Hoc Networks 10 (2012) 1497–1516</a:t>
          </a:r>
          <a:r>
            <a:rPr lang="en-US" sz="1300" kern="1200" dirty="0">
              <a:latin typeface="Sabon Next LT"/>
            </a:rPr>
            <a:t> </a:t>
          </a:r>
          <a:endParaRPr lang="en-US" sz="1300" kern="1200" dirty="0"/>
        </a:p>
      </dsp:txBody>
      <dsp:txXfrm>
        <a:off x="17077" y="495858"/>
        <a:ext cx="7025941" cy="315676"/>
      </dsp:txXfrm>
    </dsp:sp>
    <dsp:sp modelId="{9C53DF88-BDCB-41A5-9DDE-661872604531}">
      <dsp:nvSpPr>
        <dsp:cNvPr id="0" name=""/>
        <dsp:cNvSpPr/>
      </dsp:nvSpPr>
      <dsp:spPr>
        <a:xfrm>
          <a:off x="0" y="866051"/>
          <a:ext cx="7060095" cy="349830"/>
        </a:xfrm>
        <a:prstGeom prst="roundRect">
          <a:avLst/>
        </a:prstGeom>
        <a:solidFill>
          <a:schemeClr val="accent2">
            <a:hueOff val="458821"/>
            <a:satOff val="-939"/>
            <a:lumOff val="-10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t> A.K.  Dennis,  Raspberry  Pi  Home  Automation  with  Arduino,  Packt</a:t>
          </a:r>
          <a:r>
            <a:rPr lang="en-US" sz="1300" kern="1200" dirty="0">
              <a:latin typeface="Sabon Next LT"/>
            </a:rPr>
            <a:t> </a:t>
          </a:r>
          <a:endParaRPr lang="en-US" sz="1300" kern="1200" dirty="0"/>
        </a:p>
      </dsp:txBody>
      <dsp:txXfrm>
        <a:off x="17077" y="883128"/>
        <a:ext cx="7025941" cy="315676"/>
      </dsp:txXfrm>
    </dsp:sp>
    <dsp:sp modelId="{E2B18C95-C304-4DAB-994D-2DB294FB9EA9}">
      <dsp:nvSpPr>
        <dsp:cNvPr id="0" name=""/>
        <dsp:cNvSpPr/>
      </dsp:nvSpPr>
      <dsp:spPr>
        <a:xfrm>
          <a:off x="0" y="1253321"/>
          <a:ext cx="7060095" cy="349830"/>
        </a:xfrm>
        <a:prstGeom prst="roundRect">
          <a:avLst/>
        </a:prstGeom>
        <a:solidFill>
          <a:schemeClr val="accent2">
            <a:hueOff val="688231"/>
            <a:satOff val="-1409"/>
            <a:lumOff val="-15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t>Publishing, USA, 2013</a:t>
          </a:r>
          <a:r>
            <a:rPr lang="en-US" sz="1300" kern="1200" dirty="0">
              <a:latin typeface="Sabon Next LT"/>
            </a:rPr>
            <a:t> </a:t>
          </a:r>
          <a:endParaRPr lang="en-US" sz="1300" kern="1200" dirty="0"/>
        </a:p>
      </dsp:txBody>
      <dsp:txXfrm>
        <a:off x="17077" y="1270398"/>
        <a:ext cx="7025941" cy="315676"/>
      </dsp:txXfrm>
    </dsp:sp>
    <dsp:sp modelId="{999C8E65-3656-44DF-9FE2-E1950237F818}">
      <dsp:nvSpPr>
        <dsp:cNvPr id="0" name=""/>
        <dsp:cNvSpPr/>
      </dsp:nvSpPr>
      <dsp:spPr>
        <a:xfrm>
          <a:off x="0" y="1640591"/>
          <a:ext cx="7060095" cy="349830"/>
        </a:xfrm>
        <a:prstGeom prst="roundRect">
          <a:avLst/>
        </a:prstGeom>
        <a:solidFill>
          <a:schemeClr val="accent2">
            <a:hueOff val="917642"/>
            <a:satOff val="-1879"/>
            <a:lumOff val="-21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latin typeface="Sabon Next LT"/>
            </a:rPr>
            <a:t> </a:t>
          </a:r>
          <a:r>
            <a:rPr lang="en-US" sz="1300" kern="1200" dirty="0"/>
            <a:t>D. Uckelmann, M. Harrison, F. Michahelles, Architecting the Internet of</a:t>
          </a:r>
          <a:r>
            <a:rPr lang="en-US" sz="1300" kern="1200" dirty="0">
              <a:latin typeface="Sabon Next LT"/>
            </a:rPr>
            <a:t> </a:t>
          </a:r>
          <a:endParaRPr lang="en-US" sz="1300" kern="1200" dirty="0"/>
        </a:p>
      </dsp:txBody>
      <dsp:txXfrm>
        <a:off x="17077" y="1657668"/>
        <a:ext cx="7025941" cy="315676"/>
      </dsp:txXfrm>
    </dsp:sp>
    <dsp:sp modelId="{2375282F-A38F-495D-8F09-1E06D1ABEAE1}">
      <dsp:nvSpPr>
        <dsp:cNvPr id="0" name=""/>
        <dsp:cNvSpPr/>
      </dsp:nvSpPr>
      <dsp:spPr>
        <a:xfrm>
          <a:off x="0" y="2027861"/>
          <a:ext cx="7060095" cy="349830"/>
        </a:xfrm>
        <a:prstGeom prst="roundRect">
          <a:avLst/>
        </a:prstGeom>
        <a:solidFill>
          <a:schemeClr val="accent2">
            <a:hueOff val="1147052"/>
            <a:satOff val="-2348"/>
            <a:lumOff val="-26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t>Things, Springer 2011</a:t>
          </a:r>
          <a:r>
            <a:rPr lang="en-US" sz="1300" kern="1200" dirty="0">
              <a:latin typeface="Sabon Next LT"/>
            </a:rPr>
            <a:t> </a:t>
          </a:r>
          <a:endParaRPr lang="en-US" sz="1300" kern="1200" dirty="0"/>
        </a:p>
      </dsp:txBody>
      <dsp:txXfrm>
        <a:off x="17077" y="2044938"/>
        <a:ext cx="7025941" cy="315676"/>
      </dsp:txXfrm>
    </dsp:sp>
    <dsp:sp modelId="{DECDA6D3-F975-418C-A04B-B6D61CF5D476}">
      <dsp:nvSpPr>
        <dsp:cNvPr id="0" name=""/>
        <dsp:cNvSpPr/>
      </dsp:nvSpPr>
      <dsp:spPr>
        <a:xfrm>
          <a:off x="0" y="2415131"/>
          <a:ext cx="7060095" cy="349830"/>
        </a:xfrm>
        <a:prstGeom prst="roundRect">
          <a:avLst/>
        </a:prstGeom>
        <a:solidFill>
          <a:schemeClr val="accent2">
            <a:hueOff val="1376463"/>
            <a:satOff val="-2818"/>
            <a:lumOff val="-31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latin typeface="Sabon Next LT"/>
            </a:rPr>
            <a:t>J</a:t>
          </a:r>
          <a:r>
            <a:rPr lang="en-US" sz="1300" kern="1200" dirty="0"/>
            <a:t>. Kopecký, P. Fremantle, and R. </a:t>
          </a:r>
          <a:r>
            <a:rPr lang="en-US" sz="1300" kern="1200" dirty="0" err="1"/>
            <a:t>Boakes</a:t>
          </a:r>
          <a:r>
            <a:rPr lang="en-US" sz="1300" kern="1200" dirty="0"/>
            <a:t>, “A history and future of</a:t>
          </a:r>
          <a:r>
            <a:rPr lang="en-US" sz="1300" kern="1200" dirty="0">
              <a:latin typeface="Sabon Next LT"/>
            </a:rPr>
            <a:t> </a:t>
          </a:r>
          <a:endParaRPr lang="en-US" sz="1300" kern="1200" dirty="0"/>
        </a:p>
      </dsp:txBody>
      <dsp:txXfrm>
        <a:off x="17077" y="2432208"/>
        <a:ext cx="7025941" cy="315676"/>
      </dsp:txXfrm>
    </dsp:sp>
    <dsp:sp modelId="{EDBB296B-5B51-4632-A577-609B05336CFF}">
      <dsp:nvSpPr>
        <dsp:cNvPr id="0" name=""/>
        <dsp:cNvSpPr/>
      </dsp:nvSpPr>
      <dsp:spPr>
        <a:xfrm>
          <a:off x="0" y="2802401"/>
          <a:ext cx="7060095" cy="349830"/>
        </a:xfrm>
        <a:prstGeom prst="roundRect">
          <a:avLst/>
        </a:prstGeom>
        <a:solidFill>
          <a:schemeClr val="accent2">
            <a:hueOff val="1605873"/>
            <a:satOff val="-3288"/>
            <a:lumOff val="-36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t>We b A P Is ,”   It - Inf. Technol., vol. 56, 2014.</a:t>
          </a:r>
          <a:r>
            <a:rPr lang="en-US" sz="1300" kern="1200" dirty="0">
              <a:latin typeface="Sabon Next LT"/>
            </a:rPr>
            <a:t> </a:t>
          </a:r>
          <a:endParaRPr lang="en-US" sz="1300" kern="1200" dirty="0"/>
        </a:p>
      </dsp:txBody>
      <dsp:txXfrm>
        <a:off x="17077" y="2819478"/>
        <a:ext cx="7025941" cy="315676"/>
      </dsp:txXfrm>
    </dsp:sp>
    <dsp:sp modelId="{C713FB0A-EE9E-4671-AEB8-33DE77EA5C21}">
      <dsp:nvSpPr>
        <dsp:cNvPr id="0" name=""/>
        <dsp:cNvSpPr/>
      </dsp:nvSpPr>
      <dsp:spPr>
        <a:xfrm>
          <a:off x="0" y="3189671"/>
          <a:ext cx="7060095" cy="349830"/>
        </a:xfrm>
        <a:prstGeom prst="roundRect">
          <a:avLst/>
        </a:prstGeom>
        <a:solidFill>
          <a:schemeClr val="accent2">
            <a:hueOff val="1835284"/>
            <a:satOff val="-3758"/>
            <a:lumOff val="-42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latin typeface="Sabon Next LT"/>
            </a:rPr>
            <a:t> </a:t>
          </a:r>
          <a:r>
            <a:rPr lang="en-US" sz="1300" kern="1200" dirty="0"/>
            <a:t>R. T. Fielding, “Architectural Styles and the Design of Network-</a:t>
          </a:r>
          <a:r>
            <a:rPr lang="en-US" sz="1300" kern="1200" dirty="0">
              <a:latin typeface="Sabon Next LT"/>
            </a:rPr>
            <a:t> </a:t>
          </a:r>
          <a:endParaRPr lang="en-US" sz="1300" kern="1200" dirty="0"/>
        </a:p>
      </dsp:txBody>
      <dsp:txXfrm>
        <a:off x="17077" y="3206748"/>
        <a:ext cx="7025941" cy="315676"/>
      </dsp:txXfrm>
    </dsp:sp>
    <dsp:sp modelId="{63F61393-AF5E-4287-A8C8-BFDE7476496E}">
      <dsp:nvSpPr>
        <dsp:cNvPr id="0" name=""/>
        <dsp:cNvSpPr/>
      </dsp:nvSpPr>
      <dsp:spPr>
        <a:xfrm>
          <a:off x="0" y="3576941"/>
          <a:ext cx="7060095" cy="349830"/>
        </a:xfrm>
        <a:prstGeom prst="roundRect">
          <a:avLst/>
        </a:prstGeom>
        <a:solidFill>
          <a:schemeClr val="accent2">
            <a:hueOff val="2064694"/>
            <a:satOff val="-4227"/>
            <a:lumOff val="-47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t>based Software Architectures,” Univ. of California, Irvine, 2000.</a:t>
          </a:r>
          <a:r>
            <a:rPr lang="en-US" sz="1300" kern="1200" dirty="0">
              <a:latin typeface="Sabon Next LT"/>
            </a:rPr>
            <a:t> </a:t>
          </a:r>
          <a:endParaRPr lang="en-US" sz="1300" kern="1200" dirty="0"/>
        </a:p>
      </dsp:txBody>
      <dsp:txXfrm>
        <a:off x="17077" y="3594018"/>
        <a:ext cx="7025941" cy="315676"/>
      </dsp:txXfrm>
    </dsp:sp>
    <dsp:sp modelId="{0E3512A4-380E-41A4-8D9D-4E58C06E5288}">
      <dsp:nvSpPr>
        <dsp:cNvPr id="0" name=""/>
        <dsp:cNvSpPr/>
      </dsp:nvSpPr>
      <dsp:spPr>
        <a:xfrm>
          <a:off x="0" y="3964211"/>
          <a:ext cx="7060095" cy="349830"/>
        </a:xfrm>
        <a:prstGeom prst="roundRect">
          <a:avLst/>
        </a:prstGeom>
        <a:solidFill>
          <a:schemeClr val="accent2">
            <a:hueOff val="2294105"/>
            <a:satOff val="-4697"/>
            <a:lumOff val="-52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latin typeface="Sabon Next LT"/>
            </a:rPr>
            <a:t>R</a:t>
          </a:r>
          <a:r>
            <a:rPr lang="en-US" sz="1300" kern="1200" dirty="0"/>
            <a:t>. Battle and E. Benson, “Bridging the semantic Web and Web 2.0</a:t>
          </a:r>
          <a:r>
            <a:rPr lang="en-US" sz="1300" kern="1200" dirty="0">
              <a:latin typeface="Sabon Next LT"/>
            </a:rPr>
            <a:t> </a:t>
          </a:r>
          <a:endParaRPr lang="en-US" sz="1300" kern="1200" dirty="0"/>
        </a:p>
      </dsp:txBody>
      <dsp:txXfrm>
        <a:off x="17077" y="3981288"/>
        <a:ext cx="7025941" cy="315676"/>
      </dsp:txXfrm>
    </dsp:sp>
    <dsp:sp modelId="{7CE0DBE9-529B-482A-AFDD-B28A2A949BB6}">
      <dsp:nvSpPr>
        <dsp:cNvPr id="0" name=""/>
        <dsp:cNvSpPr/>
      </dsp:nvSpPr>
      <dsp:spPr>
        <a:xfrm>
          <a:off x="0" y="4351481"/>
          <a:ext cx="7060095" cy="349830"/>
        </a:xfrm>
        <a:prstGeom prst="roundRect">
          <a:avLst/>
        </a:prstGeom>
        <a:solidFill>
          <a:schemeClr val="accent2">
            <a:hueOff val="2523515"/>
            <a:satOff val="-5167"/>
            <a:lumOff val="-58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t>with Representational State Transfer (REST),” We b   Se ma n t.   Sc </a:t>
          </a:r>
          <a:r>
            <a:rPr lang="en-US" sz="1300" kern="1200" dirty="0" err="1"/>
            <a:t>i</a:t>
          </a:r>
          <a:r>
            <a:rPr lang="en-US" sz="1300" kern="1200" dirty="0"/>
            <a:t> .</a:t>
          </a:r>
          <a:r>
            <a:rPr lang="en-US" sz="1300" kern="1200" dirty="0">
              <a:latin typeface="Sabon Next LT"/>
            </a:rPr>
            <a:t> </a:t>
          </a:r>
          <a:endParaRPr lang="en-US" sz="1300" kern="1200" dirty="0"/>
        </a:p>
      </dsp:txBody>
      <dsp:txXfrm>
        <a:off x="17077" y="4368558"/>
        <a:ext cx="7025941" cy="315676"/>
      </dsp:txXfrm>
    </dsp:sp>
    <dsp:sp modelId="{B661593C-3DED-4657-8467-331ADC7A4C4B}">
      <dsp:nvSpPr>
        <dsp:cNvPr id="0" name=""/>
        <dsp:cNvSpPr/>
      </dsp:nvSpPr>
      <dsp:spPr>
        <a:xfrm>
          <a:off x="0" y="4738751"/>
          <a:ext cx="7060095" cy="349830"/>
        </a:xfrm>
        <a:prstGeom prst="roundRect">
          <a:avLst/>
        </a:prstGeom>
        <a:solidFill>
          <a:schemeClr val="accent2">
            <a:hueOff val="2752925"/>
            <a:satOff val="-5636"/>
            <a:lumOff val="-63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t>Serv. Agents World Wide Web, vol. 6, no. 1, pp. 61–69, Feb. 2008.</a:t>
          </a:r>
          <a:r>
            <a:rPr lang="en-US" sz="1300" kern="1200" dirty="0">
              <a:latin typeface="Sabon Next LT"/>
            </a:rPr>
            <a:t>   </a:t>
          </a:r>
          <a:endParaRPr lang="en-US" sz="1300" kern="1200" dirty="0"/>
        </a:p>
      </dsp:txBody>
      <dsp:txXfrm>
        <a:off x="17077" y="4755828"/>
        <a:ext cx="7025941" cy="315676"/>
      </dsp:txXfrm>
    </dsp:sp>
    <dsp:sp modelId="{F5613531-6A9C-45FA-A948-58059D1B1631}">
      <dsp:nvSpPr>
        <dsp:cNvPr id="0" name=""/>
        <dsp:cNvSpPr/>
      </dsp:nvSpPr>
      <dsp:spPr>
        <a:xfrm>
          <a:off x="0" y="5126021"/>
          <a:ext cx="7060095" cy="349830"/>
        </a:xfrm>
        <a:prstGeom prst="roundRect">
          <a:avLst/>
        </a:prstGeom>
        <a:solidFill>
          <a:schemeClr val="accent2">
            <a:hueOff val="2982336"/>
            <a:satOff val="-6106"/>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endParaRPr lang="en-US" sz="1300" kern="1200" dirty="0"/>
        </a:p>
      </dsp:txBody>
      <dsp:txXfrm>
        <a:off x="17077" y="5143098"/>
        <a:ext cx="7025941" cy="3156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77145-1F26-49E7-92C1-9E9AB2FAAF0E}">
      <dsp:nvSpPr>
        <dsp:cNvPr id="0" name=""/>
        <dsp:cNvSpPr/>
      </dsp:nvSpPr>
      <dsp:spPr>
        <a:xfrm>
          <a:off x="0" y="403170"/>
          <a:ext cx="7458074" cy="70156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t>On the transmitting side, the code will be</a:t>
          </a:r>
          <a:r>
            <a:rPr lang="en-US" sz="2600" kern="1200" dirty="0"/>
            <a:t> − </a:t>
          </a:r>
        </a:p>
      </dsp:txBody>
      <dsp:txXfrm>
        <a:off x="34247" y="437417"/>
        <a:ext cx="7389580" cy="633067"/>
      </dsp:txXfrm>
    </dsp:sp>
    <dsp:sp modelId="{E8461022-6E27-470E-9E1F-A3683C72E4C9}">
      <dsp:nvSpPr>
        <dsp:cNvPr id="0" name=""/>
        <dsp:cNvSpPr/>
      </dsp:nvSpPr>
      <dsp:spPr>
        <a:xfrm>
          <a:off x="0" y="1179611"/>
          <a:ext cx="7458074" cy="701561"/>
        </a:xfrm>
        <a:prstGeom prst="roundRect">
          <a:avLst/>
        </a:prstGeom>
        <a:solidFill>
          <a:schemeClr val="accent5">
            <a:hueOff val="1481687"/>
            <a:satOff val="-641"/>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latin typeface="Sabon Next LT"/>
            </a:rPr>
            <a:t>  </a:t>
          </a:r>
          <a:r>
            <a:rPr lang="en-US" sz="2600" kern="1200" dirty="0"/>
            <a:t>#include &lt;</a:t>
          </a:r>
          <a:r>
            <a:rPr lang="en-US" sz="2600" kern="1200" dirty="0" err="1"/>
            <a:t>SoftwareSerial.h</a:t>
          </a:r>
          <a:r>
            <a:rPr lang="en-US" sz="2600" kern="1200" dirty="0"/>
            <a:t>&gt;</a:t>
          </a:r>
        </a:p>
      </dsp:txBody>
      <dsp:txXfrm>
        <a:off x="34247" y="1213858"/>
        <a:ext cx="7389580" cy="633067"/>
      </dsp:txXfrm>
    </dsp:sp>
    <dsp:sp modelId="{17038BBA-A0B6-4B1E-A48F-071D0861DA94}">
      <dsp:nvSpPr>
        <dsp:cNvPr id="0" name=""/>
        <dsp:cNvSpPr/>
      </dsp:nvSpPr>
      <dsp:spPr>
        <a:xfrm>
          <a:off x="0" y="1881172"/>
          <a:ext cx="7458074" cy="3283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79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err="1"/>
            <a:t>SoftwareSerial</a:t>
          </a:r>
          <a:r>
            <a:rPr lang="en-US" sz="2000" kern="1200" dirty="0"/>
            <a:t> </a:t>
          </a:r>
          <a:r>
            <a:rPr lang="en-US" sz="2000" kern="1200" dirty="0" err="1"/>
            <a:t>xbeeSerial</a:t>
          </a:r>
          <a:r>
            <a:rPr lang="en-US" sz="2000" kern="1200" dirty="0"/>
            <a:t>(2,3); //RX, TX</a:t>
          </a:r>
        </a:p>
        <a:p>
          <a:pPr marL="228600" lvl="1" indent="-228600" algn="l" defTabSz="889000" rtl="0">
            <a:lnSpc>
              <a:spcPct val="90000"/>
            </a:lnSpc>
            <a:spcBef>
              <a:spcPct val="0"/>
            </a:spcBef>
            <a:spcAft>
              <a:spcPct val="20000"/>
            </a:spcAft>
            <a:buChar char="•"/>
          </a:pPr>
          <a:r>
            <a:rPr lang="en-US" sz="2000" kern="1200" dirty="0"/>
            <a:t>void setup()</a:t>
          </a:r>
          <a:r>
            <a:rPr lang="en-US" sz="2000" kern="1200" dirty="0">
              <a:latin typeface="Sabon Next LT"/>
            </a:rPr>
            <a:t> </a:t>
          </a:r>
        </a:p>
        <a:p>
          <a:pPr marL="228600" lvl="1" indent="-228600" algn="l" defTabSz="889000">
            <a:lnSpc>
              <a:spcPct val="90000"/>
            </a:lnSpc>
            <a:spcBef>
              <a:spcPct val="0"/>
            </a:spcBef>
            <a:spcAft>
              <a:spcPct val="20000"/>
            </a:spcAft>
            <a:buChar char="•"/>
          </a:pPr>
          <a:r>
            <a:rPr lang="en-US" sz="2000" kern="1200" dirty="0"/>
            <a:t>{   </a:t>
          </a:r>
        </a:p>
        <a:p>
          <a:pPr marL="228600" lvl="1" indent="-228600" algn="l" defTabSz="889000">
            <a:lnSpc>
              <a:spcPct val="90000"/>
            </a:lnSpc>
            <a:spcBef>
              <a:spcPct val="0"/>
            </a:spcBef>
            <a:spcAft>
              <a:spcPct val="20000"/>
            </a:spcAft>
            <a:buChar char="•"/>
          </a:pPr>
          <a:r>
            <a:rPr lang="en-US" sz="2000" kern="1200" dirty="0" err="1"/>
            <a:t>Serial.begin</a:t>
          </a:r>
          <a:r>
            <a:rPr lang="en-US" sz="2000" kern="1200" dirty="0"/>
            <a:t>(9600);   </a:t>
          </a:r>
        </a:p>
        <a:p>
          <a:pPr marL="228600" lvl="1" indent="-228600" algn="l" defTabSz="889000">
            <a:lnSpc>
              <a:spcPct val="90000"/>
            </a:lnSpc>
            <a:spcBef>
              <a:spcPct val="0"/>
            </a:spcBef>
            <a:spcAft>
              <a:spcPct val="20000"/>
            </a:spcAft>
            <a:buChar char="•"/>
          </a:pPr>
          <a:r>
            <a:rPr lang="en-US" sz="2000" kern="1200" dirty="0" err="1"/>
            <a:t>xbeeSerial.begin</a:t>
          </a:r>
          <a:r>
            <a:rPr lang="en-US" sz="2000" kern="1200" dirty="0"/>
            <a:t>(9600);}</a:t>
          </a:r>
        </a:p>
        <a:p>
          <a:pPr marL="228600" lvl="1" indent="-228600" algn="l" defTabSz="889000" rtl="0">
            <a:lnSpc>
              <a:spcPct val="90000"/>
            </a:lnSpc>
            <a:spcBef>
              <a:spcPct val="0"/>
            </a:spcBef>
            <a:spcAft>
              <a:spcPct val="20000"/>
            </a:spcAft>
            <a:buChar char="•"/>
          </a:pPr>
          <a:r>
            <a:rPr lang="en-US" sz="2000" kern="1200" dirty="0"/>
            <a:t>void loop()</a:t>
          </a:r>
          <a:r>
            <a:rPr lang="en-US" sz="2000" kern="1200" dirty="0">
              <a:latin typeface="Sabon Next LT"/>
            </a:rPr>
            <a:t> </a:t>
          </a:r>
          <a:endParaRPr lang="en-US" sz="2000" kern="1200" dirty="0"/>
        </a:p>
        <a:p>
          <a:pPr marL="228600" lvl="1" indent="-228600" algn="l" defTabSz="889000">
            <a:lnSpc>
              <a:spcPct val="90000"/>
            </a:lnSpc>
            <a:spcBef>
              <a:spcPct val="0"/>
            </a:spcBef>
            <a:spcAft>
              <a:spcPct val="20000"/>
            </a:spcAft>
            <a:buChar char="•"/>
          </a:pPr>
          <a:r>
            <a:rPr lang="en-US" sz="2000" kern="1200" dirty="0"/>
            <a:t>{   if(</a:t>
          </a:r>
          <a:r>
            <a:rPr lang="en-US" sz="2000" kern="1200" dirty="0" err="1"/>
            <a:t>Serial.available</a:t>
          </a:r>
          <a:r>
            <a:rPr lang="en-US" sz="2000" kern="1200" dirty="0"/>
            <a:t>() &gt; 0)</a:t>
          </a:r>
        </a:p>
        <a:p>
          <a:pPr marL="228600" lvl="1" indent="-228600" algn="l" defTabSz="889000" rtl="0">
            <a:lnSpc>
              <a:spcPct val="90000"/>
            </a:lnSpc>
            <a:spcBef>
              <a:spcPct val="0"/>
            </a:spcBef>
            <a:spcAft>
              <a:spcPct val="20000"/>
            </a:spcAft>
            <a:buChar char="•"/>
          </a:pPr>
          <a:r>
            <a:rPr lang="en-US" sz="2000" kern="1200" dirty="0"/>
            <a:t>{ char input = </a:t>
          </a:r>
          <a:r>
            <a:rPr lang="en-US" sz="2000" kern="1200" dirty="0" err="1"/>
            <a:t>Serial.read</a:t>
          </a:r>
          <a:r>
            <a:rPr lang="en-US" sz="2000" kern="1200" dirty="0"/>
            <a:t>();   </a:t>
          </a:r>
          <a:r>
            <a:rPr lang="en-US" sz="2000" kern="1200" dirty="0">
              <a:latin typeface="Sabon Next LT"/>
            </a:rPr>
            <a:t> </a:t>
          </a:r>
          <a:endParaRPr lang="en-US" sz="2000" kern="1200" dirty="0"/>
        </a:p>
        <a:p>
          <a:pPr marL="228600" lvl="1" indent="-228600" algn="l" defTabSz="889000">
            <a:lnSpc>
              <a:spcPct val="90000"/>
            </a:lnSpc>
            <a:spcBef>
              <a:spcPct val="0"/>
            </a:spcBef>
            <a:spcAft>
              <a:spcPct val="20000"/>
            </a:spcAft>
            <a:buChar char="•"/>
          </a:pPr>
          <a:r>
            <a:rPr lang="en-US" sz="2000" kern="1200" dirty="0" err="1"/>
            <a:t>xbeeSerial.print</a:t>
          </a:r>
          <a:r>
            <a:rPr lang="en-US" sz="2000" kern="1200" dirty="0"/>
            <a:t>(input);   }} </a:t>
          </a:r>
        </a:p>
      </dsp:txBody>
      <dsp:txXfrm>
        <a:off x="0" y="1881172"/>
        <a:ext cx="7458074" cy="32830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700436-43B7-40CC-9F85-0339958B54D7}">
      <dsp:nvSpPr>
        <dsp:cNvPr id="0" name=""/>
        <dsp:cNvSpPr/>
      </dsp:nvSpPr>
      <dsp:spPr>
        <a:xfrm>
          <a:off x="256985" y="219"/>
          <a:ext cx="2325960" cy="139557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Kotlin Mobile app development community is growing very rapidly</a:t>
          </a:r>
        </a:p>
      </dsp:txBody>
      <dsp:txXfrm>
        <a:off x="256985" y="219"/>
        <a:ext cx="2325960" cy="1395576"/>
      </dsp:txXfrm>
    </dsp:sp>
    <dsp:sp modelId="{4DC87DE5-8BA7-4CB7-A299-B501A0CABFF0}">
      <dsp:nvSpPr>
        <dsp:cNvPr id="0" name=""/>
        <dsp:cNvSpPr/>
      </dsp:nvSpPr>
      <dsp:spPr>
        <a:xfrm>
          <a:off x="2815541" y="219"/>
          <a:ext cx="2325960" cy="139557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Kotlin is a Cross-Platform, Statically typed, General-Purpose Programming language for Java Virtual Machine and JavaScript</a:t>
          </a:r>
        </a:p>
      </dsp:txBody>
      <dsp:txXfrm>
        <a:off x="2815541" y="219"/>
        <a:ext cx="2325960" cy="1395576"/>
      </dsp:txXfrm>
    </dsp:sp>
    <dsp:sp modelId="{57EB7634-62B1-4E91-9320-C44D36C4D6DE}">
      <dsp:nvSpPr>
        <dsp:cNvPr id="0" name=""/>
        <dsp:cNvSpPr/>
      </dsp:nvSpPr>
      <dsp:spPr>
        <a:xfrm>
          <a:off x="5374098" y="219"/>
          <a:ext cx="2325960" cy="139557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Its development team consists of various JetBrains programmers which are based in Russia Feature of Kotlin Interchangeability with Java</a:t>
          </a:r>
        </a:p>
      </dsp:txBody>
      <dsp:txXfrm>
        <a:off x="5374098" y="219"/>
        <a:ext cx="2325960" cy="1395576"/>
      </dsp:txXfrm>
    </dsp:sp>
    <dsp:sp modelId="{19CD8BD2-1399-45E7-999C-9CD74E0C566D}">
      <dsp:nvSpPr>
        <dsp:cNvPr id="0" name=""/>
        <dsp:cNvSpPr/>
      </dsp:nvSpPr>
      <dsp:spPr>
        <a:xfrm>
          <a:off x="7932654" y="219"/>
          <a:ext cx="2325960" cy="139557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Kotlin is anbetter enhancement of Java and the creation of a new class in Kotlin it is very much similar to as of Java</a:t>
          </a:r>
        </a:p>
      </dsp:txBody>
      <dsp:txXfrm>
        <a:off x="7932654" y="219"/>
        <a:ext cx="2325960" cy="1395576"/>
      </dsp:txXfrm>
    </dsp:sp>
    <dsp:sp modelId="{94CB3943-DA47-4ED5-AEF7-78D33AC9BDF6}">
      <dsp:nvSpPr>
        <dsp:cNvPr id="0" name=""/>
        <dsp:cNvSpPr/>
      </dsp:nvSpPr>
      <dsp:spPr>
        <a:xfrm>
          <a:off x="4094819" y="1628392"/>
          <a:ext cx="2325960" cy="139557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Kotlin is more readable and Understandable, Its syntax is crisp, concise and it reduces lots of unnecessary code that developer writes in Java</a:t>
          </a:r>
        </a:p>
      </dsp:txBody>
      <dsp:txXfrm>
        <a:off x="4094819" y="1628392"/>
        <a:ext cx="2325960" cy="13955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1958B-6ADE-462C-BCA6-BC4AA9005861}">
      <dsp:nvSpPr>
        <dsp:cNvPr id="0" name=""/>
        <dsp:cNvSpPr/>
      </dsp:nvSpPr>
      <dsp:spPr>
        <a:xfrm>
          <a:off x="0" y="679"/>
          <a:ext cx="7060095" cy="15902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69BDBF-6EFB-4595-960E-709D7140E11C}">
      <dsp:nvSpPr>
        <dsp:cNvPr id="0" name=""/>
        <dsp:cNvSpPr/>
      </dsp:nvSpPr>
      <dsp:spPr>
        <a:xfrm>
          <a:off x="481061" y="358494"/>
          <a:ext cx="874657" cy="87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C2D19F-31B3-4BB7-9D3D-3EBB20FC4A0F}">
      <dsp:nvSpPr>
        <dsp:cNvPr id="0" name=""/>
        <dsp:cNvSpPr/>
      </dsp:nvSpPr>
      <dsp:spPr>
        <a:xfrm>
          <a:off x="1836781" y="679"/>
          <a:ext cx="5223313" cy="1590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305" tIns="168305" rIns="168305" bIns="168305" numCol="1" spcCol="1270" anchor="ctr" anchorCtr="0">
          <a:noAutofit/>
        </a:bodyPr>
        <a:lstStyle/>
        <a:p>
          <a:pPr marL="0" lvl="0" indent="0" algn="l" defTabSz="800100">
            <a:lnSpc>
              <a:spcPct val="90000"/>
            </a:lnSpc>
            <a:spcBef>
              <a:spcPct val="0"/>
            </a:spcBef>
            <a:spcAft>
              <a:spcPct val="35000"/>
            </a:spcAft>
            <a:buNone/>
          </a:pPr>
          <a:r>
            <a:rPr lang="en-US" sz="1800" kern="1200"/>
            <a:t>Due to object detection’s close relationship with video analysis and image understanding, it has attracted much research attention in recent years</a:t>
          </a:r>
        </a:p>
      </dsp:txBody>
      <dsp:txXfrm>
        <a:off x="1836781" y="679"/>
        <a:ext cx="5223313" cy="1590286"/>
      </dsp:txXfrm>
    </dsp:sp>
    <dsp:sp modelId="{491D09C1-374D-4E9B-B2F4-74254E460B9F}">
      <dsp:nvSpPr>
        <dsp:cNvPr id="0" name=""/>
        <dsp:cNvSpPr/>
      </dsp:nvSpPr>
      <dsp:spPr>
        <a:xfrm>
          <a:off x="0" y="1988538"/>
          <a:ext cx="7060095" cy="15902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2221CA-C644-4E83-B2E4-39F5605BD3FB}">
      <dsp:nvSpPr>
        <dsp:cNvPr id="0" name=""/>
        <dsp:cNvSpPr/>
      </dsp:nvSpPr>
      <dsp:spPr>
        <a:xfrm>
          <a:off x="481061" y="2346352"/>
          <a:ext cx="874657" cy="87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8B9598-B16E-41E8-810C-ADFE0378494A}">
      <dsp:nvSpPr>
        <dsp:cNvPr id="0" name=""/>
        <dsp:cNvSpPr/>
      </dsp:nvSpPr>
      <dsp:spPr>
        <a:xfrm>
          <a:off x="1836781" y="1988538"/>
          <a:ext cx="5223313" cy="1590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305" tIns="168305" rIns="168305" bIns="168305" numCol="1" spcCol="1270" anchor="ctr" anchorCtr="0">
          <a:noAutofit/>
        </a:bodyPr>
        <a:lstStyle/>
        <a:p>
          <a:pPr marL="0" lvl="0" indent="0" algn="l" defTabSz="800100">
            <a:lnSpc>
              <a:spcPct val="90000"/>
            </a:lnSpc>
            <a:spcBef>
              <a:spcPct val="0"/>
            </a:spcBef>
            <a:spcAft>
              <a:spcPct val="35000"/>
            </a:spcAft>
            <a:buNone/>
          </a:pPr>
          <a:r>
            <a:rPr lang="en-US" sz="1800" kern="1200"/>
            <a:t>The proposed object detection is a well-known computer technology connected with computer vision and image processing that focuses on detecting objects or its instances of a certain class in digital images and videos</a:t>
          </a:r>
        </a:p>
      </dsp:txBody>
      <dsp:txXfrm>
        <a:off x="1836781" y="1988538"/>
        <a:ext cx="5223313" cy="1590286"/>
      </dsp:txXfrm>
    </dsp:sp>
    <dsp:sp modelId="{6AA30955-D6E3-4B03-95B8-8A9902E104DA}">
      <dsp:nvSpPr>
        <dsp:cNvPr id="0" name=""/>
        <dsp:cNvSpPr/>
      </dsp:nvSpPr>
      <dsp:spPr>
        <a:xfrm>
          <a:off x="0" y="3976396"/>
          <a:ext cx="7060095" cy="15902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1C44FE-0391-4E2F-9CCF-1644E4A3654B}">
      <dsp:nvSpPr>
        <dsp:cNvPr id="0" name=""/>
        <dsp:cNvSpPr/>
      </dsp:nvSpPr>
      <dsp:spPr>
        <a:xfrm>
          <a:off x="481061" y="4334211"/>
          <a:ext cx="874657" cy="87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47F37A-D375-40DE-AE59-9723D75C637E}">
      <dsp:nvSpPr>
        <dsp:cNvPr id="0" name=""/>
        <dsp:cNvSpPr/>
      </dsp:nvSpPr>
      <dsp:spPr>
        <a:xfrm>
          <a:off x="1836781" y="3976396"/>
          <a:ext cx="5223313" cy="1590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305" tIns="168305" rIns="168305" bIns="168305" numCol="1" spcCol="1270" anchor="ctr" anchorCtr="0">
          <a:noAutofit/>
        </a:bodyPr>
        <a:lstStyle/>
        <a:p>
          <a:pPr marL="0" lvl="0" indent="0" algn="l" defTabSz="800100">
            <a:lnSpc>
              <a:spcPct val="90000"/>
            </a:lnSpc>
            <a:spcBef>
              <a:spcPct val="0"/>
            </a:spcBef>
            <a:spcAft>
              <a:spcPct val="35000"/>
            </a:spcAft>
            <a:buNone/>
          </a:pPr>
          <a:r>
            <a:rPr lang="en-US" sz="1800" kern="1200"/>
            <a:t>Another proposed an object detection system finds objects of the real world present either in a digital image or a video, where the object can belong to any class of objects namely humans, cars, etc</a:t>
          </a:r>
        </a:p>
      </dsp:txBody>
      <dsp:txXfrm>
        <a:off x="1836781" y="3976396"/>
        <a:ext cx="5223313" cy="15902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2F2C3-DCCB-4116-8698-AB528DF67FEF}">
      <dsp:nvSpPr>
        <dsp:cNvPr id="0" name=""/>
        <dsp:cNvSpPr/>
      </dsp:nvSpPr>
      <dsp:spPr>
        <a:xfrm>
          <a:off x="0" y="904696"/>
          <a:ext cx="7060095" cy="16702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F770A1-2025-4354-927F-B91395B215D0}">
      <dsp:nvSpPr>
        <dsp:cNvPr id="0" name=""/>
        <dsp:cNvSpPr/>
      </dsp:nvSpPr>
      <dsp:spPr>
        <a:xfrm>
          <a:off x="505238" y="1280493"/>
          <a:ext cx="918614" cy="918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C5BD9F-CD88-4F99-AEEC-46B599F1114B}">
      <dsp:nvSpPr>
        <dsp:cNvPr id="0" name=""/>
        <dsp:cNvSpPr/>
      </dsp:nvSpPr>
      <dsp:spPr>
        <a:xfrm>
          <a:off x="1929091" y="904696"/>
          <a:ext cx="5131003" cy="1670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764" tIns="176764" rIns="176764" bIns="176764" numCol="1" spcCol="1270" anchor="ctr" anchorCtr="0">
          <a:noAutofit/>
        </a:bodyPr>
        <a:lstStyle/>
        <a:p>
          <a:pPr marL="0" lvl="0" indent="0" algn="l" defTabSz="755650">
            <a:lnSpc>
              <a:spcPct val="90000"/>
            </a:lnSpc>
            <a:spcBef>
              <a:spcPct val="0"/>
            </a:spcBef>
            <a:spcAft>
              <a:spcPct val="35000"/>
            </a:spcAft>
            <a:buNone/>
          </a:pPr>
          <a:r>
            <a:rPr lang="en-US" sz="1700" kern="1200"/>
            <a:t>This paper presents a review of the various techniques that are used to detect an object, localise an object, categorise an object, extract features, appearance information, and many more, in images and videos</a:t>
          </a:r>
        </a:p>
      </dsp:txBody>
      <dsp:txXfrm>
        <a:off x="1929091" y="904696"/>
        <a:ext cx="5131003" cy="1670208"/>
      </dsp:txXfrm>
    </dsp:sp>
    <dsp:sp modelId="{D5FA677F-7480-4874-A527-4CF39458ACAC}">
      <dsp:nvSpPr>
        <dsp:cNvPr id="0" name=""/>
        <dsp:cNvSpPr/>
      </dsp:nvSpPr>
      <dsp:spPr>
        <a:xfrm>
          <a:off x="0" y="2992457"/>
          <a:ext cx="7060095" cy="16702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5A067-2361-485F-B24D-D4FA220BC439}">
      <dsp:nvSpPr>
        <dsp:cNvPr id="0" name=""/>
        <dsp:cNvSpPr/>
      </dsp:nvSpPr>
      <dsp:spPr>
        <a:xfrm>
          <a:off x="505238" y="3368254"/>
          <a:ext cx="918614" cy="918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3C4C4E-A80E-4CFD-9EB5-222D91CAF3FA}">
      <dsp:nvSpPr>
        <dsp:cNvPr id="0" name=""/>
        <dsp:cNvSpPr/>
      </dsp:nvSpPr>
      <dsp:spPr>
        <a:xfrm>
          <a:off x="1929091" y="2992457"/>
          <a:ext cx="5131003" cy="1670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764" tIns="176764" rIns="176764" bIns="176764" numCol="1" spcCol="1270" anchor="ctr" anchorCtr="0">
          <a:noAutofit/>
        </a:bodyPr>
        <a:lstStyle/>
        <a:p>
          <a:pPr marL="0" lvl="0" indent="0" algn="l" defTabSz="755650">
            <a:lnSpc>
              <a:spcPct val="90000"/>
            </a:lnSpc>
            <a:spcBef>
              <a:spcPct val="0"/>
            </a:spcBef>
            <a:spcAft>
              <a:spcPct val="35000"/>
            </a:spcAft>
            <a:buNone/>
          </a:pPr>
          <a:r>
            <a:rPr lang="en-US" sz="1700" kern="1200"/>
            <a:t>The presented object detection and tracking is one of the critical areas of research due to routine change in motion of object and variation in scene size, occlusions, appearance variations, and ego-motion and illumination changes</a:t>
          </a:r>
        </a:p>
      </dsp:txBody>
      <dsp:txXfrm>
        <a:off x="1929091" y="2992457"/>
        <a:ext cx="5131003" cy="16702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094F10-A7E9-4BF1-AAA3-CD2E2455CF8A}">
      <dsp:nvSpPr>
        <dsp:cNvPr id="0" name=""/>
        <dsp:cNvSpPr/>
      </dsp:nvSpPr>
      <dsp:spPr>
        <a:xfrm>
          <a:off x="469608" y="236115"/>
          <a:ext cx="692929" cy="6929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3AB062-8256-4714-A77A-4A4148246D79}">
      <dsp:nvSpPr>
        <dsp:cNvPr id="0" name=""/>
        <dsp:cNvSpPr/>
      </dsp:nvSpPr>
      <dsp:spPr>
        <a:xfrm>
          <a:off x="46151" y="1282333"/>
          <a:ext cx="1539843" cy="130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Since AlexNet has stormed the research world in 2012ImageNet on a large-scale visual recognition challenge, for detection in-depth learning, far exceeding the most traditional methods of artificial vision used in literature</a:t>
          </a:r>
        </a:p>
      </dsp:txBody>
      <dsp:txXfrm>
        <a:off x="46151" y="1282333"/>
        <a:ext cx="1539843" cy="1308867"/>
      </dsp:txXfrm>
    </dsp:sp>
    <dsp:sp modelId="{940ABE52-08D2-4E45-BF68-830094F42E6D}">
      <dsp:nvSpPr>
        <dsp:cNvPr id="0" name=""/>
        <dsp:cNvSpPr/>
      </dsp:nvSpPr>
      <dsp:spPr>
        <a:xfrm>
          <a:off x="2278924" y="236115"/>
          <a:ext cx="692929" cy="6929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AA00DC-91DA-4771-AE73-08CE241DFF3C}">
      <dsp:nvSpPr>
        <dsp:cNvPr id="0" name=""/>
        <dsp:cNvSpPr/>
      </dsp:nvSpPr>
      <dsp:spPr>
        <a:xfrm>
          <a:off x="1855467" y="1282333"/>
          <a:ext cx="1539843" cy="130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In artificial vision, the neural convolution networks are distinguished in the classification of images</a:t>
          </a:r>
        </a:p>
      </dsp:txBody>
      <dsp:txXfrm>
        <a:off x="1855467" y="1282333"/>
        <a:ext cx="1539843" cy="1308867"/>
      </dsp:txXfrm>
    </dsp:sp>
    <dsp:sp modelId="{9C0C44B4-B9BD-428F-B819-AE26E668C077}">
      <dsp:nvSpPr>
        <dsp:cNvPr id="0" name=""/>
        <dsp:cNvSpPr/>
      </dsp:nvSpPr>
      <dsp:spPr>
        <a:xfrm>
          <a:off x="4088240" y="236115"/>
          <a:ext cx="692929" cy="6929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9FF7D7-3A4B-44A6-89A4-C8592826FC64}">
      <dsp:nvSpPr>
        <dsp:cNvPr id="0" name=""/>
        <dsp:cNvSpPr/>
      </dsp:nvSpPr>
      <dsp:spPr>
        <a:xfrm>
          <a:off x="3664783" y="1282333"/>
          <a:ext cx="1539843" cy="130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In this paper, an SSD and Mobile Nets based algorithms are implemented for detection and tracking in python environment</a:t>
          </a:r>
        </a:p>
      </dsp:txBody>
      <dsp:txXfrm>
        <a:off x="3664783" y="1282333"/>
        <a:ext cx="1539843" cy="1308867"/>
      </dsp:txXfrm>
    </dsp:sp>
    <dsp:sp modelId="{89520237-BE5D-48C7-AE31-6A23AEED79D1}">
      <dsp:nvSpPr>
        <dsp:cNvPr id="0" name=""/>
        <dsp:cNvSpPr/>
      </dsp:nvSpPr>
      <dsp:spPr>
        <a:xfrm>
          <a:off x="5897557" y="236115"/>
          <a:ext cx="692929" cy="6929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F871D0-7AE8-48E0-A734-6F46656FA8C1}">
      <dsp:nvSpPr>
        <dsp:cNvPr id="0" name=""/>
        <dsp:cNvSpPr/>
      </dsp:nvSpPr>
      <dsp:spPr>
        <a:xfrm>
          <a:off x="5474100" y="1282333"/>
          <a:ext cx="1539843" cy="130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Object detection involves detecting region of interest of object from given class of image</a:t>
          </a:r>
        </a:p>
      </dsp:txBody>
      <dsp:txXfrm>
        <a:off x="5474100" y="1282333"/>
        <a:ext cx="1539843" cy="1308867"/>
      </dsp:txXfrm>
    </dsp:sp>
    <dsp:sp modelId="{B22641E3-777A-4C2B-822E-CAEC29F63812}">
      <dsp:nvSpPr>
        <dsp:cNvPr id="0" name=""/>
        <dsp:cNvSpPr/>
      </dsp:nvSpPr>
      <dsp:spPr>
        <a:xfrm>
          <a:off x="3183582" y="2976161"/>
          <a:ext cx="692929" cy="69292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85CF0B-57A8-48FC-80AD-C5B953CBDAAD}">
      <dsp:nvSpPr>
        <dsp:cNvPr id="0" name=""/>
        <dsp:cNvSpPr/>
      </dsp:nvSpPr>
      <dsp:spPr>
        <a:xfrm>
          <a:off x="2760125" y="4022379"/>
          <a:ext cx="1539843" cy="130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Detection and tracking algorithms are described by extracting the features of image and video for security applications</a:t>
          </a:r>
        </a:p>
      </dsp:txBody>
      <dsp:txXfrm>
        <a:off x="2760125" y="4022379"/>
        <a:ext cx="1539843" cy="13088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2AFE1-8B85-4742-A9F9-9E71AAC05F69}">
      <dsp:nvSpPr>
        <dsp:cNvPr id="0" name=""/>
        <dsp:cNvSpPr/>
      </dsp:nvSpPr>
      <dsp:spPr>
        <a:xfrm>
          <a:off x="0" y="679"/>
          <a:ext cx="7060095" cy="15902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3875FD-1011-488A-B9FA-0E12659D7ABC}">
      <dsp:nvSpPr>
        <dsp:cNvPr id="0" name=""/>
        <dsp:cNvSpPr/>
      </dsp:nvSpPr>
      <dsp:spPr>
        <a:xfrm>
          <a:off x="481061" y="358494"/>
          <a:ext cx="874657" cy="87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D0A90C-4899-471D-BF99-734F9607134A}">
      <dsp:nvSpPr>
        <dsp:cNvPr id="0" name=""/>
        <dsp:cNvSpPr/>
      </dsp:nvSpPr>
      <dsp:spPr>
        <a:xfrm>
          <a:off x="1836781" y="679"/>
          <a:ext cx="5223313" cy="1590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305" tIns="168305" rIns="168305" bIns="168305" numCol="1" spcCol="1270" anchor="ctr" anchorCtr="0">
          <a:noAutofit/>
        </a:bodyPr>
        <a:lstStyle/>
        <a:p>
          <a:pPr marL="0" lvl="0" indent="0" algn="l" defTabSz="666750">
            <a:lnSpc>
              <a:spcPct val="90000"/>
            </a:lnSpc>
            <a:spcBef>
              <a:spcPct val="0"/>
            </a:spcBef>
            <a:spcAft>
              <a:spcPct val="35000"/>
            </a:spcAft>
            <a:buNone/>
          </a:pPr>
          <a:r>
            <a:rPr lang="en-US" sz="1500" kern="1200"/>
            <a:t>The Internet of Things – IoT, can be looked as a highly dynamic and radically distributed networked system</a:t>
          </a:r>
        </a:p>
      </dsp:txBody>
      <dsp:txXfrm>
        <a:off x="1836781" y="679"/>
        <a:ext cx="5223313" cy="1590286"/>
      </dsp:txXfrm>
    </dsp:sp>
    <dsp:sp modelId="{15F9641C-0527-48B1-8051-D7A0C5AC321A}">
      <dsp:nvSpPr>
        <dsp:cNvPr id="0" name=""/>
        <dsp:cNvSpPr/>
      </dsp:nvSpPr>
      <dsp:spPr>
        <a:xfrm>
          <a:off x="0" y="1988538"/>
          <a:ext cx="7060095" cy="15902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C5D0B1-A423-4462-9838-F3DE324EB95D}">
      <dsp:nvSpPr>
        <dsp:cNvPr id="0" name=""/>
        <dsp:cNvSpPr/>
      </dsp:nvSpPr>
      <dsp:spPr>
        <a:xfrm>
          <a:off x="481061" y="2346352"/>
          <a:ext cx="874657" cy="87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343503-69EB-44CA-B4C1-E843E46AAA0C}">
      <dsp:nvSpPr>
        <dsp:cNvPr id="0" name=""/>
        <dsp:cNvSpPr/>
      </dsp:nvSpPr>
      <dsp:spPr>
        <a:xfrm>
          <a:off x="1836781" y="1988538"/>
          <a:ext cx="5223313" cy="1590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305" tIns="168305" rIns="168305" bIns="168305" numCol="1" spcCol="1270" anchor="ctr" anchorCtr="0">
          <a:noAutofit/>
        </a:bodyPr>
        <a:lstStyle/>
        <a:p>
          <a:pPr marL="0" lvl="0" indent="0" algn="l" defTabSz="666750">
            <a:lnSpc>
              <a:spcPct val="90000"/>
            </a:lnSpc>
            <a:spcBef>
              <a:spcPct val="0"/>
            </a:spcBef>
            <a:spcAft>
              <a:spcPct val="35000"/>
            </a:spcAft>
            <a:buNone/>
          </a:pPr>
          <a:r>
            <a:rPr lang="en-US" sz="1500" kern="1200"/>
            <a:t>In other words, it is a system composed of a very large number of smart objects which are identifiable, able to communicate and to interact, either among themselves, building networks of interconnected objects, or with end-users or other entities in the network</a:t>
          </a:r>
        </a:p>
      </dsp:txBody>
      <dsp:txXfrm>
        <a:off x="1836781" y="1988538"/>
        <a:ext cx="5223313" cy="1590286"/>
      </dsp:txXfrm>
    </dsp:sp>
    <dsp:sp modelId="{BCA3FEA3-3FBE-4DC3-9099-6E0BF8BB2F0E}">
      <dsp:nvSpPr>
        <dsp:cNvPr id="0" name=""/>
        <dsp:cNvSpPr/>
      </dsp:nvSpPr>
      <dsp:spPr>
        <a:xfrm>
          <a:off x="0" y="3976396"/>
          <a:ext cx="7060095" cy="15902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5B77B-92D8-4F23-BFF0-58C32BF3F336}">
      <dsp:nvSpPr>
        <dsp:cNvPr id="0" name=""/>
        <dsp:cNvSpPr/>
      </dsp:nvSpPr>
      <dsp:spPr>
        <a:xfrm>
          <a:off x="481061" y="4334211"/>
          <a:ext cx="874657" cy="87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1E5AAC-F6DA-484D-A5D1-2A6B77EC8078}">
      <dsp:nvSpPr>
        <dsp:cNvPr id="0" name=""/>
        <dsp:cNvSpPr/>
      </dsp:nvSpPr>
      <dsp:spPr>
        <a:xfrm>
          <a:off x="1836781" y="3976396"/>
          <a:ext cx="5223313" cy="1590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305" tIns="168305" rIns="168305" bIns="168305" numCol="1" spcCol="1270" anchor="ctr" anchorCtr="0">
          <a:noAutofit/>
        </a:bodyPr>
        <a:lstStyle/>
        <a:p>
          <a:pPr marL="0" lvl="0" indent="0" algn="l" defTabSz="666750">
            <a:lnSpc>
              <a:spcPct val="90000"/>
            </a:lnSpc>
            <a:spcBef>
              <a:spcPct val="0"/>
            </a:spcBef>
            <a:spcAft>
              <a:spcPct val="35000"/>
            </a:spcAft>
            <a:buNone/>
          </a:pPr>
          <a:r>
            <a:rPr lang="en-US" sz="1500" kern="1200"/>
            <a:t>The presence of smart devices able to sense physical phenomena and translate them into a stream of information data, as well as the presence of devices able to trigger actions, maximizes safety, security, comfort, convenience and energy-savings</a:t>
          </a:r>
        </a:p>
      </dsp:txBody>
      <dsp:txXfrm>
        <a:off x="1836781" y="3976396"/>
        <a:ext cx="5223313" cy="15902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BD66B6-13D6-49EE-936D-94557D34380D}">
      <dsp:nvSpPr>
        <dsp:cNvPr id="0" name=""/>
        <dsp:cNvSpPr/>
      </dsp:nvSpPr>
      <dsp:spPr>
        <a:xfrm>
          <a:off x="0" y="593673"/>
          <a:ext cx="7060095" cy="1761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8757DD-9818-45A0-808E-668BA172FD43}">
      <dsp:nvSpPr>
        <dsp:cNvPr id="0" name=""/>
        <dsp:cNvSpPr/>
      </dsp:nvSpPr>
      <dsp:spPr>
        <a:xfrm>
          <a:off x="532786" y="989960"/>
          <a:ext cx="968702" cy="9687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93BA89-CED2-4FA3-81BF-D22067D13ADA}">
      <dsp:nvSpPr>
        <dsp:cNvPr id="0" name=""/>
        <dsp:cNvSpPr/>
      </dsp:nvSpPr>
      <dsp:spPr>
        <a:xfrm>
          <a:off x="2034274" y="593673"/>
          <a:ext cx="4903667" cy="1981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702" tIns="209702" rIns="209702" bIns="209702" numCol="1" spcCol="1270" anchor="ctr" anchorCtr="0">
          <a:noAutofit/>
        </a:bodyPr>
        <a:lstStyle/>
        <a:p>
          <a:pPr marL="0" lvl="0" indent="0" algn="l" defTabSz="622300">
            <a:lnSpc>
              <a:spcPct val="90000"/>
            </a:lnSpc>
            <a:spcBef>
              <a:spcPct val="0"/>
            </a:spcBef>
            <a:spcAft>
              <a:spcPct val="35000"/>
            </a:spcAft>
            <a:buNone/>
          </a:pPr>
          <a:r>
            <a:rPr lang="en-US" sz="1400" kern="1200"/>
            <a:t>Since IoT systems will be designed, managed and used by multiple stakeholders, driven by different business models and various interests, these systems should:· allow new applications to be built on top of existing systems, · allow new systems to be deployed in parallel with existing systems, · allow an adequate level of interoperability, so that innovative and competitive cross-domain systems and applications can be developed</a:t>
          </a:r>
        </a:p>
      </dsp:txBody>
      <dsp:txXfrm>
        <a:off x="2034274" y="593673"/>
        <a:ext cx="4903667" cy="1981436"/>
      </dsp:txXfrm>
    </dsp:sp>
    <dsp:sp modelId="{C20ED1B2-42F3-450D-8344-2F6DE09C4573}">
      <dsp:nvSpPr>
        <dsp:cNvPr id="0" name=""/>
        <dsp:cNvSpPr/>
      </dsp:nvSpPr>
      <dsp:spPr>
        <a:xfrm>
          <a:off x="0" y="2992253"/>
          <a:ext cx="7060095" cy="1761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68635A-3CED-447D-A127-F98E262F41BE}">
      <dsp:nvSpPr>
        <dsp:cNvPr id="0" name=""/>
        <dsp:cNvSpPr/>
      </dsp:nvSpPr>
      <dsp:spPr>
        <a:xfrm>
          <a:off x="532786" y="3388540"/>
          <a:ext cx="968702" cy="9687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49DDCB-B1BB-45DC-A24F-6F42797AF5C7}">
      <dsp:nvSpPr>
        <dsp:cNvPr id="0" name=""/>
        <dsp:cNvSpPr/>
      </dsp:nvSpPr>
      <dsp:spPr>
        <a:xfrm>
          <a:off x="2034274" y="2992253"/>
          <a:ext cx="4903667" cy="1981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702" tIns="209702" rIns="209702" bIns="209702" numCol="1" spcCol="1270" anchor="ctr" anchorCtr="0">
          <a:noAutofit/>
        </a:bodyPr>
        <a:lstStyle/>
        <a:p>
          <a:pPr marL="0" lvl="0" indent="0" algn="l" defTabSz="622300">
            <a:lnSpc>
              <a:spcPct val="90000"/>
            </a:lnSpc>
            <a:spcBef>
              <a:spcPct val="0"/>
            </a:spcBef>
            <a:spcAft>
              <a:spcPct val="35000"/>
            </a:spcAft>
            <a:buNone/>
          </a:pPr>
          <a:r>
            <a:rPr lang="en-US" sz="1400" kern="1200"/>
            <a:t>The Raspberry Pi is a small independent computer that runs on the various distribution of Linux operating system and can be programmed as needed</a:t>
          </a:r>
        </a:p>
      </dsp:txBody>
      <dsp:txXfrm>
        <a:off x="2034274" y="2992253"/>
        <a:ext cx="4903667" cy="198143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4A6C2-9872-4B68-8854-D668672F9478}">
      <dsp:nvSpPr>
        <dsp:cNvPr id="0" name=""/>
        <dsp:cNvSpPr/>
      </dsp:nvSpPr>
      <dsp:spPr>
        <a:xfrm>
          <a:off x="0" y="55183"/>
          <a:ext cx="5686425" cy="10568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Some of the current applications are environment monitoring, smart metering, logistics, industrial control, smart Agri-culture and to name a few</a:t>
          </a:r>
        </a:p>
      </dsp:txBody>
      <dsp:txXfrm>
        <a:off x="51591" y="106774"/>
        <a:ext cx="5583243" cy="953657"/>
      </dsp:txXfrm>
    </dsp:sp>
    <dsp:sp modelId="{04583EA5-D271-46A5-9534-D4009CFE7024}">
      <dsp:nvSpPr>
        <dsp:cNvPr id="0" name=""/>
        <dsp:cNvSpPr/>
      </dsp:nvSpPr>
      <dsp:spPr>
        <a:xfrm>
          <a:off x="0" y="1155222"/>
          <a:ext cx="5686425" cy="1056839"/>
        </a:xfrm>
        <a:prstGeom prst="roundRect">
          <a:avLst/>
        </a:prstGeom>
        <a:solidFill>
          <a:schemeClr val="accent5">
            <a:hueOff val="370422"/>
            <a:satOff val="-160"/>
            <a:lumOff val="-1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In the near future, the smart cities and homes will also be incorporated by wireless sensor networks with accessibility to them via the internet</a:t>
          </a:r>
        </a:p>
      </dsp:txBody>
      <dsp:txXfrm>
        <a:off x="51591" y="1206813"/>
        <a:ext cx="5583243" cy="953657"/>
      </dsp:txXfrm>
    </dsp:sp>
    <dsp:sp modelId="{89D25DDF-F9C2-4A41-ABF6-4661309D4487}">
      <dsp:nvSpPr>
        <dsp:cNvPr id="0" name=""/>
        <dsp:cNvSpPr/>
      </dsp:nvSpPr>
      <dsp:spPr>
        <a:xfrm>
          <a:off x="0" y="2255261"/>
          <a:ext cx="5686425" cy="1056839"/>
        </a:xfrm>
        <a:prstGeom prst="roundRect">
          <a:avLst/>
        </a:prstGeom>
        <a:solidFill>
          <a:schemeClr val="accent5">
            <a:hueOff val="740843"/>
            <a:satOff val="-321"/>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two main wireless standards mostly used for wireless sensor networks are ZigBee and IEEE 802.15</a:t>
          </a:r>
        </a:p>
      </dsp:txBody>
      <dsp:txXfrm>
        <a:off x="51591" y="2306852"/>
        <a:ext cx="5583243" cy="953657"/>
      </dsp:txXfrm>
    </dsp:sp>
    <dsp:sp modelId="{D68D9D8B-31A9-4689-B7C7-A1752DD526C7}">
      <dsp:nvSpPr>
        <dsp:cNvPr id="0" name=""/>
        <dsp:cNvSpPr/>
      </dsp:nvSpPr>
      <dsp:spPr>
        <a:xfrm>
          <a:off x="0" y="3355301"/>
          <a:ext cx="5686425" cy="1056839"/>
        </a:xfrm>
        <a:prstGeom prst="roundRect">
          <a:avLst/>
        </a:prstGeom>
        <a:solidFill>
          <a:schemeClr val="accent5">
            <a:hueOff val="1111265"/>
            <a:satOff val="-481"/>
            <a:lumOff val="-48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For this study, we will only analyse the performance analysis of a wireless sensor network using the ZigBee standard</a:t>
          </a:r>
        </a:p>
      </dsp:txBody>
      <dsp:txXfrm>
        <a:off x="51591" y="3406892"/>
        <a:ext cx="5583243" cy="953657"/>
      </dsp:txXfrm>
    </dsp:sp>
    <dsp:sp modelId="{2F667A0D-1394-4125-81C7-3FAFC526211E}">
      <dsp:nvSpPr>
        <dsp:cNvPr id="0" name=""/>
        <dsp:cNvSpPr/>
      </dsp:nvSpPr>
      <dsp:spPr>
        <a:xfrm>
          <a:off x="0" y="4455340"/>
          <a:ext cx="5686425" cy="1056839"/>
        </a:xfrm>
        <a:prstGeom prst="roundRect">
          <a:avLst/>
        </a:prstGeom>
        <a:solidFill>
          <a:schemeClr val="accent5">
            <a:hueOff val="1481687"/>
            <a:satOff val="-641"/>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ZigBee is built on top of the IEEE 802.15.4 standard which defines the Medium Access Control and physical layers, operating in an unlicensed band of 2.4 GHz with a data transfer rate of 250 kbps</a:t>
          </a:r>
        </a:p>
      </dsp:txBody>
      <dsp:txXfrm>
        <a:off x="51591" y="4506931"/>
        <a:ext cx="5583243" cy="9536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FFFFFF"/>
    </inkml:brush>
  </inkml:definitions>
  <inkml:trace contextRef="#ctx0" brushRef="#br0">11652 3272 16383 0 0,'12'-6'0'0'0,"19"-2"0"0"0,29 1 0 0 0,25 2 0 0 0,27 1 0 0 0,17 1 0 0 0,-3 2 0 0 0,0 0 0 0 0,-15 1 0 0 0,-11-5 0 0 0,-15-2 0 0 0,-18 0 0 0 0,-14 1 0 0 0,-5 2 0 0 0,-5 2 0 0 0,-4 1 0 0 0,2 0 0 0 0,1-5 0 0 0,-3-6 0 0 0,11-8 0 0 0,1 0 0 0 0,-2 3 0 0 0,-4 5 0 0 0,-4 4 0 0 0,-3 3 0 0 0,-2 4 0 0 0,3 0 0 0 0,7 2 0 0 0,1 0 0 0 0,9-1 0 0 0,7 1 0 0 0,4 0 0 0 0,-5-1 0 0 0,-6 0 0 0 0,-13 6 0 0 0,-14 7 0 0 0,-17 2 0 0 0,-23 9 0 0 0,-14 1 0 0 0,-20 7 0 0 0,-14 4 0 0 0,-13 1 0 0 0,-1 0 0 0 0,2 0 0 0 0,6-7 0 0 0,10-8 0 0 0,2-9 0 0 0,-1 1 0 0 0,3-4 0 0 0,-1 3 0 0 0,3-1 0 0 0,4-2 0 0 0,9-9 0 0 0,17-10 0 0 0,18-9 0 0 0,19-7 0 0 0,30-11 0 0 0,17-5 0 0 0,4 5 0 0 0,1 3 0 0 0,0 1 0 0 0,0 1 0 0 0,-7-1 0 0 0,-20 6 0 0 0,-28 7 0 0 0,-34 7 0 0 0,-41 5 0 0 0,-28 16 0 0 0,-21 5 0 0 0,-4 13 0 0 0,7 6 0 0 0,15-2 0 0 0,24-11 0 0 0,28-16 0 0 0,38-19 0 0 0,30-13 0 0 0,22-7 0 0 0,13-4 0 0 0,24-11 0 0 0,2 2 0 0 0,-2 4 0 0 0,-16 21 0 0 0,-21 25 0 0 0,-42 29 0 0 0,-27 33 0 0 0,-11 9 0 0 0,-6 11 0 0 0,-3 2 0 0 0,5-3 0 0 0,9-10 0 0 0,18-17 0 0 0,29-18 0 0 0,20-21 0 0 0,15-19 0 0 0,3-15 0 0 0,-3-11 0 0 0,-1-10 0 0 0,-9-6 0 0 0,-13 0 0 0 0,-13 1 0 0 0,-15 3 0 0 0,-10 2 0 0 0,-9 8 0 0 0,-8 8 0 0 0,-7 9 0 0 0,-4 6 0 0 0,-8 5 0 0 0,-3 2 0 0 0,0 1 0 0 0,-5 1 0 0 0,1 0 0 0 0,3-1 0 0 0,2 0 0 0 0,3-1 0 0 0,2 1 0 0 0,2-7 0 0 0,18-1 0 0 0,17 0 0 0 0,14 1 0 0 0,10 2 0 0 0,7 1 0 0 0,8 2 0 0 0,4 6 0 0 0,0 2 0 0 0,-2 0 0 0 0,-3 11 0 0 0,-8 24 0 0 0,-8 16 0 0 0,-10 4 0 0 0,-6 3 0 0 0,-9 1 0 0 0,-12-10 0 0 0,-2-21 0 0 0,2-32 0 0 0,2-23 0 0 0,4-14 0 0 0,3-12 0 0 0,3-4 0 0 0,1 1 0 0 0,1 3 0 0 0,1 4 0 0 0,-1 4 0 0 0,1 2 0 0 0,-1 1 0 0 0,1 2 0 0 0,-12 6 0 0 0,-21 8 0 0 0,-33 24 0 0 0,-33 22 0 0 0,-17 12 0 0 0,-12 23 0 0 0,5 11 0 0 0,17-7 0 0 0,16-3 0 0 0,17-6 0 0 0,20-25 0 0 0,20-29 0 0 0,21-25 0 0 0,23-27 0 0 0,15-16 0 0 0,15-14 0 0 0,5 7 0 0 0,-5 9 0 0 0,2 5 0 0 0,-2 7 0 0 0,-1 5 0 0 0,-3 6 0 0 0,-2 4 0 0 0,4 2 0 0 0,-5 13 0 0 0,-8 21 0 0 0,-14 33 0 0 0,-15 22 0 0 0,-8 13 0 0 0,-1 1 0 0 0,-5-12 0 0 0,0-9 0 0 0,9-14 0 0 0,11-12 0 0 0,27-10 0 0 0,20-7 0 0 0,29-9 0 0 0,18-5 0 0 0,4-7 0 0 0,-11 1 0 0 0,-8 1 0 0 0,-14-1 0 0 0,-18 12 0 0 0,-29 19 0 0 0,-41 17 0 0 0,-45 14 0 0 0,-40 6 0 0 0,-13-2 0 0 0,-4 3 0 0 0,13-9 0 0 0,19-11 0 0 0,20-7 0 0 0,9-7 0 0 0,10-7 0 0 0,8-6 0 0 0,-6-4 0 0 0,-1-3 0 0 0,-8-1 0 0 0,22-6 0 0 0,28-7 0 0 0,49-19 0 0 0,35-9 0 0 0,9-3 0 0 0,2 1 0 0 0,-4 7 0 0 0,-9 5 0 0 0,-35 8 0 0 0,-41 7 0 0 0,-77 24 0 0 0,-42 17 0 0 0,-28 3 0 0 0,-12 10 0 0 0,16-3 0 0 0,38-18 0 0 0,42-17 0 0 0,33-14 0 0 0,32-16 0 0 0,22-8 0 0 0,24-3 0 0 0,9 5 0 0 0,13-2 0 0 0,5 0 0 0 0,-4 7 0 0 0,-3 3 0 0 0,-7 6 0 0 0,-14 2 0 0 0,-9 4 0 0 0,-10 11 0 0 0,-11 12 0 0 0,-7 16 0 0 0,-6 10 0 0 0,-3 5 0 0 0,-2 2 0 0 0,0 6 0 0 0,-5 0 0 0 0,-2-1 0 0 0,6-14 0 0 0,4-18 0 0 0,2-16 0 0 0,0-14 0 0 0,-1-14 0 0 0,0-13 0 0 0,0-5 0 0 0,-1 0 0 0 0,-1 4 0 0 0,-5 9 0 0 0,-3 17 0 0 0,-5 23 0 0 0,0 27 0 0 0,2 21 0 0 0,2 6 0 0 0,4 0 0 0 0,2-4 0 0 0,1-17 0 0 0,2-32 0 0 0,0-27 0 0 0,1-21 0 0 0,-1-15 0 0 0,12-8 0 0 0,-13 19 0 0 0,-36 50 0 0 0,-32 54 0 0 0,-17 28 0 0 0,-16 23 0 0 0,4 4 0 0 0,18-11 0 0 0,24-34 0 0 0,20-45 0 0 0,22-43 0 0 0,25-40 0 0 0,11-15 0 0 0,7-12 0 0 0,4 4 0 0 0,2 17 0 0 0,7 19 0 0 0,1 13 0 0 0,5-10 0 0 0,0 2 0 0 0,-9 15 0 0 0,-27 35 0 0 0,-21 27 0 0 0,-21 25 0 0 0,-11 9 0 0 0,-4 9 0 0 0,6-2 0 0 0,9-31 0 0 0,11-34 0 0 0,18-47 0 0 0,16-16 0 0 0,5-5 0 0 0,5-10 0 0 0,-7 8 0 0 0,-24 25 0 0 0,-11 24 0 0 0,-31 31 0 0 0,-12 18 0 0 0,-2 14 0 0 0,9 4 0 0 0,15-13 0 0 0,13-31 0 0 0,16-22 0 0 0,10-21 0 0 0,11-16 0 0 0,8-12 0 0 0,1 0 0 0 0,-3 15 0 0 0,-4 26 0 0 0,-5 23 0 0 0,-4-2 0 0 0,8-17 0 0 0,14-17 0 0 0,13-15 0 0 0,5-5 0 0 0,-4 18 0 0 0,-21 31 0 0 0,-20 27 0 0 0,-31 39 0 0 0,-17 13 0 0 0,0 0 0 0 0,2 3 0 0 0,15-16 0 0 0,24-48 0 0 0,24-49 0 0 0,15-30 0 0 0,19-15 0 0 0,7-5 0 0 0,-7 34 0 0 0,-24 36 0 0 0,-15 33 0 0 0,-11 17 0 0 0,-11 10 0 0 0,-3-10 0 0 0,0-16 0 0 0,2-28 0 0 0,20-30 0 0 0,9-14 0 0 0,7-4 0 0 0,-7 14 0 0 0,-18 30 0 0 0,-31 40 0 0 0,-21 32 0 0 0,-8 11 0 0 0,-5 17 0 0 0,3-2 0 0 0,7-9 0 0 0,18-30 0 0 0,20-27 0 0 0,15-35 0 0 0,11-26 0 0 0,12-12 0 0 0,12-7 0 0 0,1 0 0 0 0,-6 16 0 0 0,-6 44 0 0 0,-20 33 0 0 0,-20 27 0 0 0,-14 10 0 0 0,-12 4 0 0 0,2-27 0 0 0,7-34 0 0 0,21-40 0 0 0,19-23 0 0 0,14-7 0 0 0,4 0 0 0 0,-8 15 0 0 0,-17 27 0 0 0,-15 15 0 0 0,-4 2 0 0 0,2-16 0 0 0,4-17 0 0 0,10-26 0 0 0,17-14 0 0 0,7-6 0 0 0,-1 4 0 0 0,-8 20 0 0 0,-11 30 0 0 0,-35 53 0 0 0,-32 39 0 0 0,-17 23 0 0 0,0 3 0 0 0,16-21 0 0 0,35-46 0 0 0,25-32 0 0 0,12-28 0 0 0,13-8 0 0 0,2-2 0 0 0,5-1 0 0 0,-7 19 0 0 0,-19 19 0 0 0,-19 38 0 0 0,-11 14 0 0 0,5-6 0 0 0,7-17 0 0 0,8-6 0 0 0,5-1 0 0 0,5 3 0 0 0,14-9 0 0 0,21-22 0 0 0,18-15 0 0 0,-1 3 0 0 0,-14 27 0 0 0,-18 25 0 0 0,-13 12 0 0 0,-6 6 0 0 0,-9-1 0 0 0,-8-7 0 0 0,-1-16 0 0 0,9-18 0 0 0,11-20 0 0 0,7-14 0 0 0,-5 15 0 0 0,-7 15 0 0 0,-9 8 0 0 0,-2-3 0 0 0,7-14 0 0 0,6-12 0 0 0,8-13 0 0 0,10-7 0 0 0,7 4 0 0 0,0 19 0 0 0,-3 18 0 0 0,5 3 0 0 0,0-5 0 0 0,-5 4 0 0 0,-5 12 0 0 0,-6 10 0 0 0,-9 11 0 0 0,1-11 0 0 0,12-22 0 0 0,14-27 0 0 0,10-16 0 0 0,3-7 0 0 0,1-1 0 0 0,-6 25 0 0 0,-14 28 0 0 0,-34 34 0 0 0,-31 29 0 0 0,-19 13 0 0 0,-16 10 0 0 0,-10 7 0 0 0,3-14 0 0 0,12-15 0 0 0,24-20 0 0 0,37-46 0 0 0,38-40 0 0 0,38-48 0 0 0,8-15 0 0 0,-2-13 0 0 0,-8 7 0 0 0,-7 16 0 0 0,-2 12 0 0 0,-4 14 0 0 0,-5 12 0 0 0,-20 25 0 0 0,-20 25 0 0 0,-15 16 0 0 0,-23 19 0 0 0,-11 8 0 0 0,-3 3 0 0 0,2-5 0 0 0,2-5 0 0 0,5-7 0 0 0,-9-3 0 0 0,-11 11 0 0 0,-25 5 0 0 0,-14-3 0 0 0,-7 2 0 0 0,4-5 0 0 0,13-8 0 0 0,39-9 0 0 0,40-13 0 0 0,38-12 0 0 0,48-28 0 0 0,51-13 0 0 0,38-4 0 0 0,30-10 0 0 0,22-11 0 0 0,-10 7 0 0 0,-27 10 0 0 0,-40 13 0 0 0,-37 16 0 0 0,-42 17 0 0 0,-59 33 0 0 0,-69 36 0 0 0,-40 19 0 0 0,-30 1 0 0 0,-19 11 0 0 0,11-4 0 0 0,14-11 0 0 0,18-7 0 0 0,28-21 0 0 0,35-29 0 0 0,36-29 0 0 0,45-28 0 0 0,27-26 0 0 0,21-18 0 0 0,4 1 0 0 0,-2 1 0 0 0,-25 11 0 0 0,-34 16 0 0 0,-48 18 0 0 0,-25 16 0 0 0,-10 10 0 0 0,-5 8 0 0 0,3 4 0 0 0,-4 14 0 0 0,3 3 0 0 0,19-6 0 0 0,39-11 0 0 0,50-17 0 0 0,56-17 0 0 0,45-9 0 0 0,38 4 0 0 0,21 1 0 0 0,11 8 0 0 0,-4-8 0 0 0,-26 2 0 0 0,-39 7 0 0 0,-38 8 0 0 0,-32 8 0 0 0,-40 11 0 0 0,-70 40 0 0 0,-59 19 0 0 0,-51 5 0 0 0,-24 3 0 0 0,-6 1 0 0 0,-7-4 0 0 0,16-8 0 0 0,31-13 0 0 0,33-14 0 0 0,28-11 0 0 0,21-9 0 0 0,8-6 0 0 0,6-3 0 0 0,-1-2 0 0 0,17 1 0 0 0,46-1 0 0 0,59 1 0 0 0,60-16 0 0 0,46-5 0 0 0,35-10 0 0 0,14 1 0 0 0,-5 5 0 0 0,-37 8 0 0 0,-57 7 0 0 0,-80 6 0 0 0,-66 3 0 0 0,-44 3 0 0 0,-41 6 0 0 0,-16 3 0 0 0,5 0 0 0 0,-7-2 0 0 0,8 3 0 0 0,0 23 0 0 0,1 12 0 0 0,12 3 0 0 0,21-7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FFFFFF"/>
    </inkml:brush>
  </inkml:definitions>
  <inkml:trace contextRef="#ctx0" brushRef="#br0">8678 3995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FFFFFF"/>
    </inkml:brush>
  </inkml:definitions>
  <inkml:trace contextRef="#ctx0" brushRef="#br0">9366 5953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FFFFFF"/>
    </inkml:brush>
  </inkml:definitions>
  <inkml:trace contextRef="#ctx0" brushRef="#br0">8731 5689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FFFFFF"/>
    </inkml:brush>
  </inkml:definitions>
  <inkml:trace contextRef="#ctx0" brushRef="#br0">8731 5689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FFFFFF"/>
    </inkml:brush>
  </inkml:definitions>
  <inkml:trace contextRef="#ctx0" brushRef="#br0">5327 6335 16383 0 0,'6'0'0'0'0,"12"-6"0"0"0,4-18 0 0 0,10-23 0 0 0,-2-30 0 0 0,1-20 0 0 0,-6-10 0 0 0,-6-4 0 0 0,-7 12 0 0 0,-6 5 0 0 0,-3 13 0 0 0,-2 16 0 0 0,-2 17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FFFFFF"/>
    </inkml:brush>
  </inkml:definitions>
  <inkml:trace contextRef="#ctx0" brushRef="#br0">3016 2866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12/12/2021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863427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12/12/2021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577508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12/12/2021</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9601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12/12/2021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5257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12/12/2021</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71234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12/12/2021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2964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12/12/2021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23072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12/12/2021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0919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12/12/2021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2020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12/12/2021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08582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12/12/2021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61263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12/12/2021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813463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customXml" Target="../ink/ink2.xml"/><Relationship Id="rId7" Type="http://schemas.openxmlformats.org/officeDocument/2006/relationships/customXml" Target="../ink/ink5.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customXml" Target="../ink/ink3.xml"/><Relationship Id="rId10" Type="http://schemas.openxmlformats.org/officeDocument/2006/relationships/customXml" Target="../ink/ink7.xml"/><Relationship Id="rId4" Type="http://schemas.openxmlformats.org/officeDocument/2006/relationships/image" Target="../media/image22.png"/><Relationship Id="rId9"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xml.rels><?xml version="1.0" encoding="UTF-8" standalone="yes"?>
<Relationships xmlns="http://schemas.openxmlformats.org/package/2006/relationships"><Relationship Id="rId3" Type="http://schemas.openxmlformats.org/officeDocument/2006/relationships/hyperlink" Target="https://www.digi.com/videos/choosing-the-right-mesh-networking-technology-for" TargetMode="External"/><Relationship Id="rId2" Type="http://schemas.openxmlformats.org/officeDocument/2006/relationships/hyperlink" Target="https://www.digi.com/resources/standards-and-technologies/zigbee-wireless-standar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robu.in/product/zigbee-xbee-module-s2c-802-15-4-2mw-with-wire-antenna-xb24cz7wit-004/"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ame 30">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72A22BB-ABFC-4ACA-9A9B-9E9A483DA221}"/>
              </a:ext>
            </a:extLst>
          </p:cNvPr>
          <p:cNvSpPr txBox="1"/>
          <p:nvPr/>
        </p:nvSpPr>
        <p:spPr>
          <a:xfrm>
            <a:off x="638330" y="1279629"/>
            <a:ext cx="6068050" cy="121225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110000"/>
              </a:lnSpc>
              <a:spcAft>
                <a:spcPts val="600"/>
              </a:spcAft>
              <a:buClr>
                <a:schemeClr val="tx2">
                  <a:lumMod val="10000"/>
                  <a:lumOff val="90000"/>
                </a:schemeClr>
              </a:buClr>
              <a:buSzPct val="80000"/>
              <a:buFont typeface="Wingdings" panose="05000000000000000000" pitchFamily="2" charset="2"/>
              <a:buChar char="§"/>
            </a:pPr>
            <a:r>
              <a:rPr lang="en-US" sz="3200" b="1" dirty="0">
                <a:solidFill>
                  <a:schemeClr val="tx2">
                    <a:alpha val="60000"/>
                  </a:schemeClr>
                </a:solidFill>
              </a:rPr>
              <a:t>SMART CAMPUS</a:t>
            </a:r>
          </a:p>
          <a:p>
            <a:pPr indent="-228600">
              <a:lnSpc>
                <a:spcPct val="110000"/>
              </a:lnSpc>
              <a:spcAft>
                <a:spcPts val="600"/>
              </a:spcAft>
              <a:buClr>
                <a:srgbClr val="EFE6E3"/>
              </a:buClr>
              <a:buSzPct val="80000"/>
              <a:buFont typeface="Wingdings" panose="05000000000000000000" pitchFamily="2" charset="2"/>
              <a:buChar char="§"/>
            </a:pPr>
            <a:endParaRPr lang="en-US" dirty="0">
              <a:solidFill>
                <a:schemeClr val="tx2">
                  <a:alpha val="60000"/>
                </a:schemeClr>
              </a:solidFill>
            </a:endParaRPr>
          </a:p>
          <a:p>
            <a:pPr indent="-228600">
              <a:lnSpc>
                <a:spcPct val="110000"/>
              </a:lnSpc>
              <a:spcAft>
                <a:spcPts val="600"/>
              </a:spcAft>
              <a:buClr>
                <a:srgbClr val="EFE6E3"/>
              </a:buClr>
              <a:buSzPct val="80000"/>
              <a:buFont typeface="Wingdings" panose="05000000000000000000" pitchFamily="2" charset="2"/>
              <a:buChar char="§"/>
            </a:pPr>
            <a:endParaRPr lang="en-US" dirty="0">
              <a:solidFill>
                <a:schemeClr val="tx2">
                  <a:alpha val="60000"/>
                </a:schemeClr>
              </a:solidFill>
            </a:endParaRPr>
          </a:p>
        </p:txBody>
      </p:sp>
      <p:pic>
        <p:nvPicPr>
          <p:cNvPr id="5" name="Picture 6" descr="Logo, company name&#10;&#10;Description automatically generated">
            <a:extLst>
              <a:ext uri="{FF2B5EF4-FFF2-40B4-BE49-F238E27FC236}">
                <a16:creationId xmlns:a16="http://schemas.microsoft.com/office/drawing/2014/main" id="{075B5732-F0CC-4DD1-B6FC-123DECF350CA}"/>
              </a:ext>
            </a:extLst>
          </p:cNvPr>
          <p:cNvPicPr>
            <a:picLocks noChangeAspect="1"/>
          </p:cNvPicPr>
          <p:nvPr/>
        </p:nvPicPr>
        <p:blipFill>
          <a:blip r:embed="rId2">
            <a:alphaModFix amt="90000"/>
          </a:blip>
          <a:stretch>
            <a:fillRect/>
          </a:stretch>
        </p:blipFill>
        <p:spPr>
          <a:xfrm>
            <a:off x="7867384" y="1270893"/>
            <a:ext cx="3486416" cy="2976786"/>
          </a:xfrm>
          <a:prstGeom prst="rect">
            <a:avLst/>
          </a:prstGeom>
        </p:spPr>
      </p:pic>
      <p:sp>
        <p:nvSpPr>
          <p:cNvPr id="8" name="TextBox 7">
            <a:extLst>
              <a:ext uri="{FF2B5EF4-FFF2-40B4-BE49-F238E27FC236}">
                <a16:creationId xmlns:a16="http://schemas.microsoft.com/office/drawing/2014/main" id="{8E679355-7669-4825-A1F1-2A54B6272820}"/>
              </a:ext>
            </a:extLst>
          </p:cNvPr>
          <p:cNvSpPr txBox="1"/>
          <p:nvPr/>
        </p:nvSpPr>
        <p:spPr>
          <a:xfrm>
            <a:off x="919865" y="2981013"/>
            <a:ext cx="27432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Century Gothic"/>
              </a:rPr>
              <a:t>Submitted by</a:t>
            </a:r>
          </a:p>
          <a:p>
            <a:pPr algn="ctr"/>
            <a:r>
              <a:rPr lang="en-US">
                <a:latin typeface="Century Gothic"/>
              </a:rPr>
              <a:t>Name of the Student:- Keshav Bhardwaj</a:t>
            </a:r>
          </a:p>
          <a:p>
            <a:pPr algn="ctr"/>
            <a:r>
              <a:rPr lang="en-US">
                <a:latin typeface="Century Gothic"/>
              </a:rPr>
              <a:t>University Roll Number:- 1900290120051</a:t>
            </a:r>
          </a:p>
          <a:p>
            <a:pPr algn="ctr"/>
            <a:r>
              <a:rPr lang="en-US" b="1">
                <a:latin typeface="Century Gothic"/>
              </a:rPr>
              <a:t>Under the Supervision of</a:t>
            </a:r>
          </a:p>
          <a:p>
            <a:pPr algn="ctr"/>
            <a:r>
              <a:rPr lang="en-US">
                <a:latin typeface="Century Gothic"/>
              </a:rPr>
              <a:t>Name of the Guide:- Prof. Zatin Gupta</a:t>
            </a:r>
          </a:p>
          <a:p>
            <a:pPr algn="ctr"/>
            <a:r>
              <a:rPr lang="en-US">
                <a:latin typeface="Century Gothic"/>
              </a:rPr>
              <a:t>Designation:- Assistant Professor </a:t>
            </a:r>
            <a:endParaRPr lang="en-US"/>
          </a:p>
        </p:txBody>
      </p:sp>
    </p:spTree>
    <p:extLst>
      <p:ext uri="{BB962C8B-B14F-4D97-AF65-F5344CB8AC3E}">
        <p14:creationId xmlns:p14="http://schemas.microsoft.com/office/powerpoint/2010/main" val="2109852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ame 23">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23889" y="333376"/>
            <a:ext cx="4839222" cy="2076450"/>
          </a:xfrm>
        </p:spPr>
        <p:txBody>
          <a:bodyPr vert="horz" lIns="91440" tIns="45720" rIns="91440" bIns="45720" rtlCol="0" anchor="b">
            <a:normAutofit/>
          </a:bodyPr>
          <a:lstStyle/>
          <a:p>
            <a:pPr algn="l"/>
            <a:r>
              <a:rPr lang="en-US" sz="4100">
                <a:gradFill flip="none" rotWithShape="1">
                  <a:gsLst>
                    <a:gs pos="0">
                      <a:schemeClr val="accent5">
                        <a:alpha val="70000"/>
                      </a:schemeClr>
                    </a:gs>
                    <a:gs pos="100000">
                      <a:schemeClr val="accent1">
                        <a:alpha val="70000"/>
                      </a:schemeClr>
                    </a:gs>
                  </a:gsLst>
                  <a:lin ang="0" scaled="1"/>
                  <a:tileRect/>
                </a:gradFill>
              </a:rPr>
              <a:t>configure the first radio as COORDINATOR</a:t>
            </a:r>
          </a:p>
        </p:txBody>
      </p:sp>
      <p:sp>
        <p:nvSpPr>
          <p:cNvPr id="3" name="TextBox 2">
            <a:extLst>
              <a:ext uri="{FF2B5EF4-FFF2-40B4-BE49-F238E27FC236}">
                <a16:creationId xmlns:a16="http://schemas.microsoft.com/office/drawing/2014/main" id="{1B96231E-F842-4F59-9F19-B89363A35472}"/>
              </a:ext>
            </a:extLst>
          </p:cNvPr>
          <p:cNvSpPr txBox="1"/>
          <p:nvPr/>
        </p:nvSpPr>
        <p:spPr>
          <a:xfrm>
            <a:off x="623887" y="2774156"/>
            <a:ext cx="4362974" cy="352186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28600">
              <a:spcAft>
                <a:spcPts val="600"/>
              </a:spcAft>
              <a:buClr>
                <a:schemeClr val="tx2">
                  <a:lumMod val="10000"/>
                  <a:lumOff val="90000"/>
                </a:schemeClr>
              </a:buClr>
              <a:buSzPct val="80000"/>
              <a:buFont typeface="Wingdings" panose="05000000000000000000" pitchFamily="2" charset="2"/>
              <a:buChar char="§"/>
            </a:pPr>
            <a:r>
              <a:rPr lang="en-US" sz="1600" b="1" dirty="0">
                <a:solidFill>
                  <a:schemeClr val="tx2">
                    <a:alpha val="60000"/>
                  </a:schemeClr>
                </a:solidFill>
              </a:rPr>
              <a:t>First set Pan ID for your network. This can be any Hex value from 0 to FFFF. (Set it as 1234)</a:t>
            </a:r>
            <a:r>
              <a:rPr lang="en-US" sz="1600" dirty="0">
                <a:solidFill>
                  <a:schemeClr val="tx2">
                    <a:alpha val="60000"/>
                  </a:schemeClr>
                </a:solidFill>
              </a:rPr>
              <a:t> </a:t>
            </a:r>
          </a:p>
          <a:p>
            <a:pPr marL="285750" indent="-228600">
              <a:spcAft>
                <a:spcPts val="600"/>
              </a:spcAft>
              <a:buClr>
                <a:schemeClr val="tx2">
                  <a:lumMod val="10000"/>
                  <a:lumOff val="90000"/>
                </a:schemeClr>
              </a:buClr>
              <a:buSzPct val="80000"/>
              <a:buFont typeface="Wingdings" panose="05000000000000000000" pitchFamily="2" charset="2"/>
              <a:buChar char="§"/>
            </a:pPr>
            <a:r>
              <a:rPr lang="en-US" sz="1600" b="1" dirty="0">
                <a:solidFill>
                  <a:schemeClr val="tx2">
                    <a:alpha val="60000"/>
                  </a:schemeClr>
                </a:solidFill>
              </a:rPr>
              <a:t>To operate the Radio in the broadcast mode set the DL (Destination address) as FFFF. Type the name of the first radio in NI (Node Identifier). You can provide any name. Here the NI set as COORDINATOR.</a:t>
            </a:r>
            <a:r>
              <a:rPr lang="en-US" sz="1600" dirty="0">
                <a:solidFill>
                  <a:schemeClr val="tx2">
                    <a:alpha val="60000"/>
                  </a:schemeClr>
                </a:solidFill>
              </a:rPr>
              <a:t> </a:t>
            </a:r>
          </a:p>
          <a:p>
            <a:pPr marL="285750" indent="-228600">
              <a:spcAft>
                <a:spcPts val="600"/>
              </a:spcAft>
              <a:buClr>
                <a:schemeClr val="tx2">
                  <a:lumMod val="10000"/>
                  <a:lumOff val="90000"/>
                </a:schemeClr>
              </a:buClr>
              <a:buSzPct val="80000"/>
              <a:buFont typeface="Wingdings" panose="05000000000000000000" pitchFamily="2" charset="2"/>
              <a:buChar char="§"/>
            </a:pPr>
            <a:r>
              <a:rPr lang="en-US" sz="1600" b="1" dirty="0">
                <a:solidFill>
                  <a:schemeClr val="tx2">
                    <a:alpha val="60000"/>
                  </a:schemeClr>
                </a:solidFill>
              </a:rPr>
              <a:t>To make the Radio as COORDINATOR, Set the CE parameter to Enable and click on the Write button (Pencil Icon) to save the information.</a:t>
            </a:r>
            <a:r>
              <a:rPr lang="en-US" sz="1600" dirty="0">
                <a:solidFill>
                  <a:schemeClr val="tx2">
                    <a:alpha val="60000"/>
                  </a:schemeClr>
                </a:solidFill>
              </a:rPr>
              <a:t> </a:t>
            </a:r>
          </a:p>
          <a:p>
            <a:pPr indent="-228600">
              <a:spcAft>
                <a:spcPts val="600"/>
              </a:spcAft>
              <a:buClr>
                <a:schemeClr val="tx2">
                  <a:lumMod val="10000"/>
                  <a:lumOff val="90000"/>
                </a:schemeClr>
              </a:buClr>
              <a:buSzPct val="80000"/>
              <a:buFont typeface="Wingdings" panose="05000000000000000000" pitchFamily="2" charset="2"/>
              <a:buChar char="§"/>
            </a:pPr>
            <a:endParaRPr lang="en-US" sz="1400">
              <a:solidFill>
                <a:schemeClr val="tx2">
                  <a:alpha val="60000"/>
                </a:schemeClr>
              </a:solidFill>
            </a:endParaRPr>
          </a:p>
        </p:txBody>
      </p:sp>
      <p:pic>
        <p:nvPicPr>
          <p:cNvPr id="5" name="Picture 4" descr="Audio sound board">
            <a:extLst>
              <a:ext uri="{FF2B5EF4-FFF2-40B4-BE49-F238E27FC236}">
                <a16:creationId xmlns:a16="http://schemas.microsoft.com/office/drawing/2014/main" id="{B44537F0-5649-44E7-B32F-B77187C1AFC6}"/>
              </a:ext>
            </a:extLst>
          </p:cNvPr>
          <p:cNvPicPr>
            <a:picLocks noChangeAspect="1"/>
          </p:cNvPicPr>
          <p:nvPr/>
        </p:nvPicPr>
        <p:blipFill rotWithShape="1">
          <a:blip r:embed="rId2">
            <a:alphaModFix amt="90000"/>
          </a:blip>
          <a:srcRect t="15582" r="6" b="6"/>
          <a:stretch/>
        </p:blipFill>
        <p:spPr>
          <a:xfrm>
            <a:off x="6039374" y="1830638"/>
            <a:ext cx="5663269" cy="3191161"/>
          </a:xfrm>
          <a:prstGeom prst="rect">
            <a:avLst/>
          </a:prstGeom>
        </p:spPr>
      </p:pic>
    </p:spTree>
    <p:extLst>
      <p:ext uri="{BB962C8B-B14F-4D97-AF65-F5344CB8AC3E}">
        <p14:creationId xmlns:p14="http://schemas.microsoft.com/office/powerpoint/2010/main" val="3353864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 email&#10;&#10;Description automatically generated">
            <a:extLst>
              <a:ext uri="{FF2B5EF4-FFF2-40B4-BE49-F238E27FC236}">
                <a16:creationId xmlns:a16="http://schemas.microsoft.com/office/drawing/2014/main" id="{53F6FA3E-67F1-4FBE-8161-173416A53033}"/>
              </a:ext>
            </a:extLst>
          </p:cNvPr>
          <p:cNvPicPr>
            <a:picLocks noChangeAspect="1"/>
          </p:cNvPicPr>
          <p:nvPr/>
        </p:nvPicPr>
        <p:blipFill>
          <a:blip r:embed="rId2">
            <a:alphaModFix amt="90000"/>
          </a:blip>
          <a:stretch>
            <a:fillRect/>
          </a:stretch>
        </p:blipFill>
        <p:spPr>
          <a:xfrm>
            <a:off x="339982" y="1012956"/>
            <a:ext cx="5909598" cy="3687268"/>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1CD88C5E-362C-497E-8247-54499368B302}"/>
              </a:ext>
            </a:extLst>
          </p:cNvPr>
          <p:cNvPicPr>
            <a:picLocks noChangeAspect="1"/>
          </p:cNvPicPr>
          <p:nvPr/>
        </p:nvPicPr>
        <p:blipFill>
          <a:blip r:embed="rId3">
            <a:alphaModFix amt="90000"/>
          </a:blip>
          <a:stretch>
            <a:fillRect/>
          </a:stretch>
        </p:blipFill>
        <p:spPr>
          <a:xfrm>
            <a:off x="6376451" y="1011748"/>
            <a:ext cx="5611941" cy="2860662"/>
          </a:xfrm>
          <a:prstGeom prst="rect">
            <a:avLst/>
          </a:prstGeom>
        </p:spPr>
      </p:pic>
    </p:spTree>
    <p:extLst>
      <p:ext uri="{BB962C8B-B14F-4D97-AF65-F5344CB8AC3E}">
        <p14:creationId xmlns:p14="http://schemas.microsoft.com/office/powerpoint/2010/main" val="594646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ame 23">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83419" y="607220"/>
            <a:ext cx="6156051" cy="1600201"/>
          </a:xfrm>
        </p:spPr>
        <p:txBody>
          <a:bodyPr vert="horz" lIns="91440" tIns="45720" rIns="91440" bIns="45720" rtlCol="0" anchor="b">
            <a:normAutofit/>
          </a:bodyPr>
          <a:lstStyle/>
          <a:p>
            <a:pPr algn="l"/>
            <a:r>
              <a:rPr lang="en-US" sz="4400" dirty="0">
                <a:gradFill flip="none" rotWithShape="1">
                  <a:gsLst>
                    <a:gs pos="0">
                      <a:schemeClr val="accent5">
                        <a:alpha val="70000"/>
                      </a:schemeClr>
                    </a:gs>
                    <a:gs pos="100000">
                      <a:schemeClr val="accent1">
                        <a:alpha val="70000"/>
                      </a:schemeClr>
                    </a:gs>
                  </a:gsLst>
                  <a:lin ang="0" scaled="1"/>
                  <a:tileRect/>
                </a:gradFill>
                <a:cs typeface="Angsana New"/>
              </a:rPr>
              <a:t>Second Radio - configure as ROUTER</a:t>
            </a:r>
          </a:p>
        </p:txBody>
      </p:sp>
      <p:sp>
        <p:nvSpPr>
          <p:cNvPr id="3" name="TextBox 2">
            <a:extLst>
              <a:ext uri="{FF2B5EF4-FFF2-40B4-BE49-F238E27FC236}">
                <a16:creationId xmlns:a16="http://schemas.microsoft.com/office/drawing/2014/main" id="{F54332B0-068B-4F35-9500-D6BE8DA7C1BE}"/>
              </a:ext>
            </a:extLst>
          </p:cNvPr>
          <p:cNvSpPr txBox="1"/>
          <p:nvPr/>
        </p:nvSpPr>
        <p:spPr>
          <a:xfrm>
            <a:off x="576262" y="3036094"/>
            <a:ext cx="6156052" cy="298608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110000"/>
              </a:lnSpc>
              <a:spcAft>
                <a:spcPts val="600"/>
              </a:spcAft>
              <a:buClr>
                <a:schemeClr val="tx2">
                  <a:lumMod val="10000"/>
                  <a:lumOff val="90000"/>
                </a:schemeClr>
              </a:buClr>
              <a:buSzPct val="80000"/>
              <a:buFont typeface="Wingdings" panose="05000000000000000000" pitchFamily="2" charset="2"/>
              <a:buChar char="§"/>
            </a:pPr>
            <a:r>
              <a:rPr lang="en-US" sz="2400" b="1" dirty="0">
                <a:solidFill>
                  <a:schemeClr val="tx2">
                    <a:alpha val="60000"/>
                  </a:schemeClr>
                </a:solidFill>
              </a:rPr>
              <a:t>Enter the Pan Id as 1234 which is the same as COORDINATOR. Set the JV channel Verification to enable so that it joins the COORDINATOR. Leave the CE to Disable and click on the Write to save the changes.</a:t>
            </a:r>
            <a:r>
              <a:rPr lang="en-US" sz="2400" dirty="0">
                <a:solidFill>
                  <a:schemeClr val="tx2">
                    <a:alpha val="60000"/>
                  </a:schemeClr>
                </a:solidFill>
              </a:rPr>
              <a:t> </a:t>
            </a:r>
          </a:p>
          <a:p>
            <a:pPr indent="-228600">
              <a:lnSpc>
                <a:spcPct val="110000"/>
              </a:lnSpc>
              <a:spcAft>
                <a:spcPts val="600"/>
              </a:spcAft>
              <a:buClr>
                <a:schemeClr val="tx2">
                  <a:lumMod val="10000"/>
                  <a:lumOff val="90000"/>
                </a:schemeClr>
              </a:buClr>
              <a:buSzPct val="80000"/>
              <a:buFont typeface="Wingdings" panose="05000000000000000000" pitchFamily="2" charset="2"/>
              <a:buChar char="§"/>
            </a:pPr>
            <a:endParaRPr lang="en-US" sz="2000">
              <a:solidFill>
                <a:schemeClr val="tx2">
                  <a:alpha val="60000"/>
                </a:schemeClr>
              </a:solidFill>
            </a:endParaRPr>
          </a:p>
        </p:txBody>
      </p:sp>
      <p:pic>
        <p:nvPicPr>
          <p:cNvPr id="4" name="Picture 5" descr="Graphical user interface&#10;&#10;Description automatically generated">
            <a:extLst>
              <a:ext uri="{FF2B5EF4-FFF2-40B4-BE49-F238E27FC236}">
                <a16:creationId xmlns:a16="http://schemas.microsoft.com/office/drawing/2014/main" id="{E6A18FD3-BEDB-4E49-B3DD-1976046EC202}"/>
              </a:ext>
            </a:extLst>
          </p:cNvPr>
          <p:cNvPicPr>
            <a:picLocks noChangeAspect="1"/>
          </p:cNvPicPr>
          <p:nvPr/>
        </p:nvPicPr>
        <p:blipFill>
          <a:blip r:embed="rId2">
            <a:alphaModFix amt="90000"/>
          </a:blip>
          <a:stretch>
            <a:fillRect/>
          </a:stretch>
        </p:blipFill>
        <p:spPr>
          <a:xfrm>
            <a:off x="6834758" y="855655"/>
            <a:ext cx="5082197" cy="4275714"/>
          </a:xfrm>
          <a:prstGeom prst="rect">
            <a:avLst/>
          </a:prstGeom>
        </p:spPr>
      </p:pic>
    </p:spTree>
    <p:extLst>
      <p:ext uri="{BB962C8B-B14F-4D97-AF65-F5344CB8AC3E}">
        <p14:creationId xmlns:p14="http://schemas.microsoft.com/office/powerpoint/2010/main" val="301156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59606" y="559595"/>
            <a:ext cx="10515600" cy="2076450"/>
          </a:xfrm>
        </p:spPr>
        <p:txBody>
          <a:bodyPr anchor="b">
            <a:normAutofit/>
          </a:bodyPr>
          <a:lstStyle/>
          <a:p>
            <a:r>
              <a:rPr lang="en-US" sz="4400" dirty="0">
                <a:gradFill flip="none" rotWithShape="1">
                  <a:gsLst>
                    <a:gs pos="0">
                      <a:schemeClr val="accent5">
                        <a:alpha val="70000"/>
                      </a:schemeClr>
                    </a:gs>
                    <a:gs pos="100000">
                      <a:schemeClr val="accent1">
                        <a:alpha val="70000"/>
                      </a:schemeClr>
                    </a:gs>
                  </a:gsLst>
                  <a:lin ang="0" scaled="1"/>
                  <a:tileRect/>
                </a:gradFill>
                <a:cs typeface="Angsana New"/>
              </a:rPr>
              <a:t>Communication between Coordinator and Router</a:t>
            </a:r>
          </a:p>
        </p:txBody>
      </p:sp>
      <p:sp>
        <p:nvSpPr>
          <p:cNvPr id="3" name="Content Placeholder"/>
          <p:cNvSpPr>
            <a:spLocks noGrp="1"/>
          </p:cNvSpPr>
          <p:nvPr>
            <p:ph idx="1"/>
          </p:nvPr>
        </p:nvSpPr>
        <p:spPr>
          <a:xfrm>
            <a:off x="659605" y="3155156"/>
            <a:ext cx="8467725" cy="2986087"/>
          </a:xfrm>
        </p:spPr>
        <p:txBody>
          <a:bodyPr vert="horz" lIns="91440" tIns="45720" rIns="91440" bIns="45720" rtlCol="0" anchor="t">
            <a:normAutofit/>
          </a:bodyPr>
          <a:lstStyle/>
          <a:p>
            <a:pPr lvl="0"/>
            <a:r>
              <a:rPr lang="en-US" sz="2400" dirty="0">
                <a:solidFill>
                  <a:schemeClr val="tx2">
                    <a:alpha val="60000"/>
                  </a:schemeClr>
                </a:solidFill>
              </a:rPr>
              <a:t>The Radios are configured, now you can do the communication between the COORDINATOR and Router</a:t>
            </a:r>
          </a:p>
          <a:p>
            <a:pPr lvl="0"/>
            <a:r>
              <a:rPr lang="en-US" sz="2400" dirty="0">
                <a:solidFill>
                  <a:schemeClr val="tx2">
                    <a:alpha val="60000"/>
                  </a:schemeClr>
                </a:solidFill>
              </a:rPr>
              <a:t>Now the new window has a ROUTER and the old window has a COORDINATOR</a:t>
            </a:r>
          </a:p>
          <a:p>
            <a:pPr>
              <a:buClr>
                <a:srgbClr val="EFE6E3"/>
              </a:buClr>
            </a:pPr>
            <a:endParaRPr lang="en-US" sz="1800" dirty="0">
              <a:solidFill>
                <a:schemeClr val="tx2">
                  <a:alpha val="60000"/>
                </a:schemeClr>
              </a:solidFill>
            </a:endParaRPr>
          </a:p>
        </p:txBody>
      </p:sp>
    </p:spTree>
    <p:extLst>
      <p:ext uri="{BB962C8B-B14F-4D97-AF65-F5344CB8AC3E}">
        <p14:creationId xmlns:p14="http://schemas.microsoft.com/office/powerpoint/2010/main" val="1953000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489B4A94-9EEA-4CE0-8356-C2D1DD0C1A2C}"/>
              </a:ext>
            </a:extLst>
          </p:cNvPr>
          <p:cNvPicPr>
            <a:picLocks noChangeAspect="1"/>
          </p:cNvPicPr>
          <p:nvPr/>
        </p:nvPicPr>
        <p:blipFill>
          <a:blip r:embed="rId2">
            <a:alphaModFix amt="90000"/>
          </a:blip>
          <a:stretch>
            <a:fillRect/>
          </a:stretch>
        </p:blipFill>
        <p:spPr>
          <a:xfrm>
            <a:off x="741093" y="1225860"/>
            <a:ext cx="10890112" cy="3983999"/>
          </a:xfrm>
          <a:prstGeom prst="rect">
            <a:avLst/>
          </a:prstGeom>
        </p:spPr>
      </p:pic>
    </p:spTree>
    <p:extLst>
      <p:ext uri="{BB962C8B-B14F-4D97-AF65-F5344CB8AC3E}">
        <p14:creationId xmlns:p14="http://schemas.microsoft.com/office/powerpoint/2010/main" val="3574368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19137" y="678657"/>
            <a:ext cx="10515600" cy="2076450"/>
          </a:xfrm>
        </p:spPr>
        <p:txBody>
          <a:bodyPr vert="horz" lIns="91440" tIns="45720" rIns="91440" bIns="45720" rtlCol="0"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ESTABLISH SETUP BETWEEN ZIGBEE AND ARDUINO</a:t>
            </a:r>
          </a:p>
        </p:txBody>
      </p:sp>
      <p:sp>
        <p:nvSpPr>
          <p:cNvPr id="3" name="Content Placeholder"/>
          <p:cNvSpPr>
            <a:spLocks noGrp="1"/>
          </p:cNvSpPr>
          <p:nvPr>
            <p:ph idx="1"/>
          </p:nvPr>
        </p:nvSpPr>
        <p:spPr>
          <a:xfrm>
            <a:off x="719137" y="3083719"/>
            <a:ext cx="8467725" cy="2986087"/>
          </a:xfrm>
        </p:spPr>
        <p:txBody>
          <a:bodyPr vert="horz" lIns="91440" tIns="45720" rIns="91440" bIns="45720" rtlCol="0" anchor="t">
            <a:normAutofit/>
          </a:bodyPr>
          <a:lstStyle/>
          <a:p>
            <a:pPr marL="0" lvl="0" indent="0">
              <a:buNone/>
            </a:pPr>
            <a:r>
              <a:rPr lang="en-US" sz="2400" kern="1200" dirty="0">
                <a:solidFill>
                  <a:schemeClr val="tx2">
                    <a:alpha val="60000"/>
                  </a:schemeClr>
                </a:solidFill>
                <a:latin typeface="+mn-lt"/>
                <a:ea typeface="+mn-ea"/>
                <a:cs typeface="+mn-cs"/>
              </a:rPr>
              <a:t>Once your </a:t>
            </a:r>
            <a:r>
              <a:rPr lang="en-US" sz="2400" kern="1200" dirty="0" err="1">
                <a:solidFill>
                  <a:schemeClr val="tx2">
                    <a:alpha val="60000"/>
                  </a:schemeClr>
                </a:solidFill>
                <a:latin typeface="+mn-lt"/>
                <a:ea typeface="+mn-ea"/>
                <a:cs typeface="+mn-cs"/>
              </a:rPr>
              <a:t>XBee</a:t>
            </a:r>
            <a:r>
              <a:rPr lang="en-US" sz="2400" kern="1200" dirty="0">
                <a:solidFill>
                  <a:schemeClr val="tx2">
                    <a:alpha val="60000"/>
                  </a:schemeClr>
                </a:solidFill>
                <a:latin typeface="+mn-lt"/>
                <a:ea typeface="+mn-ea"/>
                <a:cs typeface="+mn-cs"/>
              </a:rPr>
              <a:t> is configured, you can connect it to the Arduino via the breakout/Explorer board</a:t>
            </a:r>
          </a:p>
        </p:txBody>
      </p:sp>
    </p:spTree>
    <p:extLst>
      <p:ext uri="{BB962C8B-B14F-4D97-AF65-F5344CB8AC3E}">
        <p14:creationId xmlns:p14="http://schemas.microsoft.com/office/powerpoint/2010/main" val="64516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6B2FE0-8D72-417E-B163-025EA77D3B64}"/>
              </a:ext>
            </a:extLst>
          </p:cNvPr>
          <p:cNvSpPr>
            <a:spLocks noGrp="1"/>
          </p:cNvSpPr>
          <p:nvPr>
            <p:ph type="title"/>
          </p:nvPr>
        </p:nvSpPr>
        <p:spPr>
          <a:xfrm>
            <a:off x="838201" y="857251"/>
            <a:ext cx="4362973"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cs typeface="Angsana New"/>
              </a:rPr>
              <a:t>CONNECTIONS</a:t>
            </a:r>
            <a:endParaRPr lang="en-US" sz="4400">
              <a:gradFill flip="none" rotWithShape="1">
                <a:gsLst>
                  <a:gs pos="0">
                    <a:schemeClr val="accent5">
                      <a:alpha val="70000"/>
                    </a:schemeClr>
                  </a:gs>
                  <a:gs pos="100000">
                    <a:schemeClr val="accent1">
                      <a:alpha val="70000"/>
                    </a:schemeClr>
                  </a:gs>
                </a:gsLst>
                <a:lin ang="0" scaled="1"/>
                <a:tileRect/>
              </a:gradFill>
            </a:endParaRPr>
          </a:p>
        </p:txBody>
      </p:sp>
      <p:pic>
        <p:nvPicPr>
          <p:cNvPr id="4" name="Picture 4" descr="Diagram, schematic&#10;&#10;Description automatically generated">
            <a:extLst>
              <a:ext uri="{FF2B5EF4-FFF2-40B4-BE49-F238E27FC236}">
                <a16:creationId xmlns:a16="http://schemas.microsoft.com/office/drawing/2014/main" id="{43B704B0-F6A9-4B7F-B91B-C04F63A15A19}"/>
              </a:ext>
            </a:extLst>
          </p:cNvPr>
          <p:cNvPicPr>
            <a:picLocks noChangeAspect="1"/>
          </p:cNvPicPr>
          <p:nvPr/>
        </p:nvPicPr>
        <p:blipFill>
          <a:blip r:embed="rId2">
            <a:alphaModFix amt="90000"/>
          </a:blip>
          <a:stretch>
            <a:fillRect/>
          </a:stretch>
        </p:blipFill>
        <p:spPr>
          <a:xfrm>
            <a:off x="6039374" y="1330809"/>
            <a:ext cx="5663269" cy="4190818"/>
          </a:xfrm>
          <a:prstGeom prst="rect">
            <a:avLst/>
          </a:prstGeom>
        </p:spPr>
      </p:pic>
    </p:spTree>
    <p:extLst>
      <p:ext uri="{BB962C8B-B14F-4D97-AF65-F5344CB8AC3E}">
        <p14:creationId xmlns:p14="http://schemas.microsoft.com/office/powerpoint/2010/main" val="698877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 schematic&#10;&#10;Description automatically generated">
            <a:extLst>
              <a:ext uri="{FF2B5EF4-FFF2-40B4-BE49-F238E27FC236}">
                <a16:creationId xmlns:a16="http://schemas.microsoft.com/office/drawing/2014/main" id="{00B0C2F1-3819-469E-B84B-2557024216AD}"/>
              </a:ext>
            </a:extLst>
          </p:cNvPr>
          <p:cNvPicPr>
            <a:picLocks noChangeAspect="1"/>
          </p:cNvPicPr>
          <p:nvPr/>
        </p:nvPicPr>
        <p:blipFill>
          <a:blip r:embed="rId2">
            <a:alphaModFix amt="90000"/>
          </a:blip>
          <a:stretch>
            <a:fillRect/>
          </a:stretch>
        </p:blipFill>
        <p:spPr>
          <a:xfrm>
            <a:off x="3265218" y="651216"/>
            <a:ext cx="5663269" cy="5550004"/>
          </a:xfrm>
          <a:prstGeom prst="rect">
            <a:avLst/>
          </a:prstGeom>
        </p:spPr>
      </p:pic>
    </p:spTree>
    <p:extLst>
      <p:ext uri="{BB962C8B-B14F-4D97-AF65-F5344CB8AC3E}">
        <p14:creationId xmlns:p14="http://schemas.microsoft.com/office/powerpoint/2010/main" val="12380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72F3830-036B-4766-BCFF-4F62857399C0}"/>
              </a:ext>
            </a:extLst>
          </p:cNvPr>
          <p:cNvGraphicFramePr>
            <a:graphicFrameLocks noGrp="1"/>
          </p:cNvGraphicFramePr>
          <p:nvPr>
            <p:ph idx="1"/>
            <p:extLst>
              <p:ext uri="{D42A27DB-BD31-4B8C-83A1-F6EECF244321}">
                <p14:modId xmlns:p14="http://schemas.microsoft.com/office/powerpoint/2010/main" val="628314095"/>
              </p:ext>
            </p:extLst>
          </p:nvPr>
        </p:nvGraphicFramePr>
        <p:xfrm>
          <a:off x="2862263" y="704850"/>
          <a:ext cx="7458074"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1294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FC4D4A-5616-400F-A6DA-DD1C18E7B1A7}"/>
              </a:ext>
            </a:extLst>
          </p:cNvPr>
          <p:cNvSpPr>
            <a:spLocks noGrp="1"/>
          </p:cNvSpPr>
          <p:nvPr>
            <p:ph idx="1"/>
          </p:nvPr>
        </p:nvSpPr>
        <p:spPr>
          <a:xfrm>
            <a:off x="709412" y="837108"/>
            <a:ext cx="10515600" cy="5232530"/>
          </a:xfrm>
        </p:spPr>
        <p:txBody>
          <a:bodyPr vert="horz" lIns="91440" tIns="45720" rIns="91440" bIns="45720" rtlCol="0" anchor="t">
            <a:normAutofit fontScale="62500" lnSpcReduction="20000"/>
          </a:bodyPr>
          <a:lstStyle/>
          <a:p>
            <a:pPr marL="228600" indent="0" algn="just">
              <a:buNone/>
            </a:pPr>
            <a:r>
              <a:rPr lang="en-US" dirty="0">
                <a:latin typeface="Consolas"/>
              </a:rPr>
              <a:t>As you can see, whatever is sent by the user on the Serial Monitor is sent to the </a:t>
            </a:r>
            <a:r>
              <a:rPr lang="en-US" dirty="0" err="1">
                <a:latin typeface="Consolas"/>
              </a:rPr>
              <a:t>XBee</a:t>
            </a:r>
            <a:r>
              <a:rPr lang="en-US" dirty="0">
                <a:latin typeface="Consolas"/>
              </a:rPr>
              <a:t> </a:t>
            </a:r>
            <a:r>
              <a:rPr lang="en-US" dirty="0" err="1">
                <a:latin typeface="Consolas"/>
              </a:rPr>
              <a:t>module,and</a:t>
            </a:r>
            <a:r>
              <a:rPr lang="en-US" dirty="0">
                <a:latin typeface="Consolas"/>
              </a:rPr>
              <a:t> it will be received on the receiving side. </a:t>
            </a:r>
            <a:endParaRPr lang="en-US" dirty="0">
              <a:solidFill>
                <a:srgbClr val="31201C">
                  <a:alpha val="70000"/>
                </a:srgbClr>
              </a:solidFill>
              <a:latin typeface="Avenir Next LT Pro"/>
            </a:endParaRPr>
          </a:p>
          <a:p>
            <a:pPr marL="228600" indent="0" algn="just">
              <a:buClr>
                <a:srgbClr val="EFE6E3"/>
              </a:buClr>
              <a:buNone/>
            </a:pPr>
            <a:r>
              <a:rPr lang="en-US" b="1" dirty="0">
                <a:latin typeface="Consolas"/>
              </a:rPr>
              <a:t>The code for the receiving side is − </a:t>
            </a:r>
            <a:endParaRPr lang="en-US" b="1">
              <a:solidFill>
                <a:srgbClr val="31201C">
                  <a:alpha val="70000"/>
                </a:srgbClr>
              </a:solidFill>
              <a:ea typeface="+mn-lt"/>
              <a:cs typeface="+mn-lt"/>
            </a:endParaRPr>
          </a:p>
          <a:p>
            <a:pPr marL="228600" indent="0" algn="just">
              <a:buNone/>
            </a:pPr>
            <a:endParaRPr lang="en-US" b="1" dirty="0">
              <a:latin typeface="Consolas"/>
            </a:endParaRPr>
          </a:p>
          <a:p>
            <a:pPr marL="228600" indent="0">
              <a:buClr>
                <a:srgbClr val="EFE6E3"/>
              </a:buClr>
              <a:buNone/>
            </a:pPr>
            <a:r>
              <a:rPr lang="en-US" dirty="0">
                <a:latin typeface="Consolas"/>
              </a:rPr>
              <a:t>#include &lt;</a:t>
            </a:r>
            <a:r>
              <a:rPr lang="en-US" dirty="0" err="1">
                <a:latin typeface="Consolas"/>
              </a:rPr>
              <a:t>SoftwareSerial.h</a:t>
            </a:r>
            <a:r>
              <a:rPr lang="en-US" dirty="0">
                <a:latin typeface="Consolas"/>
              </a:rPr>
              <a:t>&gt;</a:t>
            </a:r>
            <a:endParaRPr lang="en-US" dirty="0">
              <a:solidFill>
                <a:srgbClr val="31201C">
                  <a:alpha val="70000"/>
                </a:srgbClr>
              </a:solidFill>
              <a:latin typeface="Avenir Next LT Pro"/>
            </a:endParaRPr>
          </a:p>
          <a:p>
            <a:pPr marL="228600" indent="0">
              <a:buClr>
                <a:srgbClr val="EFE6E3"/>
              </a:buClr>
              <a:buNone/>
            </a:pPr>
            <a:r>
              <a:rPr lang="en-US" dirty="0" err="1">
                <a:latin typeface="Consolas"/>
              </a:rPr>
              <a:t>SoftwareSerial</a:t>
            </a:r>
            <a:r>
              <a:rPr lang="en-US" dirty="0">
                <a:latin typeface="Consolas"/>
              </a:rPr>
              <a:t> </a:t>
            </a:r>
            <a:r>
              <a:rPr lang="en-US" dirty="0" err="1">
                <a:latin typeface="Consolas"/>
              </a:rPr>
              <a:t>xbeeSerial</a:t>
            </a:r>
            <a:r>
              <a:rPr lang="en-US" dirty="0">
                <a:latin typeface="Consolas"/>
              </a:rPr>
              <a:t>(2,3); //RX, TX </a:t>
            </a:r>
            <a:endParaRPr lang="en-US" dirty="0">
              <a:solidFill>
                <a:srgbClr val="31201C">
                  <a:alpha val="70000"/>
                </a:srgbClr>
              </a:solidFill>
              <a:latin typeface="Avenir Next LT Pro"/>
            </a:endParaRPr>
          </a:p>
          <a:p>
            <a:pPr marL="228600" indent="0">
              <a:buClr>
                <a:srgbClr val="EFE6E3"/>
              </a:buClr>
              <a:buNone/>
            </a:pPr>
            <a:r>
              <a:rPr lang="en-US" dirty="0">
                <a:latin typeface="Consolas"/>
              </a:rPr>
              <a:t>void setup() </a:t>
            </a:r>
            <a:endParaRPr lang="en-US" dirty="0">
              <a:solidFill>
                <a:srgbClr val="31201C">
                  <a:alpha val="70000"/>
                </a:srgbClr>
              </a:solidFill>
              <a:latin typeface="Avenir Next LT Pro"/>
            </a:endParaRPr>
          </a:p>
          <a:p>
            <a:pPr marL="228600" indent="0">
              <a:buClr>
                <a:srgbClr val="EFE6E3"/>
              </a:buClr>
              <a:buNone/>
            </a:pPr>
            <a:r>
              <a:rPr lang="en-US" dirty="0">
                <a:latin typeface="Consolas"/>
              </a:rPr>
              <a:t>{   </a:t>
            </a:r>
            <a:r>
              <a:rPr lang="en-US" dirty="0" err="1">
                <a:latin typeface="Consolas"/>
              </a:rPr>
              <a:t>Serial.begin</a:t>
            </a:r>
            <a:r>
              <a:rPr lang="en-US" dirty="0">
                <a:latin typeface="Consolas"/>
              </a:rPr>
              <a:t>(9600);   </a:t>
            </a:r>
            <a:endParaRPr lang="en-US" dirty="0">
              <a:solidFill>
                <a:srgbClr val="31201C">
                  <a:alpha val="70000"/>
                </a:srgbClr>
              </a:solidFill>
              <a:latin typeface="Avenir Next LT Pro"/>
            </a:endParaRPr>
          </a:p>
          <a:p>
            <a:pPr marL="228600" indent="0">
              <a:buClr>
                <a:srgbClr val="EFE6E3"/>
              </a:buClr>
              <a:buNone/>
            </a:pPr>
            <a:r>
              <a:rPr lang="en-US" dirty="0" err="1">
                <a:latin typeface="Consolas"/>
              </a:rPr>
              <a:t>xbeeSerial.begin</a:t>
            </a:r>
            <a:r>
              <a:rPr lang="en-US" dirty="0">
                <a:latin typeface="Consolas"/>
              </a:rPr>
              <a:t>(9600);} </a:t>
            </a:r>
            <a:endParaRPr lang="en-US" dirty="0">
              <a:solidFill>
                <a:srgbClr val="31201C">
                  <a:alpha val="70000"/>
                </a:srgbClr>
              </a:solidFill>
              <a:latin typeface="Avenir Next LT Pro"/>
            </a:endParaRPr>
          </a:p>
          <a:p>
            <a:pPr marL="228600" indent="0">
              <a:buClr>
                <a:srgbClr val="EFE6E3"/>
              </a:buClr>
              <a:buNone/>
            </a:pPr>
            <a:r>
              <a:rPr lang="en-US" dirty="0">
                <a:latin typeface="Consolas"/>
              </a:rPr>
              <a:t>void loop() </a:t>
            </a:r>
            <a:endParaRPr lang="en-US">
              <a:solidFill>
                <a:srgbClr val="31201C">
                  <a:alpha val="70000"/>
                </a:srgbClr>
              </a:solidFill>
              <a:latin typeface="Avenir Next LT Pro"/>
            </a:endParaRPr>
          </a:p>
          <a:p>
            <a:pPr marL="228600" indent="0">
              <a:buClr>
                <a:srgbClr val="EFE6E3"/>
              </a:buClr>
              <a:buNone/>
            </a:pPr>
            <a:r>
              <a:rPr lang="en-US" dirty="0">
                <a:latin typeface="Consolas"/>
              </a:rPr>
              <a:t>{   if(</a:t>
            </a:r>
            <a:r>
              <a:rPr lang="en-US" dirty="0" err="1">
                <a:latin typeface="Consolas"/>
              </a:rPr>
              <a:t>xbeeSerial.available</a:t>
            </a:r>
            <a:r>
              <a:rPr lang="en-US" dirty="0">
                <a:latin typeface="Consolas"/>
              </a:rPr>
              <a:t>() &gt; 0)</a:t>
            </a:r>
            <a:endParaRPr lang="en-US" dirty="0">
              <a:solidFill>
                <a:srgbClr val="31201C">
                  <a:alpha val="70000"/>
                </a:srgbClr>
              </a:solidFill>
              <a:latin typeface="Avenir Next LT Pro"/>
            </a:endParaRPr>
          </a:p>
          <a:p>
            <a:pPr marL="228600" indent="0">
              <a:buClr>
                <a:srgbClr val="EFE6E3"/>
              </a:buClr>
              <a:buNone/>
            </a:pPr>
            <a:r>
              <a:rPr lang="en-US" dirty="0">
                <a:latin typeface="Consolas"/>
              </a:rPr>
              <a:t>    { char input = </a:t>
            </a:r>
            <a:r>
              <a:rPr lang="en-US" dirty="0" err="1">
                <a:latin typeface="Consolas"/>
              </a:rPr>
              <a:t>xbeeSerial.read</a:t>
            </a:r>
            <a:r>
              <a:rPr lang="en-US" dirty="0">
                <a:latin typeface="Consolas"/>
              </a:rPr>
              <a:t>();      </a:t>
            </a:r>
            <a:endParaRPr lang="en-US">
              <a:solidFill>
                <a:srgbClr val="31201C">
                  <a:alpha val="70000"/>
                </a:srgbClr>
              </a:solidFill>
              <a:latin typeface="Avenir Next LT Pro"/>
            </a:endParaRPr>
          </a:p>
          <a:p>
            <a:pPr marL="228600" indent="0">
              <a:buClr>
                <a:srgbClr val="EFE6E3"/>
              </a:buClr>
              <a:buNone/>
            </a:pPr>
            <a:r>
              <a:rPr lang="en-US" dirty="0">
                <a:latin typeface="Consolas"/>
              </a:rPr>
              <a:t>       </a:t>
            </a:r>
            <a:r>
              <a:rPr lang="en-US" dirty="0" err="1">
                <a:latin typeface="Consolas"/>
              </a:rPr>
              <a:t>Serial.print</a:t>
            </a:r>
            <a:r>
              <a:rPr lang="en-US" dirty="0">
                <a:latin typeface="Consolas"/>
              </a:rPr>
              <a:t>(input);   }</a:t>
            </a:r>
            <a:endParaRPr lang="en-US" dirty="0">
              <a:latin typeface="Avenir Next LT Pro"/>
            </a:endParaRPr>
          </a:p>
          <a:p>
            <a:pPr marL="228600" indent="0">
              <a:buNone/>
            </a:pPr>
            <a:r>
              <a:rPr lang="en-US" dirty="0">
                <a:latin typeface="Consolas"/>
              </a:rPr>
              <a:t>} </a:t>
            </a:r>
            <a:endParaRPr lang="en-US" dirty="0">
              <a:solidFill>
                <a:srgbClr val="31201C">
                  <a:alpha val="70000"/>
                </a:srgbClr>
              </a:solidFill>
              <a:ea typeface="+mn-lt"/>
              <a:cs typeface="+mn-lt"/>
            </a:endParaRPr>
          </a:p>
          <a:p>
            <a:pPr>
              <a:buClr>
                <a:srgbClr val="EFE6E3"/>
              </a:buClr>
            </a:pPr>
            <a:endParaRPr lang="en-US" dirty="0">
              <a:solidFill>
                <a:srgbClr val="31201C">
                  <a:alpha val="70000"/>
                </a:srgbClr>
              </a:solidFill>
            </a:endParaRPr>
          </a:p>
        </p:txBody>
      </p:sp>
    </p:spTree>
    <p:extLst>
      <p:ext uri="{BB962C8B-B14F-4D97-AF65-F5344CB8AC3E}">
        <p14:creationId xmlns:p14="http://schemas.microsoft.com/office/powerpoint/2010/main" val="314535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0" y="609600"/>
            <a:ext cx="10515600" cy="2324101"/>
          </a:xfrm>
        </p:spPr>
        <p:txBody>
          <a:bodyPr anchor="ctr">
            <a:normAutofit/>
          </a:bodyPr>
          <a:lstStyle/>
          <a:p>
            <a:pPr algn="ctr"/>
            <a:r>
              <a:rPr lang="en-US" sz="4400">
                <a:gradFill flip="none" rotWithShape="1">
                  <a:gsLst>
                    <a:gs pos="0">
                      <a:schemeClr val="accent5">
                        <a:alpha val="70000"/>
                      </a:schemeClr>
                    </a:gs>
                    <a:gs pos="100000">
                      <a:schemeClr val="accent1">
                        <a:alpha val="70000"/>
                      </a:schemeClr>
                    </a:gs>
                  </a:gsLst>
                  <a:lin ang="0" scaled="1"/>
                  <a:tileRect/>
                </a:gradFill>
              </a:rPr>
              <a:t>ABSTARCT</a:t>
            </a:r>
          </a:p>
        </p:txBody>
      </p:sp>
      <p:graphicFrame>
        <p:nvGraphicFramePr>
          <p:cNvPr id="6" name="Content Placeholder">
            <a:extLst>
              <a:ext uri="{FF2B5EF4-FFF2-40B4-BE49-F238E27FC236}">
                <a16:creationId xmlns:a16="http://schemas.microsoft.com/office/drawing/2014/main" id="{37320DD6-2BCB-489C-87ED-003415C662F8}"/>
              </a:ext>
            </a:extLst>
          </p:cNvPr>
          <p:cNvGraphicFramePr>
            <a:graphicFrameLocks noGrp="1"/>
          </p:cNvGraphicFramePr>
          <p:nvPr>
            <p:ph idx="1"/>
            <p:extLst>
              <p:ext uri="{D42A27DB-BD31-4B8C-83A1-F6EECF244321}">
                <p14:modId xmlns:p14="http://schemas.microsoft.com/office/powerpoint/2010/main" val="2083132359"/>
              </p:ext>
            </p:extLst>
          </p:nvPr>
        </p:nvGraphicFramePr>
        <p:xfrm>
          <a:off x="838200" y="3152775"/>
          <a:ext cx="10515600" cy="3024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6560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0" y="609600"/>
            <a:ext cx="10515600" cy="2324101"/>
          </a:xfrm>
        </p:spPr>
        <p:txBody>
          <a:bodyPr anchor="ctr">
            <a:normAutofit/>
          </a:bodyPr>
          <a:lstStyle/>
          <a:p>
            <a:pPr algn="ctr"/>
            <a:r>
              <a:rPr lang="en-US" sz="4400">
                <a:gradFill flip="none" rotWithShape="1">
                  <a:gsLst>
                    <a:gs pos="0">
                      <a:schemeClr val="accent5">
                        <a:alpha val="70000"/>
                      </a:schemeClr>
                    </a:gs>
                    <a:gs pos="100000">
                      <a:schemeClr val="accent1">
                        <a:alpha val="70000"/>
                      </a:schemeClr>
                    </a:gs>
                  </a:gsLst>
                  <a:lin ang="0" scaled="1"/>
                  <a:tileRect/>
                </a:gradFill>
              </a:rPr>
              <a:t>Kotlin</a:t>
            </a:r>
          </a:p>
        </p:txBody>
      </p:sp>
      <p:graphicFrame>
        <p:nvGraphicFramePr>
          <p:cNvPr id="6" name="Content Placeholder">
            <a:extLst>
              <a:ext uri="{FF2B5EF4-FFF2-40B4-BE49-F238E27FC236}">
                <a16:creationId xmlns:a16="http://schemas.microsoft.com/office/drawing/2014/main" id="{EEC3504F-BAE7-47EE-A64A-1ED92716A259}"/>
              </a:ext>
            </a:extLst>
          </p:cNvPr>
          <p:cNvGraphicFramePr>
            <a:graphicFrameLocks noGrp="1"/>
          </p:cNvGraphicFramePr>
          <p:nvPr>
            <p:ph idx="1"/>
            <p:extLst>
              <p:ext uri="{D42A27DB-BD31-4B8C-83A1-F6EECF244321}">
                <p14:modId xmlns:p14="http://schemas.microsoft.com/office/powerpoint/2010/main" val="2515377672"/>
              </p:ext>
            </p:extLst>
          </p:nvPr>
        </p:nvGraphicFramePr>
        <p:xfrm>
          <a:off x="838200" y="3152775"/>
          <a:ext cx="10515600" cy="3024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3950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ame 11">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807120-BF9D-4F60-A7E5-5F77E29E9746}"/>
              </a:ext>
            </a:extLst>
          </p:cNvPr>
          <p:cNvSpPr>
            <a:spLocks noGrp="1"/>
          </p:cNvSpPr>
          <p:nvPr>
            <p:ph type="title"/>
          </p:nvPr>
        </p:nvSpPr>
        <p:spPr>
          <a:xfrm>
            <a:off x="838200" y="1122363"/>
            <a:ext cx="5334000" cy="2387600"/>
          </a:xfrm>
        </p:spPr>
        <p:txBody>
          <a:bodyPr vert="horz" lIns="91440" tIns="45720" rIns="91440" bIns="45720" rtlCol="0" anchor="b">
            <a:normAutofit/>
          </a:bodyPr>
          <a:lstStyle/>
          <a:p>
            <a:r>
              <a:rPr lang="en-US" sz="5400">
                <a:gradFill flip="none" rotWithShape="1">
                  <a:gsLst>
                    <a:gs pos="0">
                      <a:schemeClr val="accent5">
                        <a:alpha val="70000"/>
                      </a:schemeClr>
                    </a:gs>
                    <a:gs pos="100000">
                      <a:schemeClr val="accent1">
                        <a:alpha val="70000"/>
                      </a:schemeClr>
                    </a:gs>
                  </a:gsLst>
                  <a:lin ang="0" scaled="1"/>
                  <a:tileRect/>
                </a:gradFill>
              </a:rPr>
              <a:t>UI</a:t>
            </a:r>
          </a:p>
        </p:txBody>
      </p:sp>
      <p:sp>
        <p:nvSpPr>
          <p:cNvPr id="16" name="Rectangle 15">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3670" y="533400"/>
            <a:ext cx="5231130" cy="5791199"/>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Diagram&#10;&#10;Description automatically generated">
            <a:extLst>
              <a:ext uri="{FF2B5EF4-FFF2-40B4-BE49-F238E27FC236}">
                <a16:creationId xmlns:a16="http://schemas.microsoft.com/office/drawing/2014/main" id="{5050909B-27BD-4759-A9F3-FADDB54C6F74}"/>
              </a:ext>
            </a:extLst>
          </p:cNvPr>
          <p:cNvPicPr>
            <a:picLocks noChangeAspect="1"/>
          </p:cNvPicPr>
          <p:nvPr/>
        </p:nvPicPr>
        <p:blipFill rotWithShape="1">
          <a:blip r:embed="rId2">
            <a:alphaModFix/>
          </a:blip>
          <a:srcRect r="2" b="3913"/>
          <a:stretch/>
        </p:blipFill>
        <p:spPr>
          <a:xfrm>
            <a:off x="6503670" y="533400"/>
            <a:ext cx="5231130" cy="5791199"/>
          </a:xfrm>
          <a:prstGeom prst="rect">
            <a:avLst/>
          </a:prstGeom>
        </p:spPr>
      </p:pic>
    </p:spTree>
    <p:extLst>
      <p:ext uri="{BB962C8B-B14F-4D97-AF65-F5344CB8AC3E}">
        <p14:creationId xmlns:p14="http://schemas.microsoft.com/office/powerpoint/2010/main" val="129344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B34D180B-B7DD-4028-8B16-D2EAAB8E6A06}"/>
              </a:ext>
            </a:extLst>
          </p:cNvPr>
          <p:cNvPicPr>
            <a:picLocks noChangeAspect="1"/>
          </p:cNvPicPr>
          <p:nvPr/>
        </p:nvPicPr>
        <p:blipFill>
          <a:blip r:embed="rId2"/>
          <a:stretch>
            <a:fillRect/>
          </a:stretch>
        </p:blipFill>
        <p:spPr>
          <a:xfrm>
            <a:off x="2278966" y="666562"/>
            <a:ext cx="6842553" cy="5593743"/>
          </a:xfrm>
          <a:prstGeom prst="rect">
            <a:avLst/>
          </a:prstGeom>
        </p:spPr>
      </p:pic>
    </p:spTree>
    <p:extLst>
      <p:ext uri="{BB962C8B-B14F-4D97-AF65-F5344CB8AC3E}">
        <p14:creationId xmlns:p14="http://schemas.microsoft.com/office/powerpoint/2010/main" val="2217690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146AE-82C2-4DA2-ACF0-D4E44A51F942}"/>
              </a:ext>
            </a:extLst>
          </p:cNvPr>
          <p:cNvSpPr>
            <a:spLocks noGrp="1"/>
          </p:cNvSpPr>
          <p:nvPr>
            <p:ph type="title"/>
          </p:nvPr>
        </p:nvSpPr>
        <p:spPr>
          <a:xfrm>
            <a:off x="698679" y="681037"/>
            <a:ext cx="10515600" cy="1325563"/>
          </a:xfrm>
        </p:spPr>
        <p:txBody>
          <a:bodyPr/>
          <a:lstStyle/>
          <a:p>
            <a:r>
              <a:rPr lang="en-US">
                <a:cs typeface="Angsana New"/>
              </a:rPr>
              <a:t>ER diagram</a:t>
            </a:r>
            <a:endParaRPr lang="en-US"/>
          </a:p>
        </p:txBody>
      </p:sp>
      <p:pic>
        <p:nvPicPr>
          <p:cNvPr id="4" name="Picture 4" descr="Diagram&#10;&#10;Description automatically generated">
            <a:extLst>
              <a:ext uri="{FF2B5EF4-FFF2-40B4-BE49-F238E27FC236}">
                <a16:creationId xmlns:a16="http://schemas.microsoft.com/office/drawing/2014/main" id="{36589DDE-192D-4C74-BE69-6954979DF905}"/>
              </a:ext>
            </a:extLst>
          </p:cNvPr>
          <p:cNvPicPr>
            <a:picLocks noGrp="1" noChangeAspect="1"/>
          </p:cNvPicPr>
          <p:nvPr>
            <p:ph idx="1"/>
          </p:nvPr>
        </p:nvPicPr>
        <p:blipFill>
          <a:blip r:embed="rId2"/>
          <a:stretch>
            <a:fillRect/>
          </a:stretch>
        </p:blipFill>
        <p:spPr>
          <a:xfrm>
            <a:off x="4369162" y="371257"/>
            <a:ext cx="7464911" cy="6049535"/>
          </a:xfr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779ADA54-24D3-43CB-BD44-7CD3D48F22A2}"/>
                  </a:ext>
                </a:extLst>
              </p14:cNvPr>
              <p14:cNvContentPartPr/>
              <p14:nvPr/>
            </p14:nvContentPartPr>
            <p14:xfrm>
              <a:off x="7231387" y="1348162"/>
              <a:ext cx="1000124" cy="361949"/>
            </p14:xfrm>
          </p:contentPart>
        </mc:Choice>
        <mc:Fallback>
          <p:pic>
            <p:nvPicPr>
              <p:cNvPr id="5" name="Ink 4">
                <a:extLst>
                  <a:ext uri="{FF2B5EF4-FFF2-40B4-BE49-F238E27FC236}">
                    <a16:creationId xmlns:a16="http://schemas.microsoft.com/office/drawing/2014/main" id="{779ADA54-24D3-43CB-BD44-7CD3D48F22A2}"/>
                  </a:ext>
                </a:extLst>
              </p:cNvPr>
              <p:cNvPicPr/>
              <p:nvPr/>
            </p:nvPicPr>
            <p:blipFill>
              <a:blip r:embed="rId4"/>
              <a:stretch>
                <a:fillRect/>
              </a:stretch>
            </p:blipFill>
            <p:spPr>
              <a:xfrm>
                <a:off x="7213689" y="1330367"/>
                <a:ext cx="1035881" cy="397183"/>
              </a:xfrm>
              <a:prstGeom prst="rect">
                <a:avLst/>
              </a:prstGeom>
            </p:spPr>
          </p:pic>
        </mc:Fallback>
      </mc:AlternateContent>
    </p:spTree>
    <p:extLst>
      <p:ext uri="{BB962C8B-B14F-4D97-AF65-F5344CB8AC3E}">
        <p14:creationId xmlns:p14="http://schemas.microsoft.com/office/powerpoint/2010/main" val="2946212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AF4DC-34EC-4E82-91E2-7CDA2610D8DD}"/>
              </a:ext>
            </a:extLst>
          </p:cNvPr>
          <p:cNvSpPr>
            <a:spLocks noGrp="1"/>
          </p:cNvSpPr>
          <p:nvPr>
            <p:ph type="title"/>
          </p:nvPr>
        </p:nvSpPr>
        <p:spPr/>
        <p:txBody>
          <a:bodyPr/>
          <a:lstStyle/>
          <a:p>
            <a:r>
              <a:rPr lang="en-US">
                <a:cs typeface="Angsana New"/>
              </a:rPr>
              <a:t>Flowchart </a:t>
            </a:r>
            <a:endParaRPr lang="en-US"/>
          </a:p>
        </p:txBody>
      </p:sp>
      <p:pic>
        <p:nvPicPr>
          <p:cNvPr id="4" name="Picture 4" descr="Diagram&#10;&#10;Description automatically generated">
            <a:extLst>
              <a:ext uri="{FF2B5EF4-FFF2-40B4-BE49-F238E27FC236}">
                <a16:creationId xmlns:a16="http://schemas.microsoft.com/office/drawing/2014/main" id="{F089765D-6C63-4B76-9DB8-88C77BA0881F}"/>
              </a:ext>
            </a:extLst>
          </p:cNvPr>
          <p:cNvPicPr>
            <a:picLocks noGrp="1" noChangeAspect="1"/>
          </p:cNvPicPr>
          <p:nvPr>
            <p:ph idx="1"/>
          </p:nvPr>
        </p:nvPicPr>
        <p:blipFill>
          <a:blip r:embed="rId2"/>
          <a:stretch>
            <a:fillRect/>
          </a:stretch>
        </p:blipFill>
        <p:spPr>
          <a:xfrm>
            <a:off x="4059144" y="595126"/>
            <a:ext cx="7300308" cy="5700900"/>
          </a:xfr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27044C31-2D2F-4635-8DE6-424A749B908B}"/>
                  </a:ext>
                </a:extLst>
              </p14:cNvPr>
              <p14:cNvContentPartPr/>
              <p14:nvPr/>
            </p14:nvContentPartPr>
            <p14:xfrm>
              <a:off x="5697140" y="2160984"/>
              <a:ext cx="19049" cy="19049"/>
            </p14:xfrm>
          </p:contentPart>
        </mc:Choice>
        <mc:Fallback>
          <p:pic>
            <p:nvPicPr>
              <p:cNvPr id="5" name="Ink 4">
                <a:extLst>
                  <a:ext uri="{FF2B5EF4-FFF2-40B4-BE49-F238E27FC236}">
                    <a16:creationId xmlns:a16="http://schemas.microsoft.com/office/drawing/2014/main" id="{27044C31-2D2F-4635-8DE6-424A749B908B}"/>
                  </a:ext>
                </a:extLst>
              </p:cNvPr>
              <p:cNvPicPr/>
              <p:nvPr/>
            </p:nvPicPr>
            <p:blipFill>
              <a:blip r:embed="rId4"/>
              <a:stretch>
                <a:fillRect/>
              </a:stretch>
            </p:blipFill>
            <p:spPr>
              <a:xfrm>
                <a:off x="4744690" y="1208534"/>
                <a:ext cx="1904900" cy="19049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B8D49D34-BF33-40B2-B117-F0BAAC8A7298}"/>
                  </a:ext>
                </a:extLst>
              </p14:cNvPr>
              <p14:cNvContentPartPr/>
              <p14:nvPr/>
            </p14:nvContentPartPr>
            <p14:xfrm>
              <a:off x="6161484" y="3482578"/>
              <a:ext cx="19049" cy="19049"/>
            </p14:xfrm>
          </p:contentPart>
        </mc:Choice>
        <mc:Fallback>
          <p:pic>
            <p:nvPicPr>
              <p:cNvPr id="6" name="Ink 5">
                <a:extLst>
                  <a:ext uri="{FF2B5EF4-FFF2-40B4-BE49-F238E27FC236}">
                    <a16:creationId xmlns:a16="http://schemas.microsoft.com/office/drawing/2014/main" id="{B8D49D34-BF33-40B2-B117-F0BAAC8A7298}"/>
                  </a:ext>
                </a:extLst>
              </p:cNvPr>
              <p:cNvPicPr/>
              <p:nvPr/>
            </p:nvPicPr>
            <p:blipFill>
              <a:blip r:embed="rId4"/>
              <a:stretch>
                <a:fillRect/>
              </a:stretch>
            </p:blipFill>
            <p:spPr>
              <a:xfrm>
                <a:off x="5209034" y="2530128"/>
                <a:ext cx="1904900" cy="19049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87FFE19B-EDD9-4735-8CFB-CB6DD367B320}"/>
                  </a:ext>
                </a:extLst>
              </p14:cNvPr>
              <p14:cNvContentPartPr/>
              <p14:nvPr/>
            </p14:nvContentPartPr>
            <p14:xfrm>
              <a:off x="5732859" y="3303984"/>
              <a:ext cx="19049" cy="19049"/>
            </p14:xfrm>
          </p:contentPart>
        </mc:Choice>
        <mc:Fallback>
          <p:pic>
            <p:nvPicPr>
              <p:cNvPr id="7" name="Ink 6">
                <a:extLst>
                  <a:ext uri="{FF2B5EF4-FFF2-40B4-BE49-F238E27FC236}">
                    <a16:creationId xmlns:a16="http://schemas.microsoft.com/office/drawing/2014/main" id="{87FFE19B-EDD9-4735-8CFB-CB6DD367B320}"/>
                  </a:ext>
                </a:extLst>
              </p:cNvPr>
              <p:cNvPicPr/>
              <p:nvPr/>
            </p:nvPicPr>
            <p:blipFill>
              <a:blip r:embed="rId4"/>
              <a:stretch>
                <a:fillRect/>
              </a:stretch>
            </p:blipFill>
            <p:spPr>
              <a:xfrm>
                <a:off x="4780409" y="2370583"/>
                <a:ext cx="1904900" cy="19049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C96B1ABB-F111-4B4C-A39E-51CA1C9810DF}"/>
                  </a:ext>
                </a:extLst>
              </p14:cNvPr>
              <p14:cNvContentPartPr/>
              <p14:nvPr/>
            </p14:nvContentPartPr>
            <p14:xfrm>
              <a:off x="5732859" y="3303984"/>
              <a:ext cx="19049" cy="19049"/>
            </p14:xfrm>
          </p:contentPart>
        </mc:Choice>
        <mc:Fallback>
          <p:pic>
            <p:nvPicPr>
              <p:cNvPr id="8" name="Ink 7">
                <a:extLst>
                  <a:ext uri="{FF2B5EF4-FFF2-40B4-BE49-F238E27FC236}">
                    <a16:creationId xmlns:a16="http://schemas.microsoft.com/office/drawing/2014/main" id="{C96B1ABB-F111-4B4C-A39E-51CA1C9810DF}"/>
                  </a:ext>
                </a:extLst>
              </p:cNvPr>
              <p:cNvPicPr/>
              <p:nvPr/>
            </p:nvPicPr>
            <p:blipFill>
              <a:blip r:embed="rId4"/>
              <a:stretch>
                <a:fillRect/>
              </a:stretch>
            </p:blipFill>
            <p:spPr>
              <a:xfrm>
                <a:off x="4780409" y="2370583"/>
                <a:ext cx="1904900" cy="19049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77E71187-FE12-4A7B-9EBC-A194BFE292C6}"/>
                  </a:ext>
                </a:extLst>
              </p14:cNvPr>
              <p14:cNvContentPartPr/>
              <p14:nvPr/>
            </p14:nvContentPartPr>
            <p14:xfrm>
              <a:off x="3434953" y="3162688"/>
              <a:ext cx="76199" cy="304799"/>
            </p14:xfrm>
          </p:contentPart>
        </mc:Choice>
        <mc:Fallback>
          <p:pic>
            <p:nvPicPr>
              <p:cNvPr id="14" name="Ink 13">
                <a:extLst>
                  <a:ext uri="{FF2B5EF4-FFF2-40B4-BE49-F238E27FC236}">
                    <a16:creationId xmlns:a16="http://schemas.microsoft.com/office/drawing/2014/main" id="{77E71187-FE12-4A7B-9EBC-A194BFE292C6}"/>
                  </a:ext>
                </a:extLst>
              </p:cNvPr>
              <p:cNvPicPr/>
              <p:nvPr/>
            </p:nvPicPr>
            <p:blipFill>
              <a:blip r:embed="rId9"/>
              <a:stretch>
                <a:fillRect/>
              </a:stretch>
            </p:blipFill>
            <p:spPr>
              <a:xfrm>
                <a:off x="3416828" y="3144905"/>
                <a:ext cx="112819" cy="340009"/>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391DED3E-8469-4946-9C64-80950363CA16}"/>
                  </a:ext>
                </a:extLst>
              </p14:cNvPr>
              <p14:cNvContentPartPr/>
              <p14:nvPr/>
            </p14:nvContentPartPr>
            <p14:xfrm>
              <a:off x="1875234" y="1398984"/>
              <a:ext cx="19049" cy="19049"/>
            </p14:xfrm>
          </p:contentPart>
        </mc:Choice>
        <mc:Fallback>
          <p:pic>
            <p:nvPicPr>
              <p:cNvPr id="15" name="Ink 14">
                <a:extLst>
                  <a:ext uri="{FF2B5EF4-FFF2-40B4-BE49-F238E27FC236}">
                    <a16:creationId xmlns:a16="http://schemas.microsoft.com/office/drawing/2014/main" id="{391DED3E-8469-4946-9C64-80950363CA16}"/>
                  </a:ext>
                </a:extLst>
              </p:cNvPr>
              <p:cNvPicPr/>
              <p:nvPr/>
            </p:nvPicPr>
            <p:blipFill>
              <a:blip r:embed="rId4"/>
              <a:stretch>
                <a:fillRect/>
              </a:stretch>
            </p:blipFill>
            <p:spPr>
              <a:xfrm>
                <a:off x="922784" y="446534"/>
                <a:ext cx="1904900" cy="1904900"/>
              </a:xfrm>
              <a:prstGeom prst="rect">
                <a:avLst/>
              </a:prstGeom>
            </p:spPr>
          </p:pic>
        </mc:Fallback>
      </mc:AlternateContent>
    </p:spTree>
    <p:extLst>
      <p:ext uri="{BB962C8B-B14F-4D97-AF65-F5344CB8AC3E}">
        <p14:creationId xmlns:p14="http://schemas.microsoft.com/office/powerpoint/2010/main" val="29391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61DF3E2F-0A88-4C55-8678-0764BF733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609600"/>
            <a:ext cx="3200400" cy="5567363"/>
          </a:xfrm>
        </p:spPr>
        <p:txBody>
          <a:bodyPr anchor="ctr">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Literature Review</a:t>
            </a:r>
          </a:p>
        </p:txBody>
      </p:sp>
      <p:graphicFrame>
        <p:nvGraphicFramePr>
          <p:cNvPr id="6" name="Content Placeholder">
            <a:extLst>
              <a:ext uri="{FF2B5EF4-FFF2-40B4-BE49-F238E27FC236}">
                <a16:creationId xmlns:a16="http://schemas.microsoft.com/office/drawing/2014/main" id="{4B737B39-FA2F-4AA4-8960-CDCEE90BFBC0}"/>
              </a:ext>
            </a:extLst>
          </p:cNvPr>
          <p:cNvGraphicFramePr>
            <a:graphicFrameLocks noGrp="1"/>
          </p:cNvGraphicFramePr>
          <p:nvPr>
            <p:ph idx="1"/>
            <p:extLst>
              <p:ext uri="{D42A27DB-BD31-4B8C-83A1-F6EECF244321}">
                <p14:modId xmlns:p14="http://schemas.microsoft.com/office/powerpoint/2010/main" val="3653534809"/>
              </p:ext>
            </p:extLst>
          </p:nvPr>
        </p:nvGraphicFramePr>
        <p:xfrm>
          <a:off x="4293704" y="609600"/>
          <a:ext cx="7060095"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5110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61DF3E2F-0A88-4C55-8678-0764BF733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609600"/>
            <a:ext cx="3200400" cy="5567363"/>
          </a:xfrm>
        </p:spPr>
        <p:txBody>
          <a:bodyPr anchor="ctr">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Literature Review</a:t>
            </a:r>
          </a:p>
        </p:txBody>
      </p:sp>
      <p:graphicFrame>
        <p:nvGraphicFramePr>
          <p:cNvPr id="6" name="Content Placeholder">
            <a:extLst>
              <a:ext uri="{FF2B5EF4-FFF2-40B4-BE49-F238E27FC236}">
                <a16:creationId xmlns:a16="http://schemas.microsoft.com/office/drawing/2014/main" id="{6F51EE7A-976C-4A32-BD51-1F1A25A00595}"/>
              </a:ext>
            </a:extLst>
          </p:cNvPr>
          <p:cNvGraphicFramePr>
            <a:graphicFrameLocks noGrp="1"/>
          </p:cNvGraphicFramePr>
          <p:nvPr>
            <p:ph idx="1"/>
            <p:extLst>
              <p:ext uri="{D42A27DB-BD31-4B8C-83A1-F6EECF244321}">
                <p14:modId xmlns:p14="http://schemas.microsoft.com/office/powerpoint/2010/main" val="696093954"/>
              </p:ext>
            </p:extLst>
          </p:nvPr>
        </p:nvGraphicFramePr>
        <p:xfrm>
          <a:off x="4293704" y="609600"/>
          <a:ext cx="7060095"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4678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61DF3E2F-0A88-4C55-8678-0764BF733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609600"/>
            <a:ext cx="3200400" cy="5567363"/>
          </a:xfrm>
        </p:spPr>
        <p:txBody>
          <a:bodyPr anchor="ctr">
            <a:normAutofit/>
          </a:bodyPr>
          <a:lstStyle/>
          <a:p>
            <a:r>
              <a:rPr lang="en-US" sz="4000" dirty="0">
                <a:gradFill flip="none" rotWithShape="1">
                  <a:gsLst>
                    <a:gs pos="0">
                      <a:schemeClr val="accent5">
                        <a:alpha val="70000"/>
                      </a:schemeClr>
                    </a:gs>
                    <a:gs pos="100000">
                      <a:schemeClr val="accent1">
                        <a:alpha val="70000"/>
                      </a:schemeClr>
                    </a:gs>
                  </a:gsLst>
                  <a:lin ang="0" scaled="1"/>
                  <a:tileRect/>
                </a:gradFill>
                <a:cs typeface="Angsana New"/>
              </a:rPr>
              <a:t>Real Time Object Detection and Tracking Using Deep Learning and OpenCV</a:t>
            </a:r>
          </a:p>
        </p:txBody>
      </p:sp>
      <p:graphicFrame>
        <p:nvGraphicFramePr>
          <p:cNvPr id="6" name="Content Placeholder">
            <a:extLst>
              <a:ext uri="{FF2B5EF4-FFF2-40B4-BE49-F238E27FC236}">
                <a16:creationId xmlns:a16="http://schemas.microsoft.com/office/drawing/2014/main" id="{5DF8F63D-50A3-47E1-A8CA-A75362B1B478}"/>
              </a:ext>
            </a:extLst>
          </p:cNvPr>
          <p:cNvGraphicFramePr>
            <a:graphicFrameLocks noGrp="1"/>
          </p:cNvGraphicFramePr>
          <p:nvPr>
            <p:ph idx="1"/>
            <p:extLst>
              <p:ext uri="{D42A27DB-BD31-4B8C-83A1-F6EECF244321}">
                <p14:modId xmlns:p14="http://schemas.microsoft.com/office/powerpoint/2010/main" val="1535174352"/>
              </p:ext>
            </p:extLst>
          </p:nvPr>
        </p:nvGraphicFramePr>
        <p:xfrm>
          <a:off x="4293704" y="609600"/>
          <a:ext cx="7060095"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2872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0" y="857250"/>
            <a:ext cx="5257800" cy="5143499"/>
          </a:xfrm>
        </p:spPr>
        <p:txBody>
          <a:bodyPr anchor="ctr">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Real Time Object Detection and Tracking Using Deep Learning and OpenCV</a:t>
            </a:r>
          </a:p>
        </p:txBody>
      </p:sp>
      <p:sp>
        <p:nvSpPr>
          <p:cNvPr id="3" name="Content Placeholder"/>
          <p:cNvSpPr>
            <a:spLocks noGrp="1"/>
          </p:cNvSpPr>
          <p:nvPr>
            <p:ph idx="1"/>
          </p:nvPr>
        </p:nvSpPr>
        <p:spPr>
          <a:xfrm>
            <a:off x="6334124" y="857251"/>
            <a:ext cx="5019675" cy="5143500"/>
          </a:xfrm>
        </p:spPr>
        <p:txBody>
          <a:bodyPr anchor="ctr">
            <a:normAutofit/>
          </a:bodyPr>
          <a:lstStyle/>
          <a:p>
            <a:pPr lvl="0"/>
            <a:r>
              <a:rPr lang="en-US" sz="1800">
                <a:solidFill>
                  <a:schemeClr val="tx2">
                    <a:alpha val="60000"/>
                  </a:schemeClr>
                </a:solidFill>
              </a:rPr>
              <a:t>Section II describes SSD and Mobile Nets algorithm, section III explains method of implementation, and section IV describes simulation results and analysis</a:t>
            </a:r>
          </a:p>
          <a:p>
            <a:pPr lvl="0"/>
            <a:r>
              <a:rPr lang="en-US" sz="1800">
                <a:solidFill>
                  <a:schemeClr val="tx2">
                    <a:alpha val="60000"/>
                  </a:schemeClr>
                </a:solidFill>
              </a:rPr>
              <a:t>The main objective of Mobile Nets is to optimize the latency while building small neural nets at the same time</a:t>
            </a:r>
          </a:p>
          <a:p>
            <a:pPr lvl="0"/>
            <a:r>
              <a:rPr lang="en-US" sz="1800">
                <a:solidFill>
                  <a:schemeClr val="tx2">
                    <a:alpha val="60000"/>
                  </a:schemeClr>
                </a:solidFill>
              </a:rPr>
              <a:t>Background SubtractionBackground subtraction method is a rapid method of localizing objects in motion from a video captured by a stationary camera</a:t>
            </a:r>
          </a:p>
        </p:txBody>
      </p:sp>
    </p:spTree>
    <p:extLst>
      <p:ext uri="{BB962C8B-B14F-4D97-AF65-F5344CB8AC3E}">
        <p14:creationId xmlns:p14="http://schemas.microsoft.com/office/powerpoint/2010/main" val="502527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61DF3E2F-0A88-4C55-8678-0764BF733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609600"/>
            <a:ext cx="3200400" cy="5567363"/>
          </a:xfrm>
        </p:spPr>
        <p:txBody>
          <a:bodyPr anchor="ctr">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Raspberry Pi as Internet of Things hardware</a:t>
            </a:r>
          </a:p>
        </p:txBody>
      </p:sp>
      <p:graphicFrame>
        <p:nvGraphicFramePr>
          <p:cNvPr id="6" name="Content Placeholder">
            <a:extLst>
              <a:ext uri="{FF2B5EF4-FFF2-40B4-BE49-F238E27FC236}">
                <a16:creationId xmlns:a16="http://schemas.microsoft.com/office/drawing/2014/main" id="{24855F45-71A2-43D4-8F73-91669BA181F8}"/>
              </a:ext>
            </a:extLst>
          </p:cNvPr>
          <p:cNvGraphicFramePr>
            <a:graphicFrameLocks noGrp="1"/>
          </p:cNvGraphicFramePr>
          <p:nvPr>
            <p:ph idx="1"/>
            <p:extLst>
              <p:ext uri="{D42A27DB-BD31-4B8C-83A1-F6EECF244321}">
                <p14:modId xmlns:p14="http://schemas.microsoft.com/office/powerpoint/2010/main" val="1132733384"/>
              </p:ext>
            </p:extLst>
          </p:nvPr>
        </p:nvGraphicFramePr>
        <p:xfrm>
          <a:off x="4293704" y="609600"/>
          <a:ext cx="7060095"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2814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0" y="1122363"/>
            <a:ext cx="6351165" cy="2387600"/>
          </a:xfrm>
        </p:spPr>
        <p:txBody>
          <a:bodyPr>
            <a:normAutofit/>
          </a:bodyPr>
          <a:lstStyle/>
          <a:p>
            <a:pPr algn="l"/>
            <a:r>
              <a:rPr lang="en-US">
                <a:gradFill flip="none" rotWithShape="1">
                  <a:gsLst>
                    <a:gs pos="0">
                      <a:schemeClr val="accent5">
                        <a:alpha val="70000"/>
                      </a:schemeClr>
                    </a:gs>
                    <a:gs pos="100000">
                      <a:schemeClr val="accent1">
                        <a:alpha val="70000"/>
                      </a:schemeClr>
                    </a:gs>
                  </a:gsLst>
                  <a:lin ang="0" scaled="1"/>
                  <a:tileRect/>
                </a:gradFill>
              </a:rPr>
              <a:t>TABLE OF CONTENTS</a:t>
            </a:r>
          </a:p>
        </p:txBody>
      </p:sp>
      <p:sp>
        <p:nvSpPr>
          <p:cNvPr id="3" name="TextBox 2">
            <a:extLst>
              <a:ext uri="{FF2B5EF4-FFF2-40B4-BE49-F238E27FC236}">
                <a16:creationId xmlns:a16="http://schemas.microsoft.com/office/drawing/2014/main" id="{45CEA09E-B42A-4533-9DCC-94ECAD2B3E76}"/>
              </a:ext>
            </a:extLst>
          </p:cNvPr>
          <p:cNvSpPr txBox="1"/>
          <p:nvPr/>
        </p:nvSpPr>
        <p:spPr>
          <a:xfrm>
            <a:off x="1021724" y="1933978"/>
            <a:ext cx="92684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AutoNum type="arabicPeriod"/>
            </a:pPr>
            <a:endParaRPr lang="en-US" dirty="0"/>
          </a:p>
        </p:txBody>
      </p:sp>
      <p:sp>
        <p:nvSpPr>
          <p:cNvPr id="6" name="TextBox 5">
            <a:extLst>
              <a:ext uri="{FF2B5EF4-FFF2-40B4-BE49-F238E27FC236}">
                <a16:creationId xmlns:a16="http://schemas.microsoft.com/office/drawing/2014/main" id="{190EDD8E-6A24-4DDA-87DB-01B576C1400B}"/>
              </a:ext>
            </a:extLst>
          </p:cNvPr>
          <p:cNvSpPr txBox="1"/>
          <p:nvPr/>
        </p:nvSpPr>
        <p:spPr>
          <a:xfrm>
            <a:off x="4488287" y="325406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5" name="Table 4">
            <a:extLst>
              <a:ext uri="{FF2B5EF4-FFF2-40B4-BE49-F238E27FC236}">
                <a16:creationId xmlns:a16="http://schemas.microsoft.com/office/drawing/2014/main" id="{3E3DB90F-70C1-4491-87A2-DE6A240993BA}"/>
              </a:ext>
            </a:extLst>
          </p:cNvPr>
          <p:cNvGraphicFramePr>
            <a:graphicFrameLocks noGrp="1"/>
          </p:cNvGraphicFramePr>
          <p:nvPr>
            <p:extLst>
              <p:ext uri="{D42A27DB-BD31-4B8C-83A1-F6EECF244321}">
                <p14:modId xmlns:p14="http://schemas.microsoft.com/office/powerpoint/2010/main" val="2045883940"/>
              </p:ext>
            </p:extLst>
          </p:nvPr>
        </p:nvGraphicFramePr>
        <p:xfrm>
          <a:off x="6798468" y="869156"/>
          <a:ext cx="4896068" cy="5426587"/>
        </p:xfrm>
        <a:graphic>
          <a:graphicData uri="http://schemas.openxmlformats.org/drawingml/2006/table">
            <a:tbl>
              <a:tblPr firstRow="1" firstCol="1" bandRow="1">
                <a:solidFill>
                  <a:schemeClr val="tx1">
                    <a:lumMod val="75000"/>
                    <a:lumOff val="25000"/>
                  </a:schemeClr>
                </a:solidFill>
                <a:tableStyleId>{5C22544A-7EE6-4342-B048-85BDC9FD1C3A}</a:tableStyleId>
              </a:tblPr>
              <a:tblGrid>
                <a:gridCol w="4896068">
                  <a:extLst>
                    <a:ext uri="{9D8B030D-6E8A-4147-A177-3AD203B41FA5}">
                      <a16:colId xmlns:a16="http://schemas.microsoft.com/office/drawing/2014/main" val="511810064"/>
                    </a:ext>
                  </a:extLst>
                </a:gridCol>
              </a:tblGrid>
              <a:tr h="891511">
                <a:tc>
                  <a:txBody>
                    <a:bodyPr/>
                    <a:lstStyle/>
                    <a:p>
                      <a:pPr indent="762000"/>
                      <a:r>
                        <a:rPr lang="en-US" sz="2200" b="1" cap="none" spc="0" dirty="0">
                          <a:solidFill>
                            <a:schemeClr val="bg1"/>
                          </a:solidFill>
                          <a:effectLst/>
                        </a:rPr>
                        <a:t>Introduction  </a:t>
                      </a:r>
                    </a:p>
                  </a:txBody>
                  <a:tcPr marL="88778" marR="95120" marT="25365" marB="190239" anchor="b">
                    <a:lnL w="12700" cmpd="sng">
                      <a:noFill/>
                    </a:lnL>
                    <a:lnR w="12700" cmpd="sng">
                      <a:noFill/>
                    </a:lnR>
                    <a:lnT w="9525" cap="flat" cmpd="sng" algn="ctr">
                      <a:noFill/>
                      <a:prstDash val="solid"/>
                    </a:lnT>
                    <a:lnB w="38100" cmpd="sng">
                      <a:noFill/>
                    </a:lnB>
                    <a:solidFill>
                      <a:schemeClr val="tx1">
                        <a:lumMod val="75000"/>
                        <a:lumOff val="25000"/>
                      </a:schemeClr>
                    </a:solidFill>
                  </a:tcPr>
                </a:tc>
                <a:extLst>
                  <a:ext uri="{0D108BD9-81ED-4DB2-BD59-A6C34878D82A}">
                    <a16:rowId xmlns:a16="http://schemas.microsoft.com/office/drawing/2014/main" val="2334402803"/>
                  </a:ext>
                </a:extLst>
              </a:tr>
              <a:tr h="755846">
                <a:tc>
                  <a:txBody>
                    <a:bodyPr/>
                    <a:lstStyle/>
                    <a:p>
                      <a:pPr indent="762000"/>
                      <a:r>
                        <a:rPr lang="en-US" sz="1700" b="1" cap="none" spc="0" dirty="0">
                          <a:solidFill>
                            <a:schemeClr val="bg1"/>
                          </a:solidFill>
                          <a:effectLst/>
                        </a:rPr>
                        <a:t>Problem Statement </a:t>
                      </a:r>
                    </a:p>
                  </a:txBody>
                  <a:tcPr marL="88778" marR="95120" marT="25365" marB="190239" anchor="ctr">
                    <a:lnL w="12700" cap="flat" cmpd="sng" algn="ctr">
                      <a:solidFill>
                        <a:schemeClr val="bg1"/>
                      </a:solidFill>
                      <a:prstDash val="solid"/>
                    </a:lnL>
                    <a:lnR w="12700" cmpd="sng">
                      <a:noFill/>
                      <a:prstDash val="solid"/>
                    </a:lnR>
                    <a:lnT w="38100" cmpd="sng">
                      <a:noFill/>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328724032"/>
                  </a:ext>
                </a:extLst>
              </a:tr>
              <a:tr h="755846">
                <a:tc>
                  <a:txBody>
                    <a:bodyPr/>
                    <a:lstStyle/>
                    <a:p>
                      <a:pPr indent="762000"/>
                      <a:r>
                        <a:rPr lang="en-US" sz="1700" b="1" cap="none" spc="0" dirty="0">
                          <a:solidFill>
                            <a:schemeClr val="bg1"/>
                          </a:solidFill>
                          <a:effectLst/>
                        </a:rPr>
                        <a:t>Scope       </a:t>
                      </a:r>
                    </a:p>
                  </a:txBody>
                  <a:tcPr marL="88778" marR="95120" marT="25365" marB="190239" anchor="ctr">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2510365568"/>
                  </a:ext>
                </a:extLst>
              </a:tr>
              <a:tr h="755846">
                <a:tc>
                  <a:txBody>
                    <a:bodyPr/>
                    <a:lstStyle/>
                    <a:p>
                      <a:r>
                        <a:rPr lang="en-US" sz="1700" b="1" cap="none" spc="0" dirty="0">
                          <a:solidFill>
                            <a:schemeClr val="bg1"/>
                          </a:solidFill>
                          <a:effectLst/>
                        </a:rPr>
                        <a:t>              LITERATURE REVIEW      </a:t>
                      </a:r>
                    </a:p>
                  </a:txBody>
                  <a:tcPr marL="88778" marR="95120" marT="25365" marB="190239" anchor="ctr">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63626043"/>
                  </a:ext>
                </a:extLst>
              </a:tr>
              <a:tr h="755846">
                <a:tc>
                  <a:txBody>
                    <a:bodyPr/>
                    <a:lstStyle/>
                    <a:p>
                      <a:r>
                        <a:rPr lang="en-US" sz="1700" b="1" cap="none" spc="0" dirty="0">
                          <a:solidFill>
                            <a:schemeClr val="bg1"/>
                          </a:solidFill>
                          <a:effectLst/>
                        </a:rPr>
                        <a:t>              PROPOSED METHODOLOGY </a:t>
                      </a:r>
                    </a:p>
                  </a:txBody>
                  <a:tcPr marL="88778" marR="95120" marT="25365" marB="190239" anchor="ctr">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178078650"/>
                  </a:ext>
                </a:extLst>
              </a:tr>
              <a:tr h="755846">
                <a:tc>
                  <a:txBody>
                    <a:bodyPr/>
                    <a:lstStyle/>
                    <a:p>
                      <a:r>
                        <a:rPr lang="en-US" sz="1700" b="1" cap="none" spc="0" dirty="0">
                          <a:solidFill>
                            <a:schemeClr val="bg1"/>
                          </a:solidFill>
                          <a:effectLst/>
                        </a:rPr>
                        <a:t>               Flowchart</a:t>
                      </a:r>
                    </a:p>
                  </a:txBody>
                  <a:tcPr marL="88778" marR="95120" marT="25365" marB="190239" anchor="b">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3649984999"/>
                  </a:ext>
                </a:extLst>
              </a:tr>
              <a:tr h="755846">
                <a:tc>
                  <a:txBody>
                    <a:bodyPr/>
                    <a:lstStyle/>
                    <a:p>
                      <a:r>
                        <a:rPr lang="en-US" sz="1700" b="1" cap="none" spc="0" dirty="0">
                          <a:solidFill>
                            <a:schemeClr val="bg1"/>
                          </a:solidFill>
                          <a:effectLst/>
                        </a:rPr>
                        <a:t>               Algorithm Proposed</a:t>
                      </a:r>
                    </a:p>
                  </a:txBody>
                  <a:tcPr marL="88778" marR="95120" marT="25365" marB="190239" anchor="ctr">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2032963848"/>
                  </a:ext>
                </a:extLst>
              </a:tr>
            </a:tbl>
          </a:graphicData>
        </a:graphic>
      </p:graphicFrame>
    </p:spTree>
    <p:extLst>
      <p:ext uri="{BB962C8B-B14F-4D97-AF65-F5344CB8AC3E}">
        <p14:creationId xmlns:p14="http://schemas.microsoft.com/office/powerpoint/2010/main" val="1875393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61DF3E2F-0A88-4C55-8678-0764BF733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609600"/>
            <a:ext cx="3200400" cy="5567363"/>
          </a:xfrm>
        </p:spPr>
        <p:txBody>
          <a:bodyPr anchor="ctr">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Raspberry Pi as Internet of Things hardware</a:t>
            </a:r>
          </a:p>
        </p:txBody>
      </p:sp>
      <p:graphicFrame>
        <p:nvGraphicFramePr>
          <p:cNvPr id="6" name="Content Placeholder">
            <a:extLst>
              <a:ext uri="{FF2B5EF4-FFF2-40B4-BE49-F238E27FC236}">
                <a16:creationId xmlns:a16="http://schemas.microsoft.com/office/drawing/2014/main" id="{C73960BF-DD73-45C7-9CD9-E7ACC4E3CC53}"/>
              </a:ext>
            </a:extLst>
          </p:cNvPr>
          <p:cNvGraphicFramePr>
            <a:graphicFrameLocks noGrp="1"/>
          </p:cNvGraphicFramePr>
          <p:nvPr>
            <p:ph idx="1"/>
            <p:extLst>
              <p:ext uri="{D42A27DB-BD31-4B8C-83A1-F6EECF244321}">
                <p14:modId xmlns:p14="http://schemas.microsoft.com/office/powerpoint/2010/main" val="1010832126"/>
              </p:ext>
            </p:extLst>
          </p:nvPr>
        </p:nvGraphicFramePr>
        <p:xfrm>
          <a:off x="4293704" y="609600"/>
          <a:ext cx="7060095"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128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61DF3E2F-0A88-4C55-8678-0764BF733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0" y="609600"/>
            <a:ext cx="4448175" cy="5567363"/>
          </a:xfrm>
        </p:spPr>
        <p:txBody>
          <a:bodyPr anchor="ctr">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Performance Analysis of XBee ZB Module Based Wireless Sensor Networks</a:t>
            </a:r>
          </a:p>
        </p:txBody>
      </p:sp>
      <p:graphicFrame>
        <p:nvGraphicFramePr>
          <p:cNvPr id="6" name="Content Placeholder">
            <a:extLst>
              <a:ext uri="{FF2B5EF4-FFF2-40B4-BE49-F238E27FC236}">
                <a16:creationId xmlns:a16="http://schemas.microsoft.com/office/drawing/2014/main" id="{7F488B25-AC61-4210-8B82-1082FD2DFB18}"/>
              </a:ext>
            </a:extLst>
          </p:cNvPr>
          <p:cNvGraphicFramePr>
            <a:graphicFrameLocks noGrp="1"/>
          </p:cNvGraphicFramePr>
          <p:nvPr>
            <p:ph idx="1"/>
            <p:extLst>
              <p:ext uri="{D42A27DB-BD31-4B8C-83A1-F6EECF244321}">
                <p14:modId xmlns:p14="http://schemas.microsoft.com/office/powerpoint/2010/main" val="440160481"/>
              </p:ext>
            </p:extLst>
          </p:nvPr>
        </p:nvGraphicFramePr>
        <p:xfrm>
          <a:off x="5667374" y="609600"/>
          <a:ext cx="5686425"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570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0" y="609600"/>
            <a:ext cx="10515600" cy="2324101"/>
          </a:xfrm>
        </p:spPr>
        <p:txBody>
          <a:bodyPr anchor="ctr">
            <a:normAutofit/>
          </a:bodyPr>
          <a:lstStyle/>
          <a:p>
            <a:pPr algn="ctr"/>
            <a:r>
              <a:rPr lang="en-US" sz="4400">
                <a:gradFill flip="none" rotWithShape="1">
                  <a:gsLst>
                    <a:gs pos="0">
                      <a:schemeClr val="accent5">
                        <a:alpha val="70000"/>
                      </a:schemeClr>
                    </a:gs>
                    <a:gs pos="100000">
                      <a:schemeClr val="accent1">
                        <a:alpha val="70000"/>
                      </a:schemeClr>
                    </a:gs>
                  </a:gsLst>
                  <a:lin ang="0" scaled="1"/>
                  <a:tileRect/>
                </a:gradFill>
              </a:rPr>
              <a:t>Performance Analysis of XBee ZB Module Based Wireless Sensor Networks</a:t>
            </a:r>
          </a:p>
        </p:txBody>
      </p:sp>
      <p:graphicFrame>
        <p:nvGraphicFramePr>
          <p:cNvPr id="6" name="Content Placeholder">
            <a:extLst>
              <a:ext uri="{FF2B5EF4-FFF2-40B4-BE49-F238E27FC236}">
                <a16:creationId xmlns:a16="http://schemas.microsoft.com/office/drawing/2014/main" id="{8D0EFD24-D417-4D90-A83E-BB4C35D47781}"/>
              </a:ext>
            </a:extLst>
          </p:cNvPr>
          <p:cNvGraphicFramePr>
            <a:graphicFrameLocks noGrp="1"/>
          </p:cNvGraphicFramePr>
          <p:nvPr>
            <p:ph idx="1"/>
            <p:extLst>
              <p:ext uri="{D42A27DB-BD31-4B8C-83A1-F6EECF244321}">
                <p14:modId xmlns:p14="http://schemas.microsoft.com/office/powerpoint/2010/main" val="33463068"/>
              </p:ext>
            </p:extLst>
          </p:nvPr>
        </p:nvGraphicFramePr>
        <p:xfrm>
          <a:off x="838200" y="3152775"/>
          <a:ext cx="10515600" cy="3024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4629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61DF3E2F-0A88-4C55-8678-0764BF733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0" y="609600"/>
            <a:ext cx="4448175" cy="5567363"/>
          </a:xfrm>
        </p:spPr>
        <p:txBody>
          <a:bodyPr anchor="ctr">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Performance Analysis of XBee ZB Module Based Wireless Sensor Networks</a:t>
            </a:r>
          </a:p>
        </p:txBody>
      </p:sp>
      <p:graphicFrame>
        <p:nvGraphicFramePr>
          <p:cNvPr id="6" name="Content Placeholder">
            <a:extLst>
              <a:ext uri="{FF2B5EF4-FFF2-40B4-BE49-F238E27FC236}">
                <a16:creationId xmlns:a16="http://schemas.microsoft.com/office/drawing/2014/main" id="{66792133-DA59-4F2B-BB7E-B6F398AC4589}"/>
              </a:ext>
            </a:extLst>
          </p:cNvPr>
          <p:cNvGraphicFramePr>
            <a:graphicFrameLocks noGrp="1"/>
          </p:cNvGraphicFramePr>
          <p:nvPr>
            <p:ph idx="1"/>
            <p:extLst>
              <p:ext uri="{D42A27DB-BD31-4B8C-83A1-F6EECF244321}">
                <p14:modId xmlns:p14="http://schemas.microsoft.com/office/powerpoint/2010/main" val="1861681522"/>
              </p:ext>
            </p:extLst>
          </p:nvPr>
        </p:nvGraphicFramePr>
        <p:xfrm>
          <a:off x="5667374" y="609600"/>
          <a:ext cx="5686425"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9554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0" y="857250"/>
            <a:ext cx="5257800" cy="5143499"/>
          </a:xfrm>
        </p:spPr>
        <p:txBody>
          <a:bodyPr anchor="ctr">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Energy Efficient Smart Street Lighting System using IOT</a:t>
            </a:r>
          </a:p>
        </p:txBody>
      </p:sp>
      <p:sp>
        <p:nvSpPr>
          <p:cNvPr id="3" name="Content Placeholder"/>
          <p:cNvSpPr>
            <a:spLocks noGrp="1"/>
          </p:cNvSpPr>
          <p:nvPr>
            <p:ph idx="1"/>
          </p:nvPr>
        </p:nvSpPr>
        <p:spPr>
          <a:xfrm>
            <a:off x="6334124" y="857251"/>
            <a:ext cx="5019675" cy="5143500"/>
          </a:xfrm>
        </p:spPr>
        <p:txBody>
          <a:bodyPr anchor="ctr">
            <a:normAutofit/>
          </a:bodyPr>
          <a:lstStyle/>
          <a:p>
            <a:pPr lvl="0"/>
            <a:r>
              <a:rPr lang="en-US" sz="1800">
                <a:solidFill>
                  <a:schemeClr val="tx2">
                    <a:alpha val="60000"/>
                  </a:schemeClr>
                </a:solidFill>
              </a:rPr>
              <a:t>Communications Technology is relatively new inThere are many services in a city which uses electricity that cannot be compromised like hospitals, commercial buildings, public transport but reductions can be greatly done on elements like street lights since public lighting in large Indian cities uses approximately 2% of the total energy consumed and 10-15% of municipal budget</a:t>
            </a:r>
          </a:p>
        </p:txBody>
      </p:sp>
    </p:spTree>
    <p:extLst>
      <p:ext uri="{BB962C8B-B14F-4D97-AF65-F5344CB8AC3E}">
        <p14:creationId xmlns:p14="http://schemas.microsoft.com/office/powerpoint/2010/main" val="2452609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61DF3E2F-0A88-4C55-8678-0764BF733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609600"/>
            <a:ext cx="3200400" cy="5567363"/>
          </a:xfrm>
        </p:spPr>
        <p:txBody>
          <a:bodyPr anchor="ctr">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An Analysis of Public REST Web Service APIs</a:t>
            </a:r>
          </a:p>
        </p:txBody>
      </p:sp>
      <p:graphicFrame>
        <p:nvGraphicFramePr>
          <p:cNvPr id="6" name="Content Placeholder">
            <a:extLst>
              <a:ext uri="{FF2B5EF4-FFF2-40B4-BE49-F238E27FC236}">
                <a16:creationId xmlns:a16="http://schemas.microsoft.com/office/drawing/2014/main" id="{66E327DF-3715-486E-966C-8485F1127A2E}"/>
              </a:ext>
            </a:extLst>
          </p:cNvPr>
          <p:cNvGraphicFramePr>
            <a:graphicFrameLocks noGrp="1"/>
          </p:cNvGraphicFramePr>
          <p:nvPr>
            <p:ph idx="1"/>
            <p:extLst>
              <p:ext uri="{D42A27DB-BD31-4B8C-83A1-F6EECF244321}">
                <p14:modId xmlns:p14="http://schemas.microsoft.com/office/powerpoint/2010/main" val="2376217813"/>
              </p:ext>
            </p:extLst>
          </p:nvPr>
        </p:nvGraphicFramePr>
        <p:xfrm>
          <a:off x="4293704" y="609600"/>
          <a:ext cx="7060095"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4327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0" y="857250"/>
            <a:ext cx="5257800" cy="5143499"/>
          </a:xfrm>
        </p:spPr>
        <p:txBody>
          <a:bodyPr anchor="ctr">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METHODOLOGY</a:t>
            </a:r>
          </a:p>
        </p:txBody>
      </p:sp>
      <p:sp>
        <p:nvSpPr>
          <p:cNvPr id="3" name="Content Placeholder"/>
          <p:cNvSpPr>
            <a:spLocks noGrp="1"/>
          </p:cNvSpPr>
          <p:nvPr>
            <p:ph idx="1"/>
          </p:nvPr>
        </p:nvSpPr>
        <p:spPr>
          <a:xfrm>
            <a:off x="6334124" y="857251"/>
            <a:ext cx="5019675" cy="5143500"/>
          </a:xfrm>
        </p:spPr>
        <p:txBody>
          <a:bodyPr anchor="ctr">
            <a:normAutofit/>
          </a:bodyPr>
          <a:lstStyle/>
          <a:p>
            <a:pPr lvl="0"/>
            <a:r>
              <a:rPr lang="en-US" sz="1800">
                <a:solidFill>
                  <a:schemeClr val="tx2">
                    <a:alpha val="60000"/>
                  </a:schemeClr>
                </a:solidFill>
              </a:rPr>
              <a:t>In some cases, the website would provide several web APIs , of which we would randomly select a single one to proceed with the analysis</a:t>
            </a:r>
          </a:p>
          <a:p>
            <a:pPr lvl="0"/>
            <a:r>
              <a:rPr lang="en-US" sz="1800">
                <a:solidFill>
                  <a:schemeClr val="tx2">
                    <a:alpha val="60000"/>
                  </a:schemeClr>
                </a:solidFill>
              </a:rPr>
              <a:t>For APIs with a large number of endpoints we examined a subset design schema used in the URIs the scoping information API versioning support how HTTP method overrides are implemented the use of adequate HTTP status codes in responses</a:t>
            </a:r>
          </a:p>
          <a:p>
            <a:pPr lvl="0"/>
            <a:r>
              <a:rPr lang="en-US" sz="1800">
                <a:solidFill>
                  <a:schemeClr val="tx2">
                    <a:alpha val="60000"/>
                  </a:schemeClr>
                </a:solidFill>
              </a:rPr>
              <a:t>The results show that almost half of the 500 APIs support only one output format, and do not require any kind of output format selection to be performed</a:t>
            </a:r>
          </a:p>
        </p:txBody>
      </p:sp>
    </p:spTree>
    <p:extLst>
      <p:ext uri="{BB962C8B-B14F-4D97-AF65-F5344CB8AC3E}">
        <p14:creationId xmlns:p14="http://schemas.microsoft.com/office/powerpoint/2010/main" val="1362683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61DF3E2F-0A88-4C55-8678-0764BF733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0" y="609600"/>
            <a:ext cx="4448175" cy="5567363"/>
          </a:xfrm>
        </p:spPr>
        <p:txBody>
          <a:bodyPr anchor="ctr">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I/O and Software Development Support</a:t>
            </a:r>
          </a:p>
        </p:txBody>
      </p:sp>
      <p:graphicFrame>
        <p:nvGraphicFramePr>
          <p:cNvPr id="6" name="Content Placeholder">
            <a:extLst>
              <a:ext uri="{FF2B5EF4-FFF2-40B4-BE49-F238E27FC236}">
                <a16:creationId xmlns:a16="http://schemas.microsoft.com/office/drawing/2014/main" id="{4D1CF5D4-A646-4487-983F-D793E34BECFF}"/>
              </a:ext>
            </a:extLst>
          </p:cNvPr>
          <p:cNvGraphicFramePr>
            <a:graphicFrameLocks noGrp="1"/>
          </p:cNvGraphicFramePr>
          <p:nvPr>
            <p:ph idx="1"/>
            <p:extLst>
              <p:ext uri="{D42A27DB-BD31-4B8C-83A1-F6EECF244321}">
                <p14:modId xmlns:p14="http://schemas.microsoft.com/office/powerpoint/2010/main" val="1519670393"/>
              </p:ext>
            </p:extLst>
          </p:nvPr>
        </p:nvGraphicFramePr>
        <p:xfrm>
          <a:off x="5667374" y="609600"/>
          <a:ext cx="5686425"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0810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61DF3E2F-0A88-4C55-8678-0764BF733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0" y="609600"/>
            <a:ext cx="4448175" cy="5567363"/>
          </a:xfrm>
        </p:spPr>
        <p:txBody>
          <a:bodyPr anchor="ctr">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THREATS TO VALIDITY</a:t>
            </a:r>
          </a:p>
        </p:txBody>
      </p:sp>
      <p:graphicFrame>
        <p:nvGraphicFramePr>
          <p:cNvPr id="6" name="Content Placeholder">
            <a:extLst>
              <a:ext uri="{FF2B5EF4-FFF2-40B4-BE49-F238E27FC236}">
                <a16:creationId xmlns:a16="http://schemas.microsoft.com/office/drawing/2014/main" id="{14507F17-7720-4085-9CFD-9A4A8D28134E}"/>
              </a:ext>
            </a:extLst>
          </p:cNvPr>
          <p:cNvGraphicFramePr>
            <a:graphicFrameLocks noGrp="1"/>
          </p:cNvGraphicFramePr>
          <p:nvPr>
            <p:ph idx="1"/>
            <p:extLst>
              <p:ext uri="{D42A27DB-BD31-4B8C-83A1-F6EECF244321}">
                <p14:modId xmlns:p14="http://schemas.microsoft.com/office/powerpoint/2010/main" val="2797240945"/>
              </p:ext>
            </p:extLst>
          </p:nvPr>
        </p:nvGraphicFramePr>
        <p:xfrm>
          <a:off x="5667374" y="609600"/>
          <a:ext cx="5686425"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4030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61DF3E2F-0A88-4C55-8678-0764BF733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609600"/>
            <a:ext cx="3200400" cy="5567363"/>
          </a:xfrm>
        </p:spPr>
        <p:txBody>
          <a:bodyPr anchor="ctr">
            <a:normAutofit/>
          </a:bodyPr>
          <a:lstStyle/>
          <a:p>
            <a:r>
              <a:rPr lang="en-US" sz="3700">
                <a:gradFill flip="none" rotWithShape="1">
                  <a:gsLst>
                    <a:gs pos="0">
                      <a:schemeClr val="accent5">
                        <a:alpha val="70000"/>
                      </a:schemeClr>
                    </a:gs>
                    <a:gs pos="100000">
                      <a:schemeClr val="accent1">
                        <a:alpha val="70000"/>
                      </a:schemeClr>
                    </a:gs>
                  </a:gsLst>
                  <a:lin ang="0" scaled="1"/>
                  <a:tileRect/>
                </a:gradFill>
              </a:rPr>
              <a:t>REFERENCES</a:t>
            </a:r>
          </a:p>
        </p:txBody>
      </p:sp>
      <p:graphicFrame>
        <p:nvGraphicFramePr>
          <p:cNvPr id="6" name="Content Placeholder">
            <a:extLst>
              <a:ext uri="{FF2B5EF4-FFF2-40B4-BE49-F238E27FC236}">
                <a16:creationId xmlns:a16="http://schemas.microsoft.com/office/drawing/2014/main" id="{40C54135-4581-4091-AC48-D04D93EF7D88}"/>
              </a:ext>
            </a:extLst>
          </p:cNvPr>
          <p:cNvGraphicFramePr>
            <a:graphicFrameLocks noGrp="1"/>
          </p:cNvGraphicFramePr>
          <p:nvPr>
            <p:ph idx="1"/>
            <p:extLst>
              <p:ext uri="{D42A27DB-BD31-4B8C-83A1-F6EECF244321}">
                <p14:modId xmlns:p14="http://schemas.microsoft.com/office/powerpoint/2010/main" val="780268140"/>
              </p:ext>
            </p:extLst>
          </p:nvPr>
        </p:nvGraphicFramePr>
        <p:xfrm>
          <a:off x="4293704" y="609600"/>
          <a:ext cx="7060095"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451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ame 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9524929-325F-4CC4-89F2-74EDDDC6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0D17641-B7BA-4826-BC7C-92172791C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151FC7BE-4DC6-4061-98EB-C48DCFFF6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3D4CA8B8-30A6-49D9-99C0-3ADAF9741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22809AF-EB43-4FA3-93FF-87D535C71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759317" y="386058"/>
            <a:ext cx="10287000" cy="885722"/>
          </a:xfrm>
        </p:spPr>
        <p:txBody>
          <a:bodyPr vert="horz" lIns="91440" tIns="45720" rIns="91440" bIns="45720" rtlCol="0" anchor="b">
            <a:normAutofit/>
          </a:bodyPr>
          <a:lstStyle/>
          <a:p>
            <a:pPr algn="ctr"/>
            <a:r>
              <a:rPr lang="en-US" sz="5400">
                <a:solidFill>
                  <a:srgbClr val="FFFFFF"/>
                </a:solidFill>
              </a:rPr>
              <a:t>About the Zigbee 3.0 Protocol</a:t>
            </a:r>
          </a:p>
        </p:txBody>
      </p:sp>
      <p:sp>
        <p:nvSpPr>
          <p:cNvPr id="3" name="Content Placeholder"/>
          <p:cNvSpPr>
            <a:spLocks noGrp="1"/>
          </p:cNvSpPr>
          <p:nvPr>
            <p:ph idx="1"/>
          </p:nvPr>
        </p:nvSpPr>
        <p:spPr>
          <a:xfrm>
            <a:off x="759317" y="1659475"/>
            <a:ext cx="11239499" cy="4799011"/>
          </a:xfrm>
        </p:spPr>
        <p:txBody>
          <a:bodyPr vert="horz" lIns="91440" tIns="45720" rIns="91440" bIns="45720" rtlCol="0" anchor="t">
            <a:normAutofit fontScale="92500"/>
          </a:bodyPr>
          <a:lstStyle/>
          <a:p>
            <a:pPr marL="0" indent="0">
              <a:lnSpc>
                <a:spcPct val="100000"/>
              </a:lnSpc>
              <a:spcBef>
                <a:spcPts val="0"/>
              </a:spcBef>
              <a:buNone/>
            </a:pPr>
            <a:r>
              <a:rPr lang="en-US" sz="2200" kern="1200" dirty="0">
                <a:solidFill>
                  <a:srgbClr val="FFFFFF"/>
                </a:solidFill>
                <a:latin typeface="+mn-lt"/>
                <a:ea typeface="+mn-ea"/>
                <a:cs typeface="+mn-cs"/>
              </a:rPr>
              <a:t>The Zigbee 3.0 protocol was created and ratified by member companies of the Zigbee Alliance</a:t>
            </a:r>
            <a:br>
              <a:rPr lang="en-US" sz="2200" dirty="0">
                <a:solidFill>
                  <a:srgbClr val="FFFFFF"/>
                </a:solidFill>
              </a:rPr>
            </a:br>
            <a:r>
              <a:rPr lang="en-US" sz="2200" dirty="0">
                <a:ea typeface="+mn-lt"/>
                <a:cs typeface="+mn-lt"/>
              </a:rPr>
              <a:t>Zigbee is a wireless technology developed as an open global standard to address the unique needs of low-cost, low-power wireless IoT networks. The </a:t>
            </a:r>
            <a:r>
              <a:rPr lang="en-US" sz="2200" dirty="0">
                <a:ea typeface="+mn-lt"/>
                <a:cs typeface="+mn-lt"/>
                <a:hlinkClick r:id="rId2"/>
              </a:rPr>
              <a:t>Zigbee standard </a:t>
            </a:r>
            <a:r>
              <a:rPr lang="en-US" sz="2200" dirty="0">
                <a:ea typeface="+mn-lt"/>
                <a:cs typeface="+mn-lt"/>
              </a:rPr>
              <a:t>operates on the IEEE 802.15.4 physical radio specification and operates in unlicensed bands including 2.4 GHz, 900 MHz and 868 </a:t>
            </a:r>
            <a:r>
              <a:rPr lang="en-US" sz="2200" dirty="0" err="1">
                <a:ea typeface="+mn-lt"/>
                <a:cs typeface="+mn-lt"/>
              </a:rPr>
              <a:t>MHz.</a:t>
            </a:r>
          </a:p>
          <a:p>
            <a:pPr marL="0" indent="0">
              <a:lnSpc>
                <a:spcPct val="100000"/>
              </a:lnSpc>
              <a:spcBef>
                <a:spcPts val="0"/>
              </a:spcBef>
              <a:buNone/>
            </a:pPr>
            <a:endParaRPr lang="en-US" sz="2200" dirty="0">
              <a:ea typeface="+mn-lt"/>
              <a:cs typeface="+mn-lt"/>
            </a:endParaRPr>
          </a:p>
          <a:p>
            <a:pPr marL="0" indent="0" algn="just">
              <a:lnSpc>
                <a:spcPct val="100000"/>
              </a:lnSpc>
              <a:spcBef>
                <a:spcPts val="0"/>
              </a:spcBef>
              <a:buNone/>
            </a:pPr>
            <a:r>
              <a:rPr lang="en-US" sz="2200" dirty="0">
                <a:ea typeface="+mn-lt"/>
                <a:cs typeface="+mn-lt"/>
              </a:rPr>
              <a:t>Zigbee protocol features include: </a:t>
            </a:r>
          </a:p>
          <a:p>
            <a:pPr marL="0" indent="0" algn="just">
              <a:lnSpc>
                <a:spcPct val="100000"/>
              </a:lnSpc>
              <a:spcBef>
                <a:spcPts val="0"/>
              </a:spcBef>
              <a:buNone/>
            </a:pPr>
            <a:r>
              <a:rPr lang="en-US" sz="2200" dirty="0">
                <a:ea typeface="+mn-lt"/>
                <a:cs typeface="+mn-lt"/>
              </a:rPr>
              <a:t>Support for multiple network topologies such as </a:t>
            </a:r>
            <a:r>
              <a:rPr lang="en-US" sz="2200" dirty="0">
                <a:ea typeface="+mn-lt"/>
                <a:cs typeface="+mn-lt"/>
                <a:hlinkClick r:id="rId3"/>
              </a:rPr>
              <a:t>point-to-point</a:t>
            </a:r>
            <a:r>
              <a:rPr lang="en-US" sz="2200" dirty="0">
                <a:ea typeface="+mn-lt"/>
                <a:cs typeface="+mn-lt"/>
              </a:rPr>
              <a:t>, </a:t>
            </a:r>
          </a:p>
          <a:p>
            <a:pPr marL="0" indent="0" algn="just">
              <a:lnSpc>
                <a:spcPct val="100000"/>
              </a:lnSpc>
              <a:spcBef>
                <a:spcPts val="0"/>
              </a:spcBef>
              <a:buNone/>
            </a:pPr>
            <a:r>
              <a:rPr lang="en-US" sz="2200" dirty="0">
                <a:ea typeface="+mn-lt"/>
                <a:cs typeface="+mn-lt"/>
              </a:rPr>
              <a:t>point-to-multipoint and mesh networks </a:t>
            </a:r>
          </a:p>
          <a:p>
            <a:pPr marL="742950" lvl="1" indent="-285750" algn="just">
              <a:lnSpc>
                <a:spcPct val="100000"/>
              </a:lnSpc>
              <a:spcBef>
                <a:spcPts val="0"/>
              </a:spcBef>
              <a:buClr>
                <a:srgbClr val="EFE6E3"/>
              </a:buClr>
              <a:buFont typeface="Arial,Sans-Serif" panose="05000000000000000000" pitchFamily="2" charset="2"/>
              <a:buChar char="•"/>
            </a:pPr>
            <a:r>
              <a:rPr lang="en-US" sz="2200" dirty="0">
                <a:ea typeface="+mn-lt"/>
                <a:cs typeface="+mn-lt"/>
              </a:rPr>
              <a:t>Low duty cycle – provides long battery life </a:t>
            </a:r>
          </a:p>
          <a:p>
            <a:pPr marL="742950" lvl="1" indent="-285750" algn="just">
              <a:lnSpc>
                <a:spcPct val="100000"/>
              </a:lnSpc>
              <a:spcBef>
                <a:spcPts val="0"/>
              </a:spcBef>
              <a:buClr>
                <a:srgbClr val="EFE6E3"/>
              </a:buClr>
              <a:buFont typeface="Arial,Sans-Serif" panose="05000000000000000000" pitchFamily="2" charset="2"/>
              <a:buChar char="•"/>
            </a:pPr>
            <a:r>
              <a:rPr lang="en-US" sz="2200" dirty="0">
                <a:ea typeface="+mn-lt"/>
                <a:cs typeface="+mn-lt"/>
              </a:rPr>
              <a:t>Low latency </a:t>
            </a:r>
          </a:p>
          <a:p>
            <a:pPr marL="742950" lvl="1" indent="-285750" algn="just">
              <a:lnSpc>
                <a:spcPct val="100000"/>
              </a:lnSpc>
              <a:spcBef>
                <a:spcPts val="0"/>
              </a:spcBef>
              <a:buClr>
                <a:srgbClr val="EFE6E3"/>
              </a:buClr>
              <a:buFont typeface="Arial,Sans-Serif" panose="05000000000000000000" pitchFamily="2" charset="2"/>
              <a:buChar char="•"/>
            </a:pPr>
            <a:r>
              <a:rPr lang="en-US" sz="2200" dirty="0">
                <a:ea typeface="+mn-lt"/>
                <a:cs typeface="+mn-lt"/>
              </a:rPr>
              <a:t>Direct Sequence Spread Spectrum (DSSS)Up to 65,000 nodes per network </a:t>
            </a:r>
          </a:p>
          <a:p>
            <a:pPr marL="285750" indent="-285750" algn="just">
              <a:lnSpc>
                <a:spcPct val="100000"/>
              </a:lnSpc>
              <a:spcBef>
                <a:spcPts val="0"/>
              </a:spcBef>
              <a:buClr>
                <a:srgbClr val="EFE6E3"/>
              </a:buClr>
              <a:buFont typeface="Arial,Sans-Serif" panose="05000000000000000000" pitchFamily="2" charset="2"/>
              <a:buChar char="•"/>
            </a:pPr>
            <a:r>
              <a:rPr lang="en-US" sz="2200" dirty="0">
                <a:ea typeface="+mn-lt"/>
                <a:cs typeface="+mn-lt"/>
              </a:rPr>
              <a:t>128-bit AES encryption for secure data connections </a:t>
            </a:r>
          </a:p>
          <a:p>
            <a:pPr marL="285750" indent="-285750" algn="just">
              <a:lnSpc>
                <a:spcPct val="100000"/>
              </a:lnSpc>
              <a:spcBef>
                <a:spcPts val="0"/>
              </a:spcBef>
              <a:buClr>
                <a:srgbClr val="EFE6E3"/>
              </a:buClr>
              <a:buFont typeface="Arial,Sans-Serif" panose="05000000000000000000" pitchFamily="2" charset="2"/>
              <a:buChar char="•"/>
            </a:pPr>
            <a:r>
              <a:rPr lang="en-US" sz="2200" dirty="0">
                <a:ea typeface="+mn-lt"/>
                <a:cs typeface="+mn-lt"/>
              </a:rPr>
              <a:t>Collision avoidance, retries and acknowledgements </a:t>
            </a:r>
          </a:p>
          <a:p>
            <a:pPr marL="285750" indent="-285750" algn="just">
              <a:lnSpc>
                <a:spcPct val="100000"/>
              </a:lnSpc>
              <a:spcBef>
                <a:spcPts val="0"/>
              </a:spcBef>
              <a:buClr>
                <a:srgbClr val="EFE6E3"/>
              </a:buClr>
              <a:buFont typeface="Arial,Sans-Serif" panose="05000000000000000000" pitchFamily="2" charset="2"/>
              <a:buChar char="•"/>
            </a:pPr>
            <a:r>
              <a:rPr lang="en-US" sz="2200" dirty="0">
                <a:ea typeface="+mn-lt"/>
                <a:cs typeface="+mn-lt"/>
              </a:rPr>
              <a:t>CONFIGURE ZIGBEE MODULES </a:t>
            </a:r>
          </a:p>
          <a:p>
            <a:pPr marL="0" indent="0" algn="ctr">
              <a:buNone/>
            </a:pPr>
            <a:endParaRPr lang="en-US" sz="2200" kern="1200" dirty="0">
              <a:solidFill>
                <a:srgbClr val="FFFFFF"/>
              </a:solidFill>
              <a:latin typeface="+mn-lt"/>
            </a:endParaRPr>
          </a:p>
          <a:p>
            <a:pPr marL="0" indent="0" algn="ctr">
              <a:buNone/>
            </a:pPr>
            <a:endParaRPr lang="en-US" sz="2200" dirty="0">
              <a:solidFill>
                <a:srgbClr val="FFFFFF"/>
              </a:solidFill>
              <a:ea typeface="+mn-lt"/>
              <a:cs typeface="+mn-lt"/>
            </a:endParaRPr>
          </a:p>
        </p:txBody>
      </p:sp>
    </p:spTree>
    <p:extLst>
      <p:ext uri="{BB962C8B-B14F-4D97-AF65-F5344CB8AC3E}">
        <p14:creationId xmlns:p14="http://schemas.microsoft.com/office/powerpoint/2010/main" val="1115020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The Zigbee Advantage</a:t>
            </a:r>
          </a:p>
        </p:txBody>
      </p:sp>
      <p:sp>
        <p:nvSpPr>
          <p:cNvPr id="3" name="Content Placeholder"/>
          <p:cNvSpPr>
            <a:spLocks noGrp="1"/>
          </p:cNvSpPr>
          <p:nvPr>
            <p:ph idx="1"/>
          </p:nvPr>
        </p:nvSpPr>
        <p:spPr>
          <a:xfrm>
            <a:off x="838200" y="3190875"/>
            <a:ext cx="5914938" cy="2986087"/>
          </a:xfrm>
        </p:spPr>
        <p:txBody>
          <a:bodyPr>
            <a:normAutofit/>
          </a:bodyPr>
          <a:lstStyle/>
          <a:p>
            <a:pPr lvl="0"/>
            <a:r>
              <a:rPr lang="en-US" sz="2000">
                <a:solidFill>
                  <a:schemeClr val="tx2">
                    <a:alpha val="60000"/>
                  </a:schemeClr>
                </a:solidFill>
              </a:rPr>
              <a:t>The Zigbee 3.0 protocol is designed to communicate data through noisy RF environments that are common in commercial and industrial applications</a:t>
            </a:r>
          </a:p>
        </p:txBody>
      </p:sp>
      <p:pic>
        <p:nvPicPr>
          <p:cNvPr id="8" name="Graphic 7" descr="Wireless router">
            <a:extLst>
              <a:ext uri="{FF2B5EF4-FFF2-40B4-BE49-F238E27FC236}">
                <a16:creationId xmlns:a16="http://schemas.microsoft.com/office/drawing/2014/main" id="{58D39B17-04BB-421D-9469-140FAF800C9A}"/>
              </a:ext>
            </a:extLst>
          </p:cNvPr>
          <p:cNvPicPr>
            <a:picLocks noChangeAspect="1"/>
          </p:cNvPicPr>
          <p:nvPr/>
        </p:nvPicPr>
        <p:blipFill>
          <a:blip r:embed="rId2">
            <a:alphaModFix amt="9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6477" y="1193135"/>
            <a:ext cx="4466166" cy="4466166"/>
          </a:xfrm>
          <a:prstGeom prst="rect">
            <a:avLst/>
          </a:prstGeom>
        </p:spPr>
      </p:pic>
    </p:spTree>
    <p:extLst>
      <p:ext uri="{BB962C8B-B14F-4D97-AF65-F5344CB8AC3E}">
        <p14:creationId xmlns:p14="http://schemas.microsoft.com/office/powerpoint/2010/main" val="146490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ame 23">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857251"/>
            <a:ext cx="4362973" cy="2076450"/>
          </a:xfrm>
        </p:spPr>
        <p:txBody>
          <a:bodyPr vert="horz" lIns="91440" tIns="45720" rIns="91440" bIns="45720" rtlCol="0" anchor="b">
            <a:normAutofit/>
          </a:bodyPr>
          <a:lstStyle/>
          <a:p>
            <a:pPr algn="l"/>
            <a:r>
              <a:rPr lang="en-US" sz="3400">
                <a:gradFill flip="none" rotWithShape="1">
                  <a:gsLst>
                    <a:gs pos="0">
                      <a:schemeClr val="accent5">
                        <a:alpha val="70000"/>
                      </a:schemeClr>
                    </a:gs>
                    <a:gs pos="100000">
                      <a:schemeClr val="accent1">
                        <a:alpha val="70000"/>
                      </a:schemeClr>
                    </a:gs>
                  </a:gsLst>
                  <a:lin ang="0" scaled="1"/>
                  <a:tileRect/>
                </a:gradFill>
              </a:rPr>
              <a:t>How to configure ZigBee/Xbee Pro</a:t>
            </a:r>
          </a:p>
        </p:txBody>
      </p:sp>
      <p:sp>
        <p:nvSpPr>
          <p:cNvPr id="3" name="TextBox 2">
            <a:extLst>
              <a:ext uri="{FF2B5EF4-FFF2-40B4-BE49-F238E27FC236}">
                <a16:creationId xmlns:a16="http://schemas.microsoft.com/office/drawing/2014/main" id="{72B74D64-4468-4D66-AECC-DF00AEDA91D1}"/>
              </a:ext>
            </a:extLst>
          </p:cNvPr>
          <p:cNvSpPr txBox="1"/>
          <p:nvPr/>
        </p:nvSpPr>
        <p:spPr>
          <a:xfrm>
            <a:off x="838200" y="3190875"/>
            <a:ext cx="4362974" cy="298608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110000"/>
              </a:lnSpc>
              <a:spcAft>
                <a:spcPts val="600"/>
              </a:spcAft>
              <a:buClr>
                <a:schemeClr val="tx2">
                  <a:lumMod val="10000"/>
                  <a:lumOff val="90000"/>
                </a:schemeClr>
              </a:buClr>
              <a:buSzPct val="80000"/>
              <a:buFont typeface="Wingdings" panose="05000000000000000000" pitchFamily="2" charset="2"/>
              <a:buChar char="§"/>
            </a:pPr>
            <a:endParaRPr lang="en-US" sz="2000">
              <a:solidFill>
                <a:schemeClr val="tx2">
                  <a:alpha val="60000"/>
                </a:schemeClr>
              </a:solidFill>
            </a:endParaRPr>
          </a:p>
          <a:p>
            <a:pPr indent="-228600">
              <a:lnSpc>
                <a:spcPct val="110000"/>
              </a:lnSpc>
              <a:spcAft>
                <a:spcPts val="600"/>
              </a:spcAft>
              <a:buClr>
                <a:schemeClr val="tx2">
                  <a:lumMod val="10000"/>
                  <a:lumOff val="90000"/>
                </a:schemeClr>
              </a:buClr>
              <a:buSzPct val="80000"/>
              <a:buFont typeface="Wingdings" panose="05000000000000000000" pitchFamily="2" charset="2"/>
              <a:buChar char="§"/>
            </a:pPr>
            <a:r>
              <a:rPr lang="en-US" sz="2000">
                <a:solidFill>
                  <a:schemeClr val="tx2">
                    <a:alpha val="60000"/>
                  </a:schemeClr>
                </a:solidFill>
              </a:rPr>
              <a:t>Place the </a:t>
            </a:r>
            <a:r>
              <a:rPr lang="en-US" sz="2000">
                <a:solidFill>
                  <a:schemeClr val="tx2">
                    <a:alpha val="60000"/>
                  </a:schemeClr>
                </a:solidFill>
                <a:hlinkClick r:id="rId2"/>
              </a:rPr>
              <a:t>XBee module</a:t>
            </a:r>
            <a:r>
              <a:rPr lang="en-US" sz="2000">
                <a:solidFill>
                  <a:schemeClr val="tx2">
                    <a:alpha val="60000"/>
                  </a:schemeClr>
                </a:solidFill>
              </a:rPr>
              <a:t> on XBee USB adapter: </a:t>
            </a:r>
          </a:p>
          <a:p>
            <a:pPr indent="-228600">
              <a:lnSpc>
                <a:spcPct val="110000"/>
              </a:lnSpc>
              <a:spcAft>
                <a:spcPts val="600"/>
              </a:spcAft>
              <a:buClr>
                <a:schemeClr val="tx2">
                  <a:lumMod val="10000"/>
                  <a:lumOff val="90000"/>
                </a:schemeClr>
              </a:buClr>
              <a:buSzPct val="80000"/>
              <a:buFont typeface="Wingdings" panose="05000000000000000000" pitchFamily="2" charset="2"/>
              <a:buChar char="§"/>
            </a:pPr>
            <a:r>
              <a:rPr lang="en-US" sz="2000">
                <a:solidFill>
                  <a:schemeClr val="tx2">
                    <a:alpha val="60000"/>
                  </a:schemeClr>
                </a:solidFill>
              </a:rPr>
              <a:t>  </a:t>
            </a:r>
          </a:p>
        </p:txBody>
      </p:sp>
      <p:pic>
        <p:nvPicPr>
          <p:cNvPr id="4" name="Picture 5" descr="A picture containing electronics, circuit&#10;&#10;Description automatically generated">
            <a:extLst>
              <a:ext uri="{FF2B5EF4-FFF2-40B4-BE49-F238E27FC236}">
                <a16:creationId xmlns:a16="http://schemas.microsoft.com/office/drawing/2014/main" id="{F23288E7-EBAA-4B53-8E73-D650EF73E59F}"/>
              </a:ext>
            </a:extLst>
          </p:cNvPr>
          <p:cNvPicPr>
            <a:picLocks noChangeAspect="1"/>
          </p:cNvPicPr>
          <p:nvPr/>
        </p:nvPicPr>
        <p:blipFill>
          <a:blip r:embed="rId3">
            <a:alphaModFix amt="90000"/>
          </a:blip>
          <a:stretch>
            <a:fillRect/>
          </a:stretch>
        </p:blipFill>
        <p:spPr>
          <a:xfrm>
            <a:off x="6039374" y="2109509"/>
            <a:ext cx="5663269" cy="2633419"/>
          </a:xfrm>
          <a:prstGeom prst="rect">
            <a:avLst/>
          </a:prstGeom>
        </p:spPr>
      </p:pic>
    </p:spTree>
    <p:extLst>
      <p:ext uri="{BB962C8B-B14F-4D97-AF65-F5344CB8AC3E}">
        <p14:creationId xmlns:p14="http://schemas.microsoft.com/office/powerpoint/2010/main" val="376002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ame 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62013" y="357188"/>
            <a:ext cx="4362973" cy="2076450"/>
          </a:xfrm>
        </p:spPr>
        <p:txBody>
          <a:bodyPr vert="horz" lIns="91440" tIns="45720" rIns="91440" bIns="45720" rtlCol="0" anchor="b">
            <a:normAutofit/>
          </a:bodyPr>
          <a:lstStyle/>
          <a:p>
            <a:pPr algn="l"/>
            <a:r>
              <a:rPr lang="en-US" sz="3400">
                <a:gradFill flip="none" rotWithShape="1">
                  <a:gsLst>
                    <a:gs pos="0">
                      <a:schemeClr val="accent5">
                        <a:alpha val="70000"/>
                      </a:schemeClr>
                    </a:gs>
                    <a:gs pos="100000">
                      <a:schemeClr val="accent1">
                        <a:alpha val="70000"/>
                      </a:schemeClr>
                    </a:gs>
                  </a:gsLst>
                  <a:lin ang="0" scaled="1"/>
                  <a:tileRect/>
                </a:gradFill>
              </a:rPr>
              <a:t>2. Download and Install XCTU software 6.1.1 software</a:t>
            </a:r>
          </a:p>
        </p:txBody>
      </p:sp>
      <p:sp>
        <p:nvSpPr>
          <p:cNvPr id="3" name="TextBox 2">
            <a:extLst>
              <a:ext uri="{FF2B5EF4-FFF2-40B4-BE49-F238E27FC236}">
                <a16:creationId xmlns:a16="http://schemas.microsoft.com/office/drawing/2014/main" id="{4F3613DF-E93B-4AB8-A648-304412E29F24}"/>
              </a:ext>
            </a:extLst>
          </p:cNvPr>
          <p:cNvSpPr txBox="1"/>
          <p:nvPr/>
        </p:nvSpPr>
        <p:spPr>
          <a:xfrm>
            <a:off x="469107" y="2714626"/>
            <a:ext cx="5696473" cy="38790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28600">
              <a:spcAft>
                <a:spcPts val="600"/>
              </a:spcAft>
              <a:buClr>
                <a:schemeClr val="tx2">
                  <a:lumMod val="10000"/>
                  <a:lumOff val="90000"/>
                </a:schemeClr>
              </a:buClr>
              <a:buSzPct val="80000"/>
              <a:buFont typeface="Wingdings" panose="05000000000000000000" pitchFamily="2" charset="2"/>
              <a:buChar char="§"/>
            </a:pPr>
            <a:r>
              <a:rPr lang="en-US" sz="1400" b="1" dirty="0">
                <a:solidFill>
                  <a:schemeClr val="tx2">
                    <a:alpha val="60000"/>
                  </a:schemeClr>
                </a:solidFill>
              </a:rPr>
              <a:t>Open XCTU software 6.1.1 software. Click on the search button of XCTU. It directs the </a:t>
            </a:r>
            <a:r>
              <a:rPr lang="en-US" sz="1400" b="1" dirty="0" err="1">
                <a:solidFill>
                  <a:schemeClr val="tx2">
                    <a:alpha val="60000"/>
                  </a:schemeClr>
                </a:solidFill>
              </a:rPr>
              <a:t>XBee</a:t>
            </a:r>
            <a:r>
              <a:rPr lang="en-US" sz="1400" b="1" dirty="0">
                <a:solidFill>
                  <a:schemeClr val="tx2">
                    <a:alpha val="60000"/>
                  </a:schemeClr>
                </a:solidFill>
              </a:rPr>
              <a:t> connected to the USB adapter. Let us start the configuration of the </a:t>
            </a:r>
            <a:r>
              <a:rPr lang="en-US" sz="1400" b="1" dirty="0" err="1">
                <a:solidFill>
                  <a:schemeClr val="tx2">
                    <a:alpha val="60000"/>
                  </a:schemeClr>
                </a:solidFill>
              </a:rPr>
              <a:t>XBee</a:t>
            </a:r>
            <a:r>
              <a:rPr lang="en-US" sz="1400" b="1" dirty="0">
                <a:solidFill>
                  <a:schemeClr val="tx2">
                    <a:alpha val="60000"/>
                  </a:schemeClr>
                </a:solidFill>
              </a:rPr>
              <a:t> module.</a:t>
            </a:r>
            <a:r>
              <a:rPr lang="en-US" sz="1400" dirty="0">
                <a:solidFill>
                  <a:schemeClr val="tx2">
                    <a:alpha val="60000"/>
                  </a:schemeClr>
                </a:solidFill>
              </a:rPr>
              <a:t> </a:t>
            </a:r>
          </a:p>
          <a:p>
            <a:pPr marL="285750" indent="-228600">
              <a:spcAft>
                <a:spcPts val="600"/>
              </a:spcAft>
              <a:buClr>
                <a:schemeClr val="tx2">
                  <a:lumMod val="10000"/>
                  <a:lumOff val="90000"/>
                </a:schemeClr>
              </a:buClr>
              <a:buSzPct val="80000"/>
              <a:buFont typeface="Wingdings" panose="05000000000000000000" pitchFamily="2" charset="2"/>
              <a:buChar char="§"/>
            </a:pPr>
            <a:r>
              <a:rPr lang="en-US" sz="1400" b="1" dirty="0">
                <a:solidFill>
                  <a:schemeClr val="tx2">
                    <a:alpha val="60000"/>
                  </a:schemeClr>
                </a:solidFill>
              </a:rPr>
              <a:t>Open the XCTU software&amp; then click on the search on the top.</a:t>
            </a:r>
            <a:r>
              <a:rPr lang="en-US" sz="1400" dirty="0">
                <a:solidFill>
                  <a:schemeClr val="tx2">
                    <a:alpha val="60000"/>
                  </a:schemeClr>
                </a:solidFill>
              </a:rPr>
              <a:t> </a:t>
            </a:r>
          </a:p>
          <a:p>
            <a:pPr marL="285750" indent="-228600">
              <a:spcAft>
                <a:spcPts val="600"/>
              </a:spcAft>
              <a:buClr>
                <a:schemeClr val="tx2">
                  <a:lumMod val="10000"/>
                  <a:lumOff val="90000"/>
                </a:schemeClr>
              </a:buClr>
              <a:buSzPct val="80000"/>
              <a:buFont typeface="Wingdings" panose="05000000000000000000" pitchFamily="2" charset="2"/>
              <a:buChar char="§"/>
            </a:pPr>
            <a:r>
              <a:rPr lang="en-US" sz="1400" b="1" dirty="0">
                <a:solidFill>
                  <a:schemeClr val="tx2">
                    <a:alpha val="60000"/>
                  </a:schemeClr>
                </a:solidFill>
              </a:rPr>
              <a:t>To know the com port where radios are connected open the device manager and note down the com port. Select the ports and click on next.</a:t>
            </a:r>
            <a:r>
              <a:rPr lang="en-US" sz="1400" dirty="0">
                <a:solidFill>
                  <a:schemeClr val="tx2">
                    <a:alpha val="60000"/>
                  </a:schemeClr>
                </a:solidFill>
              </a:rPr>
              <a:t> </a:t>
            </a:r>
          </a:p>
          <a:p>
            <a:pPr marL="285750" indent="-228600">
              <a:spcAft>
                <a:spcPts val="600"/>
              </a:spcAft>
              <a:buClr>
                <a:schemeClr val="tx2">
                  <a:lumMod val="10000"/>
                  <a:lumOff val="90000"/>
                </a:schemeClr>
              </a:buClr>
              <a:buSzPct val="80000"/>
              <a:buFont typeface="Wingdings" panose="05000000000000000000" pitchFamily="2" charset="2"/>
              <a:buChar char="§"/>
            </a:pPr>
            <a:r>
              <a:rPr lang="en-US" sz="1400" b="1" dirty="0">
                <a:solidFill>
                  <a:schemeClr val="tx2">
                    <a:alpha val="60000"/>
                  </a:schemeClr>
                </a:solidFill>
              </a:rPr>
              <a:t>Leave the port parameters to default. (i.e. 9600-8-N-1)</a:t>
            </a:r>
            <a:r>
              <a:rPr lang="en-US" sz="1400" dirty="0">
                <a:solidFill>
                  <a:schemeClr val="tx2">
                    <a:alpha val="60000"/>
                  </a:schemeClr>
                </a:solidFill>
              </a:rPr>
              <a:t> </a:t>
            </a:r>
          </a:p>
          <a:p>
            <a:pPr lvl="1" indent="-228600">
              <a:spcAft>
                <a:spcPts val="600"/>
              </a:spcAft>
              <a:buClr>
                <a:schemeClr val="tx2">
                  <a:lumMod val="10000"/>
                  <a:lumOff val="90000"/>
                </a:schemeClr>
              </a:buClr>
              <a:buSzPct val="80000"/>
              <a:buFont typeface="Wingdings" panose="05000000000000000000" pitchFamily="2" charset="2"/>
              <a:buChar char="§"/>
            </a:pPr>
            <a:r>
              <a:rPr lang="en-US" sz="1400" dirty="0">
                <a:solidFill>
                  <a:schemeClr val="tx2">
                    <a:alpha val="60000"/>
                  </a:schemeClr>
                </a:solidFill>
              </a:rPr>
              <a:t>9600- Baud rate </a:t>
            </a:r>
          </a:p>
          <a:p>
            <a:pPr lvl="1" indent="-228600">
              <a:spcAft>
                <a:spcPts val="600"/>
              </a:spcAft>
              <a:buClr>
                <a:schemeClr val="tx2">
                  <a:lumMod val="10000"/>
                  <a:lumOff val="90000"/>
                </a:schemeClr>
              </a:buClr>
              <a:buSzPct val="80000"/>
              <a:buFont typeface="Wingdings" panose="05000000000000000000" pitchFamily="2" charset="2"/>
              <a:buChar char="§"/>
            </a:pPr>
            <a:r>
              <a:rPr lang="en-US" sz="1400" dirty="0">
                <a:solidFill>
                  <a:schemeClr val="tx2">
                    <a:alpha val="60000"/>
                  </a:schemeClr>
                </a:solidFill>
              </a:rPr>
              <a:t>8- Data bit </a:t>
            </a:r>
          </a:p>
          <a:p>
            <a:pPr lvl="1" indent="-228600">
              <a:spcAft>
                <a:spcPts val="600"/>
              </a:spcAft>
              <a:buClr>
                <a:schemeClr val="tx2">
                  <a:lumMod val="10000"/>
                  <a:lumOff val="90000"/>
                </a:schemeClr>
              </a:buClr>
              <a:buSzPct val="80000"/>
              <a:buFont typeface="Wingdings" panose="05000000000000000000" pitchFamily="2" charset="2"/>
              <a:buChar char="§"/>
            </a:pPr>
            <a:r>
              <a:rPr lang="en-US" sz="1400" dirty="0">
                <a:solidFill>
                  <a:schemeClr val="tx2">
                    <a:alpha val="60000"/>
                  </a:schemeClr>
                </a:solidFill>
              </a:rPr>
              <a:t>Parity- None and 1- stop bit </a:t>
            </a:r>
          </a:p>
          <a:p>
            <a:pPr marL="285750" indent="-228600">
              <a:spcAft>
                <a:spcPts val="600"/>
              </a:spcAft>
              <a:buClr>
                <a:schemeClr val="tx2">
                  <a:lumMod val="10000"/>
                  <a:lumOff val="90000"/>
                </a:schemeClr>
              </a:buClr>
              <a:buSzPct val="80000"/>
              <a:buFont typeface="Wingdings" panose="05000000000000000000" pitchFamily="2" charset="2"/>
              <a:buChar char="§"/>
            </a:pPr>
            <a:r>
              <a:rPr lang="en-US" sz="1400" b="1" dirty="0">
                <a:solidFill>
                  <a:schemeClr val="tx2">
                    <a:alpha val="60000"/>
                  </a:schemeClr>
                </a:solidFill>
              </a:rPr>
              <a:t>The radios (</a:t>
            </a:r>
            <a:r>
              <a:rPr lang="en-US" sz="1400" b="1" dirty="0" err="1">
                <a:solidFill>
                  <a:schemeClr val="tx2">
                    <a:alpha val="60000"/>
                  </a:schemeClr>
                </a:solidFill>
              </a:rPr>
              <a:t>XBees</a:t>
            </a:r>
            <a:r>
              <a:rPr lang="en-US" sz="1400" b="1" dirty="0">
                <a:solidFill>
                  <a:schemeClr val="tx2">
                    <a:alpha val="60000"/>
                  </a:schemeClr>
                </a:solidFill>
              </a:rPr>
              <a:t>) are discovered by XCTU&amp; click on Add selected device to see the </a:t>
            </a:r>
            <a:r>
              <a:rPr lang="en-US" sz="1400" b="1" dirty="0" err="1">
                <a:solidFill>
                  <a:schemeClr val="tx2">
                    <a:alpha val="60000"/>
                  </a:schemeClr>
                </a:solidFill>
              </a:rPr>
              <a:t>XBee</a:t>
            </a:r>
            <a:r>
              <a:rPr lang="en-US" sz="1400" b="1" dirty="0">
                <a:solidFill>
                  <a:schemeClr val="tx2">
                    <a:alpha val="60000"/>
                  </a:schemeClr>
                </a:solidFill>
              </a:rPr>
              <a:t> listed on the left side of the XCTU.</a:t>
            </a:r>
            <a:r>
              <a:rPr lang="en-US" sz="1400" dirty="0">
                <a:solidFill>
                  <a:schemeClr val="tx2">
                    <a:alpha val="60000"/>
                  </a:schemeClr>
                </a:solidFill>
              </a:rPr>
              <a:t> </a:t>
            </a:r>
          </a:p>
          <a:p>
            <a:pPr marL="285750" indent="-228600">
              <a:spcAft>
                <a:spcPts val="600"/>
              </a:spcAft>
              <a:buClr>
                <a:schemeClr val="tx2">
                  <a:lumMod val="10000"/>
                  <a:lumOff val="90000"/>
                </a:schemeClr>
              </a:buClr>
              <a:buSzPct val="80000"/>
              <a:buFont typeface="Wingdings" panose="05000000000000000000" pitchFamily="2" charset="2"/>
              <a:buChar char="§"/>
            </a:pPr>
            <a:endParaRPr lang="en-US" sz="1000">
              <a:solidFill>
                <a:schemeClr val="tx2">
                  <a:alpha val="60000"/>
                </a:schemeClr>
              </a:solidFill>
            </a:endParaRPr>
          </a:p>
          <a:p>
            <a:pPr indent="-228600">
              <a:spcAft>
                <a:spcPts val="600"/>
              </a:spcAft>
              <a:buClr>
                <a:schemeClr val="tx2">
                  <a:lumMod val="10000"/>
                  <a:lumOff val="90000"/>
                </a:schemeClr>
              </a:buClr>
              <a:buSzPct val="80000"/>
              <a:buFont typeface="Wingdings" panose="05000000000000000000" pitchFamily="2" charset="2"/>
              <a:buChar char="§"/>
            </a:pPr>
            <a:endParaRPr lang="en-US" sz="1000">
              <a:solidFill>
                <a:schemeClr val="tx2">
                  <a:alpha val="60000"/>
                </a:schemeClr>
              </a:solidFill>
            </a:endParaRPr>
          </a:p>
        </p:txBody>
      </p:sp>
      <p:pic>
        <p:nvPicPr>
          <p:cNvPr id="7" name="Graphic 6" descr="Download">
            <a:extLst>
              <a:ext uri="{FF2B5EF4-FFF2-40B4-BE49-F238E27FC236}">
                <a16:creationId xmlns:a16="http://schemas.microsoft.com/office/drawing/2014/main" id="{9EF8E01F-C51A-427A-93FC-EDB11FDBEBC6}"/>
              </a:ext>
            </a:extLst>
          </p:cNvPr>
          <p:cNvPicPr>
            <a:picLocks noChangeAspect="1"/>
          </p:cNvPicPr>
          <p:nvPr/>
        </p:nvPicPr>
        <p:blipFill>
          <a:blip r:embed="rId2">
            <a:alphaModFix amt="9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39374" y="594584"/>
            <a:ext cx="5663269" cy="5663269"/>
          </a:xfrm>
          <a:prstGeom prst="rect">
            <a:avLst/>
          </a:prstGeom>
        </p:spPr>
      </p:pic>
    </p:spTree>
    <p:extLst>
      <p:ext uri="{BB962C8B-B14F-4D97-AF65-F5344CB8AC3E}">
        <p14:creationId xmlns:p14="http://schemas.microsoft.com/office/powerpoint/2010/main" val="2951481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10;&#10;Description automatically generated">
            <a:extLst>
              <a:ext uri="{FF2B5EF4-FFF2-40B4-BE49-F238E27FC236}">
                <a16:creationId xmlns:a16="http://schemas.microsoft.com/office/drawing/2014/main" id="{F8E64351-D438-48E0-9048-0A0BC196F21A}"/>
              </a:ext>
            </a:extLst>
          </p:cNvPr>
          <p:cNvPicPr>
            <a:picLocks noChangeAspect="1"/>
          </p:cNvPicPr>
          <p:nvPr/>
        </p:nvPicPr>
        <p:blipFill>
          <a:blip r:embed="rId2">
            <a:alphaModFix amt="90000"/>
          </a:blip>
          <a:stretch>
            <a:fillRect/>
          </a:stretch>
        </p:blipFill>
        <p:spPr>
          <a:xfrm>
            <a:off x="327807" y="444617"/>
            <a:ext cx="5326788" cy="4190935"/>
          </a:xfrm>
          <a:prstGeom prst="rect">
            <a:avLst/>
          </a:prstGeom>
        </p:spPr>
      </p:pic>
      <p:pic>
        <p:nvPicPr>
          <p:cNvPr id="4" name="Picture 4" descr="Graphical user interface, text, application&#10;&#10;Description automatically generated">
            <a:extLst>
              <a:ext uri="{FF2B5EF4-FFF2-40B4-BE49-F238E27FC236}">
                <a16:creationId xmlns:a16="http://schemas.microsoft.com/office/drawing/2014/main" id="{4FC4A7D1-3CB1-42FE-9F81-68B9FE16547A}"/>
              </a:ext>
            </a:extLst>
          </p:cNvPr>
          <p:cNvPicPr>
            <a:picLocks noChangeAspect="1"/>
          </p:cNvPicPr>
          <p:nvPr/>
        </p:nvPicPr>
        <p:blipFill>
          <a:blip r:embed="rId3">
            <a:alphaModFix amt="90000"/>
          </a:blip>
          <a:stretch>
            <a:fillRect/>
          </a:stretch>
        </p:blipFill>
        <p:spPr>
          <a:xfrm>
            <a:off x="5970951" y="444617"/>
            <a:ext cx="6092023" cy="4179029"/>
          </a:xfrm>
          <a:prstGeom prst="rect">
            <a:avLst/>
          </a:prstGeom>
        </p:spPr>
      </p:pic>
    </p:spTree>
    <p:extLst>
      <p:ext uri="{BB962C8B-B14F-4D97-AF65-F5344CB8AC3E}">
        <p14:creationId xmlns:p14="http://schemas.microsoft.com/office/powerpoint/2010/main" val="962650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3E5E6D17-FD44-471E-8438-B180315063A9}"/>
              </a:ext>
            </a:extLst>
          </p:cNvPr>
          <p:cNvPicPr>
            <a:picLocks noChangeAspect="1"/>
          </p:cNvPicPr>
          <p:nvPr/>
        </p:nvPicPr>
        <p:blipFill>
          <a:blip r:embed="rId2">
            <a:alphaModFix amt="90000"/>
          </a:blip>
          <a:stretch>
            <a:fillRect/>
          </a:stretch>
        </p:blipFill>
        <p:spPr>
          <a:xfrm>
            <a:off x="2348436" y="593891"/>
            <a:ext cx="8282643" cy="5009809"/>
          </a:xfrm>
          <a:prstGeom prst="rect">
            <a:avLst/>
          </a:prstGeom>
        </p:spPr>
      </p:pic>
    </p:spTree>
    <p:extLst>
      <p:ext uri="{BB962C8B-B14F-4D97-AF65-F5344CB8AC3E}">
        <p14:creationId xmlns:p14="http://schemas.microsoft.com/office/powerpoint/2010/main" val="277724779"/>
      </p:ext>
    </p:extLst>
  </p:cSld>
  <p:clrMapOvr>
    <a:masterClrMapping/>
  </p:clrMapOvr>
</p:sld>
</file>

<file path=ppt/theme/theme1.xml><?xml version="1.0" encoding="utf-8"?>
<a:theme xmlns:a="http://schemas.openxmlformats.org/drawingml/2006/main" name="LuminousVTI">
  <a:themeElements>
    <a:clrScheme name="AnalogousFromRegularSeed_2SEEDS">
      <a:dk1>
        <a:srgbClr val="000000"/>
      </a:dk1>
      <a:lt1>
        <a:srgbClr val="FFFFFF"/>
      </a:lt1>
      <a:dk2>
        <a:srgbClr val="31201C"/>
      </a:dk2>
      <a:lt2>
        <a:srgbClr val="F0F2F3"/>
      </a:lt2>
      <a:accent1>
        <a:srgbClr val="B57337"/>
      </a:accent1>
      <a:accent2>
        <a:srgbClr val="C75149"/>
      </a:accent2>
      <a:accent3>
        <a:srgbClr val="AEA23F"/>
      </a:accent3>
      <a:accent4>
        <a:srgbClr val="37B2B5"/>
      </a:accent4>
      <a:accent5>
        <a:srgbClr val="498FC7"/>
      </a:accent5>
      <a:accent6>
        <a:srgbClr val="394BB6"/>
      </a:accent6>
      <a:hlink>
        <a:srgbClr val="3F82BF"/>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0</TotalTime>
  <Words>6</Words>
  <Application>Microsoft Office PowerPoint</Application>
  <PresentationFormat>Widescreen</PresentationFormat>
  <Paragraphs>3</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LuminousVTI</vt:lpstr>
      <vt:lpstr>PowerPoint Presentation</vt:lpstr>
      <vt:lpstr>ABSTARCT</vt:lpstr>
      <vt:lpstr>TABLE OF CONTENTS</vt:lpstr>
      <vt:lpstr>About the Zigbee 3.0 Protocol</vt:lpstr>
      <vt:lpstr>The Zigbee Advantage</vt:lpstr>
      <vt:lpstr>How to configure ZigBee/Xbee Pro</vt:lpstr>
      <vt:lpstr>2. Download and Install XCTU software 6.1.1 software</vt:lpstr>
      <vt:lpstr>PowerPoint Presentation</vt:lpstr>
      <vt:lpstr>PowerPoint Presentation</vt:lpstr>
      <vt:lpstr>configure the first radio as COORDINATOR</vt:lpstr>
      <vt:lpstr>PowerPoint Presentation</vt:lpstr>
      <vt:lpstr>Second Radio - configure as ROUTER</vt:lpstr>
      <vt:lpstr>Communication between Coordinator and Router</vt:lpstr>
      <vt:lpstr>PowerPoint Presentation</vt:lpstr>
      <vt:lpstr>ESTABLISH SETUP BETWEEN ZIGBEE AND ARDUINO</vt:lpstr>
      <vt:lpstr>CONNECTIONS</vt:lpstr>
      <vt:lpstr>PowerPoint Presentation</vt:lpstr>
      <vt:lpstr>PowerPoint Presentation</vt:lpstr>
      <vt:lpstr>PowerPoint Presentation</vt:lpstr>
      <vt:lpstr>Kotlin</vt:lpstr>
      <vt:lpstr>UI</vt:lpstr>
      <vt:lpstr>PowerPoint Presentation</vt:lpstr>
      <vt:lpstr>ER diagram</vt:lpstr>
      <vt:lpstr>Flowchart </vt:lpstr>
      <vt:lpstr>Literature Review</vt:lpstr>
      <vt:lpstr>Literature Review</vt:lpstr>
      <vt:lpstr>Real Time Object Detection and Tracking Using Deep Learning and OpenCV</vt:lpstr>
      <vt:lpstr>Real Time Object Detection and Tracking Using Deep Learning and OpenCV</vt:lpstr>
      <vt:lpstr>Raspberry Pi as Internet of Things hardware</vt:lpstr>
      <vt:lpstr>Raspberry Pi as Internet of Things hardware</vt:lpstr>
      <vt:lpstr>Performance Analysis of XBee ZB Module Based Wireless Sensor Networks</vt:lpstr>
      <vt:lpstr>Performance Analysis of XBee ZB Module Based Wireless Sensor Networks</vt:lpstr>
      <vt:lpstr>Performance Analysis of XBee ZB Module Based Wireless Sensor Networks</vt:lpstr>
      <vt:lpstr>Energy Efficient Smart Street Lighting System using IOT</vt:lpstr>
      <vt:lpstr>An Analysis of Public REST Web Service APIs</vt:lpstr>
      <vt:lpstr>METHODOLOGY</vt:lpstr>
      <vt:lpstr>I/O and Software Development Support</vt:lpstr>
      <vt:lpstr>THREATS TO VALIDITY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356</cp:revision>
  <dcterms:created xsi:type="dcterms:W3CDTF">2021-12-12T21:10:27Z</dcterms:created>
  <dcterms:modified xsi:type="dcterms:W3CDTF">2021-12-12T22:50:29Z</dcterms:modified>
</cp:coreProperties>
</file>