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86" r:id="rId16"/>
    <p:sldId id="287" r:id="rId17"/>
    <p:sldId id="288" r:id="rId18"/>
    <p:sldId id="268" r:id="rId19"/>
    <p:sldId id="269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0" r:id="rId28"/>
    <p:sldId id="278" r:id="rId29"/>
    <p:sldId id="281" r:id="rId30"/>
    <p:sldId id="279" r:id="rId31"/>
    <p:sldId id="283" r:id="rId32"/>
    <p:sldId id="2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C4D2-1EB0-4958-8D12-CBF1ADF5FAE4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83D8-38CB-4135-B592-034EC6816E0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C4D2-1EB0-4958-8D12-CBF1ADF5FAE4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83D8-38CB-4135-B592-034EC6816E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C4D2-1EB0-4958-8D12-CBF1ADF5FAE4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83D8-38CB-4135-B592-034EC6816E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C4D2-1EB0-4958-8D12-CBF1ADF5FAE4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83D8-38CB-4135-B592-034EC6816E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C4D2-1EB0-4958-8D12-CBF1ADF5FAE4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83D8-38CB-4135-B592-034EC6816E0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C4D2-1EB0-4958-8D12-CBF1ADF5FAE4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83D8-38CB-4135-B592-034EC6816E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C4D2-1EB0-4958-8D12-CBF1ADF5FAE4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83D8-38CB-4135-B592-034EC6816E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C4D2-1EB0-4958-8D12-CBF1ADF5FAE4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83D8-38CB-4135-B592-034EC6816E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C4D2-1EB0-4958-8D12-CBF1ADF5FAE4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83D8-38CB-4135-B592-034EC6816E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C4D2-1EB0-4958-8D12-CBF1ADF5FAE4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83D8-38CB-4135-B592-034EC6816E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C4D2-1EB0-4958-8D12-CBF1ADF5FAE4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0DB83D8-38CB-4135-B592-034EC6816E0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0D3C4D2-1EB0-4958-8D12-CBF1ADF5FAE4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DB83D8-38CB-4135-B592-034EC6816E0D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Digital Image processing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Assignment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2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question I first designed filters and by doing operations in frequency domain with image, observed the results</a:t>
            </a:r>
          </a:p>
          <a:p>
            <a:r>
              <a:rPr lang="en-IN" dirty="0" smtClean="0"/>
              <a:t>In case of ideal low pass filter ringing effect is observed</a:t>
            </a:r>
          </a:p>
          <a:p>
            <a:r>
              <a:rPr lang="en-IN" dirty="0" smtClean="0"/>
              <a:t>In ideal high pass filter we observe edges along with noise</a:t>
            </a:r>
          </a:p>
          <a:p>
            <a:r>
              <a:rPr lang="en-IN" dirty="0" smtClean="0"/>
              <a:t>In </a:t>
            </a:r>
            <a:r>
              <a:rPr lang="en-IN" dirty="0" err="1" smtClean="0"/>
              <a:t>gaussian</a:t>
            </a:r>
            <a:r>
              <a:rPr lang="en-IN" dirty="0" smtClean="0"/>
              <a:t> low pass filter we observe filtered image without any ringing effect</a:t>
            </a:r>
          </a:p>
          <a:p>
            <a:r>
              <a:rPr lang="en-IN" dirty="0" smtClean="0"/>
              <a:t>In </a:t>
            </a:r>
            <a:r>
              <a:rPr lang="en-IN" dirty="0" err="1" smtClean="0"/>
              <a:t>gaussian</a:t>
            </a:r>
            <a:r>
              <a:rPr lang="en-IN" dirty="0" smtClean="0"/>
              <a:t> high pass filter almost similar results are observed as in ideal high pass filter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63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dirty="0" smtClean="0"/>
              <a:t>Original image in frequency domain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61395"/>
            <a:ext cx="8229600" cy="2736972"/>
          </a:xfrm>
        </p:spPr>
      </p:pic>
    </p:spTree>
    <p:extLst>
      <p:ext uri="{BB962C8B-B14F-4D97-AF65-F5344CB8AC3E}">
        <p14:creationId xmlns:p14="http://schemas.microsoft.com/office/powerpoint/2010/main" val="42319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Ideal filter outputs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By taking horizontal and vertical cut-offs =40</a:t>
            </a:r>
          </a:p>
        </p:txBody>
      </p:sp>
    </p:spTree>
    <p:extLst>
      <p:ext uri="{BB962C8B-B14F-4D97-AF65-F5344CB8AC3E}">
        <p14:creationId xmlns:p14="http://schemas.microsoft.com/office/powerpoint/2010/main" val="42034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Ideal low pass filter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8720"/>
            <a:ext cx="8229600" cy="4002322"/>
          </a:xfrm>
        </p:spPr>
      </p:pic>
    </p:spTree>
    <p:extLst>
      <p:ext uri="{BB962C8B-B14F-4D97-AF65-F5344CB8AC3E}">
        <p14:creationId xmlns:p14="http://schemas.microsoft.com/office/powerpoint/2010/main" val="31229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Ideal High Pass filter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8720"/>
            <a:ext cx="8229600" cy="4002322"/>
          </a:xfrm>
        </p:spPr>
      </p:pic>
    </p:spTree>
    <p:extLst>
      <p:ext uri="{BB962C8B-B14F-4D97-AF65-F5344CB8AC3E}">
        <p14:creationId xmlns:p14="http://schemas.microsoft.com/office/powerpoint/2010/main" val="31229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Ideal filter outputs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By taking horizontal and vertical cut-offs =70</a:t>
            </a:r>
          </a:p>
        </p:txBody>
      </p:sp>
    </p:spTree>
    <p:extLst>
      <p:ext uri="{BB962C8B-B14F-4D97-AF65-F5344CB8AC3E}">
        <p14:creationId xmlns:p14="http://schemas.microsoft.com/office/powerpoint/2010/main" val="11370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Ideal low pass filter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28720"/>
            <a:ext cx="8229598" cy="4002322"/>
          </a:xfrm>
        </p:spPr>
      </p:pic>
    </p:spTree>
    <p:extLst>
      <p:ext uri="{BB962C8B-B14F-4D97-AF65-F5344CB8AC3E}">
        <p14:creationId xmlns:p14="http://schemas.microsoft.com/office/powerpoint/2010/main" val="26945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Ideal High Pass filter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018966"/>
            <a:ext cx="8229598" cy="4002322"/>
          </a:xfrm>
        </p:spPr>
      </p:pic>
    </p:spTree>
    <p:extLst>
      <p:ext uri="{BB962C8B-B14F-4D97-AF65-F5344CB8AC3E}">
        <p14:creationId xmlns:p14="http://schemas.microsoft.com/office/powerpoint/2010/main" val="42366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dirty="0" smtClean="0"/>
              <a:t>Gaussian filters(Taking variance=40)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 the variance value of </a:t>
            </a:r>
            <a:r>
              <a:rPr lang="en-IN" dirty="0" err="1" smtClean="0"/>
              <a:t>gaussian</a:t>
            </a:r>
            <a:r>
              <a:rPr lang="en-IN" dirty="0" smtClean="0"/>
              <a:t> filter is asked from user as input.</a:t>
            </a:r>
          </a:p>
          <a:p>
            <a:r>
              <a:rPr lang="en-IN" dirty="0" smtClean="0"/>
              <a:t>Mean in this case is taken zero.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9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/>
              <a:t>Gaussian low pass filter(Variance=40)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03" y="2345125"/>
            <a:ext cx="7431193" cy="3569513"/>
          </a:xfrm>
        </p:spPr>
      </p:pic>
    </p:spTree>
    <p:extLst>
      <p:ext uri="{BB962C8B-B14F-4D97-AF65-F5344CB8AC3E}">
        <p14:creationId xmlns:p14="http://schemas.microsoft.com/office/powerpoint/2010/main" val="31229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this question </a:t>
            </a:r>
            <a:r>
              <a:rPr lang="en-IN" dirty="0" err="1" smtClean="0"/>
              <a:t>i</a:t>
            </a:r>
            <a:r>
              <a:rPr lang="en-IN" dirty="0" smtClean="0"/>
              <a:t> took around 220 images.</a:t>
            </a:r>
          </a:p>
          <a:p>
            <a:r>
              <a:rPr lang="en-IN" dirty="0" smtClean="0"/>
              <a:t>By using the concept of PCA(KL Transform) I reduced the dimensionality of image.</a:t>
            </a:r>
          </a:p>
          <a:p>
            <a:r>
              <a:rPr lang="en-IN" dirty="0" smtClean="0"/>
              <a:t>In this question the </a:t>
            </a:r>
            <a:r>
              <a:rPr lang="en-IN" dirty="0" err="1" smtClean="0"/>
              <a:t>eigen</a:t>
            </a:r>
            <a:r>
              <a:rPr lang="en-IN" dirty="0" smtClean="0"/>
              <a:t> vectors are arranged in ascending order so that the dominating or the </a:t>
            </a:r>
            <a:r>
              <a:rPr lang="en-IN" dirty="0" err="1" smtClean="0"/>
              <a:t>eigen</a:t>
            </a:r>
            <a:r>
              <a:rPr lang="en-IN" dirty="0" smtClean="0"/>
              <a:t> vectors corresponding </a:t>
            </a:r>
            <a:r>
              <a:rPr lang="en-IN" dirty="0" err="1" smtClean="0"/>
              <a:t>eigen</a:t>
            </a:r>
            <a:r>
              <a:rPr lang="en-IN" dirty="0" smtClean="0"/>
              <a:t> values are at the end(total </a:t>
            </a:r>
            <a:r>
              <a:rPr lang="en-IN" dirty="0" err="1" smtClean="0"/>
              <a:t>eigen</a:t>
            </a:r>
            <a:r>
              <a:rPr lang="en-IN" dirty="0" smtClean="0"/>
              <a:t> vectors are=4096)</a:t>
            </a:r>
          </a:p>
          <a:p>
            <a:r>
              <a:rPr lang="en-IN" dirty="0" smtClean="0"/>
              <a:t>Here are some results taking different </a:t>
            </a:r>
            <a:r>
              <a:rPr lang="en-IN" dirty="0" err="1" smtClean="0"/>
              <a:t>eigen</a:t>
            </a:r>
            <a:r>
              <a:rPr lang="en-IN" dirty="0" smtClean="0"/>
              <a:t> values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4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/>
              <a:t>Gaussian High pass filter(Variance=40)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03" y="2345125"/>
            <a:ext cx="7431193" cy="3569513"/>
          </a:xfrm>
        </p:spPr>
      </p:pic>
    </p:spTree>
    <p:extLst>
      <p:ext uri="{BB962C8B-B14F-4D97-AF65-F5344CB8AC3E}">
        <p14:creationId xmlns:p14="http://schemas.microsoft.com/office/powerpoint/2010/main" val="24721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/>
              <a:t>Gaussian low pass filter(Variance=10)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03" y="2345125"/>
            <a:ext cx="7431193" cy="3569513"/>
          </a:xfrm>
        </p:spPr>
      </p:pic>
    </p:spTree>
    <p:extLst>
      <p:ext uri="{BB962C8B-B14F-4D97-AF65-F5344CB8AC3E}">
        <p14:creationId xmlns:p14="http://schemas.microsoft.com/office/powerpoint/2010/main" val="18133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/>
              <a:t>Gaussian high pass filter(Variance=10)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03" y="2345125"/>
            <a:ext cx="7431193" cy="3569513"/>
          </a:xfrm>
        </p:spPr>
      </p:pic>
    </p:spTree>
    <p:extLst>
      <p:ext uri="{BB962C8B-B14F-4D97-AF65-F5344CB8AC3E}">
        <p14:creationId xmlns:p14="http://schemas.microsoft.com/office/powerpoint/2010/main" val="18133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/>
              <a:t>Gaussian low pass filter(Variance=100)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03" y="2345125"/>
            <a:ext cx="7431193" cy="3569513"/>
          </a:xfrm>
        </p:spPr>
      </p:pic>
    </p:spTree>
    <p:extLst>
      <p:ext uri="{BB962C8B-B14F-4D97-AF65-F5344CB8AC3E}">
        <p14:creationId xmlns:p14="http://schemas.microsoft.com/office/powerpoint/2010/main" val="18133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/>
              <a:t>Gaussian high pass filter(Variance=100)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03" y="2345125"/>
            <a:ext cx="7431193" cy="3569513"/>
          </a:xfrm>
        </p:spPr>
      </p:pic>
    </p:spTree>
    <p:extLst>
      <p:ext uri="{BB962C8B-B14F-4D97-AF65-F5344CB8AC3E}">
        <p14:creationId xmlns:p14="http://schemas.microsoft.com/office/powerpoint/2010/main" val="18133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 3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 this question we took a coin image in which we detected circles by outlining the image by a ring</a:t>
            </a:r>
          </a:p>
          <a:p>
            <a:r>
              <a:rPr lang="en-IN" dirty="0" smtClean="0"/>
              <a:t>We used two different approaches to do this</a:t>
            </a:r>
          </a:p>
          <a:p>
            <a:r>
              <a:rPr lang="en-IN" dirty="0" smtClean="0"/>
              <a:t>First one is by using python’s inbuilt function ‘</a:t>
            </a:r>
            <a:r>
              <a:rPr lang="en-IN" dirty="0" err="1" smtClean="0"/>
              <a:t>HoughCircles</a:t>
            </a:r>
            <a:r>
              <a:rPr lang="en-IN" dirty="0" smtClean="0"/>
              <a:t>’  which returns the centre and radius of detected circles</a:t>
            </a:r>
          </a:p>
          <a:p>
            <a:r>
              <a:rPr lang="en-IN" dirty="0" smtClean="0"/>
              <a:t>Second one is by trying to get all the circles of a given range of radius by plotting all the boundaries predicted by </a:t>
            </a:r>
            <a:r>
              <a:rPr lang="en-IN" dirty="0" err="1" smtClean="0"/>
              <a:t>algoritm</a:t>
            </a:r>
            <a:endParaRPr lang="en-IN" dirty="0" smtClean="0"/>
          </a:p>
          <a:p>
            <a:r>
              <a:rPr lang="en-IN" dirty="0" err="1" smtClean="0"/>
              <a:t>Canny’s</a:t>
            </a:r>
            <a:r>
              <a:rPr lang="en-IN" dirty="0" smtClean="0"/>
              <a:t> algorithm is first used here to detect the </a:t>
            </a:r>
            <a:r>
              <a:rPr lang="en-IN" dirty="0" err="1" smtClean="0"/>
              <a:t>outlin</a:t>
            </a:r>
            <a:r>
              <a:rPr lang="en-IN" dirty="0" smtClean="0"/>
              <a:t> image of the circles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28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Original image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69890"/>
            <a:ext cx="6408712" cy="4583446"/>
          </a:xfrm>
        </p:spPr>
      </p:pic>
    </p:spTree>
    <p:extLst>
      <p:ext uri="{BB962C8B-B14F-4D97-AF65-F5344CB8AC3E}">
        <p14:creationId xmlns:p14="http://schemas.microsoft.com/office/powerpoint/2010/main" val="9560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 smtClean="0"/>
              <a:t>Using python’s function ‘</a:t>
            </a:r>
            <a:r>
              <a:rPr lang="en-IN" sz="4400" dirty="0" err="1" smtClean="0"/>
              <a:t>Houghcircles</a:t>
            </a:r>
            <a:r>
              <a:rPr lang="en-IN" sz="4400" dirty="0" smtClean="0"/>
              <a:t>’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input given to the function are minimum and maximum radius of the circles to be detected </a:t>
            </a:r>
          </a:p>
          <a:p>
            <a:r>
              <a:rPr lang="en-IN" dirty="0" smtClean="0"/>
              <a:t>Result for minimum radius=30 and maximum radius=40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098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/>
              <a:t>Using python’s function </a:t>
            </a:r>
            <a:r>
              <a:rPr lang="en-IN" sz="4000" dirty="0" err="1" smtClean="0"/>
              <a:t>HoughCircles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65" y="2345125"/>
            <a:ext cx="4872669" cy="3569513"/>
          </a:xfrm>
        </p:spPr>
      </p:pic>
    </p:spTree>
    <p:extLst>
      <p:ext uri="{BB962C8B-B14F-4D97-AF65-F5344CB8AC3E}">
        <p14:creationId xmlns:p14="http://schemas.microsoft.com/office/powerpoint/2010/main" val="2744935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By applying algorithm step by step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24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Eigen Value graph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79" y="1935163"/>
            <a:ext cx="6135041" cy="4389436"/>
          </a:xfrm>
        </p:spPr>
      </p:pic>
    </p:spTree>
    <p:extLst>
      <p:ext uri="{BB962C8B-B14F-4D97-AF65-F5344CB8AC3E}">
        <p14:creationId xmlns:p14="http://schemas.microsoft.com/office/powerpoint/2010/main" val="8728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Step 1 (edge detection using </a:t>
            </a:r>
            <a:r>
              <a:rPr lang="en-IN" sz="3200" dirty="0" err="1" smtClean="0"/>
              <a:t>canny’s</a:t>
            </a:r>
            <a:r>
              <a:rPr lang="en-IN" sz="3200" dirty="0" smtClean="0"/>
              <a:t> algorithm)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19" y="2345125"/>
            <a:ext cx="3711160" cy="3569513"/>
          </a:xfrm>
        </p:spPr>
      </p:pic>
    </p:spTree>
    <p:extLst>
      <p:ext uri="{BB962C8B-B14F-4D97-AF65-F5344CB8AC3E}">
        <p14:creationId xmlns:p14="http://schemas.microsoft.com/office/powerpoint/2010/main" val="2744935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Step 2 (Drawing outlines using maximum intersections points in transformed plane)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19" y="2345125"/>
            <a:ext cx="3711160" cy="3569512"/>
          </a:xfrm>
        </p:spPr>
      </p:pic>
    </p:spTree>
    <p:extLst>
      <p:ext uri="{BB962C8B-B14F-4D97-AF65-F5344CB8AC3E}">
        <p14:creationId xmlns:p14="http://schemas.microsoft.com/office/powerpoint/2010/main" val="3635685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Manvendra Singh(T19138)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7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Initial </a:t>
            </a:r>
            <a:r>
              <a:rPr lang="en-IN" dirty="0" err="1" smtClean="0"/>
              <a:t>eigen</a:t>
            </a:r>
            <a:r>
              <a:rPr lang="en-IN" dirty="0" smtClean="0"/>
              <a:t> vectors only(1-1000)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79" y="1935163"/>
            <a:ext cx="6457642" cy="4389436"/>
          </a:xfrm>
        </p:spPr>
      </p:pic>
    </p:spTree>
    <p:extLst>
      <p:ext uri="{BB962C8B-B14F-4D97-AF65-F5344CB8AC3E}">
        <p14:creationId xmlns:p14="http://schemas.microsoft.com/office/powerpoint/2010/main" val="38199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1-3000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79" y="1935163"/>
            <a:ext cx="6457642" cy="4389436"/>
          </a:xfrm>
        </p:spPr>
      </p:pic>
    </p:spTree>
    <p:extLst>
      <p:ext uri="{BB962C8B-B14F-4D97-AF65-F5344CB8AC3E}">
        <p14:creationId xmlns:p14="http://schemas.microsoft.com/office/powerpoint/2010/main" val="28361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1-4090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79" y="1935163"/>
            <a:ext cx="6457642" cy="4389437"/>
          </a:xfrm>
        </p:spPr>
      </p:pic>
    </p:spTree>
    <p:extLst>
      <p:ext uri="{BB962C8B-B14F-4D97-AF65-F5344CB8AC3E}">
        <p14:creationId xmlns:p14="http://schemas.microsoft.com/office/powerpoint/2010/main" val="28361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Taking the dominating </a:t>
            </a:r>
            <a:r>
              <a:rPr lang="en-IN" sz="3200" dirty="0" err="1" smtClean="0"/>
              <a:t>eigen</a:t>
            </a:r>
            <a:r>
              <a:rPr lang="en-IN" sz="3200" dirty="0" smtClean="0"/>
              <a:t> vectors(4080-4096)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79" y="1935163"/>
            <a:ext cx="6457642" cy="4389436"/>
          </a:xfrm>
        </p:spPr>
      </p:pic>
    </p:spTree>
    <p:extLst>
      <p:ext uri="{BB962C8B-B14F-4D97-AF65-F5344CB8AC3E}">
        <p14:creationId xmlns:p14="http://schemas.microsoft.com/office/powerpoint/2010/main" val="28361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4092-4096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79" y="1991892"/>
            <a:ext cx="6457642" cy="4389436"/>
          </a:xfrm>
        </p:spPr>
      </p:pic>
    </p:spTree>
    <p:extLst>
      <p:ext uri="{BB962C8B-B14F-4D97-AF65-F5344CB8AC3E}">
        <p14:creationId xmlns:p14="http://schemas.microsoft.com/office/powerpoint/2010/main" val="28361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Taking only the single most dominating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79" y="1935163"/>
            <a:ext cx="6457642" cy="4389436"/>
          </a:xfrm>
        </p:spPr>
      </p:pic>
    </p:spTree>
    <p:extLst>
      <p:ext uri="{BB962C8B-B14F-4D97-AF65-F5344CB8AC3E}">
        <p14:creationId xmlns:p14="http://schemas.microsoft.com/office/powerpoint/2010/main" val="28361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227</TotalTime>
  <Words>422</Words>
  <Application>Microsoft Office PowerPoint</Application>
  <PresentationFormat>On-screen Show (4:3)</PresentationFormat>
  <Paragraphs>55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Digital Image processing</vt:lpstr>
      <vt:lpstr>Question 1</vt:lpstr>
      <vt:lpstr>Eigen Value graph</vt:lpstr>
      <vt:lpstr>Initial eigen vectors only(1-1000)</vt:lpstr>
      <vt:lpstr>1-3000</vt:lpstr>
      <vt:lpstr>1-4090</vt:lpstr>
      <vt:lpstr>Taking the dominating eigen vectors(4080-4096)</vt:lpstr>
      <vt:lpstr>4092-4096</vt:lpstr>
      <vt:lpstr>Taking only the single most dominating</vt:lpstr>
      <vt:lpstr>Question 2</vt:lpstr>
      <vt:lpstr>Original image in frequency domain</vt:lpstr>
      <vt:lpstr>Ideal filter outputs </vt:lpstr>
      <vt:lpstr>Ideal low pass filter</vt:lpstr>
      <vt:lpstr>Ideal High Pass filter</vt:lpstr>
      <vt:lpstr>Ideal filter outputs </vt:lpstr>
      <vt:lpstr>Ideal low pass filter</vt:lpstr>
      <vt:lpstr>Ideal High Pass filter</vt:lpstr>
      <vt:lpstr>Gaussian filters(Taking variance=40)</vt:lpstr>
      <vt:lpstr>Gaussian low pass filter(Variance=40)</vt:lpstr>
      <vt:lpstr>Gaussian High pass filter(Variance=40)</vt:lpstr>
      <vt:lpstr>Gaussian low pass filter(Variance=10)</vt:lpstr>
      <vt:lpstr>Gaussian high pass filter(Variance=10)</vt:lpstr>
      <vt:lpstr>Gaussian low pass filter(Variance=100)</vt:lpstr>
      <vt:lpstr>Gaussian high pass filter(Variance=100)</vt:lpstr>
      <vt:lpstr>Question 3 </vt:lpstr>
      <vt:lpstr>Original image</vt:lpstr>
      <vt:lpstr>Using python’s function ‘Houghcircles’ </vt:lpstr>
      <vt:lpstr>Using python’s function HoughCircles</vt:lpstr>
      <vt:lpstr>By applying algorithm step by step</vt:lpstr>
      <vt:lpstr>Step 1 (edge detection using canny’s algorithm)</vt:lpstr>
      <vt:lpstr>Step 2 (Drawing outlines using maximum intersections points in transformed plane)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Manvendra Singh</dc:creator>
  <cp:lastModifiedBy>Manvendra Singh</cp:lastModifiedBy>
  <cp:revision>13</cp:revision>
  <dcterms:created xsi:type="dcterms:W3CDTF">2019-11-08T07:40:16Z</dcterms:created>
  <dcterms:modified xsi:type="dcterms:W3CDTF">2019-11-08T11:27:35Z</dcterms:modified>
</cp:coreProperties>
</file>