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7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8427686-C9E4-4408-AD6A-D081F6FC6F2C}" type="datetimeFigureOut">
              <a:rPr lang="en-IN" smtClean="0"/>
              <a:t>01-12-2019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4B3E27-6F80-4C73-BBF5-DB1D55BF6CA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Image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9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question I first took an image and added different noises as asked in question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 used different filters to DE noise the image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filters used are Low pass filter, Inverse filter,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filter, Bilateral filter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question I first took an image and added different noises as asked in question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 used different filters to DE noise the image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filters used are Low pass filter, Inverse filter,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filter, Bilateral filter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question I first took an image and added different noises as asked in question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 used different filters to DE noise the image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filters used are Low pass filter, Inverse filter,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filter, Bilateral filter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question I first took an image and added different noises as asked in question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 used different filters to DE noise the image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filters used are Low pass filter, Inverse filter,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filter, Bilateral filter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different types of noises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08721"/>
            <a:ext cx="7772400" cy="1080120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Original Image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2204864"/>
            <a:ext cx="5124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Salt and pepper noise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64" y="2811098"/>
            <a:ext cx="4700071" cy="3201129"/>
          </a:xfrm>
        </p:spPr>
      </p:pic>
    </p:spTree>
    <p:extLst>
      <p:ext uri="{BB962C8B-B14F-4D97-AF65-F5344CB8AC3E}">
        <p14:creationId xmlns:p14="http://schemas.microsoft.com/office/powerpoint/2010/main" val="16079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question I first took an image and added different noises as asked in question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 used different filters to DE noise the image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filters used are Low pass filter, Inverse filter,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filter, Bilateral filter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question I first took an image and added different noises as asked in question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 used different filters to DE noise the image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filters used are Low pass filter, Inverse filter,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filter, Bilateral filter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question I first took an image and added different noises as asked in question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I used different filters to DE noise the image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filters used are Low pass filter, Inverse filter,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filter, Bilateral filter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241</TotalTime>
  <Words>340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Digital Image Processing</vt:lpstr>
      <vt:lpstr>Question 1 </vt:lpstr>
      <vt:lpstr>Adding different types of noises</vt:lpstr>
      <vt:lpstr>Original Image</vt:lpstr>
      <vt:lpstr>Salt and pepper noise</vt:lpstr>
      <vt:lpstr>Question 1 </vt:lpstr>
      <vt:lpstr>Question 1 </vt:lpstr>
      <vt:lpstr>Question 1 </vt:lpstr>
      <vt:lpstr>Question 1 </vt:lpstr>
      <vt:lpstr>Question 1 </vt:lpstr>
      <vt:lpstr>Question 1 </vt:lpstr>
      <vt:lpstr>Question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Manvendra Singh</dc:creator>
  <cp:lastModifiedBy>Manvendra Singh</cp:lastModifiedBy>
  <cp:revision>4</cp:revision>
  <dcterms:created xsi:type="dcterms:W3CDTF">2019-12-01T01:41:24Z</dcterms:created>
  <dcterms:modified xsi:type="dcterms:W3CDTF">2019-12-01T05:43:20Z</dcterms:modified>
</cp:coreProperties>
</file>