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76C70D-918D-4654-990D-5C2424A25ADF}"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285785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76C70D-918D-4654-990D-5C2424A25AD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247643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76C70D-918D-4654-990D-5C2424A25AD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3216283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76C70D-918D-4654-990D-5C2424A25AD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80F18-3CB3-4574-9E3A-BE944073517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966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76C70D-918D-4654-990D-5C2424A25AD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3720728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76C70D-918D-4654-990D-5C2424A25ADF}"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30007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76C70D-918D-4654-990D-5C2424A25ADF}"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2901700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6C70D-918D-4654-990D-5C2424A25ADF}"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973451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6C70D-918D-4654-990D-5C2424A25ADF}"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317753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6C70D-918D-4654-990D-5C2424A25ADF}"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266642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76C70D-918D-4654-990D-5C2424A25ADF}"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45283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6C70D-918D-4654-990D-5C2424A25AD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244943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76C70D-918D-4654-990D-5C2424A25ADF}"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400083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76C70D-918D-4654-990D-5C2424A25ADF}"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138667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6C70D-918D-4654-990D-5C2424A25ADF}"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149524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76C70D-918D-4654-990D-5C2424A25AD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110966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76C70D-918D-4654-990D-5C2424A25ADF}"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80F18-3CB3-4574-9E3A-BE944073517A}" type="slidenum">
              <a:rPr lang="en-IN" smtClean="0"/>
              <a:t>‹#›</a:t>
            </a:fld>
            <a:endParaRPr lang="en-IN"/>
          </a:p>
        </p:txBody>
      </p:sp>
    </p:spTree>
    <p:extLst>
      <p:ext uri="{BB962C8B-B14F-4D97-AF65-F5344CB8AC3E}">
        <p14:creationId xmlns:p14="http://schemas.microsoft.com/office/powerpoint/2010/main" val="213172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76C70D-918D-4654-990D-5C2424A25ADF}" type="datetimeFigureOut">
              <a:rPr lang="en-IN" smtClean="0"/>
              <a:t>12-04-2024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C80F18-3CB3-4574-9E3A-BE944073517A}" type="slidenum">
              <a:rPr lang="en-IN" smtClean="0"/>
              <a:t>‹#›</a:t>
            </a:fld>
            <a:endParaRPr lang="en-IN"/>
          </a:p>
        </p:txBody>
      </p:sp>
    </p:spTree>
    <p:extLst>
      <p:ext uri="{BB962C8B-B14F-4D97-AF65-F5344CB8AC3E}">
        <p14:creationId xmlns:p14="http://schemas.microsoft.com/office/powerpoint/2010/main" val="16946229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4CC3-767F-8808-A3DC-66A7F9E82859}"/>
              </a:ext>
            </a:extLst>
          </p:cNvPr>
          <p:cNvSpPr>
            <a:spLocks noGrp="1"/>
          </p:cNvSpPr>
          <p:nvPr>
            <p:ph type="ctrTitle"/>
          </p:nvPr>
        </p:nvSpPr>
        <p:spPr/>
        <p:txBody>
          <a:bodyPr/>
          <a:lstStyle/>
          <a:p>
            <a:r>
              <a:rPr lang="en-IN" dirty="0"/>
              <a:t>Team </a:t>
            </a:r>
            <a:r>
              <a:rPr lang="en-IN" dirty="0" err="1"/>
              <a:t>Maverheads</a:t>
            </a:r>
            <a:br>
              <a:rPr lang="en-IN" dirty="0"/>
            </a:br>
            <a:endParaRPr lang="en-IN" dirty="0"/>
          </a:p>
        </p:txBody>
      </p:sp>
      <p:sp>
        <p:nvSpPr>
          <p:cNvPr id="3" name="Subtitle 2">
            <a:extLst>
              <a:ext uri="{FF2B5EF4-FFF2-40B4-BE49-F238E27FC236}">
                <a16:creationId xmlns:a16="http://schemas.microsoft.com/office/drawing/2014/main" id="{40151FB6-98F5-5E2C-0EC8-E62A4808D81B}"/>
              </a:ext>
            </a:extLst>
          </p:cNvPr>
          <p:cNvSpPr>
            <a:spLocks noGrp="1"/>
          </p:cNvSpPr>
          <p:nvPr>
            <p:ph type="subTitle" idx="1"/>
          </p:nvPr>
        </p:nvSpPr>
        <p:spPr/>
        <p:txBody>
          <a:bodyPr/>
          <a:lstStyle/>
          <a:p>
            <a:r>
              <a:rPr lang="en-IN" dirty="0" err="1"/>
              <a:t>Dronacharya</a:t>
            </a:r>
            <a:r>
              <a:rPr lang="en-IN" dirty="0"/>
              <a:t> College of Engineering, </a:t>
            </a:r>
            <a:r>
              <a:rPr lang="en-IN" dirty="0" err="1"/>
              <a:t>Khentwas</a:t>
            </a:r>
            <a:r>
              <a:rPr lang="en-IN" dirty="0"/>
              <a:t>, Gurugram</a:t>
            </a:r>
          </a:p>
          <a:p>
            <a:r>
              <a:rPr lang="en-IN"/>
              <a:t>PROJECT NAME: ADHYANAM</a:t>
            </a:r>
            <a:endParaRPr lang="en-IN" dirty="0"/>
          </a:p>
        </p:txBody>
      </p:sp>
    </p:spTree>
    <p:extLst>
      <p:ext uri="{BB962C8B-B14F-4D97-AF65-F5344CB8AC3E}">
        <p14:creationId xmlns:p14="http://schemas.microsoft.com/office/powerpoint/2010/main" val="322295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DDCD-5A74-510E-72D9-84730D20CFD3}"/>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12815AF-A412-D316-FF55-84FB5A0A1FB0}"/>
              </a:ext>
            </a:extLst>
          </p:cNvPr>
          <p:cNvSpPr>
            <a:spLocks noGrp="1"/>
          </p:cNvSpPr>
          <p:nvPr>
            <p:ph idx="1"/>
          </p:nvPr>
        </p:nvSpPr>
        <p:spPr/>
        <p:txBody>
          <a:bodyPr/>
          <a:lstStyle/>
          <a:p>
            <a:r>
              <a:rPr lang="en-IN" dirty="0"/>
              <a:t>Create a portal for those who are not financial capable for affording the cost of university fees. To help these students get donors(for assistance with funds, donation of used electronic devices, of stationery materials). This portal should also allow students to also avail scholarships for their desired universities based on some eligibility criteria.</a:t>
            </a:r>
          </a:p>
        </p:txBody>
      </p:sp>
    </p:spTree>
    <p:extLst>
      <p:ext uri="{BB962C8B-B14F-4D97-AF65-F5344CB8AC3E}">
        <p14:creationId xmlns:p14="http://schemas.microsoft.com/office/powerpoint/2010/main" val="408873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DDD2-473E-A266-8826-FDC7BC622884}"/>
              </a:ext>
            </a:extLst>
          </p:cNvPr>
          <p:cNvSpPr>
            <a:spLocks noGrp="1"/>
          </p:cNvSpPr>
          <p:nvPr>
            <p:ph type="title"/>
          </p:nvPr>
        </p:nvSpPr>
        <p:spPr/>
        <p:txBody>
          <a:bodyPr/>
          <a:lstStyle/>
          <a:p>
            <a:r>
              <a:rPr lang="en-IN" dirty="0"/>
              <a:t>Solution</a:t>
            </a:r>
            <a:br>
              <a:rPr lang="en-IN" dirty="0"/>
            </a:br>
            <a:endParaRPr lang="en-IN" dirty="0"/>
          </a:p>
        </p:txBody>
      </p:sp>
      <p:sp>
        <p:nvSpPr>
          <p:cNvPr id="3" name="Content Placeholder 2">
            <a:extLst>
              <a:ext uri="{FF2B5EF4-FFF2-40B4-BE49-F238E27FC236}">
                <a16:creationId xmlns:a16="http://schemas.microsoft.com/office/drawing/2014/main" id="{6DC5DA72-5B01-5E28-C86F-2489BEE2D59D}"/>
              </a:ext>
            </a:extLst>
          </p:cNvPr>
          <p:cNvSpPr>
            <a:spLocks noGrp="1"/>
          </p:cNvSpPr>
          <p:nvPr>
            <p:ph idx="1"/>
          </p:nvPr>
        </p:nvSpPr>
        <p:spPr/>
        <p:txBody>
          <a:bodyPr>
            <a:normAutofit lnSpcReduction="10000"/>
          </a:bodyPr>
          <a:lstStyle/>
          <a:p>
            <a:r>
              <a:rPr lang="en-IN" dirty="0"/>
              <a:t>Our team has decided to create a web based platform, “</a:t>
            </a:r>
            <a:r>
              <a:rPr lang="en-IN" dirty="0" err="1"/>
              <a:t>Adhyanam</a:t>
            </a:r>
            <a:r>
              <a:rPr lang="en-IN" dirty="0"/>
              <a:t>”. There will be a students area as well as an admin area. The students can fill out an application form available on the website only which will be further analysed to present them with available scholarships based on their application. The platform will also help students with finding appropriate internships, furthermore, these students can manage their profiles as well. The admin side will include features such as managing scholarships, reviewing applications, communication with students, analytics and reporting. Students will also be made available with a personalized chatbot to help them certain tasks such as setting reminders, displaying suggestions for scholarships and internships etc.</a:t>
            </a:r>
          </a:p>
        </p:txBody>
      </p:sp>
    </p:spTree>
    <p:extLst>
      <p:ext uri="{BB962C8B-B14F-4D97-AF65-F5344CB8AC3E}">
        <p14:creationId xmlns:p14="http://schemas.microsoft.com/office/powerpoint/2010/main" val="34612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7B6D-D98A-FEEE-E49A-F0BD3CC032F9}"/>
              </a:ext>
            </a:extLst>
          </p:cNvPr>
          <p:cNvSpPr>
            <a:spLocks noGrp="1"/>
          </p:cNvSpPr>
          <p:nvPr>
            <p:ph type="title"/>
          </p:nvPr>
        </p:nvSpPr>
        <p:spPr/>
        <p:txBody>
          <a:bodyPr/>
          <a:lstStyle/>
          <a:p>
            <a:r>
              <a:rPr lang="en-IN" dirty="0"/>
              <a:t>Tech stack</a:t>
            </a:r>
          </a:p>
        </p:txBody>
      </p:sp>
      <p:sp>
        <p:nvSpPr>
          <p:cNvPr id="3" name="Content Placeholder 2">
            <a:extLst>
              <a:ext uri="{FF2B5EF4-FFF2-40B4-BE49-F238E27FC236}">
                <a16:creationId xmlns:a16="http://schemas.microsoft.com/office/drawing/2014/main" id="{08D78B9B-E4B6-CAC2-415E-55E5F9C6989B}"/>
              </a:ext>
            </a:extLst>
          </p:cNvPr>
          <p:cNvSpPr>
            <a:spLocks noGrp="1"/>
          </p:cNvSpPr>
          <p:nvPr>
            <p:ph idx="1"/>
          </p:nvPr>
        </p:nvSpPr>
        <p:spPr/>
        <p:txBody>
          <a:bodyPr/>
          <a:lstStyle/>
          <a:p>
            <a:r>
              <a:rPr lang="en-IN" dirty="0"/>
              <a:t>Chatbot: Python(pyttsx3, </a:t>
            </a:r>
            <a:r>
              <a:rPr lang="en-IN" dirty="0" err="1"/>
              <a:t>pyautogui</a:t>
            </a:r>
            <a:r>
              <a:rPr lang="en-IN" dirty="0"/>
              <a:t>, </a:t>
            </a:r>
            <a:r>
              <a:rPr lang="en-IN" dirty="0" err="1"/>
              <a:t>webbrowser</a:t>
            </a:r>
            <a:r>
              <a:rPr lang="en-IN" dirty="0"/>
              <a:t>, </a:t>
            </a:r>
            <a:r>
              <a:rPr lang="en-IN" dirty="0" err="1"/>
              <a:t>wikipedia</a:t>
            </a:r>
            <a:r>
              <a:rPr lang="en-IN" dirty="0"/>
              <a:t>, </a:t>
            </a:r>
            <a:r>
              <a:rPr lang="en-IN" dirty="0" err="1"/>
              <a:t>psutil</a:t>
            </a:r>
            <a:r>
              <a:rPr lang="en-IN" dirty="0"/>
              <a:t>, </a:t>
            </a:r>
            <a:r>
              <a:rPr lang="en-IN" dirty="0" err="1"/>
              <a:t>smtplib</a:t>
            </a:r>
            <a:r>
              <a:rPr lang="en-IN" dirty="0"/>
              <a:t>, </a:t>
            </a:r>
            <a:r>
              <a:rPr lang="en-IN" dirty="0" err="1"/>
              <a:t>speech_recognition</a:t>
            </a:r>
            <a:r>
              <a:rPr lang="en-IN" dirty="0"/>
              <a:t>)</a:t>
            </a:r>
          </a:p>
          <a:p>
            <a:r>
              <a:rPr lang="en-IN" dirty="0"/>
              <a:t>Website: </a:t>
            </a:r>
            <a:r>
              <a:rPr lang="en-IN" dirty="0" err="1"/>
              <a:t>ReactJs</a:t>
            </a:r>
            <a:r>
              <a:rPr lang="en-IN" dirty="0"/>
              <a:t> with </a:t>
            </a:r>
            <a:r>
              <a:rPr lang="en-IN" dirty="0" err="1"/>
              <a:t>vite</a:t>
            </a:r>
            <a:r>
              <a:rPr lang="en-IN" dirty="0"/>
              <a:t> framework, tailwind </a:t>
            </a:r>
            <a:r>
              <a:rPr lang="en-IN" dirty="0" err="1"/>
              <a:t>css</a:t>
            </a:r>
            <a:r>
              <a:rPr lang="en-IN" dirty="0"/>
              <a:t>, MySQL, backend </a:t>
            </a:r>
            <a:r>
              <a:rPr lang="en-IN" dirty="0" err="1"/>
              <a:t>apis</a:t>
            </a:r>
            <a:r>
              <a:rPr lang="en-IN" dirty="0"/>
              <a:t> </a:t>
            </a:r>
            <a:r>
              <a:rPr lang="en-IN" dirty="0" err="1"/>
              <a:t>NodeJs</a:t>
            </a:r>
            <a:r>
              <a:rPr lang="en-IN"/>
              <a:t>/express</a:t>
            </a:r>
            <a:endParaRPr lang="en-IN" dirty="0"/>
          </a:p>
        </p:txBody>
      </p:sp>
    </p:spTree>
    <p:extLst>
      <p:ext uri="{BB962C8B-B14F-4D97-AF65-F5344CB8AC3E}">
        <p14:creationId xmlns:p14="http://schemas.microsoft.com/office/powerpoint/2010/main" val="121964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BE02-FD3F-A9BB-40D9-B05C9FBD7BBF}"/>
              </a:ext>
            </a:extLst>
          </p:cNvPr>
          <p:cNvSpPr>
            <a:spLocks noGrp="1"/>
          </p:cNvSpPr>
          <p:nvPr>
            <p:ph type="title"/>
          </p:nvPr>
        </p:nvSpPr>
        <p:spPr/>
        <p:txBody>
          <a:bodyPr/>
          <a:lstStyle/>
          <a:p>
            <a:r>
              <a:rPr lang="en-IN" dirty="0"/>
              <a:t>Business model AND sample preview</a:t>
            </a:r>
            <a:br>
              <a:rPr lang="en-IN" dirty="0"/>
            </a:br>
            <a:endParaRPr lang="en-IN" dirty="0"/>
          </a:p>
        </p:txBody>
      </p:sp>
      <p:sp>
        <p:nvSpPr>
          <p:cNvPr id="3" name="Content Placeholder 2">
            <a:extLst>
              <a:ext uri="{FF2B5EF4-FFF2-40B4-BE49-F238E27FC236}">
                <a16:creationId xmlns:a16="http://schemas.microsoft.com/office/drawing/2014/main" id="{360EE50C-E58C-6309-E95D-E3BDBE11BA91}"/>
              </a:ext>
            </a:extLst>
          </p:cNvPr>
          <p:cNvSpPr>
            <a:spLocks noGrp="1"/>
          </p:cNvSpPr>
          <p:nvPr>
            <p:ph idx="1"/>
          </p:nvPr>
        </p:nvSpPr>
        <p:spPr>
          <a:xfrm>
            <a:off x="913795" y="1382832"/>
            <a:ext cx="10353762" cy="3695136"/>
          </a:xfrm>
        </p:spPr>
        <p:txBody>
          <a:bodyPr/>
          <a:lstStyle/>
          <a:p>
            <a:r>
              <a:rPr lang="en-IN" dirty="0"/>
              <a:t>Target Audience: Our main targets will be students who come from economically weaker backgrounds and will reach them via crowd-sourcing options.</a:t>
            </a:r>
          </a:p>
          <a:p>
            <a:r>
              <a:rPr lang="en-IN"/>
              <a:t>Sample web-design of </a:t>
            </a:r>
            <a:r>
              <a:rPr lang="en-IN" dirty="0"/>
              <a:t>the platform:</a:t>
            </a:r>
          </a:p>
        </p:txBody>
      </p:sp>
      <p:pic>
        <p:nvPicPr>
          <p:cNvPr id="4" name="Untitled video - Made with Clipchamp">
            <a:hlinkClick r:id="" action="ppaction://media"/>
            <a:extLst>
              <a:ext uri="{FF2B5EF4-FFF2-40B4-BE49-F238E27FC236}">
                <a16:creationId xmlns:a16="http://schemas.microsoft.com/office/drawing/2014/main" id="{0459BB6C-BB86-964F-094A-2EB69FA64F7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44927" y="3024216"/>
            <a:ext cx="6502146" cy="3663181"/>
          </a:xfrm>
          <a:prstGeom prst="rect">
            <a:avLst/>
          </a:prstGeom>
        </p:spPr>
      </p:pic>
    </p:spTree>
    <p:extLst>
      <p:ext uri="{BB962C8B-B14F-4D97-AF65-F5344CB8AC3E}">
        <p14:creationId xmlns:p14="http://schemas.microsoft.com/office/powerpoint/2010/main" val="346497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4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59</TotalTime>
  <Words>281</Words>
  <Application>Microsoft Office PowerPoint</Application>
  <PresentationFormat>Widescreen</PresentationFormat>
  <Paragraphs>13</Paragraphs>
  <Slides>5</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Bookman Old Style</vt:lpstr>
      <vt:lpstr>Rockwell</vt:lpstr>
      <vt:lpstr>Damask</vt:lpstr>
      <vt:lpstr>Team Maverheads </vt:lpstr>
      <vt:lpstr>Problem statement</vt:lpstr>
      <vt:lpstr>Solution </vt:lpstr>
      <vt:lpstr>Tech stack</vt:lpstr>
      <vt:lpstr>Business model AND sample preview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dc:title>
  <dc:creator>Manvendra Sang</dc:creator>
  <cp:lastModifiedBy>Manvendra Sang</cp:lastModifiedBy>
  <cp:revision>25</cp:revision>
  <dcterms:created xsi:type="dcterms:W3CDTF">2024-04-11T18:50:42Z</dcterms:created>
  <dcterms:modified xsi:type="dcterms:W3CDTF">2024-04-12T11:39:46Z</dcterms:modified>
</cp:coreProperties>
</file>