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CC1-A217-4C46-9295-BEB5BE2014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7768-6A39-436B-9C74-7D7FFC40BBB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3-07-22 0206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548620"/>
            <a:ext cx="9144000" cy="56436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3-07-22 02074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428604"/>
            <a:ext cx="8715436" cy="51075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7-22 02083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285728"/>
            <a:ext cx="8572560" cy="5178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7-22 02091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7166"/>
            <a:ext cx="8858280" cy="5500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7-22 0210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4" y="285728"/>
            <a:ext cx="7810196" cy="5429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7-22 02105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0" y="428604"/>
            <a:ext cx="8286808" cy="56436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7-22 0211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428604"/>
            <a:ext cx="8143932" cy="55007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7-22 02121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10" y="285728"/>
            <a:ext cx="7715304" cy="5929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2023-07-21T20:36:00Z</dcterms:created>
  <dcterms:modified xsi:type="dcterms:W3CDTF">2023-08-11T12:11:26Z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616889B8632942A2A54A34E7730DF8EE</vt:lpwstr>
  </property>
  <property fmtid="{D5CDD505-2E9C-101B-9397-08002B2CF9AE}" pid="3" name="KSOProductBuildVer">
    <vt:lpwstr>1033-11.2.0.11537</vt:lpwstr>
  </property>
</Properties>
</file>