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8" r:id="rId4"/>
  </p:sldMasterIdLst>
  <p:notesMasterIdLst>
    <p:notesMasterId r:id="rId20"/>
  </p:notesMasterIdLst>
  <p:sldIdLst>
    <p:sldId id="256" r:id="rId5"/>
    <p:sldId id="257" r:id="rId6"/>
    <p:sldId id="263" r:id="rId7"/>
    <p:sldId id="264" r:id="rId8"/>
    <p:sldId id="265" r:id="rId9"/>
    <p:sldId id="266" r:id="rId10"/>
    <p:sldId id="262" r:id="rId11"/>
    <p:sldId id="258" r:id="rId12"/>
    <p:sldId id="259" r:id="rId13"/>
    <p:sldId id="267" r:id="rId14"/>
    <p:sldId id="268" r:id="rId15"/>
    <p:sldId id="270" r:id="rId16"/>
    <p:sldId id="269" r:id="rId17"/>
    <p:sldId id="261" r:id="rId18"/>
    <p:sldId id="260" r:id="rId1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845" autoAdjust="0"/>
    <p:restoredTop sz="88865" autoAdjust="0"/>
  </p:normalViewPr>
  <p:slideViewPr>
    <p:cSldViewPr>
      <p:cViewPr varScale="1">
        <p:scale>
          <a:sx n="77" d="100"/>
          <a:sy n="77" d="100"/>
        </p:scale>
        <p:origin x="1699" y="53"/>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E141512-E07E-4918-B590-567EC03F47F2}" type="datetimeFigureOut">
              <a:rPr lang="en-IN" smtClean="0"/>
              <a:t>03-05-2021</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4D7061-B8CD-4BC1-9383-D0C7EE29ABD9}" type="slidenum">
              <a:rPr lang="en-IN" smtClean="0"/>
              <a:t>‹#›</a:t>
            </a:fld>
            <a:endParaRPr lang="en-IN"/>
          </a:p>
        </p:txBody>
      </p:sp>
    </p:spTree>
    <p:extLst>
      <p:ext uri="{BB962C8B-B14F-4D97-AF65-F5344CB8AC3E}">
        <p14:creationId xmlns:p14="http://schemas.microsoft.com/office/powerpoint/2010/main" val="41828411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84D7061-B8CD-4BC1-9383-D0C7EE29ABD9}" type="slidenum">
              <a:rPr lang="en-IN" smtClean="0"/>
              <a:t>7</a:t>
            </a:fld>
            <a:endParaRPr lang="en-IN"/>
          </a:p>
        </p:txBody>
      </p:sp>
    </p:spTree>
    <p:extLst>
      <p:ext uri="{BB962C8B-B14F-4D97-AF65-F5344CB8AC3E}">
        <p14:creationId xmlns:p14="http://schemas.microsoft.com/office/powerpoint/2010/main" val="4051597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5" name="Group 24"/>
          <p:cNvGrpSpPr/>
          <p:nvPr/>
        </p:nvGrpSpPr>
        <p:grpSpPr>
          <a:xfrm>
            <a:off x="203200" y="0"/>
            <a:ext cx="3778250" cy="6858001"/>
            <a:chOff x="203200" y="0"/>
            <a:chExt cx="3778250" cy="6858001"/>
          </a:xfrm>
        </p:grpSpPr>
        <p:sp>
          <p:nvSpPr>
            <p:cNvPr id="14" name="Freeform 6"/>
            <p:cNvSpPr/>
            <p:nvPr/>
          </p:nvSpPr>
          <p:spPr bwMode="auto">
            <a:xfrm>
              <a:off x="641350" y="0"/>
              <a:ext cx="1365250" cy="3971925"/>
            </a:xfrm>
            <a:custGeom>
              <a:avLst/>
              <a:gdLst/>
              <a:ahLst/>
              <a:cxnLst/>
              <a:rect l="0" t="0" r="r" b="b"/>
              <a:pathLst>
                <a:path w="860" h="2502">
                  <a:moveTo>
                    <a:pt x="0" y="2445"/>
                  </a:moveTo>
                  <a:lnTo>
                    <a:pt x="228" y="2502"/>
                  </a:lnTo>
                  <a:lnTo>
                    <a:pt x="860" y="0"/>
                  </a:lnTo>
                  <a:lnTo>
                    <a:pt x="620" y="0"/>
                  </a:lnTo>
                  <a:lnTo>
                    <a:pt x="0" y="2445"/>
                  </a:lnTo>
                  <a:close/>
                </a:path>
              </a:pathLst>
            </a:custGeom>
            <a:solidFill>
              <a:schemeClr val="accent1"/>
            </a:solidFill>
            <a:ln>
              <a:noFill/>
            </a:ln>
          </p:spPr>
        </p:sp>
        <p:sp>
          <p:nvSpPr>
            <p:cNvPr id="15" name="Freeform 7"/>
            <p:cNvSpPr/>
            <p:nvPr/>
          </p:nvSpPr>
          <p:spPr bwMode="auto">
            <a:xfrm>
              <a:off x="203200" y="0"/>
              <a:ext cx="1336675" cy="3862388"/>
            </a:xfrm>
            <a:custGeom>
              <a:avLst/>
              <a:gdLst/>
              <a:ahLst/>
              <a:cxnLst/>
              <a:rect l="0" t="0" r="r" b="b"/>
              <a:pathLst>
                <a:path w="842" h="2433">
                  <a:moveTo>
                    <a:pt x="842" y="0"/>
                  </a:moveTo>
                  <a:lnTo>
                    <a:pt x="602" y="0"/>
                  </a:lnTo>
                  <a:lnTo>
                    <a:pt x="0" y="2376"/>
                  </a:lnTo>
                  <a:lnTo>
                    <a:pt x="228" y="2433"/>
                  </a:lnTo>
                  <a:lnTo>
                    <a:pt x="842" y="0"/>
                  </a:lnTo>
                  <a:close/>
                </a:path>
              </a:pathLst>
            </a:custGeom>
            <a:solidFill>
              <a:schemeClr val="tx1">
                <a:lumMod val="65000"/>
                <a:lumOff val="35000"/>
              </a:schemeClr>
            </a:solidFill>
            <a:ln>
              <a:noFill/>
            </a:ln>
          </p:spPr>
        </p:sp>
        <p:sp>
          <p:nvSpPr>
            <p:cNvPr id="16" name="Freeform 8"/>
            <p:cNvSpPr/>
            <p:nvPr/>
          </p:nvSpPr>
          <p:spPr bwMode="auto">
            <a:xfrm>
              <a:off x="207963" y="3776663"/>
              <a:ext cx="1936750" cy="3081338"/>
            </a:xfrm>
            <a:custGeom>
              <a:avLst/>
              <a:gdLst/>
              <a:ahLst/>
              <a:cxnLst/>
              <a:rect l="0" t="0" r="r" b="b"/>
              <a:pathLst>
                <a:path w="1220" h="1941">
                  <a:moveTo>
                    <a:pt x="0" y="0"/>
                  </a:moveTo>
                  <a:lnTo>
                    <a:pt x="1166" y="1941"/>
                  </a:lnTo>
                  <a:lnTo>
                    <a:pt x="1220" y="1941"/>
                  </a:lnTo>
                  <a:lnTo>
                    <a:pt x="0" y="0"/>
                  </a:lnTo>
                  <a:close/>
                </a:path>
              </a:pathLst>
            </a:custGeom>
            <a:solidFill>
              <a:schemeClr val="tx1">
                <a:lumMod val="85000"/>
                <a:lumOff val="15000"/>
              </a:schemeClr>
            </a:solidFill>
            <a:ln>
              <a:noFill/>
            </a:ln>
          </p:spPr>
        </p:sp>
        <p:sp>
          <p:nvSpPr>
            <p:cNvPr id="20" name="Freeform 9"/>
            <p:cNvSpPr/>
            <p:nvPr/>
          </p:nvSpPr>
          <p:spPr bwMode="auto">
            <a:xfrm>
              <a:off x="646113" y="3886200"/>
              <a:ext cx="2373313" cy="2971800"/>
            </a:xfrm>
            <a:custGeom>
              <a:avLst/>
              <a:gdLst/>
              <a:ahLst/>
              <a:cxnLst/>
              <a:rect l="0" t="0" r="r" b="b"/>
              <a:pathLst>
                <a:path w="1495" h="1872">
                  <a:moveTo>
                    <a:pt x="1495" y="1872"/>
                  </a:moveTo>
                  <a:lnTo>
                    <a:pt x="0" y="0"/>
                  </a:lnTo>
                  <a:lnTo>
                    <a:pt x="1442" y="1872"/>
                  </a:lnTo>
                  <a:lnTo>
                    <a:pt x="1495" y="1872"/>
                  </a:lnTo>
                  <a:close/>
                </a:path>
              </a:pathLst>
            </a:custGeom>
            <a:solidFill>
              <a:schemeClr val="accent1">
                <a:lumMod val="50000"/>
              </a:schemeClr>
            </a:solidFill>
            <a:ln>
              <a:noFill/>
            </a:ln>
          </p:spPr>
        </p:sp>
        <p:sp>
          <p:nvSpPr>
            <p:cNvPr id="21" name="Freeform 10"/>
            <p:cNvSpPr/>
            <p:nvPr/>
          </p:nvSpPr>
          <p:spPr bwMode="auto">
            <a:xfrm>
              <a:off x="641350" y="3881438"/>
              <a:ext cx="3340100" cy="2976563"/>
            </a:xfrm>
            <a:custGeom>
              <a:avLst/>
              <a:gdLst/>
              <a:ahLst/>
              <a:cxnLst/>
              <a:rect l="0" t="0" r="r" b="b"/>
              <a:pathLst>
                <a:path w="2104" h="1875">
                  <a:moveTo>
                    <a:pt x="0" y="0"/>
                  </a:moveTo>
                  <a:lnTo>
                    <a:pt x="3" y="3"/>
                  </a:lnTo>
                  <a:lnTo>
                    <a:pt x="1498" y="1875"/>
                  </a:lnTo>
                  <a:lnTo>
                    <a:pt x="2104" y="1875"/>
                  </a:lnTo>
                  <a:lnTo>
                    <a:pt x="228" y="57"/>
                  </a:lnTo>
                  <a:lnTo>
                    <a:pt x="0" y="0"/>
                  </a:lnTo>
                  <a:close/>
                </a:path>
              </a:pathLst>
            </a:custGeom>
            <a:solidFill>
              <a:schemeClr val="accent1">
                <a:lumMod val="75000"/>
              </a:schemeClr>
            </a:solidFill>
            <a:ln>
              <a:noFill/>
            </a:ln>
          </p:spPr>
        </p:sp>
        <p:sp>
          <p:nvSpPr>
            <p:cNvPr id="22" name="Freeform 11"/>
            <p:cNvSpPr/>
            <p:nvPr/>
          </p:nvSpPr>
          <p:spPr bwMode="auto">
            <a:xfrm>
              <a:off x="203200" y="3771900"/>
              <a:ext cx="2660650" cy="3086100"/>
            </a:xfrm>
            <a:custGeom>
              <a:avLst/>
              <a:gdLst/>
              <a:ahLst/>
              <a:cxnLst/>
              <a:rect l="0" t="0" r="r" b="b"/>
              <a:pathLst>
                <a:path w="1676" h="1944">
                  <a:moveTo>
                    <a:pt x="1676" y="1944"/>
                  </a:moveTo>
                  <a:lnTo>
                    <a:pt x="264" y="111"/>
                  </a:lnTo>
                  <a:lnTo>
                    <a:pt x="225" y="60"/>
                  </a:lnTo>
                  <a:lnTo>
                    <a:pt x="228" y="60"/>
                  </a:lnTo>
                  <a:lnTo>
                    <a:pt x="264" y="111"/>
                  </a:lnTo>
                  <a:lnTo>
                    <a:pt x="234" y="69"/>
                  </a:lnTo>
                  <a:lnTo>
                    <a:pt x="228" y="57"/>
                  </a:lnTo>
                  <a:lnTo>
                    <a:pt x="222" y="54"/>
                  </a:lnTo>
                  <a:lnTo>
                    <a:pt x="0" y="0"/>
                  </a:lnTo>
                  <a:lnTo>
                    <a:pt x="3" y="3"/>
                  </a:lnTo>
                  <a:lnTo>
                    <a:pt x="1223" y="1944"/>
                  </a:lnTo>
                  <a:lnTo>
                    <a:pt x="1676" y="1944"/>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1739673" y="914401"/>
            <a:ext cx="6947127" cy="3488266"/>
          </a:xfrm>
        </p:spPr>
        <p:txBody>
          <a:bodyPr anchor="b">
            <a:normAutofit/>
          </a:bodyPr>
          <a:lstStyle>
            <a:lvl1pPr algn="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924238" y="4402666"/>
            <a:ext cx="5762563" cy="1364531"/>
          </a:xfrm>
        </p:spPr>
        <p:txBody>
          <a:bodyPr anchor="t">
            <a:normAutofit/>
          </a:bodyPr>
          <a:lstStyle>
            <a:lvl1pPr marL="0" indent="0" algn="r">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325773" y="6117336"/>
            <a:ext cx="857473" cy="365125"/>
          </a:xfrm>
        </p:spPr>
        <p:txBody>
          <a:bodyPr/>
          <a:lstStyle/>
          <a:p>
            <a:fld id="{038012D9-7D39-41BD-B6A5-BE36193C7462}" type="datetimeFigureOut">
              <a:rPr lang="en-IN" smtClean="0"/>
              <a:t>03-05-2021</a:t>
            </a:fld>
            <a:endParaRPr lang="en-IN"/>
          </a:p>
        </p:txBody>
      </p:sp>
      <p:sp>
        <p:nvSpPr>
          <p:cNvPr id="5" name="Footer Placeholder 4"/>
          <p:cNvSpPr>
            <a:spLocks noGrp="1"/>
          </p:cNvSpPr>
          <p:nvPr>
            <p:ph type="ftr" sz="quarter" idx="11"/>
          </p:nvPr>
        </p:nvSpPr>
        <p:spPr>
          <a:xfrm>
            <a:off x="3623733" y="6117336"/>
            <a:ext cx="3609438" cy="365125"/>
          </a:xfrm>
        </p:spPr>
        <p:txBody>
          <a:bodyPr/>
          <a:lstStyle/>
          <a:p>
            <a:endParaRPr lang="en-IN"/>
          </a:p>
        </p:txBody>
      </p:sp>
      <p:sp>
        <p:nvSpPr>
          <p:cNvPr id="6" name="Slide Number Placeholder 5"/>
          <p:cNvSpPr>
            <a:spLocks noGrp="1"/>
          </p:cNvSpPr>
          <p:nvPr>
            <p:ph type="sldNum" sz="quarter" idx="12"/>
          </p:nvPr>
        </p:nvSpPr>
        <p:spPr>
          <a:xfrm>
            <a:off x="8275320" y="6117336"/>
            <a:ext cx="411480" cy="365125"/>
          </a:xfrm>
        </p:spPr>
        <p:txBody>
          <a:bodyPr/>
          <a:lstStyle/>
          <a:p>
            <a:fld id="{5CA5B440-7D85-4624-93B4-53B1E08DDEA7}" type="slidenum">
              <a:rPr lang="en-IN" smtClean="0"/>
              <a:t>‹#›</a:t>
            </a:fld>
            <a:endParaRPr lang="en-IN"/>
          </a:p>
        </p:txBody>
      </p:sp>
      <p:sp>
        <p:nvSpPr>
          <p:cNvPr id="23" name="Freeform 12"/>
          <p:cNvSpPr/>
          <p:nvPr/>
        </p:nvSpPr>
        <p:spPr bwMode="auto">
          <a:xfrm>
            <a:off x="203200" y="3771900"/>
            <a:ext cx="361950" cy="90488"/>
          </a:xfrm>
          <a:custGeom>
            <a:avLst/>
            <a:gdLst/>
            <a:ahLst/>
            <a:cxnLst/>
            <a:rect l="0" t="0" r="r" b="b"/>
            <a:pathLst>
              <a:path w="228" h="57">
                <a:moveTo>
                  <a:pt x="228" y="57"/>
                </a:moveTo>
                <a:lnTo>
                  <a:pt x="0" y="0"/>
                </a:lnTo>
                <a:lnTo>
                  <a:pt x="222" y="54"/>
                </a:lnTo>
                <a:lnTo>
                  <a:pt x="228" y="57"/>
                </a:lnTo>
                <a:close/>
              </a:path>
            </a:pathLst>
          </a:custGeom>
          <a:solidFill>
            <a:srgbClr val="29ABE2"/>
          </a:solidFill>
          <a:ln>
            <a:noFill/>
          </a:ln>
          <a:extLst>
            <a:ext uri="{91240B29-F687-4F45-9708-019B960494DF}">
              <a14:hiddenLine xmlns:a14="http://schemas.microsoft.com/office/drawing/2010/main" w="9525">
                <a:solidFill>
                  <a:srgbClr val="000000"/>
                </a:solidFill>
                <a:round/>
                <a:headEnd/>
                <a:tailEnd/>
              </a14:hiddenLine>
            </a:ext>
          </a:extLst>
        </p:spPr>
      </p:sp>
      <p:sp>
        <p:nvSpPr>
          <p:cNvPr id="24" name="Freeform 13"/>
          <p:cNvSpPr/>
          <p:nvPr/>
        </p:nvSpPr>
        <p:spPr bwMode="auto">
          <a:xfrm>
            <a:off x="560388" y="3867150"/>
            <a:ext cx="61913" cy="80963"/>
          </a:xfrm>
          <a:custGeom>
            <a:avLst/>
            <a:gdLst/>
            <a:ahLst/>
            <a:cxnLst/>
            <a:rect l="0" t="0" r="r" b="b"/>
            <a:pathLst>
              <a:path w="39" h="51">
                <a:moveTo>
                  <a:pt x="0" y="0"/>
                </a:moveTo>
                <a:lnTo>
                  <a:pt x="39" y="51"/>
                </a:lnTo>
                <a:lnTo>
                  <a:pt x="3" y="0"/>
                </a:lnTo>
                <a:lnTo>
                  <a:pt x="0" y="0"/>
                </a:lnTo>
                <a:close/>
              </a:path>
            </a:pathLst>
          </a:custGeom>
          <a:solidFill>
            <a:srgbClr val="29ABE2"/>
          </a:solidFill>
          <a:ln>
            <a:noFill/>
          </a:ln>
          <a:extLst>
            <a:ext uri="{91240B29-F687-4F45-9708-019B960494DF}">
              <a14:hiddenLine xmlns:a14="http://schemas.microsoft.com/office/drawing/2010/main" w="9525">
                <a:solidFill>
                  <a:srgbClr val="000000"/>
                </a:solidFill>
                <a:round/>
                <a:headEnd/>
                <a:tailEnd/>
              </a14:hiddenLine>
            </a:ext>
          </a:extLst>
        </p:spPr>
      </p:sp>
    </p:spTree>
    <p:extLst>
      <p:ext uri="{BB962C8B-B14F-4D97-AF65-F5344CB8AC3E}">
        <p14:creationId xmlns:p14="http://schemas.microsoft.com/office/powerpoint/2010/main" val="5630482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523" y="4732865"/>
            <a:ext cx="751599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789975" y="932112"/>
            <a:ext cx="6171065"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13523" y="5299603"/>
            <a:ext cx="751599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38012D9-7D39-41BD-B6A5-BE36193C7462}" type="datetimeFigureOut">
              <a:rPr lang="en-IN" smtClean="0"/>
              <a:t>03-05-2021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CA5B440-7D85-4624-93B4-53B1E08DDEA7}" type="slidenum">
              <a:rPr lang="en-IN" smtClean="0"/>
              <a:t>‹#›</a:t>
            </a:fld>
            <a:endParaRPr lang="en-IN"/>
          </a:p>
        </p:txBody>
      </p:sp>
    </p:spTree>
    <p:extLst>
      <p:ext uri="{BB962C8B-B14F-4D97-AF65-F5344CB8AC3E}">
        <p14:creationId xmlns:p14="http://schemas.microsoft.com/office/powerpoint/2010/main" val="14238376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524" y="685800"/>
            <a:ext cx="751599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113524" y="4343400"/>
            <a:ext cx="7515992"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38012D9-7D39-41BD-B6A5-BE36193C7462}" type="datetimeFigureOut">
              <a:rPr lang="en-IN" smtClean="0"/>
              <a:t>03-05-2021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CA5B440-7D85-4624-93B4-53B1E08DDEA7}" type="slidenum">
              <a:rPr lang="en-IN" smtClean="0"/>
              <a:t>‹#›</a:t>
            </a:fld>
            <a:endParaRPr lang="en-IN"/>
          </a:p>
        </p:txBody>
      </p:sp>
    </p:spTree>
    <p:extLst>
      <p:ext uri="{BB962C8B-B14F-4D97-AF65-F5344CB8AC3E}">
        <p14:creationId xmlns:p14="http://schemas.microsoft.com/office/powerpoint/2010/main" val="7266514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969421" y="863023"/>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8172197" y="2819399"/>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1426741" y="685801"/>
            <a:ext cx="6974115"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598235" y="3428999"/>
            <a:ext cx="6631128"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113523" y="4343400"/>
            <a:ext cx="751599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38012D9-7D39-41BD-B6A5-BE36193C7462}" type="datetimeFigureOut">
              <a:rPr lang="en-IN" smtClean="0"/>
              <a:t>03-05-2021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CA5B440-7D85-4624-93B4-53B1E08DDEA7}" type="slidenum">
              <a:rPr lang="en-IN" smtClean="0"/>
              <a:t>‹#›</a:t>
            </a:fld>
            <a:endParaRPr lang="en-IN"/>
          </a:p>
        </p:txBody>
      </p:sp>
    </p:spTree>
    <p:extLst>
      <p:ext uri="{BB962C8B-B14F-4D97-AF65-F5344CB8AC3E}">
        <p14:creationId xmlns:p14="http://schemas.microsoft.com/office/powerpoint/2010/main" val="14123352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13525" y="3308581"/>
            <a:ext cx="751598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113524" y="4777381"/>
            <a:ext cx="751599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38012D9-7D39-41BD-B6A5-BE36193C7462}" type="datetimeFigureOut">
              <a:rPr lang="en-IN" smtClean="0"/>
              <a:t>03-05-2021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CA5B440-7D85-4624-93B4-53B1E08DDEA7}" type="slidenum">
              <a:rPr lang="en-IN" smtClean="0"/>
              <a:t>‹#›</a:t>
            </a:fld>
            <a:endParaRPr lang="en-IN"/>
          </a:p>
        </p:txBody>
      </p:sp>
    </p:spTree>
    <p:extLst>
      <p:ext uri="{BB962C8B-B14F-4D97-AF65-F5344CB8AC3E}">
        <p14:creationId xmlns:p14="http://schemas.microsoft.com/office/powerpoint/2010/main" val="42350247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969421" y="863023"/>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8172197" y="2819399"/>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1426741" y="685801"/>
            <a:ext cx="6974115"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13525" y="3886200"/>
            <a:ext cx="751599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13524" y="4775200"/>
            <a:ext cx="751599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38012D9-7D39-41BD-B6A5-BE36193C7462}" type="datetimeFigureOut">
              <a:rPr lang="en-IN" smtClean="0"/>
              <a:t>03-05-2021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CA5B440-7D85-4624-93B4-53B1E08DDEA7}" type="slidenum">
              <a:rPr lang="en-IN" smtClean="0"/>
              <a:t>‹#›</a:t>
            </a:fld>
            <a:endParaRPr lang="en-IN"/>
          </a:p>
        </p:txBody>
      </p:sp>
    </p:spTree>
    <p:extLst>
      <p:ext uri="{BB962C8B-B14F-4D97-AF65-F5344CB8AC3E}">
        <p14:creationId xmlns:p14="http://schemas.microsoft.com/office/powerpoint/2010/main" val="14216157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13525" y="685801"/>
            <a:ext cx="7515991"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113524" y="3505200"/>
            <a:ext cx="7515992"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13524" y="4343400"/>
            <a:ext cx="7515992"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38012D9-7D39-41BD-B6A5-BE36193C7462}" type="datetimeFigureOut">
              <a:rPr lang="en-IN" smtClean="0"/>
              <a:t>03-05-2021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CA5B440-7D85-4624-93B4-53B1E08DDEA7}" type="slidenum">
              <a:rPr lang="en-IN" smtClean="0"/>
              <a:t>‹#›</a:t>
            </a:fld>
            <a:endParaRPr lang="en-IN"/>
          </a:p>
        </p:txBody>
      </p:sp>
    </p:spTree>
    <p:extLst>
      <p:ext uri="{BB962C8B-B14F-4D97-AF65-F5344CB8AC3E}">
        <p14:creationId xmlns:p14="http://schemas.microsoft.com/office/powerpoint/2010/main" val="4710828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8012D9-7D39-41BD-B6A5-BE36193C7462}" type="datetimeFigureOut">
              <a:rPr lang="en-IN" smtClean="0"/>
              <a:t>03-05-2021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CA5B440-7D85-4624-93B4-53B1E08DDEA7}" type="slidenum">
              <a:rPr lang="en-IN" smtClean="0"/>
              <a:t>‹#›</a:t>
            </a:fld>
            <a:endParaRPr lang="en-IN"/>
          </a:p>
        </p:txBody>
      </p:sp>
    </p:spTree>
    <p:extLst>
      <p:ext uri="{BB962C8B-B14F-4D97-AF65-F5344CB8AC3E}">
        <p14:creationId xmlns:p14="http://schemas.microsoft.com/office/powerpoint/2010/main" val="333235700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01393" y="685800"/>
            <a:ext cx="1328123"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13524" y="685800"/>
            <a:ext cx="6016373"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8012D9-7D39-41BD-B6A5-BE36193C7462}" type="datetimeFigureOut">
              <a:rPr lang="en-IN" smtClean="0"/>
              <a:t>03-05-2021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CA5B440-7D85-4624-93B4-53B1E08DDEA7}" type="slidenum">
              <a:rPr lang="en-IN" smtClean="0"/>
              <a:t>‹#›</a:t>
            </a:fld>
            <a:endParaRPr lang="en-IN"/>
          </a:p>
        </p:txBody>
      </p:sp>
    </p:spTree>
    <p:extLst>
      <p:ext uri="{BB962C8B-B14F-4D97-AF65-F5344CB8AC3E}">
        <p14:creationId xmlns:p14="http://schemas.microsoft.com/office/powerpoint/2010/main" val="42515858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82133" y="457201"/>
            <a:ext cx="7704667" cy="1981200"/>
          </a:xfrm>
        </p:spPr>
        <p:txBody>
          <a:bodyPr/>
          <a:lstStyle/>
          <a:p>
            <a:r>
              <a:rPr lang="en-US"/>
              <a:t>Click to edit Master title style</a:t>
            </a:r>
            <a:endParaRPr lang="en-US" dirty="0"/>
          </a:p>
        </p:txBody>
      </p:sp>
      <p:sp>
        <p:nvSpPr>
          <p:cNvPr id="3" name="Content Placeholder 2"/>
          <p:cNvSpPr>
            <a:spLocks noGrp="1"/>
          </p:cNvSpPr>
          <p:nvPr>
            <p:ph idx="1"/>
          </p:nvPr>
        </p:nvSpPr>
        <p:spPr>
          <a:xfrm>
            <a:off x="982133" y="2667000"/>
            <a:ext cx="7704667" cy="333281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344329" y="6108173"/>
            <a:ext cx="857473" cy="365125"/>
          </a:xfrm>
        </p:spPr>
        <p:txBody>
          <a:bodyPr/>
          <a:lstStyle/>
          <a:p>
            <a:fld id="{038012D9-7D39-41BD-B6A5-BE36193C7462}" type="datetimeFigureOut">
              <a:rPr lang="en-IN" smtClean="0"/>
              <a:t>03-05-2021</a:t>
            </a:fld>
            <a:endParaRPr lang="en-IN"/>
          </a:p>
        </p:txBody>
      </p:sp>
      <p:sp>
        <p:nvSpPr>
          <p:cNvPr id="5" name="Footer Placeholder 4"/>
          <p:cNvSpPr>
            <a:spLocks noGrp="1"/>
          </p:cNvSpPr>
          <p:nvPr>
            <p:ph type="ftr" sz="quarter" idx="11"/>
          </p:nvPr>
        </p:nvSpPr>
        <p:spPr>
          <a:xfrm>
            <a:off x="1972647" y="6108173"/>
            <a:ext cx="5314517" cy="365125"/>
          </a:xfrm>
        </p:spPr>
        <p:txBody>
          <a:bodyPr/>
          <a:lstStyle/>
          <a:p>
            <a:endParaRPr lang="en-IN"/>
          </a:p>
        </p:txBody>
      </p:sp>
      <p:sp>
        <p:nvSpPr>
          <p:cNvPr id="6" name="Slide Number Placeholder 5"/>
          <p:cNvSpPr>
            <a:spLocks noGrp="1"/>
          </p:cNvSpPr>
          <p:nvPr>
            <p:ph type="sldNum" sz="quarter" idx="12"/>
          </p:nvPr>
        </p:nvSpPr>
        <p:spPr>
          <a:xfrm>
            <a:off x="8258967" y="6108173"/>
            <a:ext cx="427833" cy="365125"/>
          </a:xfrm>
        </p:spPr>
        <p:txBody>
          <a:bodyPr/>
          <a:lstStyle/>
          <a:p>
            <a:fld id="{5CA5B440-7D85-4624-93B4-53B1E08DDEA7}" type="slidenum">
              <a:rPr lang="en-IN" smtClean="0"/>
              <a:t>‹#›</a:t>
            </a:fld>
            <a:endParaRPr lang="en-IN"/>
          </a:p>
        </p:txBody>
      </p:sp>
    </p:spTree>
    <p:extLst>
      <p:ext uri="{BB962C8B-B14F-4D97-AF65-F5344CB8AC3E}">
        <p14:creationId xmlns:p14="http://schemas.microsoft.com/office/powerpoint/2010/main" val="24815556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86995" y="2666998"/>
            <a:ext cx="6699805" cy="2360071"/>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986998" y="5027070"/>
            <a:ext cx="6699802"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38012D9-7D39-41BD-B6A5-BE36193C7462}" type="datetimeFigureOut">
              <a:rPr lang="en-IN" smtClean="0"/>
              <a:t>03-05-2021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8273317" y="6116070"/>
            <a:ext cx="413483" cy="365125"/>
          </a:xfrm>
        </p:spPr>
        <p:txBody>
          <a:bodyPr/>
          <a:lstStyle/>
          <a:p>
            <a:fld id="{5CA5B440-7D85-4624-93B4-53B1E08DDEA7}" type="slidenum">
              <a:rPr lang="en-IN" smtClean="0"/>
              <a:t>‹#›</a:t>
            </a:fld>
            <a:endParaRPr lang="en-IN"/>
          </a:p>
        </p:txBody>
      </p:sp>
    </p:spTree>
    <p:extLst>
      <p:ext uri="{BB962C8B-B14F-4D97-AF65-F5344CB8AC3E}">
        <p14:creationId xmlns:p14="http://schemas.microsoft.com/office/powerpoint/2010/main" val="15866797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82133" y="685801"/>
            <a:ext cx="7704667"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82133" y="2667000"/>
            <a:ext cx="3739896" cy="3368674"/>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946904" y="2667000"/>
            <a:ext cx="3739896" cy="3346824"/>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38012D9-7D39-41BD-B6A5-BE36193C7462}" type="datetimeFigureOut">
              <a:rPr lang="en-IN" smtClean="0"/>
              <a:t>03-05-2021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CA5B440-7D85-4624-93B4-53B1E08DDEA7}" type="slidenum">
              <a:rPr lang="en-IN" smtClean="0"/>
              <a:t>‹#›</a:t>
            </a:fld>
            <a:endParaRPr lang="en-IN"/>
          </a:p>
        </p:txBody>
      </p:sp>
    </p:spTree>
    <p:extLst>
      <p:ext uri="{BB962C8B-B14F-4D97-AF65-F5344CB8AC3E}">
        <p14:creationId xmlns:p14="http://schemas.microsoft.com/office/powerpoint/2010/main" val="11038624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329481" y="2658533"/>
            <a:ext cx="3456291"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13523" y="3335336"/>
            <a:ext cx="3672248" cy="2665259"/>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61710" y="2667000"/>
            <a:ext cx="3467806"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957266" y="3335336"/>
            <a:ext cx="3672248" cy="2665259"/>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38012D9-7D39-41BD-B6A5-BE36193C7462}" type="datetimeFigureOut">
              <a:rPr lang="en-IN" smtClean="0"/>
              <a:t>03-05-2021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CA5B440-7D85-4624-93B4-53B1E08DDEA7}" type="slidenum">
              <a:rPr lang="en-IN" smtClean="0"/>
              <a:t>‹#›</a:t>
            </a:fld>
            <a:endParaRPr lang="en-IN"/>
          </a:p>
        </p:txBody>
      </p:sp>
    </p:spTree>
    <p:extLst>
      <p:ext uri="{BB962C8B-B14F-4D97-AF65-F5344CB8AC3E}">
        <p14:creationId xmlns:p14="http://schemas.microsoft.com/office/powerpoint/2010/main" val="36363397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38012D9-7D39-41BD-B6A5-BE36193C7462}" type="datetimeFigureOut">
              <a:rPr lang="en-IN" smtClean="0"/>
              <a:t>03-05-2021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CA5B440-7D85-4624-93B4-53B1E08DDEA7}" type="slidenum">
              <a:rPr lang="en-IN" smtClean="0"/>
              <a:t>‹#›</a:t>
            </a:fld>
            <a:endParaRPr lang="en-IN"/>
          </a:p>
        </p:txBody>
      </p:sp>
    </p:spTree>
    <p:extLst>
      <p:ext uri="{BB962C8B-B14F-4D97-AF65-F5344CB8AC3E}">
        <p14:creationId xmlns:p14="http://schemas.microsoft.com/office/powerpoint/2010/main" val="4860467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8012D9-7D39-41BD-B6A5-BE36193C7462}" type="datetimeFigureOut">
              <a:rPr lang="en-IN" smtClean="0"/>
              <a:t>03-05-2021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CA5B440-7D85-4624-93B4-53B1E08DDEA7}" type="slidenum">
              <a:rPr lang="en-IN" smtClean="0"/>
              <a:t>‹#›</a:t>
            </a:fld>
            <a:endParaRPr lang="en-IN"/>
          </a:p>
        </p:txBody>
      </p:sp>
    </p:spTree>
    <p:extLst>
      <p:ext uri="{BB962C8B-B14F-4D97-AF65-F5344CB8AC3E}">
        <p14:creationId xmlns:p14="http://schemas.microsoft.com/office/powerpoint/2010/main" val="8783733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524" y="1600200"/>
            <a:ext cx="2662534"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3947553" y="685800"/>
            <a:ext cx="4681962"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3524" y="2971800"/>
            <a:ext cx="2662534"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38012D9-7D39-41BD-B6A5-BE36193C7462}" type="datetimeFigureOut">
              <a:rPr lang="en-IN" smtClean="0"/>
              <a:t>03-05-2021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CA5B440-7D85-4624-93B4-53B1E08DDEA7}" type="slidenum">
              <a:rPr lang="en-IN" smtClean="0"/>
              <a:t>‹#›</a:t>
            </a:fld>
            <a:endParaRPr lang="en-IN"/>
          </a:p>
        </p:txBody>
      </p:sp>
    </p:spTree>
    <p:extLst>
      <p:ext uri="{BB962C8B-B14F-4D97-AF65-F5344CB8AC3E}">
        <p14:creationId xmlns:p14="http://schemas.microsoft.com/office/powerpoint/2010/main" val="3287337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2332" y="1752599"/>
            <a:ext cx="4070679"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5697495" y="914400"/>
            <a:ext cx="2461371"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12332" y="3124199"/>
            <a:ext cx="4070679"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38012D9-7D39-41BD-B6A5-BE36193C7462}" type="datetimeFigureOut">
              <a:rPr lang="en-IN" smtClean="0"/>
              <a:t>03-05-2021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CA5B440-7D85-4624-93B4-53B1E08DDEA7}" type="slidenum">
              <a:rPr lang="en-IN" smtClean="0"/>
              <a:t>‹#›</a:t>
            </a:fld>
            <a:endParaRPr lang="en-IN"/>
          </a:p>
        </p:txBody>
      </p:sp>
    </p:spTree>
    <p:extLst>
      <p:ext uri="{BB962C8B-B14F-4D97-AF65-F5344CB8AC3E}">
        <p14:creationId xmlns:p14="http://schemas.microsoft.com/office/powerpoint/2010/main" val="30814451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14" name="Group 13"/>
          <p:cNvGrpSpPr/>
          <p:nvPr/>
        </p:nvGrpSpPr>
        <p:grpSpPr>
          <a:xfrm>
            <a:off x="0" y="0"/>
            <a:ext cx="2132013" cy="6858001"/>
            <a:chOff x="0" y="0"/>
            <a:chExt cx="2132013" cy="6858001"/>
          </a:xfrm>
        </p:grpSpPr>
        <p:sp>
          <p:nvSpPr>
            <p:cNvPr id="15" name="Freeform 6"/>
            <p:cNvSpPr/>
            <p:nvPr/>
          </p:nvSpPr>
          <p:spPr bwMode="auto">
            <a:xfrm>
              <a:off x="0" y="0"/>
              <a:ext cx="1073150" cy="5291138"/>
            </a:xfrm>
            <a:custGeom>
              <a:avLst/>
              <a:gdLst/>
              <a:ahLst/>
              <a:cxnLst/>
              <a:rect l="0" t="0" r="r" b="b"/>
              <a:pathLst>
                <a:path w="676" h="3333">
                  <a:moveTo>
                    <a:pt x="0" y="3132"/>
                  </a:moveTo>
                  <a:lnTo>
                    <a:pt x="0" y="3312"/>
                  </a:lnTo>
                  <a:lnTo>
                    <a:pt x="126" y="3333"/>
                  </a:lnTo>
                  <a:lnTo>
                    <a:pt x="676" y="0"/>
                  </a:lnTo>
                  <a:lnTo>
                    <a:pt x="514" y="0"/>
                  </a:lnTo>
                  <a:lnTo>
                    <a:pt x="0" y="3132"/>
                  </a:lnTo>
                  <a:close/>
                </a:path>
              </a:pathLst>
            </a:custGeom>
            <a:solidFill>
              <a:schemeClr val="accent1"/>
            </a:solidFill>
            <a:ln>
              <a:noFill/>
            </a:ln>
          </p:spPr>
        </p:sp>
        <p:sp>
          <p:nvSpPr>
            <p:cNvPr id="16" name="Freeform 7"/>
            <p:cNvSpPr/>
            <p:nvPr/>
          </p:nvSpPr>
          <p:spPr bwMode="auto">
            <a:xfrm>
              <a:off x="0" y="0"/>
              <a:ext cx="758825" cy="4624388"/>
            </a:xfrm>
            <a:custGeom>
              <a:avLst/>
              <a:gdLst/>
              <a:ahLst/>
              <a:cxnLst/>
              <a:rect l="0" t="0" r="r" b="b"/>
              <a:pathLst>
                <a:path w="478" h="2913">
                  <a:moveTo>
                    <a:pt x="478" y="0"/>
                  </a:moveTo>
                  <a:lnTo>
                    <a:pt x="318" y="0"/>
                  </a:lnTo>
                  <a:lnTo>
                    <a:pt x="0" y="1938"/>
                  </a:lnTo>
                  <a:lnTo>
                    <a:pt x="0" y="2913"/>
                  </a:lnTo>
                  <a:lnTo>
                    <a:pt x="478" y="0"/>
                  </a:lnTo>
                  <a:close/>
                </a:path>
              </a:pathLst>
            </a:custGeom>
            <a:solidFill>
              <a:schemeClr val="tx1">
                <a:lumMod val="65000"/>
                <a:lumOff val="35000"/>
              </a:schemeClr>
            </a:solidFill>
            <a:ln>
              <a:noFill/>
            </a:ln>
          </p:spPr>
        </p:sp>
        <p:sp>
          <p:nvSpPr>
            <p:cNvPr id="17" name="Freeform 8"/>
            <p:cNvSpPr/>
            <p:nvPr/>
          </p:nvSpPr>
          <p:spPr bwMode="auto">
            <a:xfrm>
              <a:off x="0" y="5662613"/>
              <a:ext cx="906463" cy="1195388"/>
            </a:xfrm>
            <a:custGeom>
              <a:avLst/>
              <a:gdLst/>
              <a:ahLst/>
              <a:cxnLst/>
              <a:rect l="0" t="0" r="r" b="b"/>
              <a:pathLst>
                <a:path w="571" h="753">
                  <a:moveTo>
                    <a:pt x="0" y="0"/>
                  </a:moveTo>
                  <a:lnTo>
                    <a:pt x="0" y="12"/>
                  </a:lnTo>
                  <a:lnTo>
                    <a:pt x="538" y="753"/>
                  </a:lnTo>
                  <a:lnTo>
                    <a:pt x="571" y="753"/>
                  </a:lnTo>
                  <a:lnTo>
                    <a:pt x="0" y="0"/>
                  </a:lnTo>
                  <a:close/>
                </a:path>
              </a:pathLst>
            </a:custGeom>
            <a:solidFill>
              <a:schemeClr val="tx1">
                <a:lumMod val="85000"/>
                <a:lumOff val="15000"/>
              </a:schemeClr>
            </a:solidFill>
            <a:ln>
              <a:noFill/>
            </a:ln>
          </p:spPr>
        </p:sp>
        <p:sp>
          <p:nvSpPr>
            <p:cNvPr id="18" name="Freeform 9"/>
            <p:cNvSpPr/>
            <p:nvPr/>
          </p:nvSpPr>
          <p:spPr bwMode="auto">
            <a:xfrm>
              <a:off x="0" y="5295900"/>
              <a:ext cx="1487488" cy="1562100"/>
            </a:xfrm>
            <a:custGeom>
              <a:avLst/>
              <a:gdLst/>
              <a:ahLst/>
              <a:cxnLst/>
              <a:rect l="0" t="0" r="r" b="b"/>
              <a:pathLst>
                <a:path w="937" h="984">
                  <a:moveTo>
                    <a:pt x="0" y="0"/>
                  </a:moveTo>
                  <a:lnTo>
                    <a:pt x="0" y="3"/>
                  </a:lnTo>
                  <a:lnTo>
                    <a:pt x="901" y="984"/>
                  </a:lnTo>
                  <a:lnTo>
                    <a:pt x="937" y="984"/>
                  </a:lnTo>
                  <a:lnTo>
                    <a:pt x="0" y="0"/>
                  </a:lnTo>
                  <a:close/>
                </a:path>
              </a:pathLst>
            </a:custGeom>
            <a:solidFill>
              <a:schemeClr val="accent1">
                <a:lumMod val="50000"/>
              </a:schemeClr>
            </a:solidFill>
            <a:ln>
              <a:noFill/>
            </a:ln>
          </p:spPr>
        </p:sp>
        <p:sp>
          <p:nvSpPr>
            <p:cNvPr id="19" name="Freeform 10"/>
            <p:cNvSpPr/>
            <p:nvPr/>
          </p:nvSpPr>
          <p:spPr bwMode="auto">
            <a:xfrm>
              <a:off x="0" y="5257800"/>
              <a:ext cx="2132013" cy="1600200"/>
            </a:xfrm>
            <a:custGeom>
              <a:avLst/>
              <a:gdLst/>
              <a:ahLst/>
              <a:cxnLst/>
              <a:rect l="0" t="0" r="r" b="b"/>
              <a:pathLst>
                <a:path w="1343" h="1008">
                  <a:moveTo>
                    <a:pt x="0" y="24"/>
                  </a:moveTo>
                  <a:lnTo>
                    <a:pt x="937" y="1008"/>
                  </a:lnTo>
                  <a:lnTo>
                    <a:pt x="1343" y="1008"/>
                  </a:lnTo>
                  <a:lnTo>
                    <a:pt x="126" y="21"/>
                  </a:lnTo>
                  <a:lnTo>
                    <a:pt x="0" y="0"/>
                  </a:lnTo>
                  <a:lnTo>
                    <a:pt x="0" y="24"/>
                  </a:lnTo>
                  <a:close/>
                </a:path>
              </a:pathLst>
            </a:custGeom>
            <a:solidFill>
              <a:schemeClr val="accent1">
                <a:lumMod val="75000"/>
              </a:schemeClr>
            </a:solidFill>
            <a:ln>
              <a:noFill/>
            </a:ln>
          </p:spPr>
        </p:sp>
        <p:sp>
          <p:nvSpPr>
            <p:cNvPr id="20" name="Freeform 11"/>
            <p:cNvSpPr/>
            <p:nvPr/>
          </p:nvSpPr>
          <p:spPr bwMode="auto">
            <a:xfrm>
              <a:off x="0" y="5357813"/>
              <a:ext cx="1377950" cy="1500188"/>
            </a:xfrm>
            <a:custGeom>
              <a:avLst/>
              <a:gdLst/>
              <a:ahLst/>
              <a:cxnLst/>
              <a:rect l="0" t="0" r="r" b="b"/>
              <a:pathLst>
                <a:path w="868" h="945">
                  <a:moveTo>
                    <a:pt x="0" y="192"/>
                  </a:moveTo>
                  <a:lnTo>
                    <a:pt x="571" y="945"/>
                  </a:lnTo>
                  <a:lnTo>
                    <a:pt x="868" y="945"/>
                  </a:lnTo>
                  <a:lnTo>
                    <a:pt x="0" y="0"/>
                  </a:lnTo>
                  <a:lnTo>
                    <a:pt x="0" y="192"/>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982133" y="457201"/>
            <a:ext cx="7704667" cy="1981200"/>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82134" y="2667000"/>
            <a:ext cx="7704666" cy="3356995"/>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358679" y="6116070"/>
            <a:ext cx="857473"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38012D9-7D39-41BD-B6A5-BE36193C7462}" type="datetimeFigureOut">
              <a:rPr lang="en-IN" smtClean="0"/>
              <a:t>03-05-2021</a:t>
            </a:fld>
            <a:endParaRPr lang="en-IN"/>
          </a:p>
        </p:txBody>
      </p:sp>
      <p:sp>
        <p:nvSpPr>
          <p:cNvPr id="5" name="Footer Placeholder 4"/>
          <p:cNvSpPr>
            <a:spLocks noGrp="1"/>
          </p:cNvSpPr>
          <p:nvPr>
            <p:ph type="ftr" sz="quarter" idx="3"/>
          </p:nvPr>
        </p:nvSpPr>
        <p:spPr>
          <a:xfrm>
            <a:off x="1986997" y="6116070"/>
            <a:ext cx="531451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8273317" y="6116070"/>
            <a:ext cx="413483"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CA5B440-7D85-4624-93B4-53B1E08DDEA7}" type="slidenum">
              <a:rPr lang="en-IN" smtClean="0"/>
              <a:t>‹#›</a:t>
            </a:fld>
            <a:endParaRPr lang="en-IN"/>
          </a:p>
        </p:txBody>
      </p:sp>
    </p:spTree>
    <p:extLst>
      <p:ext uri="{BB962C8B-B14F-4D97-AF65-F5344CB8AC3E}">
        <p14:creationId xmlns:p14="http://schemas.microsoft.com/office/powerpoint/2010/main" val="3543512667"/>
      </p:ext>
    </p:extLst>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 id="2147483840" r:id="rId12"/>
    <p:sldLayoutId id="2147483841" r:id="rId13"/>
    <p:sldLayoutId id="2147483842" r:id="rId14"/>
    <p:sldLayoutId id="2147483843" r:id="rId15"/>
    <p:sldLayoutId id="2147483844" r:id="rId16"/>
    <p:sldLayoutId id="2147483845"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hyperlink" Target="https://youtu.be/g60QghtJmjY" TargetMode="External"/><Relationship Id="rId3" Type="http://schemas.openxmlformats.org/officeDocument/2006/relationships/hyperlink" Target="https://youtu.be/ZsJRXS_vrwo" TargetMode="External"/><Relationship Id="rId7" Type="http://schemas.openxmlformats.org/officeDocument/2006/relationships/hyperlink" Target="https://youtu.be/Ht3v1aXXf6s" TargetMode="External"/><Relationship Id="rId2" Type="http://schemas.openxmlformats.org/officeDocument/2006/relationships/hyperlink" Target="https://youtu.be/ZsJRXS_vrw0" TargetMode="External"/><Relationship Id="rId1" Type="http://schemas.openxmlformats.org/officeDocument/2006/relationships/slideLayout" Target="../slideLayouts/slideLayout2.xml"/><Relationship Id="rId6" Type="http://schemas.openxmlformats.org/officeDocument/2006/relationships/hyperlink" Target="https://youtu.be/NomcZddqBfs" TargetMode="External"/><Relationship Id="rId11" Type="http://schemas.openxmlformats.org/officeDocument/2006/relationships/image" Target="../media/image2.JPG"/><Relationship Id="rId5" Type="http://schemas.openxmlformats.org/officeDocument/2006/relationships/hyperlink" Target="https://docs.djangoproject.com/en/3.1/intro/tutorial01/" TargetMode="External"/><Relationship Id="rId10" Type="http://schemas.openxmlformats.org/officeDocument/2006/relationships/hyperlink" Target="https://medium.com/analytics-vidhya/connecting-python-to-mysql-8330f186c2d" TargetMode="External"/><Relationship Id="rId4" Type="http://schemas.openxmlformats.org/officeDocument/2006/relationships/hyperlink" Target="https://youtube.com/playlist?list=PLdBwVRHjcI__NWxctXUSLz1Gg2Mb-B-O-" TargetMode="External"/><Relationship Id="rId9" Type="http://schemas.openxmlformats.org/officeDocument/2006/relationships/hyperlink" Target="https://youtu.be/8LEWb-eF8TE" TargetMode="External"/></Relationships>
</file>

<file path=ppt/slides/_rels/slide1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JPG"/></Relationships>
</file>

<file path=ppt/slides/_rels/slide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15616" y="1556792"/>
            <a:ext cx="7772400" cy="648072"/>
          </a:xfrm>
        </p:spPr>
        <p:txBody>
          <a:bodyPr>
            <a:noAutofit/>
          </a:bodyPr>
          <a:lstStyle/>
          <a:p>
            <a:pPr algn="ctr"/>
            <a:r>
              <a:rPr lang="en-US" sz="4400"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Times New Roman" panose="02020603050405020304" pitchFamily="18" charset="0"/>
                <a:cs typeface="Times New Roman" panose="02020603050405020304" pitchFamily="18" charset="0"/>
              </a:rPr>
              <a:t>Password Manager</a:t>
            </a:r>
            <a:endParaRPr lang="en-IN" sz="4400"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Times New Roman" panose="02020603050405020304" pitchFamily="18" charset="0"/>
              <a:cs typeface="Times New Roman" panose="02020603050405020304" pitchFamily="18" charset="0"/>
            </a:endParaRPr>
          </a:p>
        </p:txBody>
      </p:sp>
      <p:sp>
        <p:nvSpPr>
          <p:cNvPr id="7" name="Subtitle 6"/>
          <p:cNvSpPr>
            <a:spLocks noGrp="1"/>
          </p:cNvSpPr>
          <p:nvPr>
            <p:ph type="subTitle" idx="1"/>
          </p:nvPr>
        </p:nvSpPr>
        <p:spPr>
          <a:xfrm>
            <a:off x="611560" y="2636912"/>
            <a:ext cx="7772400" cy="2736304"/>
          </a:xfrm>
        </p:spPr>
        <p:style>
          <a:lnRef idx="2">
            <a:schemeClr val="accent1"/>
          </a:lnRef>
          <a:fillRef idx="1">
            <a:schemeClr val="lt1"/>
          </a:fillRef>
          <a:effectRef idx="0">
            <a:schemeClr val="accent1"/>
          </a:effectRef>
          <a:fontRef idx="minor">
            <a:schemeClr val="dk1"/>
          </a:fontRef>
        </p:style>
        <p:txBody>
          <a:bodyPr>
            <a:normAutofit/>
          </a:bodyPr>
          <a:lstStyle/>
          <a:p>
            <a:pPr algn="l"/>
            <a:r>
              <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Prepared By:        Manan Hathi(19CE040)</a:t>
            </a:r>
          </a:p>
          <a:p>
            <a:pPr algn="l"/>
            <a:r>
              <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a:t>
            </a:r>
            <a:r>
              <a:rPr lang="en-US" b="1" dirty="0" err="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Rushang</a:t>
            </a:r>
            <a:r>
              <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Gandhi(19CE026)</a:t>
            </a:r>
          </a:p>
          <a:p>
            <a:pPr algn="l"/>
            <a:r>
              <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Gosai Vatsal(19CE034)  </a:t>
            </a:r>
          </a:p>
          <a:p>
            <a:pPr algn="l"/>
            <a:endPar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algn="l"/>
            <a:r>
              <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Guided By:           Arpita Shah</a:t>
            </a:r>
          </a:p>
          <a:p>
            <a:pPr algn="l"/>
            <a:endParaRPr lang="en-IN"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pic>
        <p:nvPicPr>
          <p:cNvPr id="5" name="Picture 4">
            <a:extLst>
              <a:ext uri="{FF2B5EF4-FFF2-40B4-BE49-F238E27FC236}">
                <a16:creationId xmlns:a16="http://schemas.microsoft.com/office/drawing/2014/main" id="{ED0BACBC-2509-4FD2-A252-96722386AC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3635896" cy="739551"/>
          </a:xfrm>
          <a:prstGeom prst="rect">
            <a:avLst/>
          </a:prstGeom>
        </p:spPr>
      </p:pic>
    </p:spTree>
    <p:extLst>
      <p:ext uri="{BB962C8B-B14F-4D97-AF65-F5344CB8AC3E}">
        <p14:creationId xmlns:p14="http://schemas.microsoft.com/office/powerpoint/2010/main" val="33194557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1CC22B-C140-4889-9637-B45FEB3AF3E0}"/>
              </a:ext>
            </a:extLst>
          </p:cNvPr>
          <p:cNvSpPr>
            <a:spLocks noGrp="1"/>
          </p:cNvSpPr>
          <p:nvPr>
            <p:ph type="title"/>
          </p:nvPr>
        </p:nvSpPr>
        <p:spPr>
          <a:xfrm>
            <a:off x="982133" y="457201"/>
            <a:ext cx="7704667" cy="739551"/>
          </a:xfrm>
        </p:spPr>
        <p:txBody>
          <a:bodyPr/>
          <a:lstStyle/>
          <a:p>
            <a:r>
              <a:rPr lang="en-IN" dirty="0">
                <a:latin typeface="Times New Roman" panose="02020603050405020304" pitchFamily="18" charset="0"/>
                <a:cs typeface="Times New Roman" panose="02020603050405020304" pitchFamily="18" charset="0"/>
              </a:rPr>
              <a:t>Flowchart</a:t>
            </a:r>
          </a:p>
        </p:txBody>
      </p:sp>
      <p:pic>
        <p:nvPicPr>
          <p:cNvPr id="5" name="Content Placeholder 4">
            <a:extLst>
              <a:ext uri="{FF2B5EF4-FFF2-40B4-BE49-F238E27FC236}">
                <a16:creationId xmlns:a16="http://schemas.microsoft.com/office/drawing/2014/main" id="{11144B7D-E06C-4531-88A2-B28450AA2EF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43608" y="1162066"/>
            <a:ext cx="6984776" cy="5616623"/>
          </a:xfrm>
        </p:spPr>
      </p:pic>
      <p:pic>
        <p:nvPicPr>
          <p:cNvPr id="4" name="Picture 3">
            <a:extLst>
              <a:ext uri="{FF2B5EF4-FFF2-40B4-BE49-F238E27FC236}">
                <a16:creationId xmlns:a16="http://schemas.microsoft.com/office/drawing/2014/main" id="{ED0BACBC-2509-4FD2-A252-96722386AC2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
            <a:ext cx="3635896" cy="739551"/>
          </a:xfrm>
          <a:prstGeom prst="rect">
            <a:avLst/>
          </a:prstGeom>
        </p:spPr>
      </p:pic>
    </p:spTree>
    <p:extLst>
      <p:ext uri="{BB962C8B-B14F-4D97-AF65-F5344CB8AC3E}">
        <p14:creationId xmlns:p14="http://schemas.microsoft.com/office/powerpoint/2010/main" val="27841536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7F1D37-36F3-44B3-9362-79515BD1A264}"/>
              </a:ext>
            </a:extLst>
          </p:cNvPr>
          <p:cNvSpPr>
            <a:spLocks noGrp="1"/>
          </p:cNvSpPr>
          <p:nvPr>
            <p:ph type="title"/>
          </p:nvPr>
        </p:nvSpPr>
        <p:spPr>
          <a:xfrm>
            <a:off x="719666" y="980728"/>
            <a:ext cx="7704667" cy="523527"/>
          </a:xfrm>
        </p:spPr>
        <p:txBody>
          <a:bodyPr>
            <a:normAutofit fontScale="90000"/>
          </a:bodyPr>
          <a:lstStyle/>
          <a:p>
            <a:r>
              <a:rPr lang="en-IN" b="1" dirty="0">
                <a:solidFill>
                  <a:schemeClr val="tx1">
                    <a:lumMod val="95000"/>
                    <a:lumOff val="5000"/>
                  </a:schemeClr>
                </a:solidFill>
                <a:latin typeface="Times New Roman" panose="02020603050405020304" pitchFamily="18" charset="0"/>
                <a:cs typeface="Times New Roman" panose="02020603050405020304" pitchFamily="18" charset="0"/>
              </a:rPr>
              <a:t>Design – SIGNUP Page  </a:t>
            </a:r>
          </a:p>
        </p:txBody>
      </p:sp>
      <p:pic>
        <p:nvPicPr>
          <p:cNvPr id="6" name="Picture 5">
            <a:extLst>
              <a:ext uri="{FF2B5EF4-FFF2-40B4-BE49-F238E27FC236}">
                <a16:creationId xmlns:a16="http://schemas.microsoft.com/office/drawing/2014/main" id="{ED0BACBC-2509-4FD2-A252-96722386AC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3635896" cy="739551"/>
          </a:xfrm>
          <a:prstGeom prst="rect">
            <a:avLst/>
          </a:prstGeom>
        </p:spPr>
      </p:pic>
      <p:pic>
        <p:nvPicPr>
          <p:cNvPr id="8" name="Content Placeholder 7">
            <a:extLst>
              <a:ext uri="{FF2B5EF4-FFF2-40B4-BE49-F238E27FC236}">
                <a16:creationId xmlns:a16="http://schemas.microsoft.com/office/drawing/2014/main" id="{056CFDD6-ABD7-44E4-AC58-4AD566F577BA}"/>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19666" y="1745434"/>
            <a:ext cx="7884782" cy="4253730"/>
          </a:xfrm>
        </p:spPr>
      </p:pic>
    </p:spTree>
    <p:extLst>
      <p:ext uri="{BB962C8B-B14F-4D97-AF65-F5344CB8AC3E}">
        <p14:creationId xmlns:p14="http://schemas.microsoft.com/office/powerpoint/2010/main" val="35836615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C86D31-A69C-4AB1-80DD-EBED7D169427}"/>
              </a:ext>
            </a:extLst>
          </p:cNvPr>
          <p:cNvSpPr>
            <a:spLocks noGrp="1"/>
          </p:cNvSpPr>
          <p:nvPr>
            <p:ph type="title"/>
          </p:nvPr>
        </p:nvSpPr>
        <p:spPr>
          <a:xfrm>
            <a:off x="899592" y="1340768"/>
            <a:ext cx="7704667" cy="576064"/>
          </a:xfrm>
        </p:spPr>
        <p:txBody>
          <a:bodyPr>
            <a:normAutofit fontScale="90000"/>
          </a:bodyPr>
          <a:lstStyle/>
          <a:p>
            <a:r>
              <a:rPr lang="en-IN" b="1" dirty="0">
                <a:latin typeface="Times New Roman" panose="02020603050405020304" pitchFamily="18" charset="0"/>
                <a:cs typeface="Times New Roman" panose="02020603050405020304" pitchFamily="18" charset="0"/>
              </a:rPr>
              <a:t>Design – SIGNIN Page</a:t>
            </a:r>
          </a:p>
        </p:txBody>
      </p:sp>
      <p:pic>
        <p:nvPicPr>
          <p:cNvPr id="6" name="Picture 5">
            <a:extLst>
              <a:ext uri="{FF2B5EF4-FFF2-40B4-BE49-F238E27FC236}">
                <a16:creationId xmlns:a16="http://schemas.microsoft.com/office/drawing/2014/main" id="{ED0BACBC-2509-4FD2-A252-96722386AC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3635896" cy="739551"/>
          </a:xfrm>
          <a:prstGeom prst="rect">
            <a:avLst/>
          </a:prstGeom>
        </p:spPr>
      </p:pic>
      <p:pic>
        <p:nvPicPr>
          <p:cNvPr id="8" name="Content Placeholder 7">
            <a:extLst>
              <a:ext uri="{FF2B5EF4-FFF2-40B4-BE49-F238E27FC236}">
                <a16:creationId xmlns:a16="http://schemas.microsoft.com/office/drawing/2014/main" id="{AB4CC586-250C-46AF-B4A8-57E1F72E1E5C}"/>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a:stretch/>
        </p:blipFill>
        <p:spPr>
          <a:xfrm>
            <a:off x="323528" y="2060848"/>
            <a:ext cx="8568952" cy="4680520"/>
          </a:xfrm>
        </p:spPr>
      </p:pic>
    </p:spTree>
    <p:extLst>
      <p:ext uri="{BB962C8B-B14F-4D97-AF65-F5344CB8AC3E}">
        <p14:creationId xmlns:p14="http://schemas.microsoft.com/office/powerpoint/2010/main" val="30934052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43EA4-E71F-4F47-A32C-C4A55A6AD4A9}"/>
              </a:ext>
            </a:extLst>
          </p:cNvPr>
          <p:cNvSpPr>
            <a:spLocks noGrp="1"/>
          </p:cNvSpPr>
          <p:nvPr>
            <p:ph type="title"/>
          </p:nvPr>
        </p:nvSpPr>
        <p:spPr>
          <a:xfrm>
            <a:off x="971600" y="1052736"/>
            <a:ext cx="7704667" cy="739551"/>
          </a:xfrm>
        </p:spPr>
        <p:txBody>
          <a:bodyPr/>
          <a:lstStyle/>
          <a:p>
            <a:r>
              <a:rPr lang="en-IN" b="1" dirty="0">
                <a:latin typeface="Times New Roman" panose="02020603050405020304" pitchFamily="18" charset="0"/>
                <a:cs typeface="Times New Roman" panose="02020603050405020304" pitchFamily="18" charset="0"/>
              </a:rPr>
              <a:t>Design - UPDATE Page</a:t>
            </a:r>
          </a:p>
        </p:txBody>
      </p:sp>
      <p:pic>
        <p:nvPicPr>
          <p:cNvPr id="5" name="Content Placeholder 4">
            <a:extLst>
              <a:ext uri="{FF2B5EF4-FFF2-40B4-BE49-F238E27FC236}">
                <a16:creationId xmlns:a16="http://schemas.microsoft.com/office/drawing/2014/main" id="{B49B60A7-68D5-4120-BD4B-D4A0F96B19E9}"/>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786408" y="1916832"/>
            <a:ext cx="7571184" cy="4680521"/>
          </a:xfrm>
        </p:spPr>
      </p:pic>
      <p:pic>
        <p:nvPicPr>
          <p:cNvPr id="6" name="Picture 5">
            <a:extLst>
              <a:ext uri="{FF2B5EF4-FFF2-40B4-BE49-F238E27FC236}">
                <a16:creationId xmlns:a16="http://schemas.microsoft.com/office/drawing/2014/main" id="{ED0BACBC-2509-4FD2-A252-96722386AC2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
            <a:ext cx="3635896" cy="739551"/>
          </a:xfrm>
          <a:prstGeom prst="rect">
            <a:avLst/>
          </a:prstGeom>
        </p:spPr>
      </p:pic>
    </p:spTree>
    <p:extLst>
      <p:ext uri="{BB962C8B-B14F-4D97-AF65-F5344CB8AC3E}">
        <p14:creationId xmlns:p14="http://schemas.microsoft.com/office/powerpoint/2010/main" val="39692784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GB" b="1" dirty="0">
                <a:effectLst>
                  <a:outerShdw blurRad="31750" dist="25400" dir="5400000" algn="tl" rotWithShape="0">
                    <a:srgbClr val="000000">
                      <a:alpha val="25000"/>
                    </a:srgbClr>
                  </a:outerShdw>
                  <a:reflection blurRad="6350" stA="55000" endA="300" endPos="45500" dir="5400000" sy="-100000" algn="bl" rotWithShape="0"/>
                </a:effectLst>
              </a:rPr>
              <a:t>References</a:t>
            </a:r>
            <a:endParaRPr lang="en-IN" b="1" dirty="0">
              <a:effectLst>
                <a:outerShdw blurRad="31750" dist="25400" dir="5400000" algn="tl" rotWithShape="0">
                  <a:srgbClr val="000000">
                    <a:alpha val="25000"/>
                  </a:srgbClr>
                </a:outerShdw>
                <a:reflection blurRad="6350" stA="55000" endA="300" endPos="45500" dir="5400000" sy="-100000" algn="bl" rotWithShape="0"/>
              </a:effectLst>
            </a:endParaRPr>
          </a:p>
        </p:txBody>
      </p:sp>
      <p:sp>
        <p:nvSpPr>
          <p:cNvPr id="2" name="Content Placeholder 1"/>
          <p:cNvSpPr>
            <a:spLocks noGrp="1"/>
          </p:cNvSpPr>
          <p:nvPr>
            <p:ph idx="1"/>
          </p:nvPr>
        </p:nvSpPr>
        <p:spPr>
          <a:xfrm>
            <a:off x="323528" y="2151100"/>
            <a:ext cx="8496944" cy="4374244"/>
          </a:xfrm>
        </p:spPr>
        <p:style>
          <a:lnRef idx="2">
            <a:schemeClr val="accent1"/>
          </a:lnRef>
          <a:fillRef idx="1">
            <a:schemeClr val="lt1"/>
          </a:fillRef>
          <a:effectRef idx="0">
            <a:schemeClr val="accent1"/>
          </a:effectRef>
          <a:fontRef idx="minor">
            <a:schemeClr val="dk1"/>
          </a:fontRef>
        </p:style>
        <p:txBody>
          <a:bodyPr>
            <a:normAutofit fontScale="70000" lnSpcReduction="20000"/>
          </a:bodyPr>
          <a:lstStyle/>
          <a:p>
            <a:pPr marL="0" indent="0">
              <a:buNone/>
            </a:pPr>
            <a:r>
              <a:rPr lang="en-GB" b="1" dirty="0">
                <a:solidFill>
                  <a:schemeClr val="accent1">
                    <a:lumMod val="50000"/>
                  </a:schemeClr>
                </a:solidFill>
                <a:hlinkClick r:id="rId2">
                  <a:extLst>
                    <a:ext uri="{A12FA001-AC4F-418D-AE19-62706E023703}">
                      <ahyp:hlinkClr xmlns:ahyp="http://schemas.microsoft.com/office/drawing/2018/hyperlinkcolor" val="tx"/>
                    </a:ext>
                  </a:extLst>
                </a:hlinkClick>
              </a:rPr>
              <a:t>Web Reference Links</a:t>
            </a:r>
          </a:p>
          <a:p>
            <a:r>
              <a:rPr lang="en-GB" dirty="0">
                <a:solidFill>
                  <a:schemeClr val="accent1">
                    <a:lumMod val="50000"/>
                  </a:schemeClr>
                </a:solidFill>
                <a:hlinkClick r:id="rId3"/>
              </a:rPr>
              <a:t>https://youtu.be/ZsJRXS_vrwo</a:t>
            </a:r>
            <a:r>
              <a:rPr lang="en-GB" dirty="0">
                <a:solidFill>
                  <a:schemeClr val="accent1">
                    <a:lumMod val="50000"/>
                  </a:schemeClr>
                </a:solidFill>
              </a:rPr>
              <a:t> </a:t>
            </a:r>
          </a:p>
          <a:p>
            <a:r>
              <a:rPr lang="en-GB" dirty="0">
                <a:solidFill>
                  <a:schemeClr val="accent1">
                    <a:lumMod val="50000"/>
                  </a:schemeClr>
                </a:solidFill>
                <a:hlinkClick r:id="rId4">
                  <a:extLst>
                    <a:ext uri="{A12FA001-AC4F-418D-AE19-62706E023703}">
                      <ahyp:hlinkClr xmlns:ahyp="http://schemas.microsoft.com/office/drawing/2018/hyperlinkcolor" val="tx"/>
                    </a:ext>
                  </a:extLst>
                </a:hlinkClick>
              </a:rPr>
              <a:t>https://youtube.com/playlist?list=PLdBwVRHjcI__NWxctXUSLz1Gg2Mb-B-O-</a:t>
            </a:r>
            <a:endParaRPr lang="en-GB" dirty="0">
              <a:solidFill>
                <a:schemeClr val="accent1">
                  <a:lumMod val="50000"/>
                </a:schemeClr>
              </a:solidFill>
            </a:endParaRPr>
          </a:p>
          <a:p>
            <a:r>
              <a:rPr lang="en-GB" dirty="0">
                <a:solidFill>
                  <a:schemeClr val="accent1">
                    <a:lumMod val="50000"/>
                  </a:schemeClr>
                </a:solidFill>
                <a:hlinkClick r:id="rId5">
                  <a:extLst>
                    <a:ext uri="{A12FA001-AC4F-418D-AE19-62706E023703}">
                      <ahyp:hlinkClr xmlns:ahyp="http://schemas.microsoft.com/office/drawing/2018/hyperlinkcolor" val="tx"/>
                    </a:ext>
                  </a:extLst>
                </a:hlinkClick>
              </a:rPr>
              <a:t>https://docs.djangoproject.com/en/3.1/intro/tutorial01/</a:t>
            </a:r>
            <a:endParaRPr lang="en-GB" dirty="0">
              <a:solidFill>
                <a:schemeClr val="accent1">
                  <a:lumMod val="50000"/>
                </a:schemeClr>
              </a:solidFill>
            </a:endParaRPr>
          </a:p>
          <a:p>
            <a:r>
              <a:rPr lang="en-GB" dirty="0">
                <a:solidFill>
                  <a:schemeClr val="accent1">
                    <a:lumMod val="50000"/>
                  </a:schemeClr>
                </a:solidFill>
                <a:hlinkClick r:id="rId6">
                  <a:extLst>
                    <a:ext uri="{A12FA001-AC4F-418D-AE19-62706E023703}">
                      <ahyp:hlinkClr xmlns:ahyp="http://schemas.microsoft.com/office/drawing/2018/hyperlinkcolor" val="tx"/>
                    </a:ext>
                  </a:extLst>
                </a:hlinkClick>
              </a:rPr>
              <a:t>https://youtu.be/NomcZddqBfs</a:t>
            </a:r>
            <a:endParaRPr lang="en-GB" dirty="0">
              <a:solidFill>
                <a:schemeClr val="accent1">
                  <a:lumMod val="50000"/>
                </a:schemeClr>
              </a:solidFill>
            </a:endParaRPr>
          </a:p>
          <a:p>
            <a:r>
              <a:rPr lang="en-IN" b="0" i="0" dirty="0">
                <a:effectLst/>
                <a:latin typeface="Segoe UI" panose="020B0502040204020203" pitchFamily="34" charset="0"/>
                <a:hlinkClick r:id="rId7" tooltip="https://youtu.be/ht3v1axxf6s"/>
              </a:rPr>
              <a:t>https://youtu.be/Ht3v1aXXf6s</a:t>
            </a:r>
            <a:endParaRPr lang="en-IN" b="0" i="0" dirty="0">
              <a:effectLst/>
              <a:latin typeface="Segoe UI" panose="020B0502040204020203" pitchFamily="34" charset="0"/>
            </a:endParaRPr>
          </a:p>
          <a:p>
            <a:r>
              <a:rPr lang="en-IN" b="0" i="0" dirty="0">
                <a:effectLst/>
                <a:latin typeface="Segoe UI" panose="020B0502040204020203" pitchFamily="34" charset="0"/>
                <a:hlinkClick r:id="rId8" tooltip="https://youtu.be/g60qghtjmjy"/>
              </a:rPr>
              <a:t>https://youtu.be/g60QghtJmjY</a:t>
            </a:r>
            <a:endParaRPr lang="en-IN" b="0" i="0" dirty="0">
              <a:effectLst/>
              <a:latin typeface="Segoe UI" panose="020B0502040204020203" pitchFamily="34" charset="0"/>
            </a:endParaRPr>
          </a:p>
          <a:p>
            <a:r>
              <a:rPr lang="en-IN" b="0" i="0" dirty="0">
                <a:effectLst/>
                <a:latin typeface="Segoe UI" panose="020B0502040204020203" pitchFamily="34" charset="0"/>
                <a:hlinkClick r:id="rId9" tooltip="https://youtu.be/8lewb-ef8te"/>
              </a:rPr>
              <a:t>https://youtu.be/8LEWb-eF8TE</a:t>
            </a:r>
            <a:endParaRPr lang="en-IN" b="0" i="0" dirty="0">
              <a:effectLst/>
              <a:latin typeface="Segoe UI" panose="020B0502040204020203" pitchFamily="34" charset="0"/>
            </a:endParaRPr>
          </a:p>
          <a:p>
            <a:r>
              <a:rPr lang="en-IN" b="0" i="0" dirty="0">
                <a:effectLst/>
                <a:latin typeface="Segoe UI" panose="020B0502040204020203" pitchFamily="34" charset="0"/>
                <a:hlinkClick r:id="rId10" tooltip="https://medium.com/analytics-vidhya/connecting-python-to-mysql-8330f186c2d"/>
              </a:rPr>
              <a:t>https://medium.com/analytics-vidhya/connecting-python-to-mysql-8330f186c2d</a:t>
            </a:r>
            <a:endParaRPr lang="en-GB" dirty="0">
              <a:solidFill>
                <a:schemeClr val="accent1">
                  <a:lumMod val="50000"/>
                </a:schemeClr>
              </a:solidFill>
            </a:endParaRPr>
          </a:p>
          <a:p>
            <a:pPr marL="0" indent="0">
              <a:buNone/>
            </a:pPr>
            <a:endParaRPr lang="en-GB" b="1" u="sng" dirty="0">
              <a:solidFill>
                <a:schemeClr val="accent1">
                  <a:lumMod val="50000"/>
                </a:schemeClr>
              </a:solidFill>
            </a:endParaRPr>
          </a:p>
          <a:p>
            <a:pPr marL="0" indent="0">
              <a:buNone/>
            </a:pPr>
            <a:r>
              <a:rPr lang="en-GB" b="1" u="sng" dirty="0">
                <a:solidFill>
                  <a:schemeClr val="accent1">
                    <a:lumMod val="50000"/>
                  </a:schemeClr>
                </a:solidFill>
              </a:rPr>
              <a:t>Reference Books </a:t>
            </a:r>
          </a:p>
          <a:p>
            <a:pPr marL="0" indent="0">
              <a:buNone/>
            </a:pPr>
            <a:endParaRPr lang="en-GB" b="1" u="sng" dirty="0">
              <a:solidFill>
                <a:schemeClr val="accent1">
                  <a:lumMod val="50000"/>
                </a:schemeClr>
              </a:solidFill>
            </a:endParaRPr>
          </a:p>
          <a:p>
            <a:r>
              <a:rPr lang="en-GB" b="1" u="sng" dirty="0">
                <a:solidFill>
                  <a:schemeClr val="accent1">
                    <a:lumMod val="50000"/>
                  </a:schemeClr>
                </a:solidFill>
              </a:rPr>
              <a:t>Fundamental Concepts of Web Development by Roxane  Anquetil</a:t>
            </a:r>
          </a:p>
        </p:txBody>
      </p:sp>
      <p:pic>
        <p:nvPicPr>
          <p:cNvPr id="6" name="Picture 5">
            <a:extLst>
              <a:ext uri="{FF2B5EF4-FFF2-40B4-BE49-F238E27FC236}">
                <a16:creationId xmlns:a16="http://schemas.microsoft.com/office/drawing/2014/main" id="{ED0BACBC-2509-4FD2-A252-96722386AC21}"/>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0" y="-1"/>
            <a:ext cx="3635896" cy="739551"/>
          </a:xfrm>
          <a:prstGeom prst="rect">
            <a:avLst/>
          </a:prstGeom>
        </p:spPr>
      </p:pic>
    </p:spTree>
    <p:extLst>
      <p:ext uri="{BB962C8B-B14F-4D97-AF65-F5344CB8AC3E}">
        <p14:creationId xmlns:p14="http://schemas.microsoft.com/office/powerpoint/2010/main" val="2651775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700808"/>
            <a:ext cx="8229600" cy="3888432"/>
          </a:xfrm>
        </p:spPr>
        <p:txBody>
          <a:bodyPr>
            <a:normAutofit/>
          </a:bodyPr>
          <a:lstStyle/>
          <a:p>
            <a:pPr algn="ctr"/>
            <a:r>
              <a:rPr lang="en-US" sz="72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sym typeface="Wingdings" panose="05000000000000000000" pitchFamily="2" charset="2"/>
              </a:rPr>
              <a:t> </a:t>
            </a:r>
            <a:r>
              <a:rPr lang="en-US" sz="72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THANK  YOU.</a:t>
            </a:r>
            <a:r>
              <a:rPr lang="en-US" sz="72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sym typeface="Wingdings" panose="05000000000000000000" pitchFamily="2" charset="2"/>
              </a:rPr>
              <a:t></a:t>
            </a:r>
            <a:endParaRPr lang="en-IN" sz="72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pic>
        <p:nvPicPr>
          <p:cNvPr id="5" name="Picture 4">
            <a:extLst>
              <a:ext uri="{FF2B5EF4-FFF2-40B4-BE49-F238E27FC236}">
                <a16:creationId xmlns:a16="http://schemas.microsoft.com/office/drawing/2014/main" id="{ED0BACBC-2509-4FD2-A252-96722386AC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3635896" cy="739551"/>
          </a:xfrm>
          <a:prstGeom prst="rect">
            <a:avLst/>
          </a:prstGeom>
        </p:spPr>
      </p:pic>
    </p:spTree>
    <p:extLst>
      <p:ext uri="{BB962C8B-B14F-4D97-AF65-F5344CB8AC3E}">
        <p14:creationId xmlns:p14="http://schemas.microsoft.com/office/powerpoint/2010/main" val="43069048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2132" y="858185"/>
            <a:ext cx="7704667" cy="864096"/>
          </a:xfrm>
        </p:spPr>
        <p:txBody>
          <a:bodyPr>
            <a:normAutofit/>
          </a:bodyPr>
          <a:lstStyle/>
          <a:p>
            <a:pPr algn="ctr"/>
            <a:r>
              <a:rPr lang="en-US" sz="4400" b="1" dirty="0">
                <a:effectLst>
                  <a:outerShdw blurRad="31750" dist="25400" dir="5400000" algn="tl" rotWithShape="0">
                    <a:srgbClr val="000000">
                      <a:alpha val="25000"/>
                    </a:srgbClr>
                  </a:outerShdw>
                  <a:reflection blurRad="6350" stA="55000" endA="300" endPos="45500" dir="5400000" sy="-100000" algn="bl" rotWithShape="0"/>
                </a:effectLst>
              </a:rPr>
              <a:t>Introduction</a:t>
            </a:r>
            <a:endParaRPr lang="en-IN" sz="4400" b="1" dirty="0">
              <a:effectLst>
                <a:outerShdw blurRad="31750" dist="25400" dir="5400000" algn="tl" rotWithShape="0">
                  <a:srgbClr val="000000">
                    <a:alpha val="25000"/>
                  </a:srgbClr>
                </a:outerShdw>
                <a:reflection blurRad="6350" stA="55000" endA="300" endPos="45500" dir="5400000" sy="-100000" algn="bl" rotWithShape="0"/>
              </a:effectLst>
            </a:endParaRPr>
          </a:p>
        </p:txBody>
      </p:sp>
      <p:sp>
        <p:nvSpPr>
          <p:cNvPr id="3" name="Content Placeholder 2"/>
          <p:cNvSpPr>
            <a:spLocks noGrp="1"/>
          </p:cNvSpPr>
          <p:nvPr>
            <p:ph idx="1"/>
          </p:nvPr>
        </p:nvSpPr>
        <p:spPr>
          <a:xfrm>
            <a:off x="982133" y="1940766"/>
            <a:ext cx="7704667" cy="4059049"/>
          </a:xfrm>
        </p:spPr>
        <p:style>
          <a:lnRef idx="2">
            <a:schemeClr val="accent1"/>
          </a:lnRef>
          <a:fillRef idx="1">
            <a:schemeClr val="lt1"/>
          </a:fillRef>
          <a:effectRef idx="0">
            <a:schemeClr val="accent1"/>
          </a:effectRef>
          <a:fontRef idx="minor">
            <a:schemeClr val="dk1"/>
          </a:fontRef>
        </p:style>
        <p:txBody>
          <a:bodyPr>
            <a:normAutofit/>
          </a:bodyPr>
          <a:lstStyle/>
          <a:p>
            <a:r>
              <a:rPr lang="en-US" dirty="0">
                <a:solidFill>
                  <a:schemeClr val="accent1">
                    <a:lumMod val="50000"/>
                  </a:schemeClr>
                </a:solidFill>
              </a:rPr>
              <a:t>Password Manager:- Password self-service reset and helpdesk management</a:t>
            </a:r>
          </a:p>
          <a:p>
            <a:pPr marL="0" indent="0">
              <a:buNone/>
            </a:pPr>
            <a:endParaRPr lang="en-US" dirty="0">
              <a:solidFill>
                <a:schemeClr val="accent1">
                  <a:lumMod val="50000"/>
                </a:schemeClr>
              </a:solidFill>
            </a:endParaRPr>
          </a:p>
          <a:p>
            <a:r>
              <a:rPr lang="en-US" dirty="0">
                <a:solidFill>
                  <a:schemeClr val="accent1">
                    <a:lumMod val="50000"/>
                  </a:schemeClr>
                </a:solidFill>
              </a:rPr>
              <a:t>Password Manager provides a simple, secure, self-service solution that allows and users to reset forgotten passwords and unlock their accounts.</a:t>
            </a:r>
          </a:p>
          <a:p>
            <a:endParaRPr lang="en-IN" sz="2800" dirty="0">
              <a:solidFill>
                <a:schemeClr val="accent1">
                  <a:lumMod val="50000"/>
                </a:schemeClr>
              </a:solidFill>
            </a:endParaRPr>
          </a:p>
        </p:txBody>
      </p:sp>
      <p:pic>
        <p:nvPicPr>
          <p:cNvPr id="6" name="Picture 5">
            <a:extLst>
              <a:ext uri="{FF2B5EF4-FFF2-40B4-BE49-F238E27FC236}">
                <a16:creationId xmlns:a16="http://schemas.microsoft.com/office/drawing/2014/main" id="{ED0BACBC-2509-4FD2-A252-96722386AC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3635896" cy="739551"/>
          </a:xfrm>
          <a:prstGeom prst="rect">
            <a:avLst/>
          </a:prstGeom>
        </p:spPr>
      </p:pic>
    </p:spTree>
    <p:extLst>
      <p:ext uri="{BB962C8B-B14F-4D97-AF65-F5344CB8AC3E}">
        <p14:creationId xmlns:p14="http://schemas.microsoft.com/office/powerpoint/2010/main" val="1292830937"/>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90E1FA2-CB43-4560-A691-8750553FDB3D}"/>
              </a:ext>
            </a:extLst>
          </p:cNvPr>
          <p:cNvPicPr>
            <a:picLocks noChangeAspect="1"/>
          </p:cNvPicPr>
          <p:nvPr/>
        </p:nvPicPr>
        <p:blipFill>
          <a:blip r:embed="rId2"/>
          <a:stretch>
            <a:fillRect/>
          </a:stretch>
        </p:blipFill>
        <p:spPr>
          <a:xfrm>
            <a:off x="730183" y="1859732"/>
            <a:ext cx="7956617" cy="4290663"/>
          </a:xfrm>
          <a:prstGeom prst="rect">
            <a:avLst/>
          </a:prstGeom>
        </p:spPr>
      </p:pic>
      <p:sp>
        <p:nvSpPr>
          <p:cNvPr id="2" name="Title 1">
            <a:extLst>
              <a:ext uri="{FF2B5EF4-FFF2-40B4-BE49-F238E27FC236}">
                <a16:creationId xmlns:a16="http://schemas.microsoft.com/office/drawing/2014/main" id="{4F0B864B-F664-4C4C-AA75-C305CEED7D79}"/>
              </a:ext>
            </a:extLst>
          </p:cNvPr>
          <p:cNvSpPr>
            <a:spLocks noGrp="1"/>
          </p:cNvSpPr>
          <p:nvPr>
            <p:ph type="title"/>
          </p:nvPr>
        </p:nvSpPr>
        <p:spPr>
          <a:xfrm>
            <a:off x="982133" y="457202"/>
            <a:ext cx="7704667" cy="1201640"/>
          </a:xfrm>
        </p:spPr>
        <p:txBody>
          <a:bodyPr>
            <a:normAutofit/>
          </a:bodyPr>
          <a:lstStyle/>
          <a:p>
            <a:r>
              <a:rPr lang="en-US" sz="3600" b="1" dirty="0">
                <a:effectLst>
                  <a:outerShdw blurRad="38100" dist="38100" dir="2700000" algn="tl">
                    <a:srgbClr val="000000">
                      <a:alpha val="43137"/>
                    </a:srgbClr>
                  </a:outerShdw>
                </a:effectLst>
              </a:rPr>
              <a:t>Overview</a:t>
            </a:r>
            <a:endParaRPr lang="en-IN" sz="3600" b="1" dirty="0">
              <a:effectLst>
                <a:outerShdw blurRad="38100" dist="38100" dir="2700000" algn="tl">
                  <a:srgbClr val="000000">
                    <a:alpha val="43137"/>
                  </a:srgbClr>
                </a:outerShdw>
              </a:effectLst>
            </a:endParaRPr>
          </a:p>
        </p:txBody>
      </p:sp>
      <p:sp>
        <p:nvSpPr>
          <p:cNvPr id="6" name="Content Placeholder 5">
            <a:extLst>
              <a:ext uri="{FF2B5EF4-FFF2-40B4-BE49-F238E27FC236}">
                <a16:creationId xmlns:a16="http://schemas.microsoft.com/office/drawing/2014/main" id="{3C812996-0787-4D56-A23F-F04E604A2068}"/>
              </a:ext>
            </a:extLst>
          </p:cNvPr>
          <p:cNvSpPr>
            <a:spLocks noGrp="1"/>
          </p:cNvSpPr>
          <p:nvPr>
            <p:ph idx="1"/>
          </p:nvPr>
        </p:nvSpPr>
        <p:spPr>
          <a:xfrm>
            <a:off x="730182" y="1844824"/>
            <a:ext cx="7730249" cy="4305571"/>
          </a:xfrm>
        </p:spPr>
        <p:txBody>
          <a:bodyPr/>
          <a:lstStyle/>
          <a:p>
            <a:r>
              <a:rPr lang="en-US" sz="2200" dirty="0">
                <a:solidFill>
                  <a:schemeClr val="accent1">
                    <a:lumMod val="50000"/>
                  </a:schemeClr>
                </a:solidFill>
              </a:rPr>
              <a:t>Security:- Password manager is installed on hardened servers. All sensitive data is encrypted in storage and transit. Strong authentication and access controls protect business processers.</a:t>
            </a:r>
          </a:p>
          <a:p>
            <a:pPr marL="0" indent="0">
              <a:buNone/>
            </a:pPr>
            <a:endParaRPr lang="en-US" sz="2200" dirty="0">
              <a:solidFill>
                <a:schemeClr val="accent1">
                  <a:lumMod val="50000"/>
                </a:schemeClr>
              </a:solidFill>
            </a:endParaRPr>
          </a:p>
          <a:p>
            <a:r>
              <a:rPr lang="en-US" sz="2200" dirty="0">
                <a:solidFill>
                  <a:schemeClr val="accent1">
                    <a:lumMod val="50000"/>
                  </a:schemeClr>
                </a:solidFill>
              </a:rPr>
              <a:t>Scalability:-  Multiple Password Manager servers can be installed, using a built-in data replication facility. Workload can be distributed using any load balancing technology. The end result is a multi master, distributed architecture that is very easy to setup, as replication is handled at the application layer.</a:t>
            </a:r>
            <a:endParaRPr lang="en-IN" sz="2200" dirty="0">
              <a:solidFill>
                <a:schemeClr val="accent1">
                  <a:lumMod val="50000"/>
                </a:schemeClr>
              </a:solidFill>
            </a:endParaRPr>
          </a:p>
        </p:txBody>
      </p:sp>
      <p:pic>
        <p:nvPicPr>
          <p:cNvPr id="8" name="Picture 7">
            <a:extLst>
              <a:ext uri="{FF2B5EF4-FFF2-40B4-BE49-F238E27FC236}">
                <a16:creationId xmlns:a16="http://schemas.microsoft.com/office/drawing/2014/main" id="{ED0BACBC-2509-4FD2-A252-96722386AC2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
            <a:ext cx="3635896" cy="739551"/>
          </a:xfrm>
          <a:prstGeom prst="rect">
            <a:avLst/>
          </a:prstGeom>
        </p:spPr>
      </p:pic>
    </p:spTree>
    <p:extLst>
      <p:ext uri="{BB962C8B-B14F-4D97-AF65-F5344CB8AC3E}">
        <p14:creationId xmlns:p14="http://schemas.microsoft.com/office/powerpoint/2010/main" val="5165541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059AE684-CACF-47A3-98A9-F39F0660B823}"/>
              </a:ext>
            </a:extLst>
          </p:cNvPr>
          <p:cNvPicPr>
            <a:picLocks noChangeAspect="1"/>
          </p:cNvPicPr>
          <p:nvPr/>
        </p:nvPicPr>
        <p:blipFill>
          <a:blip r:embed="rId2"/>
          <a:stretch>
            <a:fillRect/>
          </a:stretch>
        </p:blipFill>
        <p:spPr>
          <a:xfrm>
            <a:off x="967400" y="1052736"/>
            <a:ext cx="7781063" cy="5328591"/>
          </a:xfrm>
          <a:prstGeom prst="rect">
            <a:avLst/>
          </a:prstGeom>
        </p:spPr>
      </p:pic>
      <p:sp>
        <p:nvSpPr>
          <p:cNvPr id="6" name="Content Placeholder 5">
            <a:extLst>
              <a:ext uri="{FF2B5EF4-FFF2-40B4-BE49-F238E27FC236}">
                <a16:creationId xmlns:a16="http://schemas.microsoft.com/office/drawing/2014/main" id="{5A5DE33E-7185-415C-8175-A33572B1E931}"/>
              </a:ext>
            </a:extLst>
          </p:cNvPr>
          <p:cNvSpPr>
            <a:spLocks noGrp="1"/>
          </p:cNvSpPr>
          <p:nvPr>
            <p:ph idx="1"/>
          </p:nvPr>
        </p:nvSpPr>
        <p:spPr>
          <a:xfrm>
            <a:off x="967400" y="843283"/>
            <a:ext cx="7635701" cy="5538045"/>
          </a:xfrm>
        </p:spPr>
        <p:txBody>
          <a:bodyPr>
            <a:normAutofit/>
          </a:bodyPr>
          <a:lstStyle/>
          <a:p>
            <a:r>
              <a:rPr lang="en-US" sz="2200" dirty="0">
                <a:solidFill>
                  <a:schemeClr val="accent1">
                    <a:lumMod val="50000"/>
                  </a:schemeClr>
                </a:solidFill>
              </a:rPr>
              <a:t>Performance:- Password Manager uses a normalized, relational and indexed database back end. All access to the database is via stored procedures, which help to minimize communication overhead between the application and database. All Password Manager code is native code, which provides a performance advantage as compared to Java or .NET</a:t>
            </a:r>
          </a:p>
          <a:p>
            <a:r>
              <a:rPr lang="en-US" sz="2200" dirty="0">
                <a:solidFill>
                  <a:schemeClr val="accent1">
                    <a:lumMod val="50000"/>
                  </a:schemeClr>
                </a:solidFill>
              </a:rPr>
              <a:t>Password manager is easy to set up and requires minimal administration.</a:t>
            </a:r>
          </a:p>
          <a:p>
            <a:r>
              <a:rPr lang="en-US" sz="2200" dirty="0">
                <a:solidFill>
                  <a:schemeClr val="accent1">
                    <a:lumMod val="50000"/>
                  </a:schemeClr>
                </a:solidFill>
              </a:rPr>
              <a:t>Password manager connects to most target system using their native APIs and protocols and thus requires no software to be installed locally on those system.</a:t>
            </a:r>
          </a:p>
          <a:p>
            <a:endParaRPr lang="en-IN" sz="2200" dirty="0">
              <a:solidFill>
                <a:schemeClr val="accent1">
                  <a:lumMod val="50000"/>
                </a:schemeClr>
              </a:solidFill>
            </a:endParaRPr>
          </a:p>
        </p:txBody>
      </p:sp>
      <p:pic>
        <p:nvPicPr>
          <p:cNvPr id="5" name="Picture 4">
            <a:extLst>
              <a:ext uri="{FF2B5EF4-FFF2-40B4-BE49-F238E27FC236}">
                <a16:creationId xmlns:a16="http://schemas.microsoft.com/office/drawing/2014/main" id="{ED0BACBC-2509-4FD2-A252-96722386AC2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
            <a:ext cx="3635896" cy="739551"/>
          </a:xfrm>
          <a:prstGeom prst="rect">
            <a:avLst/>
          </a:prstGeom>
        </p:spPr>
      </p:pic>
    </p:spTree>
    <p:extLst>
      <p:ext uri="{BB962C8B-B14F-4D97-AF65-F5344CB8AC3E}">
        <p14:creationId xmlns:p14="http://schemas.microsoft.com/office/powerpoint/2010/main" val="26188558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FBECB15-ED8E-4398-B352-A6271CC1279B}"/>
              </a:ext>
            </a:extLst>
          </p:cNvPr>
          <p:cNvPicPr>
            <a:picLocks noChangeAspect="1"/>
          </p:cNvPicPr>
          <p:nvPr/>
        </p:nvPicPr>
        <p:blipFill>
          <a:blip r:embed="rId2"/>
          <a:stretch>
            <a:fillRect/>
          </a:stretch>
        </p:blipFill>
        <p:spPr>
          <a:xfrm>
            <a:off x="682414" y="1556792"/>
            <a:ext cx="7922033" cy="4619174"/>
          </a:xfrm>
          <a:prstGeom prst="rect">
            <a:avLst/>
          </a:prstGeom>
        </p:spPr>
      </p:pic>
      <p:sp>
        <p:nvSpPr>
          <p:cNvPr id="6" name="Content Placeholder 5">
            <a:extLst>
              <a:ext uri="{FF2B5EF4-FFF2-40B4-BE49-F238E27FC236}">
                <a16:creationId xmlns:a16="http://schemas.microsoft.com/office/drawing/2014/main" id="{90B0A186-0080-467F-B2C6-5574A5B981EA}"/>
              </a:ext>
            </a:extLst>
          </p:cNvPr>
          <p:cNvSpPr>
            <a:spLocks noGrp="1"/>
          </p:cNvSpPr>
          <p:nvPr>
            <p:ph idx="1"/>
          </p:nvPr>
        </p:nvSpPr>
        <p:spPr>
          <a:xfrm>
            <a:off x="682415" y="865890"/>
            <a:ext cx="7779171" cy="5310075"/>
          </a:xfrm>
        </p:spPr>
        <p:txBody>
          <a:bodyPr>
            <a:normAutofit/>
          </a:bodyPr>
          <a:lstStyle/>
          <a:p>
            <a:r>
              <a:rPr lang="en-US" sz="2200" dirty="0">
                <a:solidFill>
                  <a:schemeClr val="accent1">
                    <a:lumMod val="50000"/>
                  </a:schemeClr>
                </a:solidFill>
              </a:rPr>
              <a:t>Password manager can look up and update user profile data in an existing system, including HR database, directories and meta-directories.</a:t>
            </a:r>
          </a:p>
          <a:p>
            <a:endParaRPr lang="en-US" sz="2200" dirty="0">
              <a:solidFill>
                <a:schemeClr val="accent1">
                  <a:lumMod val="50000"/>
                </a:schemeClr>
              </a:solidFill>
            </a:endParaRPr>
          </a:p>
          <a:p>
            <a:r>
              <a:rPr lang="en-US" sz="2200" dirty="0">
                <a:solidFill>
                  <a:schemeClr val="accent1">
                    <a:lumMod val="50000"/>
                  </a:schemeClr>
                </a:solidFill>
              </a:rPr>
              <a:t>Password manager can send e-mails to users asking them to register or to notify them events impacting their profiles. Over events can trigger e-mail notification.</a:t>
            </a:r>
          </a:p>
        </p:txBody>
      </p:sp>
      <p:pic>
        <p:nvPicPr>
          <p:cNvPr id="5" name="Picture 4">
            <a:extLst>
              <a:ext uri="{FF2B5EF4-FFF2-40B4-BE49-F238E27FC236}">
                <a16:creationId xmlns:a16="http://schemas.microsoft.com/office/drawing/2014/main" id="{ED0BACBC-2509-4FD2-A252-96722386AC2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
            <a:ext cx="3635896" cy="739551"/>
          </a:xfrm>
          <a:prstGeom prst="rect">
            <a:avLst/>
          </a:prstGeom>
        </p:spPr>
      </p:pic>
    </p:spTree>
    <p:extLst>
      <p:ext uri="{BB962C8B-B14F-4D97-AF65-F5344CB8AC3E}">
        <p14:creationId xmlns:p14="http://schemas.microsoft.com/office/powerpoint/2010/main" val="4492320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A29D44-3E12-CB43-9E6A-085A8AC6363C}"/>
              </a:ext>
            </a:extLst>
          </p:cNvPr>
          <p:cNvSpPr>
            <a:spLocks noGrp="1"/>
          </p:cNvSpPr>
          <p:nvPr>
            <p:ph type="title"/>
          </p:nvPr>
        </p:nvSpPr>
        <p:spPr>
          <a:xfrm>
            <a:off x="755966" y="116633"/>
            <a:ext cx="7704667" cy="792088"/>
          </a:xfrm>
        </p:spPr>
        <p:txBody>
          <a:bodyPr/>
          <a:lstStyle/>
          <a:p>
            <a:r>
              <a:rPr lang="en-GB" b="1" dirty="0"/>
              <a:t>Development Environment</a:t>
            </a:r>
            <a:endParaRPr lang="en-US" b="1" dirty="0"/>
          </a:p>
        </p:txBody>
      </p:sp>
      <p:sp>
        <p:nvSpPr>
          <p:cNvPr id="3" name="Content Placeholder 2">
            <a:extLst>
              <a:ext uri="{FF2B5EF4-FFF2-40B4-BE49-F238E27FC236}">
                <a16:creationId xmlns:a16="http://schemas.microsoft.com/office/drawing/2014/main" id="{B41AB98B-0786-FA4C-8BEF-F5E1B52FF7CB}"/>
              </a:ext>
            </a:extLst>
          </p:cNvPr>
          <p:cNvSpPr>
            <a:spLocks noGrp="1"/>
          </p:cNvSpPr>
          <p:nvPr>
            <p:ph idx="1"/>
          </p:nvPr>
        </p:nvSpPr>
        <p:spPr>
          <a:xfrm>
            <a:off x="899592" y="2132856"/>
            <a:ext cx="8161867" cy="1981200"/>
          </a:xfrm>
        </p:spPr>
        <p:txBody>
          <a:bodyPr>
            <a:noAutofit/>
          </a:bodyPr>
          <a:lstStyle/>
          <a:p>
            <a:pPr marL="0" indent="0">
              <a:buNone/>
            </a:pPr>
            <a:endParaRPr lang="en-GB" sz="1600" dirty="0">
              <a:solidFill>
                <a:schemeClr val="accent1">
                  <a:lumMod val="50000"/>
                </a:schemeClr>
              </a:solidFill>
              <a:latin typeface="Times New Roman" panose="02020603050405020304" pitchFamily="18" charset="0"/>
              <a:cs typeface="Times New Roman" panose="02020603050405020304" pitchFamily="18" charset="0"/>
            </a:endParaRPr>
          </a:p>
          <a:p>
            <a:pPr marL="0" indent="0">
              <a:buNone/>
            </a:pPr>
            <a:endParaRPr lang="en-GB" sz="1600" dirty="0">
              <a:solidFill>
                <a:schemeClr val="accent1">
                  <a:lumMod val="50000"/>
                </a:schemeClr>
              </a:solidFill>
              <a:latin typeface="Times New Roman" panose="02020603050405020304" pitchFamily="18" charset="0"/>
              <a:cs typeface="Times New Roman" panose="02020603050405020304" pitchFamily="18" charset="0"/>
            </a:endParaRPr>
          </a:p>
          <a:p>
            <a:pPr marL="0" indent="0">
              <a:buNone/>
            </a:pPr>
            <a:endParaRPr lang="en-GB" sz="1600" dirty="0">
              <a:solidFill>
                <a:schemeClr val="accent1">
                  <a:lumMod val="50000"/>
                </a:schemeClr>
              </a:solidFill>
              <a:latin typeface="Times New Roman" panose="02020603050405020304" pitchFamily="18" charset="0"/>
              <a:cs typeface="Times New Roman" panose="02020603050405020304" pitchFamily="18" charset="0"/>
            </a:endParaRPr>
          </a:p>
          <a:p>
            <a:pPr marL="0" indent="0">
              <a:buNone/>
            </a:pPr>
            <a:endParaRPr lang="en-GB" sz="1600" dirty="0">
              <a:solidFill>
                <a:schemeClr val="accent1">
                  <a:lumMod val="50000"/>
                </a:schemeClr>
              </a:solidFill>
              <a:latin typeface="Times New Roman" panose="02020603050405020304" pitchFamily="18" charset="0"/>
              <a:cs typeface="Times New Roman" panose="02020603050405020304" pitchFamily="18" charset="0"/>
            </a:endParaRPr>
          </a:p>
          <a:p>
            <a:r>
              <a:rPr lang="en-GB" sz="1800" b="1" dirty="0">
                <a:solidFill>
                  <a:schemeClr val="accent1">
                    <a:lumMod val="50000"/>
                  </a:schemeClr>
                </a:solidFill>
                <a:latin typeface="Times New Roman" panose="02020603050405020304" pitchFamily="18" charset="0"/>
                <a:cs typeface="Times New Roman" panose="02020603050405020304" pitchFamily="18" charset="0"/>
              </a:rPr>
              <a:t>Software Requirements </a:t>
            </a:r>
            <a:r>
              <a:rPr lang="en-GB" sz="1800" dirty="0">
                <a:solidFill>
                  <a:schemeClr val="accent1">
                    <a:lumMod val="50000"/>
                  </a:schemeClr>
                </a:solidFill>
                <a:latin typeface="Times New Roman" panose="02020603050405020304" pitchFamily="18" charset="0"/>
                <a:cs typeface="Times New Roman" panose="02020603050405020304" pitchFamily="18" charset="0"/>
              </a:rPr>
              <a:t>:   1) Android (any version  above  6)</a:t>
            </a:r>
          </a:p>
          <a:p>
            <a:pPr marL="0" indent="0">
              <a:buNone/>
            </a:pPr>
            <a:r>
              <a:rPr lang="en-GB" sz="1800" dirty="0">
                <a:solidFill>
                  <a:schemeClr val="accent1">
                    <a:lumMod val="50000"/>
                  </a:schemeClr>
                </a:solidFill>
                <a:latin typeface="Times New Roman" panose="02020603050405020304" pitchFamily="18" charset="0"/>
                <a:cs typeface="Times New Roman" panose="02020603050405020304" pitchFamily="18" charset="0"/>
              </a:rPr>
              <a:t>                                                2)   Windows (any version above 7)</a:t>
            </a:r>
          </a:p>
          <a:p>
            <a:pPr marL="0" indent="0">
              <a:buNone/>
            </a:pPr>
            <a:r>
              <a:rPr lang="en-GB" sz="1800" dirty="0">
                <a:solidFill>
                  <a:schemeClr val="accent1">
                    <a:lumMod val="50000"/>
                  </a:schemeClr>
                </a:solidFill>
                <a:latin typeface="Times New Roman" panose="02020603050405020304" pitchFamily="18" charset="0"/>
                <a:cs typeface="Times New Roman" panose="02020603050405020304" pitchFamily="18" charset="0"/>
              </a:rPr>
              <a:t>                                                3)   Google Chrome (any version above 89.0.0000.0)</a:t>
            </a:r>
          </a:p>
          <a:p>
            <a:pPr marL="0" indent="0">
              <a:buNone/>
            </a:pPr>
            <a:endParaRPr lang="en-GB" sz="1800" dirty="0">
              <a:solidFill>
                <a:schemeClr val="accent1">
                  <a:lumMod val="50000"/>
                </a:schemeClr>
              </a:solidFill>
              <a:latin typeface="Times New Roman" panose="02020603050405020304" pitchFamily="18" charset="0"/>
              <a:cs typeface="Times New Roman" panose="02020603050405020304" pitchFamily="18" charset="0"/>
            </a:endParaRPr>
          </a:p>
          <a:p>
            <a:r>
              <a:rPr lang="en-GB" sz="1800" b="1" dirty="0">
                <a:solidFill>
                  <a:schemeClr val="accent1">
                    <a:lumMod val="50000"/>
                  </a:schemeClr>
                </a:solidFill>
                <a:latin typeface="Times New Roman" panose="02020603050405020304" pitchFamily="18" charset="0"/>
                <a:cs typeface="Times New Roman" panose="02020603050405020304" pitchFamily="18" charset="0"/>
              </a:rPr>
              <a:t>Hardware requirements </a:t>
            </a:r>
            <a:r>
              <a:rPr lang="en-GB" sz="1800" dirty="0">
                <a:solidFill>
                  <a:schemeClr val="accent1">
                    <a:lumMod val="50000"/>
                  </a:schemeClr>
                </a:solidFill>
                <a:latin typeface="Times New Roman" panose="02020603050405020304" pitchFamily="18" charset="0"/>
                <a:cs typeface="Times New Roman" panose="02020603050405020304" pitchFamily="18" charset="0"/>
              </a:rPr>
              <a:t>:  PC /  Laptop  /  Smartphone  , Wi-Fi  connection</a:t>
            </a:r>
          </a:p>
          <a:p>
            <a:pPr marL="0" indent="0">
              <a:buNone/>
            </a:pPr>
            <a:endParaRPr lang="en-GB" sz="1800" dirty="0">
              <a:solidFill>
                <a:schemeClr val="accent1">
                  <a:lumMod val="50000"/>
                </a:schemeClr>
              </a:solidFill>
              <a:latin typeface="Times New Roman" panose="02020603050405020304" pitchFamily="18" charset="0"/>
              <a:cs typeface="Times New Roman" panose="02020603050405020304" pitchFamily="18" charset="0"/>
            </a:endParaRPr>
          </a:p>
          <a:p>
            <a:r>
              <a:rPr lang="en-GB" sz="1800" b="1" dirty="0">
                <a:solidFill>
                  <a:schemeClr val="accent1">
                    <a:lumMod val="50000"/>
                  </a:schemeClr>
                </a:solidFill>
                <a:latin typeface="Times New Roman" panose="02020603050405020304" pitchFamily="18" charset="0"/>
                <a:cs typeface="Times New Roman" panose="02020603050405020304" pitchFamily="18" charset="0"/>
              </a:rPr>
              <a:t>Tools and Technologies  </a:t>
            </a:r>
            <a:r>
              <a:rPr lang="en-GB" sz="1800" dirty="0">
                <a:solidFill>
                  <a:schemeClr val="accent1">
                    <a:lumMod val="50000"/>
                  </a:schemeClr>
                </a:solidFill>
                <a:latin typeface="Times New Roman" panose="02020603050405020304" pitchFamily="18" charset="0"/>
                <a:cs typeface="Times New Roman" panose="02020603050405020304" pitchFamily="18" charset="0"/>
              </a:rPr>
              <a:t>:   1) PyCharm  / Visual Studio Code</a:t>
            </a:r>
          </a:p>
          <a:p>
            <a:pPr marL="0" indent="0">
              <a:buNone/>
            </a:pPr>
            <a:r>
              <a:rPr lang="en-GB" sz="1800" dirty="0">
                <a:solidFill>
                  <a:schemeClr val="accent1">
                    <a:lumMod val="50000"/>
                  </a:schemeClr>
                </a:solidFill>
                <a:latin typeface="Times New Roman" panose="02020603050405020304" pitchFamily="18" charset="0"/>
                <a:cs typeface="Times New Roman" panose="02020603050405020304" pitchFamily="18" charset="0"/>
              </a:rPr>
              <a:t>                                                 2) Windows  (any version above 7.0)  / MAC / OS         </a:t>
            </a:r>
          </a:p>
          <a:p>
            <a:pPr marL="0" indent="0">
              <a:buNone/>
            </a:pPr>
            <a:r>
              <a:rPr lang="en-GB" sz="1800" dirty="0">
                <a:solidFill>
                  <a:schemeClr val="accent1">
                    <a:lumMod val="50000"/>
                  </a:schemeClr>
                </a:solidFill>
                <a:latin typeface="Times New Roman" panose="02020603050405020304" pitchFamily="18" charset="0"/>
                <a:cs typeface="Times New Roman" panose="02020603050405020304" pitchFamily="18" charset="0"/>
              </a:rPr>
              <a:t>                                                 3) Python  (any version above 3.0)
                                                4)   </a:t>
            </a:r>
            <a:r>
              <a:rPr lang="en-GB" sz="1800" dirty="0" err="1">
                <a:solidFill>
                  <a:schemeClr val="accent1">
                    <a:lumMod val="50000"/>
                  </a:schemeClr>
                </a:solidFill>
                <a:latin typeface="Times New Roman" panose="02020603050405020304" pitchFamily="18" charset="0"/>
                <a:cs typeface="Times New Roman" panose="02020603050405020304" pitchFamily="18" charset="0"/>
              </a:rPr>
              <a:t>dJango</a:t>
            </a:r>
            <a:endParaRPr lang="en-GB" sz="1800" dirty="0">
              <a:solidFill>
                <a:schemeClr val="accent1">
                  <a:lumMod val="50000"/>
                </a:schemeClr>
              </a:solidFill>
              <a:latin typeface="Times New Roman" panose="02020603050405020304" pitchFamily="18" charset="0"/>
              <a:cs typeface="Times New Roman" panose="02020603050405020304" pitchFamily="18" charset="0"/>
            </a:endParaRPr>
          </a:p>
          <a:p>
            <a:pPr marL="0" indent="0">
              <a:buNone/>
            </a:pPr>
            <a:r>
              <a:rPr lang="en-GB" sz="1800" dirty="0">
                <a:solidFill>
                  <a:schemeClr val="accent1">
                    <a:lumMod val="50000"/>
                  </a:schemeClr>
                </a:solidFill>
                <a:latin typeface="Times New Roman" panose="02020603050405020304" pitchFamily="18" charset="0"/>
                <a:cs typeface="Times New Roman" panose="02020603050405020304" pitchFamily="18" charset="0"/>
              </a:rPr>
              <a:t>						5) MySQL</a:t>
            </a:r>
          </a:p>
          <a:p>
            <a:pPr marL="0" indent="0">
              <a:buNone/>
            </a:pPr>
            <a:endParaRPr lang="en-GB" sz="1800" dirty="0">
              <a:solidFill>
                <a:schemeClr val="accent1">
                  <a:lumMod val="50000"/>
                </a:schemeClr>
              </a:solidFill>
              <a:latin typeface="Times New Roman" panose="02020603050405020304" pitchFamily="18" charset="0"/>
              <a:cs typeface="Times New Roman" panose="02020603050405020304" pitchFamily="18" charset="0"/>
            </a:endParaRPr>
          </a:p>
          <a:p>
            <a:r>
              <a:rPr lang="en-GB" sz="1800" dirty="0">
                <a:solidFill>
                  <a:schemeClr val="accent1">
                    <a:lumMod val="50000"/>
                  </a:schemeClr>
                </a:solidFill>
                <a:latin typeface="Times New Roman" panose="02020603050405020304" pitchFamily="18" charset="0"/>
                <a:cs typeface="Times New Roman" panose="02020603050405020304" pitchFamily="18" charset="0"/>
              </a:rPr>
              <a:t>              </a:t>
            </a:r>
            <a:r>
              <a:rPr lang="en-GB" sz="1800" b="1" dirty="0">
                <a:solidFill>
                  <a:schemeClr val="accent1">
                    <a:lumMod val="50000"/>
                  </a:schemeClr>
                </a:solidFill>
                <a:latin typeface="Times New Roman" panose="02020603050405020304" pitchFamily="18" charset="0"/>
                <a:cs typeface="Times New Roman" panose="02020603050405020304" pitchFamily="18" charset="0"/>
              </a:rPr>
              <a:t>Languages   </a:t>
            </a:r>
            <a:r>
              <a:rPr lang="en-GB" sz="1800" dirty="0">
                <a:solidFill>
                  <a:schemeClr val="accent1">
                    <a:lumMod val="50000"/>
                  </a:schemeClr>
                </a:solidFill>
                <a:latin typeface="Times New Roman" panose="02020603050405020304" pitchFamily="18" charset="0"/>
                <a:cs typeface="Times New Roman" panose="02020603050405020304" pitchFamily="18" charset="0"/>
              </a:rPr>
              <a:t>  :   1)  HTML </a:t>
            </a:r>
          </a:p>
          <a:p>
            <a:r>
              <a:rPr lang="en-GB" sz="1800" dirty="0">
                <a:solidFill>
                  <a:schemeClr val="accent1">
                    <a:lumMod val="50000"/>
                  </a:schemeClr>
                </a:solidFill>
                <a:latin typeface="Times New Roman" panose="02020603050405020304" pitchFamily="18" charset="0"/>
                <a:cs typeface="Times New Roman" panose="02020603050405020304" pitchFamily="18" charset="0"/>
              </a:rPr>
              <a:t>                                          2)  CSS</a:t>
            </a:r>
          </a:p>
          <a:p>
            <a:pPr marL="0" indent="0">
              <a:buNone/>
            </a:pPr>
            <a:r>
              <a:rPr lang="en-GB" sz="1800" dirty="0">
                <a:solidFill>
                  <a:schemeClr val="accent1">
                    <a:lumMod val="50000"/>
                  </a:schemeClr>
                </a:solidFill>
                <a:latin typeface="Times New Roman" panose="02020603050405020304" pitchFamily="18" charset="0"/>
                <a:cs typeface="Times New Roman" panose="02020603050405020304" pitchFamily="18" charset="0"/>
              </a:rPr>
              <a:t>                                               3)  JAVASCRIPT</a:t>
            </a:r>
          </a:p>
          <a:p>
            <a:pPr marL="0" indent="0">
              <a:buNone/>
            </a:pPr>
            <a:r>
              <a:rPr lang="en-GB" sz="1600" dirty="0">
                <a:solidFill>
                  <a:schemeClr val="accent1">
                    <a:lumMod val="50000"/>
                  </a:schemeClr>
                </a:solidFill>
                <a:latin typeface="Times New Roman" panose="02020603050405020304" pitchFamily="18" charset="0"/>
                <a:cs typeface="Times New Roman" panose="02020603050405020304" pitchFamily="18" charset="0"/>
              </a:rPr>
              <a:t> </a:t>
            </a:r>
            <a:endParaRPr lang="en-US" sz="1600" dirty="0">
              <a:solidFill>
                <a:schemeClr val="accent1">
                  <a:lumMod val="50000"/>
                </a:schemeClr>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93B9A2AF-494A-4B30-B568-AB2B84EA1D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502" y="0"/>
            <a:ext cx="1656184" cy="764704"/>
          </a:xfrm>
          <a:prstGeom prst="rect">
            <a:avLst/>
          </a:prstGeom>
        </p:spPr>
      </p:pic>
    </p:spTree>
    <p:extLst>
      <p:ext uri="{BB962C8B-B14F-4D97-AF65-F5344CB8AC3E}">
        <p14:creationId xmlns:p14="http://schemas.microsoft.com/office/powerpoint/2010/main" val="16231885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5BE79F1A-BADE-4B47-A746-78A0B4917412}"/>
              </a:ext>
            </a:extLst>
          </p:cNvPr>
          <p:cNvPicPr>
            <a:picLocks noChangeAspect="1"/>
          </p:cNvPicPr>
          <p:nvPr/>
        </p:nvPicPr>
        <p:blipFill>
          <a:blip r:embed="rId3"/>
          <a:stretch>
            <a:fillRect/>
          </a:stretch>
        </p:blipFill>
        <p:spPr>
          <a:xfrm>
            <a:off x="982132" y="1412774"/>
            <a:ext cx="7982355" cy="4587041"/>
          </a:xfrm>
          <a:prstGeom prst="rect">
            <a:avLst/>
          </a:prstGeom>
        </p:spPr>
      </p:pic>
      <p:sp>
        <p:nvSpPr>
          <p:cNvPr id="2" name="Title 1">
            <a:extLst>
              <a:ext uri="{FF2B5EF4-FFF2-40B4-BE49-F238E27FC236}">
                <a16:creationId xmlns:a16="http://schemas.microsoft.com/office/drawing/2014/main" id="{2A4E59BA-142D-4994-A8E3-DB13E92EBD1B}"/>
              </a:ext>
            </a:extLst>
          </p:cNvPr>
          <p:cNvSpPr>
            <a:spLocks noGrp="1"/>
          </p:cNvSpPr>
          <p:nvPr>
            <p:ph type="title"/>
          </p:nvPr>
        </p:nvSpPr>
        <p:spPr>
          <a:xfrm>
            <a:off x="982132" y="692696"/>
            <a:ext cx="7704667" cy="695130"/>
          </a:xfrm>
        </p:spPr>
        <p:txBody>
          <a:bodyPr>
            <a:normAutofit fontScale="90000"/>
          </a:bodyPr>
          <a:lstStyle/>
          <a:p>
            <a:r>
              <a:rPr lang="en-US" sz="3200" b="1" dirty="0">
                <a:effectLst>
                  <a:outerShdw blurRad="38100" dist="38100" dir="2700000" algn="tl">
                    <a:srgbClr val="000000">
                      <a:alpha val="43137"/>
                    </a:srgbClr>
                  </a:outerShdw>
                </a:effectLst>
              </a:rPr>
              <a:t>Project</a:t>
            </a:r>
            <a:r>
              <a:rPr lang="en-US" b="1" dirty="0">
                <a:effectLst>
                  <a:outerShdw blurRad="38100" dist="38100" dir="2700000" algn="tl">
                    <a:srgbClr val="000000">
                      <a:alpha val="43137"/>
                    </a:srgbClr>
                  </a:outerShdw>
                </a:effectLst>
              </a:rPr>
              <a:t> </a:t>
            </a:r>
            <a:r>
              <a:rPr lang="en-US" sz="3200" b="1" dirty="0">
                <a:effectLst>
                  <a:outerShdw blurRad="38100" dist="38100" dir="2700000" algn="tl">
                    <a:srgbClr val="000000">
                      <a:alpha val="43137"/>
                    </a:srgbClr>
                  </a:outerShdw>
                </a:effectLst>
              </a:rPr>
              <a:t>objective</a:t>
            </a:r>
            <a:endParaRPr lang="en-IN" sz="3200" b="1" dirty="0">
              <a:effectLst>
                <a:outerShdw blurRad="38100" dist="38100" dir="2700000" algn="tl">
                  <a:srgbClr val="000000">
                    <a:alpha val="43137"/>
                  </a:srgbClr>
                </a:outerShdw>
              </a:effectLst>
            </a:endParaRPr>
          </a:p>
        </p:txBody>
      </p:sp>
      <p:sp>
        <p:nvSpPr>
          <p:cNvPr id="8" name="Content Placeholder 7">
            <a:extLst>
              <a:ext uri="{FF2B5EF4-FFF2-40B4-BE49-F238E27FC236}">
                <a16:creationId xmlns:a16="http://schemas.microsoft.com/office/drawing/2014/main" id="{2F2ACF13-A400-42B8-9741-B7AEDC11A15D}"/>
              </a:ext>
            </a:extLst>
          </p:cNvPr>
          <p:cNvSpPr>
            <a:spLocks noGrp="1"/>
          </p:cNvSpPr>
          <p:nvPr>
            <p:ph idx="1"/>
          </p:nvPr>
        </p:nvSpPr>
        <p:spPr>
          <a:xfrm>
            <a:off x="982133" y="1412776"/>
            <a:ext cx="7838339" cy="4587041"/>
          </a:xfrm>
        </p:spPr>
        <p:txBody>
          <a:bodyPr/>
          <a:lstStyle/>
          <a:p>
            <a:r>
              <a:rPr lang="en-US" dirty="0">
                <a:solidFill>
                  <a:schemeClr val="accent1">
                    <a:lumMod val="50000"/>
                  </a:schemeClr>
                </a:solidFill>
              </a:rPr>
              <a:t>Improve service to users:- This is due to fewer passwords to remember, a simple password change mechanism and faster resolution of password and intruder lockout problems.</a:t>
            </a:r>
          </a:p>
          <a:p>
            <a:r>
              <a:rPr lang="en-US" dirty="0">
                <a:solidFill>
                  <a:schemeClr val="accent1">
                    <a:lumMod val="50000"/>
                  </a:schemeClr>
                </a:solidFill>
              </a:rPr>
              <a:t>Strong authentication:- This is due to strong and more consistent password policy enforcement, more strong authentication of users who forgot their password and enforced password expiry across all system.  </a:t>
            </a:r>
            <a:endParaRPr lang="en-IN" dirty="0">
              <a:solidFill>
                <a:schemeClr val="accent1">
                  <a:lumMod val="50000"/>
                </a:schemeClr>
              </a:solidFill>
            </a:endParaRPr>
          </a:p>
        </p:txBody>
      </p:sp>
      <p:pic>
        <p:nvPicPr>
          <p:cNvPr id="4" name="Picture 3">
            <a:extLst>
              <a:ext uri="{FF2B5EF4-FFF2-40B4-BE49-F238E27FC236}">
                <a16:creationId xmlns:a16="http://schemas.microsoft.com/office/drawing/2014/main" id="{4B9B7F95-1B8D-45EA-AF9C-CFD4D5E5702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2434"/>
            <a:ext cx="3851920" cy="695130"/>
          </a:xfrm>
          <a:prstGeom prst="rect">
            <a:avLst/>
          </a:prstGeom>
        </p:spPr>
      </p:pic>
    </p:spTree>
    <p:extLst>
      <p:ext uri="{BB962C8B-B14F-4D97-AF65-F5344CB8AC3E}">
        <p14:creationId xmlns:p14="http://schemas.microsoft.com/office/powerpoint/2010/main" val="38117996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7240" y="908720"/>
            <a:ext cx="7704667" cy="1171599"/>
          </a:xfrm>
        </p:spPr>
        <p:style>
          <a:lnRef idx="2">
            <a:schemeClr val="dk1"/>
          </a:lnRef>
          <a:fillRef idx="1">
            <a:schemeClr val="lt1"/>
          </a:fillRef>
          <a:effectRef idx="0">
            <a:schemeClr val="dk1"/>
          </a:effectRef>
          <a:fontRef idx="minor">
            <a:schemeClr val="dk1"/>
          </a:fontRef>
        </p:style>
        <p:txBody>
          <a:bodyPr numCol="1">
            <a:normAutofit/>
          </a:bodyPr>
          <a:lstStyle/>
          <a:p>
            <a:pPr algn="ctr"/>
            <a:r>
              <a:rPr lang="en-GB" b="1">
                <a:effectLst>
                  <a:outerShdw blurRad="31750" dist="25400" dir="5400000" algn="tl" rotWithShape="0">
                    <a:srgbClr val="000000">
                      <a:alpha val="25000"/>
                    </a:srgbClr>
                  </a:outerShdw>
                  <a:reflection blurRad="6350" stA="55000" endA="300" endPos="45500" dir="5400000" sy="-100000" algn="bl" rotWithShape="0"/>
                </a:effectLst>
                <a:latin typeface="Times New Roman" panose="02020603050405020304" pitchFamily="18" charset="0"/>
                <a:cs typeface="Times New Roman" panose="02020603050405020304" pitchFamily="18" charset="0"/>
              </a:rPr>
              <a:t>Major Features/Functionality </a:t>
            </a:r>
            <a:endParaRPr lang="en-IN" b="1" dirty="0">
              <a:effectLst>
                <a:outerShdw blurRad="31750" dist="25400" dir="5400000" algn="tl" rotWithShape="0">
                  <a:srgbClr val="000000">
                    <a:alpha val="25000"/>
                  </a:srgbClr>
                </a:outerShdw>
                <a:reflection blurRad="6350" stA="55000" endA="300" endPos="45500" dir="5400000" sy="-100000" algn="bl" rotWithShape="0"/>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17240" y="2276872"/>
            <a:ext cx="7869560" cy="3384376"/>
          </a:xfrm>
        </p:spPr>
        <p:style>
          <a:lnRef idx="2">
            <a:schemeClr val="accent1"/>
          </a:lnRef>
          <a:fillRef idx="1">
            <a:schemeClr val="lt1"/>
          </a:fillRef>
          <a:effectRef idx="0">
            <a:schemeClr val="accent1"/>
          </a:effectRef>
          <a:fontRef idx="minor">
            <a:schemeClr val="dk1"/>
          </a:fontRef>
        </p:style>
        <p:txBody>
          <a:bodyPr>
            <a:normAutofit/>
          </a:bodyPr>
          <a:lstStyle/>
          <a:p>
            <a:pPr marL="0" indent="0">
              <a:buNone/>
            </a:pPr>
            <a:r>
              <a:rPr lang="en-US" sz="2200" dirty="0">
                <a:solidFill>
                  <a:schemeClr val="accent1">
                    <a:lumMod val="50000"/>
                  </a:schemeClr>
                </a:solidFill>
              </a:rPr>
              <a:t>•  By default, Password Manager uses built-in certificates to encrypt traffic between Password Manager Web sites and Password Manager Service. </a:t>
            </a:r>
          </a:p>
          <a:p>
            <a:pPr marL="0" indent="0">
              <a:buNone/>
            </a:pPr>
            <a:endParaRPr lang="en-US" sz="2200" dirty="0">
              <a:solidFill>
                <a:schemeClr val="accent1">
                  <a:lumMod val="50000"/>
                </a:schemeClr>
              </a:solidFill>
            </a:endParaRPr>
          </a:p>
          <a:p>
            <a:r>
              <a:rPr lang="en-US" sz="2200" dirty="0">
                <a:solidFill>
                  <a:schemeClr val="accent1">
                    <a:lumMod val="50000"/>
                  </a:schemeClr>
                </a:solidFill>
              </a:rPr>
              <a:t>If the Web sites and the Password Manager Service are installed on different computers, it is recommended to replace these certificates with new ones.</a:t>
            </a:r>
            <a:endParaRPr lang="en-IN" sz="2200" dirty="0">
              <a:solidFill>
                <a:schemeClr val="accent1">
                  <a:lumMod val="50000"/>
                </a:schemeClr>
              </a:solidFill>
            </a:endParaRPr>
          </a:p>
          <a:p>
            <a:pPr marL="0" indent="0">
              <a:buNone/>
            </a:pPr>
            <a:endParaRPr lang="en-IN" sz="2200" dirty="0">
              <a:solidFill>
                <a:schemeClr val="accent1">
                  <a:lumMod val="50000"/>
                </a:schemeClr>
              </a:solidFill>
            </a:endParaRPr>
          </a:p>
        </p:txBody>
      </p:sp>
      <p:pic>
        <p:nvPicPr>
          <p:cNvPr id="5" name="Picture 4">
            <a:extLst>
              <a:ext uri="{FF2B5EF4-FFF2-40B4-BE49-F238E27FC236}">
                <a16:creationId xmlns:a16="http://schemas.microsoft.com/office/drawing/2014/main" id="{C4AA3D20-1C19-4B1A-86B6-7C3C2D1AE3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46" y="5070"/>
            <a:ext cx="3625350" cy="759634"/>
          </a:xfrm>
          <a:prstGeom prst="rect">
            <a:avLst/>
          </a:prstGeom>
        </p:spPr>
      </p:pic>
    </p:spTree>
    <p:extLst>
      <p:ext uri="{BB962C8B-B14F-4D97-AF65-F5344CB8AC3E}">
        <p14:creationId xmlns:p14="http://schemas.microsoft.com/office/powerpoint/2010/main" val="192367737"/>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2133" y="908720"/>
            <a:ext cx="7704667" cy="792088"/>
          </a:xfrm>
        </p:spPr>
        <p:txBody>
          <a:bodyPr>
            <a:normAutofit/>
          </a:bodyPr>
          <a:lstStyle/>
          <a:p>
            <a:pPr algn="ctr"/>
            <a:r>
              <a:rPr lang="en-US" sz="3200" b="1" dirty="0">
                <a:effectLst>
                  <a:outerShdw blurRad="38100" dist="38100" dir="2700000" algn="tl">
                    <a:srgbClr val="000000">
                      <a:alpha val="43137"/>
                    </a:srgbClr>
                  </a:outerShdw>
                </a:effectLst>
              </a:rPr>
              <a:t>Multiple instances of Password manager </a:t>
            </a:r>
            <a:endParaRPr lang="en-IN" sz="3200"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755577" y="1844824"/>
            <a:ext cx="7931224" cy="4154992"/>
          </a:xfrm>
        </p:spPr>
        <p:style>
          <a:lnRef idx="2">
            <a:schemeClr val="accent1"/>
          </a:lnRef>
          <a:fillRef idx="1">
            <a:schemeClr val="lt1"/>
          </a:fillRef>
          <a:effectRef idx="0">
            <a:schemeClr val="accent1"/>
          </a:effectRef>
          <a:fontRef idx="minor">
            <a:schemeClr val="dk1"/>
          </a:fontRef>
        </p:style>
        <p:txBody>
          <a:bodyPr>
            <a:normAutofit/>
          </a:bodyPr>
          <a:lstStyle/>
          <a:p>
            <a:r>
              <a:rPr lang="en-US" sz="2200" dirty="0">
                <a:solidFill>
                  <a:schemeClr val="accent1">
                    <a:lumMod val="50000"/>
                  </a:schemeClr>
                </a:solidFill>
              </a:rPr>
              <a:t>A realm is a group of Password Manager Service instances sharing all settings and having the same set of Management Policies.</a:t>
            </a:r>
          </a:p>
          <a:p>
            <a:r>
              <a:rPr lang="en-US" sz="2200" dirty="0">
                <a:solidFill>
                  <a:schemeClr val="accent1">
                    <a:lumMod val="50000"/>
                  </a:schemeClr>
                </a:solidFill>
              </a:rPr>
              <a:t>Several Password Manager instances sharing common configuration are referred to as a realm.</a:t>
            </a:r>
          </a:p>
          <a:p>
            <a:r>
              <a:rPr lang="en-US" sz="2200" dirty="0">
                <a:solidFill>
                  <a:schemeClr val="accent1">
                    <a:lumMod val="50000"/>
                  </a:schemeClr>
                </a:solidFill>
              </a:rPr>
              <a:t>Password Manager realms provide for enhanced availability and fault tolerance.</a:t>
            </a:r>
            <a:endParaRPr lang="en-IN" sz="2200" dirty="0">
              <a:solidFill>
                <a:schemeClr val="accent1">
                  <a:lumMod val="50000"/>
                </a:schemeClr>
              </a:solidFill>
            </a:endParaRPr>
          </a:p>
        </p:txBody>
      </p:sp>
      <p:pic>
        <p:nvPicPr>
          <p:cNvPr id="6" name="Picture 5">
            <a:extLst>
              <a:ext uri="{FF2B5EF4-FFF2-40B4-BE49-F238E27FC236}">
                <a16:creationId xmlns:a16="http://schemas.microsoft.com/office/drawing/2014/main" id="{ED0BACBC-2509-4FD2-A252-96722386AC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3635896" cy="739551"/>
          </a:xfrm>
          <a:prstGeom prst="rect">
            <a:avLst/>
          </a:prstGeom>
        </p:spPr>
      </p:pic>
    </p:spTree>
    <p:extLst>
      <p:ext uri="{BB962C8B-B14F-4D97-AF65-F5344CB8AC3E}">
        <p14:creationId xmlns:p14="http://schemas.microsoft.com/office/powerpoint/2010/main" val="2450624248"/>
      </p:ext>
    </p:extLst>
  </p:cSld>
  <p:clrMapOvr>
    <a:masterClrMapping/>
  </p:clrMapOvr>
  <p:transition spd="slow">
    <p:randomBar dir="vert"/>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EBEBEB"/>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CA92FEA77A3FA478FE21A79E5FBF9FC" ma:contentTypeVersion="8" ma:contentTypeDescription="Create a new document." ma:contentTypeScope="" ma:versionID="4b8cc98832fbfd306695d3234cc701a4">
  <xsd:schema xmlns:xsd="http://www.w3.org/2001/XMLSchema" xmlns:xs="http://www.w3.org/2001/XMLSchema" xmlns:p="http://schemas.microsoft.com/office/2006/metadata/properties" xmlns:ns2="d92a30a9-db47-4e47-a415-18a843be0502" targetNamespace="http://schemas.microsoft.com/office/2006/metadata/properties" ma:root="true" ma:fieldsID="0c08dfe0ce7c0a96a8b26d9bba6af737" ns2:_="">
    <xsd:import namespace="d92a30a9-db47-4e47-a415-18a843be0502"/>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92a30a9-db47-4e47-a415-18a843be050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FEA8413-1365-4BCC-89E2-D7ECDA33A0F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92a30a9-db47-4e47-a415-18a843be050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DE909AA-4C2C-45DF-8A72-D8675F8562DA}">
  <ds:schemaRefs>
    <ds:schemaRef ds:uri="http://schemas.microsoft.com/sharepoint/v3/contenttype/forms"/>
  </ds:schemaRefs>
</ds:datastoreItem>
</file>

<file path=customXml/itemProps3.xml><?xml version="1.0" encoding="utf-8"?>
<ds:datastoreItem xmlns:ds="http://schemas.openxmlformats.org/officeDocument/2006/customXml" ds:itemID="{45060101-A364-4035-B3BD-578D942E30F0}">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TM03457496[[fn=Parallax]]</Template>
  <TotalTime>486</TotalTime>
  <Words>678</Words>
  <Application>Microsoft Office PowerPoint</Application>
  <PresentationFormat>On-screen Show (4:3)</PresentationFormat>
  <Paragraphs>71</Paragraphs>
  <Slides>15</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Corbel</vt:lpstr>
      <vt:lpstr>Segoe UI</vt:lpstr>
      <vt:lpstr>Times New Roman</vt:lpstr>
      <vt:lpstr>Parallax</vt:lpstr>
      <vt:lpstr>Password Manager</vt:lpstr>
      <vt:lpstr>Introduction</vt:lpstr>
      <vt:lpstr>Overview</vt:lpstr>
      <vt:lpstr>PowerPoint Presentation</vt:lpstr>
      <vt:lpstr>PowerPoint Presentation</vt:lpstr>
      <vt:lpstr>Development Environment</vt:lpstr>
      <vt:lpstr>Project objective</vt:lpstr>
      <vt:lpstr>Major Features/Functionality </vt:lpstr>
      <vt:lpstr>Multiple instances of Password manager </vt:lpstr>
      <vt:lpstr>Flowchart</vt:lpstr>
      <vt:lpstr>Design – SIGNUP Page  </vt:lpstr>
      <vt:lpstr>Design – SIGNIN Page</vt:lpstr>
      <vt:lpstr>Design - UPDATE Page</vt:lpstr>
      <vt:lpstr>References</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HS121.02 A:Creativity Problem Solving &amp; Innovation</dc:title>
  <dc:creator>Admin</dc:creator>
  <cp:lastModifiedBy>19CE040 MANAN HATHI</cp:lastModifiedBy>
  <cp:revision>67</cp:revision>
  <dcterms:created xsi:type="dcterms:W3CDTF">2020-10-11T17:33:48Z</dcterms:created>
  <dcterms:modified xsi:type="dcterms:W3CDTF">2021-05-03T06:08:26Z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0x0101003CA92FEA77A3FA478FE21A79E5FBF9FC</vt:lpwstr>
  </property>
</Properties>
</file>