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Baskerville"/>
        <a:ea typeface="Baskerville"/>
        <a:cs typeface="Baskerville"/>
        <a:sym typeface="Baskervill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Baskerville"/>
        <a:ea typeface="Baskerville"/>
        <a:cs typeface="Baskerville"/>
        <a:sym typeface="Baskervill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Baskerville"/>
        <a:ea typeface="Baskerville"/>
        <a:cs typeface="Baskerville"/>
        <a:sym typeface="Baskervill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Baskerville"/>
        <a:ea typeface="Baskerville"/>
        <a:cs typeface="Baskerville"/>
        <a:sym typeface="Baskervill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Baskerville"/>
        <a:ea typeface="Baskerville"/>
        <a:cs typeface="Baskerville"/>
        <a:sym typeface="Baskervill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Baskerville"/>
        <a:ea typeface="Baskerville"/>
        <a:cs typeface="Baskerville"/>
        <a:sym typeface="Baskervill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Baskerville"/>
        <a:ea typeface="Baskerville"/>
        <a:cs typeface="Baskerville"/>
        <a:sym typeface="Baskervill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Baskerville"/>
        <a:ea typeface="Baskerville"/>
        <a:cs typeface="Baskerville"/>
        <a:sym typeface="Baskervill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Baskerville"/>
        <a:ea typeface="Baskerville"/>
        <a:cs typeface="Baskerville"/>
        <a:sym typeface="Baskervil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Baskerville"/>
          <a:ea typeface="Baskerville"/>
          <a:cs typeface="Baskerville"/>
        </a:font>
        <a:srgbClr val="5A5950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CC7B8">
              <a:alpha val="35000"/>
            </a:srgbClr>
          </a:solidFill>
        </a:fill>
      </a:tcStyle>
    </a:band2H>
    <a:firstCol>
      <a:tcTxStyle b="off" i="off">
        <a:font>
          <a:latin typeface="Baskerville"/>
          <a:ea typeface="Baskerville"/>
          <a:cs typeface="Baskerville"/>
        </a:font>
        <a:srgbClr val="FFFFFF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Baskerville"/>
          <a:ea typeface="Baskerville"/>
          <a:cs typeface="Baskerville"/>
        </a:font>
        <a:srgbClr val="5A5950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254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Baskerville"/>
          <a:ea typeface="Baskerville"/>
          <a:cs typeface="Baskerville"/>
        </a:font>
        <a:srgbClr val="FFFFFF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Baskerville"/>
          <a:ea typeface="Baskerville"/>
          <a:cs typeface="Baskerville"/>
        </a:font>
        <a:srgbClr val="6C6963"/>
      </a:tcTxStyle>
      <a:tcStyle>
        <a:tcBdr>
          <a:left>
            <a:ln w="12700" cap="flat">
              <a:solidFill>
                <a:srgbClr val="092C6C"/>
              </a:solidFill>
              <a:prstDash val="solid"/>
              <a:round/>
            </a:ln>
          </a:left>
          <a:right>
            <a:ln w="12700" cap="flat">
              <a:solidFill>
                <a:srgbClr val="092C6C"/>
              </a:solidFill>
              <a:prstDash val="solid"/>
              <a:round/>
            </a:ln>
          </a:right>
          <a:top>
            <a:ln w="12700" cap="flat">
              <a:solidFill>
                <a:srgbClr val="092C6C"/>
              </a:solidFill>
              <a:prstDash val="solid"/>
              <a:round/>
            </a:ln>
          </a:top>
          <a:bottom>
            <a:ln w="12700" cap="flat">
              <a:solidFill>
                <a:srgbClr val="092C6C"/>
              </a:solidFill>
              <a:prstDash val="solid"/>
              <a:round/>
            </a:ln>
          </a:bottom>
          <a:insideH>
            <a:ln w="12700" cap="flat">
              <a:solidFill>
                <a:srgbClr val="092C6C"/>
              </a:solidFill>
              <a:prstDash val="solid"/>
              <a:round/>
            </a:ln>
          </a:insideH>
          <a:insideV>
            <a:ln w="12700" cap="flat">
              <a:solidFill>
                <a:srgbClr val="092C6C"/>
              </a:solidFill>
              <a:prstDash val="solid"/>
              <a:round/>
            </a:ln>
          </a:insideV>
        </a:tcBdr>
        <a:fill>
          <a:solidFill>
            <a:srgbClr val="D0D4D5"/>
          </a:solidFill>
        </a:fill>
      </a:tcStyle>
    </a:wholeTbl>
    <a:band2H>
      <a:tcTxStyle b="def" i="def"/>
      <a:tcStyle>
        <a:tcBdr/>
        <a:fill>
          <a:solidFill>
            <a:srgbClr val="E9EBEB"/>
          </a:solidFill>
        </a:fill>
      </a:tcStyle>
    </a:band2H>
    <a:firstCol>
      <a:tcTxStyle b="on" i="off">
        <a:font>
          <a:latin typeface="Baskerville"/>
          <a:ea typeface="Baskerville"/>
          <a:cs typeface="Baskerville"/>
        </a:font>
        <a:srgbClr val="092C6C"/>
      </a:tcTxStyle>
      <a:tcStyle>
        <a:tcBdr>
          <a:left>
            <a:ln w="12700" cap="flat">
              <a:solidFill>
                <a:srgbClr val="092C6C"/>
              </a:solidFill>
              <a:prstDash val="solid"/>
              <a:round/>
            </a:ln>
          </a:left>
          <a:right>
            <a:ln w="12700" cap="flat">
              <a:solidFill>
                <a:srgbClr val="092C6C"/>
              </a:solidFill>
              <a:prstDash val="solid"/>
              <a:round/>
            </a:ln>
          </a:right>
          <a:top>
            <a:ln w="12700" cap="flat">
              <a:solidFill>
                <a:srgbClr val="092C6C"/>
              </a:solidFill>
              <a:prstDash val="solid"/>
              <a:round/>
            </a:ln>
          </a:top>
          <a:bottom>
            <a:ln w="12700" cap="flat">
              <a:solidFill>
                <a:srgbClr val="092C6C"/>
              </a:solidFill>
              <a:prstDash val="solid"/>
              <a:round/>
            </a:ln>
          </a:bottom>
          <a:insideH>
            <a:ln w="12700" cap="flat">
              <a:solidFill>
                <a:srgbClr val="092C6C"/>
              </a:solidFill>
              <a:prstDash val="solid"/>
              <a:round/>
            </a:ln>
          </a:insideH>
          <a:insideV>
            <a:ln w="12700" cap="flat">
              <a:solidFill>
                <a:srgbClr val="092C6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Baskerville"/>
          <a:ea typeface="Baskerville"/>
          <a:cs typeface="Baskerville"/>
        </a:font>
        <a:srgbClr val="092C6C"/>
      </a:tcTxStyle>
      <a:tcStyle>
        <a:tcBdr>
          <a:left>
            <a:ln w="12700" cap="flat">
              <a:solidFill>
                <a:srgbClr val="092C6C"/>
              </a:solidFill>
              <a:prstDash val="solid"/>
              <a:round/>
            </a:ln>
          </a:left>
          <a:right>
            <a:ln w="12700" cap="flat">
              <a:solidFill>
                <a:srgbClr val="092C6C"/>
              </a:solidFill>
              <a:prstDash val="solid"/>
              <a:round/>
            </a:ln>
          </a:right>
          <a:top>
            <a:ln w="38100" cap="flat">
              <a:solidFill>
                <a:srgbClr val="092C6C"/>
              </a:solidFill>
              <a:prstDash val="solid"/>
              <a:round/>
            </a:ln>
          </a:top>
          <a:bottom>
            <a:ln w="12700" cap="flat">
              <a:solidFill>
                <a:srgbClr val="092C6C"/>
              </a:solidFill>
              <a:prstDash val="solid"/>
              <a:round/>
            </a:ln>
          </a:bottom>
          <a:insideH>
            <a:ln w="12700" cap="flat">
              <a:solidFill>
                <a:srgbClr val="092C6C"/>
              </a:solidFill>
              <a:prstDash val="solid"/>
              <a:round/>
            </a:ln>
          </a:insideH>
          <a:insideV>
            <a:ln w="12700" cap="flat">
              <a:solidFill>
                <a:srgbClr val="092C6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Baskerville"/>
          <a:ea typeface="Baskerville"/>
          <a:cs typeface="Baskerville"/>
        </a:font>
        <a:srgbClr val="092C6C"/>
      </a:tcTxStyle>
      <a:tcStyle>
        <a:tcBdr>
          <a:left>
            <a:ln w="12700" cap="flat">
              <a:solidFill>
                <a:srgbClr val="092C6C"/>
              </a:solidFill>
              <a:prstDash val="solid"/>
              <a:round/>
            </a:ln>
          </a:left>
          <a:right>
            <a:ln w="12700" cap="flat">
              <a:solidFill>
                <a:srgbClr val="092C6C"/>
              </a:solidFill>
              <a:prstDash val="solid"/>
              <a:round/>
            </a:ln>
          </a:right>
          <a:top>
            <a:ln w="12700" cap="flat">
              <a:solidFill>
                <a:srgbClr val="092C6C"/>
              </a:solidFill>
              <a:prstDash val="solid"/>
              <a:round/>
            </a:ln>
          </a:top>
          <a:bottom>
            <a:ln w="38100" cap="flat">
              <a:solidFill>
                <a:srgbClr val="092C6C"/>
              </a:solidFill>
              <a:prstDash val="solid"/>
              <a:round/>
            </a:ln>
          </a:bottom>
          <a:insideH>
            <a:ln w="12700" cap="flat">
              <a:solidFill>
                <a:srgbClr val="092C6C"/>
              </a:solidFill>
              <a:prstDash val="solid"/>
              <a:round/>
            </a:ln>
          </a:insideH>
          <a:insideV>
            <a:ln w="12700" cap="flat">
              <a:solidFill>
                <a:srgbClr val="092C6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Baskerville"/>
          <a:ea typeface="Baskerville"/>
          <a:cs typeface="Baskerville"/>
        </a:font>
        <a:srgbClr val="6C6963"/>
      </a:tcTxStyle>
      <a:tcStyle>
        <a:tcBdr>
          <a:left>
            <a:ln w="12700" cap="flat">
              <a:solidFill>
                <a:srgbClr val="092C6C"/>
              </a:solidFill>
              <a:prstDash val="solid"/>
              <a:round/>
            </a:ln>
          </a:left>
          <a:right>
            <a:ln w="12700" cap="flat">
              <a:solidFill>
                <a:srgbClr val="092C6C"/>
              </a:solidFill>
              <a:prstDash val="solid"/>
              <a:round/>
            </a:ln>
          </a:right>
          <a:top>
            <a:ln w="12700" cap="flat">
              <a:solidFill>
                <a:srgbClr val="092C6C"/>
              </a:solidFill>
              <a:prstDash val="solid"/>
              <a:round/>
            </a:ln>
          </a:top>
          <a:bottom>
            <a:ln w="12700" cap="flat">
              <a:solidFill>
                <a:srgbClr val="092C6C"/>
              </a:solidFill>
              <a:prstDash val="solid"/>
              <a:round/>
            </a:ln>
          </a:bottom>
          <a:insideH>
            <a:ln w="12700" cap="flat">
              <a:solidFill>
                <a:srgbClr val="092C6C"/>
              </a:solidFill>
              <a:prstDash val="solid"/>
              <a:round/>
            </a:ln>
          </a:insideH>
          <a:insideV>
            <a:ln w="12700" cap="flat">
              <a:solidFill>
                <a:srgbClr val="092C6C"/>
              </a:solidFill>
              <a:prstDash val="solid"/>
              <a:round/>
            </a:ln>
          </a:insideV>
        </a:tcBdr>
        <a:fill>
          <a:solidFill>
            <a:srgbClr val="ECDCCD"/>
          </a:solidFill>
        </a:fill>
      </a:tcStyle>
    </a:wholeTbl>
    <a:band2H>
      <a:tcTxStyle b="def" i="def"/>
      <a:tcStyle>
        <a:tcBdr/>
        <a:fill>
          <a:solidFill>
            <a:srgbClr val="F6EEE8"/>
          </a:solidFill>
        </a:fill>
      </a:tcStyle>
    </a:band2H>
    <a:firstCol>
      <a:tcTxStyle b="on" i="off">
        <a:font>
          <a:latin typeface="Baskerville"/>
          <a:ea typeface="Baskerville"/>
          <a:cs typeface="Baskerville"/>
        </a:font>
        <a:srgbClr val="092C6C"/>
      </a:tcTxStyle>
      <a:tcStyle>
        <a:tcBdr>
          <a:left>
            <a:ln w="12700" cap="flat">
              <a:solidFill>
                <a:srgbClr val="092C6C"/>
              </a:solidFill>
              <a:prstDash val="solid"/>
              <a:round/>
            </a:ln>
          </a:left>
          <a:right>
            <a:ln w="12700" cap="flat">
              <a:solidFill>
                <a:srgbClr val="092C6C"/>
              </a:solidFill>
              <a:prstDash val="solid"/>
              <a:round/>
            </a:ln>
          </a:right>
          <a:top>
            <a:ln w="12700" cap="flat">
              <a:solidFill>
                <a:srgbClr val="092C6C"/>
              </a:solidFill>
              <a:prstDash val="solid"/>
              <a:round/>
            </a:ln>
          </a:top>
          <a:bottom>
            <a:ln w="12700" cap="flat">
              <a:solidFill>
                <a:srgbClr val="092C6C"/>
              </a:solidFill>
              <a:prstDash val="solid"/>
              <a:round/>
            </a:ln>
          </a:bottom>
          <a:insideH>
            <a:ln w="12700" cap="flat">
              <a:solidFill>
                <a:srgbClr val="092C6C"/>
              </a:solidFill>
              <a:prstDash val="solid"/>
              <a:round/>
            </a:ln>
          </a:insideH>
          <a:insideV>
            <a:ln w="12700" cap="flat">
              <a:solidFill>
                <a:srgbClr val="092C6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Baskerville"/>
          <a:ea typeface="Baskerville"/>
          <a:cs typeface="Baskerville"/>
        </a:font>
        <a:srgbClr val="092C6C"/>
      </a:tcTxStyle>
      <a:tcStyle>
        <a:tcBdr>
          <a:left>
            <a:ln w="12700" cap="flat">
              <a:solidFill>
                <a:srgbClr val="092C6C"/>
              </a:solidFill>
              <a:prstDash val="solid"/>
              <a:round/>
            </a:ln>
          </a:left>
          <a:right>
            <a:ln w="12700" cap="flat">
              <a:solidFill>
                <a:srgbClr val="092C6C"/>
              </a:solidFill>
              <a:prstDash val="solid"/>
              <a:round/>
            </a:ln>
          </a:right>
          <a:top>
            <a:ln w="38100" cap="flat">
              <a:solidFill>
                <a:srgbClr val="092C6C"/>
              </a:solidFill>
              <a:prstDash val="solid"/>
              <a:round/>
            </a:ln>
          </a:top>
          <a:bottom>
            <a:ln w="12700" cap="flat">
              <a:solidFill>
                <a:srgbClr val="092C6C"/>
              </a:solidFill>
              <a:prstDash val="solid"/>
              <a:round/>
            </a:ln>
          </a:bottom>
          <a:insideH>
            <a:ln w="12700" cap="flat">
              <a:solidFill>
                <a:srgbClr val="092C6C"/>
              </a:solidFill>
              <a:prstDash val="solid"/>
              <a:round/>
            </a:ln>
          </a:insideH>
          <a:insideV>
            <a:ln w="12700" cap="flat">
              <a:solidFill>
                <a:srgbClr val="092C6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Baskerville"/>
          <a:ea typeface="Baskerville"/>
          <a:cs typeface="Baskerville"/>
        </a:font>
        <a:srgbClr val="092C6C"/>
      </a:tcTxStyle>
      <a:tcStyle>
        <a:tcBdr>
          <a:left>
            <a:ln w="12700" cap="flat">
              <a:solidFill>
                <a:srgbClr val="092C6C"/>
              </a:solidFill>
              <a:prstDash val="solid"/>
              <a:round/>
            </a:ln>
          </a:left>
          <a:right>
            <a:ln w="12700" cap="flat">
              <a:solidFill>
                <a:srgbClr val="092C6C"/>
              </a:solidFill>
              <a:prstDash val="solid"/>
              <a:round/>
            </a:ln>
          </a:right>
          <a:top>
            <a:ln w="12700" cap="flat">
              <a:solidFill>
                <a:srgbClr val="092C6C"/>
              </a:solidFill>
              <a:prstDash val="solid"/>
              <a:round/>
            </a:ln>
          </a:top>
          <a:bottom>
            <a:ln w="38100" cap="flat">
              <a:solidFill>
                <a:srgbClr val="092C6C"/>
              </a:solidFill>
              <a:prstDash val="solid"/>
              <a:round/>
            </a:ln>
          </a:bottom>
          <a:insideH>
            <a:ln w="12700" cap="flat">
              <a:solidFill>
                <a:srgbClr val="092C6C"/>
              </a:solidFill>
              <a:prstDash val="solid"/>
              <a:round/>
            </a:ln>
          </a:insideH>
          <a:insideV>
            <a:ln w="12700" cap="flat">
              <a:solidFill>
                <a:srgbClr val="092C6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Baskerville"/>
          <a:ea typeface="Baskerville"/>
          <a:cs typeface="Baskerville"/>
        </a:font>
        <a:srgbClr val="6C6963"/>
      </a:tcTxStyle>
      <a:tcStyle>
        <a:tcBdr>
          <a:left>
            <a:ln w="12700" cap="flat">
              <a:solidFill>
                <a:srgbClr val="092C6C"/>
              </a:solidFill>
              <a:prstDash val="solid"/>
              <a:round/>
            </a:ln>
          </a:left>
          <a:right>
            <a:ln w="12700" cap="flat">
              <a:solidFill>
                <a:srgbClr val="092C6C"/>
              </a:solidFill>
              <a:prstDash val="solid"/>
              <a:round/>
            </a:ln>
          </a:right>
          <a:top>
            <a:ln w="12700" cap="flat">
              <a:solidFill>
                <a:srgbClr val="092C6C"/>
              </a:solidFill>
              <a:prstDash val="solid"/>
              <a:round/>
            </a:ln>
          </a:top>
          <a:bottom>
            <a:ln w="12700" cap="flat">
              <a:solidFill>
                <a:srgbClr val="092C6C"/>
              </a:solidFill>
              <a:prstDash val="solid"/>
              <a:round/>
            </a:ln>
          </a:bottom>
          <a:insideH>
            <a:ln w="12700" cap="flat">
              <a:solidFill>
                <a:srgbClr val="092C6C"/>
              </a:solidFill>
              <a:prstDash val="solid"/>
              <a:round/>
            </a:ln>
          </a:insideH>
          <a:insideV>
            <a:ln w="12700" cap="flat">
              <a:solidFill>
                <a:srgbClr val="092C6C"/>
              </a:solidFill>
              <a:prstDash val="solid"/>
              <a:round/>
            </a:ln>
          </a:insideV>
        </a:tcBdr>
        <a:fill>
          <a:solidFill>
            <a:srgbClr val="D8CFD0"/>
          </a:solidFill>
        </a:fill>
      </a:tcStyle>
    </a:wholeTbl>
    <a:band2H>
      <a:tcTxStyle b="def" i="def"/>
      <a:tcStyle>
        <a:tcBdr/>
        <a:fill>
          <a:solidFill>
            <a:srgbClr val="ECE9E9"/>
          </a:solidFill>
        </a:fill>
      </a:tcStyle>
    </a:band2H>
    <a:firstCol>
      <a:tcTxStyle b="on" i="off">
        <a:font>
          <a:latin typeface="Baskerville"/>
          <a:ea typeface="Baskerville"/>
          <a:cs typeface="Baskerville"/>
        </a:font>
        <a:srgbClr val="092C6C"/>
      </a:tcTxStyle>
      <a:tcStyle>
        <a:tcBdr>
          <a:left>
            <a:ln w="12700" cap="flat">
              <a:solidFill>
                <a:srgbClr val="092C6C"/>
              </a:solidFill>
              <a:prstDash val="solid"/>
              <a:round/>
            </a:ln>
          </a:left>
          <a:right>
            <a:ln w="12700" cap="flat">
              <a:solidFill>
                <a:srgbClr val="092C6C"/>
              </a:solidFill>
              <a:prstDash val="solid"/>
              <a:round/>
            </a:ln>
          </a:right>
          <a:top>
            <a:ln w="12700" cap="flat">
              <a:solidFill>
                <a:srgbClr val="092C6C"/>
              </a:solidFill>
              <a:prstDash val="solid"/>
              <a:round/>
            </a:ln>
          </a:top>
          <a:bottom>
            <a:ln w="12700" cap="flat">
              <a:solidFill>
                <a:srgbClr val="092C6C"/>
              </a:solidFill>
              <a:prstDash val="solid"/>
              <a:round/>
            </a:ln>
          </a:bottom>
          <a:insideH>
            <a:ln w="12700" cap="flat">
              <a:solidFill>
                <a:srgbClr val="092C6C"/>
              </a:solidFill>
              <a:prstDash val="solid"/>
              <a:round/>
            </a:ln>
          </a:insideH>
          <a:insideV>
            <a:ln w="12700" cap="flat">
              <a:solidFill>
                <a:srgbClr val="092C6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Baskerville"/>
          <a:ea typeface="Baskerville"/>
          <a:cs typeface="Baskerville"/>
        </a:font>
        <a:srgbClr val="092C6C"/>
      </a:tcTxStyle>
      <a:tcStyle>
        <a:tcBdr>
          <a:left>
            <a:ln w="12700" cap="flat">
              <a:solidFill>
                <a:srgbClr val="092C6C"/>
              </a:solidFill>
              <a:prstDash val="solid"/>
              <a:round/>
            </a:ln>
          </a:left>
          <a:right>
            <a:ln w="12700" cap="flat">
              <a:solidFill>
                <a:srgbClr val="092C6C"/>
              </a:solidFill>
              <a:prstDash val="solid"/>
              <a:round/>
            </a:ln>
          </a:right>
          <a:top>
            <a:ln w="38100" cap="flat">
              <a:solidFill>
                <a:srgbClr val="092C6C"/>
              </a:solidFill>
              <a:prstDash val="solid"/>
              <a:round/>
            </a:ln>
          </a:top>
          <a:bottom>
            <a:ln w="12700" cap="flat">
              <a:solidFill>
                <a:srgbClr val="092C6C"/>
              </a:solidFill>
              <a:prstDash val="solid"/>
              <a:round/>
            </a:ln>
          </a:bottom>
          <a:insideH>
            <a:ln w="12700" cap="flat">
              <a:solidFill>
                <a:srgbClr val="092C6C"/>
              </a:solidFill>
              <a:prstDash val="solid"/>
              <a:round/>
            </a:ln>
          </a:insideH>
          <a:insideV>
            <a:ln w="12700" cap="flat">
              <a:solidFill>
                <a:srgbClr val="092C6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Baskerville"/>
          <a:ea typeface="Baskerville"/>
          <a:cs typeface="Baskerville"/>
        </a:font>
        <a:srgbClr val="092C6C"/>
      </a:tcTxStyle>
      <a:tcStyle>
        <a:tcBdr>
          <a:left>
            <a:ln w="12700" cap="flat">
              <a:solidFill>
                <a:srgbClr val="092C6C"/>
              </a:solidFill>
              <a:prstDash val="solid"/>
              <a:round/>
            </a:ln>
          </a:left>
          <a:right>
            <a:ln w="12700" cap="flat">
              <a:solidFill>
                <a:srgbClr val="092C6C"/>
              </a:solidFill>
              <a:prstDash val="solid"/>
              <a:round/>
            </a:ln>
          </a:right>
          <a:top>
            <a:ln w="12700" cap="flat">
              <a:solidFill>
                <a:srgbClr val="092C6C"/>
              </a:solidFill>
              <a:prstDash val="solid"/>
              <a:round/>
            </a:ln>
          </a:top>
          <a:bottom>
            <a:ln w="38100" cap="flat">
              <a:solidFill>
                <a:srgbClr val="092C6C"/>
              </a:solidFill>
              <a:prstDash val="solid"/>
              <a:round/>
            </a:ln>
          </a:bottom>
          <a:insideH>
            <a:ln w="12700" cap="flat">
              <a:solidFill>
                <a:srgbClr val="092C6C"/>
              </a:solidFill>
              <a:prstDash val="solid"/>
              <a:round/>
            </a:ln>
          </a:insideH>
          <a:insideV>
            <a:ln w="12700" cap="flat">
              <a:solidFill>
                <a:srgbClr val="092C6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Baskerville"/>
          <a:ea typeface="Baskerville"/>
          <a:cs typeface="Baskerville"/>
        </a:font>
        <a:srgbClr val="6C696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AEAEA"/>
          </a:solidFill>
        </a:fill>
      </a:tcStyle>
    </a:wholeTbl>
    <a:band2H>
      <a:tcTxStyle b="def" i="def"/>
      <a:tcStyle>
        <a:tcBdr/>
        <a:fill>
          <a:solidFill>
            <a:srgbClr val="092C6C"/>
          </a:solidFill>
        </a:fill>
      </a:tcStyle>
    </a:band2H>
    <a:firstCol>
      <a:tcTxStyle b="on" i="off">
        <a:font>
          <a:latin typeface="Baskerville"/>
          <a:ea typeface="Baskerville"/>
          <a:cs typeface="Baskerville"/>
        </a:font>
        <a:srgbClr val="092C6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Baskerville"/>
          <a:ea typeface="Baskerville"/>
          <a:cs typeface="Baskerville"/>
        </a:font>
        <a:srgbClr val="6C696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6C6963"/>
              </a:solidFill>
              <a:prstDash val="solid"/>
              <a:round/>
            </a:ln>
          </a:top>
          <a:bottom>
            <a:ln w="25400" cap="flat">
              <a:solidFill>
                <a:srgbClr val="6C696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92C6C"/>
          </a:solidFill>
        </a:fill>
      </a:tcStyle>
    </a:lastRow>
    <a:firstRow>
      <a:tcTxStyle b="on" i="off">
        <a:font>
          <a:latin typeface="Baskerville"/>
          <a:ea typeface="Baskerville"/>
          <a:cs typeface="Baskerville"/>
        </a:font>
        <a:srgbClr val="092C6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6C6963"/>
              </a:solidFill>
              <a:prstDash val="solid"/>
              <a:round/>
            </a:ln>
          </a:top>
          <a:bottom>
            <a:ln w="25400" cap="flat">
              <a:solidFill>
                <a:srgbClr val="6C696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Baskerville"/>
          <a:ea typeface="Baskerville"/>
          <a:cs typeface="Baskerville"/>
        </a:font>
        <a:srgbClr val="6C6963"/>
      </a:tcTxStyle>
      <a:tcStyle>
        <a:tcBdr>
          <a:left>
            <a:ln w="12700" cap="flat">
              <a:solidFill>
                <a:srgbClr val="092C6C"/>
              </a:solidFill>
              <a:prstDash val="solid"/>
              <a:round/>
            </a:ln>
          </a:left>
          <a:right>
            <a:ln w="12700" cap="flat">
              <a:solidFill>
                <a:srgbClr val="092C6C"/>
              </a:solidFill>
              <a:prstDash val="solid"/>
              <a:round/>
            </a:ln>
          </a:right>
          <a:top>
            <a:ln w="12700" cap="flat">
              <a:solidFill>
                <a:srgbClr val="092C6C"/>
              </a:solidFill>
              <a:prstDash val="solid"/>
              <a:round/>
            </a:ln>
          </a:top>
          <a:bottom>
            <a:ln w="12700" cap="flat">
              <a:solidFill>
                <a:srgbClr val="092C6C"/>
              </a:solidFill>
              <a:prstDash val="solid"/>
              <a:round/>
            </a:ln>
          </a:bottom>
          <a:insideH>
            <a:ln w="12700" cap="flat">
              <a:solidFill>
                <a:srgbClr val="092C6C"/>
              </a:solidFill>
              <a:prstDash val="solid"/>
              <a:round/>
            </a:ln>
          </a:insideH>
          <a:insideV>
            <a:ln w="12700" cap="flat">
              <a:solidFill>
                <a:srgbClr val="092C6C"/>
              </a:solidFill>
              <a:prstDash val="solid"/>
              <a:round/>
            </a:ln>
          </a:insideV>
        </a:tcBdr>
        <a:fill>
          <a:solidFill>
            <a:srgbClr val="D3D3D2"/>
          </a:solidFill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Baskerville"/>
          <a:ea typeface="Baskerville"/>
          <a:cs typeface="Baskerville"/>
        </a:font>
        <a:srgbClr val="092C6C"/>
      </a:tcTxStyle>
      <a:tcStyle>
        <a:tcBdr>
          <a:left>
            <a:ln w="12700" cap="flat">
              <a:solidFill>
                <a:srgbClr val="092C6C"/>
              </a:solidFill>
              <a:prstDash val="solid"/>
              <a:round/>
            </a:ln>
          </a:left>
          <a:right>
            <a:ln w="12700" cap="flat">
              <a:solidFill>
                <a:srgbClr val="092C6C"/>
              </a:solidFill>
              <a:prstDash val="solid"/>
              <a:round/>
            </a:ln>
          </a:right>
          <a:top>
            <a:ln w="12700" cap="flat">
              <a:solidFill>
                <a:srgbClr val="092C6C"/>
              </a:solidFill>
              <a:prstDash val="solid"/>
              <a:round/>
            </a:ln>
          </a:top>
          <a:bottom>
            <a:ln w="12700" cap="flat">
              <a:solidFill>
                <a:srgbClr val="092C6C"/>
              </a:solidFill>
              <a:prstDash val="solid"/>
              <a:round/>
            </a:ln>
          </a:bottom>
          <a:insideH>
            <a:ln w="12700" cap="flat">
              <a:solidFill>
                <a:srgbClr val="092C6C"/>
              </a:solidFill>
              <a:prstDash val="solid"/>
              <a:round/>
            </a:ln>
          </a:insideH>
          <a:insideV>
            <a:ln w="12700" cap="flat">
              <a:solidFill>
                <a:srgbClr val="092C6C"/>
              </a:solidFill>
              <a:prstDash val="solid"/>
              <a:round/>
            </a:ln>
          </a:insideV>
        </a:tcBdr>
        <a:fill>
          <a:solidFill>
            <a:srgbClr val="6C6963"/>
          </a:solidFill>
        </a:fill>
      </a:tcStyle>
    </a:firstCol>
    <a:lastRow>
      <a:tcTxStyle b="on" i="off">
        <a:font>
          <a:latin typeface="Baskerville"/>
          <a:ea typeface="Baskerville"/>
          <a:cs typeface="Baskerville"/>
        </a:font>
        <a:srgbClr val="092C6C"/>
      </a:tcTxStyle>
      <a:tcStyle>
        <a:tcBdr>
          <a:left>
            <a:ln w="12700" cap="flat">
              <a:solidFill>
                <a:srgbClr val="092C6C"/>
              </a:solidFill>
              <a:prstDash val="solid"/>
              <a:round/>
            </a:ln>
          </a:left>
          <a:right>
            <a:ln w="12700" cap="flat">
              <a:solidFill>
                <a:srgbClr val="092C6C"/>
              </a:solidFill>
              <a:prstDash val="solid"/>
              <a:round/>
            </a:ln>
          </a:right>
          <a:top>
            <a:ln w="38100" cap="flat">
              <a:solidFill>
                <a:srgbClr val="092C6C"/>
              </a:solidFill>
              <a:prstDash val="solid"/>
              <a:round/>
            </a:ln>
          </a:top>
          <a:bottom>
            <a:ln w="12700" cap="flat">
              <a:solidFill>
                <a:srgbClr val="092C6C"/>
              </a:solidFill>
              <a:prstDash val="solid"/>
              <a:round/>
            </a:ln>
          </a:bottom>
          <a:insideH>
            <a:ln w="12700" cap="flat">
              <a:solidFill>
                <a:srgbClr val="092C6C"/>
              </a:solidFill>
              <a:prstDash val="solid"/>
              <a:round/>
            </a:ln>
          </a:insideH>
          <a:insideV>
            <a:ln w="12700" cap="flat">
              <a:solidFill>
                <a:srgbClr val="092C6C"/>
              </a:solidFill>
              <a:prstDash val="solid"/>
              <a:round/>
            </a:ln>
          </a:insideV>
        </a:tcBdr>
        <a:fill>
          <a:solidFill>
            <a:srgbClr val="6C6963"/>
          </a:solidFill>
        </a:fill>
      </a:tcStyle>
    </a:lastRow>
    <a:firstRow>
      <a:tcTxStyle b="on" i="off">
        <a:font>
          <a:latin typeface="Baskerville"/>
          <a:ea typeface="Baskerville"/>
          <a:cs typeface="Baskerville"/>
        </a:font>
        <a:srgbClr val="092C6C"/>
      </a:tcTxStyle>
      <a:tcStyle>
        <a:tcBdr>
          <a:left>
            <a:ln w="12700" cap="flat">
              <a:solidFill>
                <a:srgbClr val="092C6C"/>
              </a:solidFill>
              <a:prstDash val="solid"/>
              <a:round/>
            </a:ln>
          </a:left>
          <a:right>
            <a:ln w="12700" cap="flat">
              <a:solidFill>
                <a:srgbClr val="092C6C"/>
              </a:solidFill>
              <a:prstDash val="solid"/>
              <a:round/>
            </a:ln>
          </a:right>
          <a:top>
            <a:ln w="12700" cap="flat">
              <a:solidFill>
                <a:srgbClr val="092C6C"/>
              </a:solidFill>
              <a:prstDash val="solid"/>
              <a:round/>
            </a:ln>
          </a:top>
          <a:bottom>
            <a:ln w="38100" cap="flat">
              <a:solidFill>
                <a:srgbClr val="092C6C"/>
              </a:solidFill>
              <a:prstDash val="solid"/>
              <a:round/>
            </a:ln>
          </a:bottom>
          <a:insideH>
            <a:ln w="12700" cap="flat">
              <a:solidFill>
                <a:srgbClr val="092C6C"/>
              </a:solidFill>
              <a:prstDash val="solid"/>
              <a:round/>
            </a:ln>
          </a:insideH>
          <a:insideV>
            <a:ln w="12700" cap="flat">
              <a:solidFill>
                <a:srgbClr val="092C6C"/>
              </a:solidFill>
              <a:prstDash val="solid"/>
              <a:round/>
            </a:ln>
          </a:insideV>
        </a:tcBdr>
        <a:fill>
          <a:solidFill>
            <a:srgbClr val="6C696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leatherbooktypeembellishgld.pdf" descr="leatherbooktypeembellishgld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3100" y="4775200"/>
            <a:ext cx="1956620" cy="3048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itle Text"/>
          <p:cNvSpPr txBox="1"/>
          <p:nvPr>
            <p:ph type="title"/>
          </p:nvPr>
        </p:nvSpPr>
        <p:spPr>
          <a:xfrm>
            <a:off x="825500" y="1879600"/>
            <a:ext cx="11836400" cy="2603500"/>
          </a:xfrm>
          <a:prstGeom prst="rect">
            <a:avLst/>
          </a:prstGeom>
          <a:effectLst>
            <a:outerShdw sx="100000" sy="100000" kx="0" ky="0" algn="b" rotWithShape="0" blurRad="25400" dist="38100" dir="2700000">
              <a:srgbClr val="6D625D">
                <a:alpha val="90000"/>
              </a:srgbClr>
            </a:outerShdw>
          </a:effectLst>
        </p:spPr>
        <p:txBody>
          <a:bodyPr anchor="b"/>
          <a:lstStyle>
            <a:lvl1pPr>
              <a:defRPr sz="8000">
                <a:solidFill>
                  <a:srgbClr val="BEA56D"/>
                </a:solidFill>
                <a:effectLst>
                  <a:outerShdw sx="100000" sy="100000" kx="0" ky="0" algn="b" rotWithShape="0" blurRad="38100" dist="25400" dir="15900000">
                    <a:srgbClr val="000000">
                      <a:alpha val="9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825500" y="5346700"/>
            <a:ext cx="11836400" cy="1854200"/>
          </a:xfrm>
          <a:prstGeom prst="rect">
            <a:avLst/>
          </a:prstGeom>
          <a:effectLst>
            <a:outerShdw sx="100000" sy="100000" kx="0" ky="0" algn="b" rotWithShape="0" blurRad="25400" dist="38100" dir="2700000">
              <a:srgbClr val="6D625D">
                <a:alpha val="90000"/>
              </a:srgbClr>
            </a:outerShdw>
          </a:effectLst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1pPr>
            <a:lvl2pPr marL="0" indent="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2pPr>
            <a:lvl3pPr marL="0" indent="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3pPr>
            <a:lvl4pPr marL="0" indent="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4pPr>
            <a:lvl5pPr marL="0" indent="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6565899" y="9029699"/>
            <a:ext cx="342901" cy="355601"/>
          </a:xfrm>
          <a:prstGeom prst="rect">
            <a:avLst/>
          </a:prstGeom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Body Level One…"/>
          <p:cNvSpPr txBox="1"/>
          <p:nvPr>
            <p:ph type="body" sz="quarter" idx="1"/>
          </p:nvPr>
        </p:nvSpPr>
        <p:spPr>
          <a:xfrm>
            <a:off x="1270000" y="6350000"/>
            <a:ext cx="10464800" cy="558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  <a:lvl2pPr marL="939800" indent="-406400" algn="ctr">
              <a:spcBef>
                <a:spcPts val="0"/>
              </a:spcBef>
              <a:buBlip>
                <a:blip r:embed="rId2"/>
              </a:buBlip>
              <a:defRPr i="1" sz="3200"/>
            </a:lvl2pPr>
            <a:lvl3pPr marL="1473200" indent="-406400" algn="ctr">
              <a:spcBef>
                <a:spcPts val="0"/>
              </a:spcBef>
              <a:buBlip>
                <a:blip r:embed="rId2"/>
              </a:buBlip>
              <a:defRPr i="1" sz="3200"/>
            </a:lvl3pPr>
            <a:lvl4pPr marL="2006600" indent="-406400" algn="ctr">
              <a:spcBef>
                <a:spcPts val="0"/>
              </a:spcBef>
              <a:buBlip>
                <a:blip r:embed="rId2"/>
              </a:buBlip>
              <a:defRPr i="1" sz="3200"/>
            </a:lvl4pPr>
            <a:lvl5pPr marL="2540000" indent="-406400" algn="ctr">
              <a:spcBef>
                <a:spcPts val="0"/>
              </a:spcBef>
              <a:buBlip>
                <a:blip r:embed="rId2"/>
              </a:buBlip>
              <a:defRPr i="1"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“Type a quote here.”"/>
          <p:cNvSpPr txBox="1"/>
          <p:nvPr>
            <p:ph type="body" sz="quarter" idx="13"/>
          </p:nvPr>
        </p:nvSpPr>
        <p:spPr>
          <a:xfrm>
            <a:off x="1270000" y="4292600"/>
            <a:ext cx="10464800" cy="6731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2400"/>
              </a:spcBef>
              <a:buSzTx/>
              <a:buNone/>
              <a:defRPr i="1" sz="4000"/>
            </a:pP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mage"/>
          <p:cNvSpPr/>
          <p:nvPr>
            <p:ph type="pic" idx="13"/>
          </p:nvPr>
        </p:nvSpPr>
        <p:spPr>
          <a:xfrm>
            <a:off x="-850900" y="-12700"/>
            <a:ext cx="14699799" cy="9804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sid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08150108_3243x2163.jpeg"/>
          <p:cNvSpPr/>
          <p:nvPr>
            <p:ph type="pic" idx="13"/>
          </p:nvPr>
        </p:nvSpPr>
        <p:spPr>
          <a:xfrm>
            <a:off x="749300" y="101600"/>
            <a:ext cx="11480800" cy="765740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Title Text"/>
          <p:cNvSpPr txBox="1"/>
          <p:nvPr>
            <p:ph type="title"/>
          </p:nvPr>
        </p:nvSpPr>
        <p:spPr>
          <a:xfrm>
            <a:off x="762000" y="7035800"/>
            <a:ext cx="11480800" cy="1346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sz="quarter" idx="1"/>
          </p:nvPr>
        </p:nvSpPr>
        <p:spPr>
          <a:xfrm>
            <a:off x="762000" y="8382000"/>
            <a:ext cx="11480800" cy="9525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i="1" sz="3600"/>
            </a:lvl1pPr>
            <a:lvl2pPr marL="0" indent="0" algn="ctr">
              <a:spcBef>
                <a:spcPts val="0"/>
              </a:spcBef>
              <a:buSzTx/>
              <a:buNone/>
              <a:defRPr i="1" sz="3600"/>
            </a:lvl2pPr>
            <a:lvl3pPr marL="0" indent="0" algn="ctr">
              <a:spcBef>
                <a:spcPts val="0"/>
              </a:spcBef>
              <a:buSzTx/>
              <a:buNone/>
              <a:defRPr i="1" sz="3600"/>
            </a:lvl3pPr>
            <a:lvl4pPr marL="0" indent="0" algn="ctr">
              <a:spcBef>
                <a:spcPts val="0"/>
              </a:spcBef>
              <a:buSzTx/>
              <a:buNone/>
              <a:defRPr i="1" sz="3600"/>
            </a:lvl4pPr>
            <a:lvl5pPr marL="0" indent="0" algn="ctr">
              <a:spcBef>
                <a:spcPts val="0"/>
              </a:spcBef>
              <a:buSzTx/>
              <a:buNone/>
              <a:defRPr i="1"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6324599" y="9143999"/>
            <a:ext cx="342901" cy="3556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xfrm>
            <a:off x="762000" y="3606800"/>
            <a:ext cx="114808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xfrm>
            <a:off x="6324599" y="9016999"/>
            <a:ext cx="342901" cy="355601"/>
          </a:xfrm>
          <a:prstGeom prst="rect">
            <a:avLst/>
          </a:prstGeom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leatherbooktypeembellishgry.pdf" descr="leatherbooktypeembellishgry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6905" y="5083509"/>
            <a:ext cx="1956623" cy="304802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108150108_3243x2163.jpeg"/>
          <p:cNvSpPr/>
          <p:nvPr>
            <p:ph type="pic" idx="13"/>
          </p:nvPr>
        </p:nvSpPr>
        <p:spPr>
          <a:xfrm>
            <a:off x="4572000" y="1587500"/>
            <a:ext cx="10207884" cy="68084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1" name="Title Text"/>
          <p:cNvSpPr txBox="1"/>
          <p:nvPr>
            <p:ph type="title"/>
          </p:nvPr>
        </p:nvSpPr>
        <p:spPr>
          <a:xfrm>
            <a:off x="431800" y="1600200"/>
            <a:ext cx="6477000" cy="3175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quarter" idx="1"/>
          </p:nvPr>
        </p:nvSpPr>
        <p:spPr>
          <a:xfrm>
            <a:off x="431800" y="5715000"/>
            <a:ext cx="6464300" cy="2679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600"/>
            </a:lvl1pPr>
            <a:lvl2pPr marL="0" indent="0" algn="ctr">
              <a:spcBef>
                <a:spcPts val="0"/>
              </a:spcBef>
              <a:buSzTx/>
              <a:buNone/>
              <a:defRPr i="1" sz="3600"/>
            </a:lvl2pPr>
            <a:lvl3pPr marL="0" indent="0" algn="ctr">
              <a:spcBef>
                <a:spcPts val="0"/>
              </a:spcBef>
              <a:buSzTx/>
              <a:buNone/>
              <a:defRPr i="1" sz="3600"/>
            </a:lvl3pPr>
            <a:lvl4pPr marL="0" indent="0" algn="ctr">
              <a:spcBef>
                <a:spcPts val="0"/>
              </a:spcBef>
              <a:buSzTx/>
              <a:buNone/>
              <a:defRPr i="1" sz="3600"/>
            </a:lvl4pPr>
            <a:lvl5pPr marL="0" indent="0" algn="ctr">
              <a:spcBef>
                <a:spcPts val="0"/>
              </a:spcBef>
              <a:buSzTx/>
              <a:buNone/>
              <a:defRPr i="1"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xfrm>
            <a:off x="762000" y="381000"/>
            <a:ext cx="11480800" cy="1524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xfrm>
            <a:off x="762000" y="381000"/>
            <a:ext cx="11480800" cy="1524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idx="1"/>
          </p:nvPr>
        </p:nvSpPr>
        <p:spPr>
          <a:xfrm>
            <a:off x="762000" y="2768600"/>
            <a:ext cx="11480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108150108_3243x2163.jpeg"/>
          <p:cNvSpPr/>
          <p:nvPr>
            <p:ph type="pic" idx="13"/>
          </p:nvPr>
        </p:nvSpPr>
        <p:spPr>
          <a:xfrm>
            <a:off x="4309328" y="2375524"/>
            <a:ext cx="10256495" cy="684082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8" name="Title Text"/>
          <p:cNvSpPr txBox="1"/>
          <p:nvPr>
            <p:ph type="title"/>
          </p:nvPr>
        </p:nvSpPr>
        <p:spPr>
          <a:xfrm>
            <a:off x="762000" y="381000"/>
            <a:ext cx="11480800" cy="1524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9" name="Body Level One…"/>
          <p:cNvSpPr txBox="1"/>
          <p:nvPr>
            <p:ph type="body" sz="half" idx="1"/>
          </p:nvPr>
        </p:nvSpPr>
        <p:spPr>
          <a:xfrm>
            <a:off x="762000" y="2362200"/>
            <a:ext cx="5334000" cy="6413500"/>
          </a:xfrm>
          <a:prstGeom prst="rect">
            <a:avLst/>
          </a:prstGeom>
        </p:spPr>
        <p:txBody>
          <a:bodyPr/>
          <a:lstStyle>
            <a:lvl1pPr marL="406400" indent="-406400">
              <a:spcBef>
                <a:spcPts val="4000"/>
              </a:spcBef>
              <a:buBlip>
                <a:blip r:embed="rId2"/>
              </a:buBlip>
              <a:defRPr sz="3200"/>
            </a:lvl1pPr>
            <a:lvl2pPr marL="812800" indent="-406400">
              <a:spcBef>
                <a:spcPts val="4000"/>
              </a:spcBef>
              <a:buBlip>
                <a:blip r:embed="rId2"/>
              </a:buBlip>
              <a:defRPr sz="3200"/>
            </a:lvl2pPr>
            <a:lvl3pPr marL="1219200" indent="-406400">
              <a:spcBef>
                <a:spcPts val="4000"/>
              </a:spcBef>
              <a:buBlip>
                <a:blip r:embed="rId2"/>
              </a:buBlip>
              <a:defRPr sz="3200"/>
            </a:lvl3pPr>
            <a:lvl4pPr marL="1625600" indent="-406400">
              <a:spcBef>
                <a:spcPts val="4000"/>
              </a:spcBef>
              <a:buBlip>
                <a:blip r:embed="rId2"/>
              </a:buBlip>
              <a:defRPr sz="3200"/>
            </a:lvl4pPr>
            <a:lvl5pPr marL="2032000" indent="-406400">
              <a:spcBef>
                <a:spcPts val="40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Image"/>
          <p:cNvSpPr/>
          <p:nvPr>
            <p:ph type="pic" idx="13"/>
          </p:nvPr>
        </p:nvSpPr>
        <p:spPr>
          <a:xfrm>
            <a:off x="-3564103" y="501344"/>
            <a:ext cx="12712701" cy="84790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Image"/>
          <p:cNvSpPr/>
          <p:nvPr>
            <p:ph type="pic" sz="quarter" idx="14"/>
          </p:nvPr>
        </p:nvSpPr>
        <p:spPr>
          <a:xfrm>
            <a:off x="7378700" y="723900"/>
            <a:ext cx="4830485" cy="3479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Image"/>
          <p:cNvSpPr/>
          <p:nvPr>
            <p:ph type="pic" sz="half" idx="15"/>
          </p:nvPr>
        </p:nvSpPr>
        <p:spPr>
          <a:xfrm>
            <a:off x="6146800" y="3958166"/>
            <a:ext cx="7454900" cy="49699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762000" y="723900"/>
            <a:ext cx="11480800" cy="829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948462" y="1950720"/>
            <a:ext cx="10403841" cy="66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599" y="9016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Baskerville"/>
          <a:ea typeface="Baskerville"/>
          <a:cs typeface="Baskerville"/>
          <a:sym typeface="Baskervill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Baskerville"/>
          <a:ea typeface="Baskerville"/>
          <a:cs typeface="Baskerville"/>
          <a:sym typeface="Baskervill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Baskerville"/>
          <a:ea typeface="Baskerville"/>
          <a:cs typeface="Baskerville"/>
          <a:sym typeface="Baskervill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Baskerville"/>
          <a:ea typeface="Baskerville"/>
          <a:cs typeface="Baskerville"/>
          <a:sym typeface="Baskervill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Baskerville"/>
          <a:ea typeface="Baskerville"/>
          <a:cs typeface="Baskerville"/>
          <a:sym typeface="Baskervill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Baskerville"/>
          <a:ea typeface="Baskerville"/>
          <a:cs typeface="Baskerville"/>
          <a:sym typeface="Baskervill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Baskerville"/>
          <a:ea typeface="Baskerville"/>
          <a:cs typeface="Baskerville"/>
          <a:sym typeface="Baskervill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Baskerville"/>
          <a:ea typeface="Baskerville"/>
          <a:cs typeface="Baskerville"/>
          <a:sym typeface="Baskervill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Baskerville"/>
          <a:ea typeface="Baskerville"/>
          <a:cs typeface="Baskerville"/>
          <a:sym typeface="Baskerville"/>
        </a:defRPr>
      </a:lvl9pPr>
    </p:titleStyle>
    <p:bodyStyle>
      <a:lvl1pPr marL="5334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solidFill>
            <a:srgbClr val="6C6963"/>
          </a:solidFill>
          <a:uFillTx/>
          <a:latin typeface="Baskerville"/>
          <a:ea typeface="Baskerville"/>
          <a:cs typeface="Baskerville"/>
          <a:sym typeface="Baskerville"/>
        </a:defRPr>
      </a:lvl1pPr>
      <a:lvl2pPr marL="10668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solidFill>
            <a:srgbClr val="6C6963"/>
          </a:solidFill>
          <a:uFillTx/>
          <a:latin typeface="Baskerville"/>
          <a:ea typeface="Baskerville"/>
          <a:cs typeface="Baskerville"/>
          <a:sym typeface="Baskerville"/>
        </a:defRPr>
      </a:lvl2pPr>
      <a:lvl3pPr marL="16002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solidFill>
            <a:srgbClr val="6C6963"/>
          </a:solidFill>
          <a:uFillTx/>
          <a:latin typeface="Baskerville"/>
          <a:ea typeface="Baskerville"/>
          <a:cs typeface="Baskerville"/>
          <a:sym typeface="Baskerville"/>
        </a:defRPr>
      </a:lvl3pPr>
      <a:lvl4pPr marL="21336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solidFill>
            <a:srgbClr val="6C6963"/>
          </a:solidFill>
          <a:uFillTx/>
          <a:latin typeface="Baskerville"/>
          <a:ea typeface="Baskerville"/>
          <a:cs typeface="Baskerville"/>
          <a:sym typeface="Baskerville"/>
        </a:defRPr>
      </a:lvl4pPr>
      <a:lvl5pPr marL="26670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solidFill>
            <a:srgbClr val="6C6963"/>
          </a:solidFill>
          <a:uFillTx/>
          <a:latin typeface="Baskerville"/>
          <a:ea typeface="Baskerville"/>
          <a:cs typeface="Baskerville"/>
          <a:sym typeface="Baskerville"/>
        </a:defRPr>
      </a:lvl5pPr>
      <a:lvl6pPr marL="32004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solidFill>
            <a:srgbClr val="6C6963"/>
          </a:solidFill>
          <a:uFillTx/>
          <a:latin typeface="Baskerville"/>
          <a:ea typeface="Baskerville"/>
          <a:cs typeface="Baskerville"/>
          <a:sym typeface="Baskerville"/>
        </a:defRPr>
      </a:lvl6pPr>
      <a:lvl7pPr marL="37338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solidFill>
            <a:srgbClr val="6C6963"/>
          </a:solidFill>
          <a:uFillTx/>
          <a:latin typeface="Baskerville"/>
          <a:ea typeface="Baskerville"/>
          <a:cs typeface="Baskerville"/>
          <a:sym typeface="Baskerville"/>
        </a:defRPr>
      </a:lvl7pPr>
      <a:lvl8pPr marL="42672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solidFill>
            <a:srgbClr val="6C6963"/>
          </a:solidFill>
          <a:uFillTx/>
          <a:latin typeface="Baskerville"/>
          <a:ea typeface="Baskerville"/>
          <a:cs typeface="Baskerville"/>
          <a:sym typeface="Baskerville"/>
        </a:defRPr>
      </a:lvl8pPr>
      <a:lvl9pPr marL="48006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solidFill>
            <a:srgbClr val="6C6963"/>
          </a:solidFill>
          <a:uFillTx/>
          <a:latin typeface="Baskerville"/>
          <a:ea typeface="Baskerville"/>
          <a:cs typeface="Baskerville"/>
          <a:sym typeface="Baskervill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4.jpeg"/><Relationship Id="rId6" Type="http://schemas.openxmlformats.org/officeDocument/2006/relationships/image" Target="../media/image6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http://SQLzoo.net/wiki/Adventureworks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QL Masterclas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Masterclass </a:t>
            </a:r>
          </a:p>
          <a:p>
            <a:pPr>
              <a:defRPr sz="2300"/>
            </a:pPr>
            <a:r>
              <a:t>UOA IBSS Workshop Series</a:t>
            </a:r>
          </a:p>
        </p:txBody>
      </p:sp>
      <p:sp>
        <p:nvSpPr>
          <p:cNvPr id="122" name="-Manvi Mada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-Manvi Madan</a:t>
            </a:r>
          </a:p>
        </p:txBody>
      </p:sp>
      <p:sp>
        <p:nvSpPr>
          <p:cNvPr id="123" name="Slide Number"/>
          <p:cNvSpPr txBox="1"/>
          <p:nvPr>
            <p:ph type="sldNum" sz="quarter" idx="4294967295"/>
          </p:nvPr>
        </p:nvSpPr>
        <p:spPr>
          <a:xfrm>
            <a:off x="6623049" y="90296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Dem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162" name="SQL Statement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Statements</a:t>
            </a:r>
          </a:p>
        </p:txBody>
      </p:sp>
      <p:sp>
        <p:nvSpPr>
          <p:cNvPr id="163" name="Slide Number"/>
          <p:cNvSpPr txBox="1"/>
          <p:nvPr>
            <p:ph type="sldNum" sz="quarter" idx="4294967295"/>
          </p:nvPr>
        </p:nvSpPr>
        <p:spPr>
          <a:xfrm>
            <a:off x="6565900" y="9029700"/>
            <a:ext cx="3429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800px-SQL_Joins.svg.png" descr="800px-SQL_Joins.svg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820335" y="307497"/>
            <a:ext cx="11480801" cy="7891480"/>
          </a:xfrm>
          <a:prstGeom prst="rect">
            <a:avLst/>
          </a:prstGeom>
        </p:spPr>
      </p:pic>
      <p:sp>
        <p:nvSpPr>
          <p:cNvPr id="166" name="SQL JOIN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i="0"/>
            </a:lvl1pPr>
          </a:lstStyle>
          <a:p>
            <a:pPr/>
            <a:r>
              <a:t>SQL JOINS</a:t>
            </a:r>
          </a:p>
        </p:txBody>
      </p:sp>
      <p:sp>
        <p:nvSpPr>
          <p:cNvPr id="167" name="Slide Number"/>
          <p:cNvSpPr txBox="1"/>
          <p:nvPr>
            <p:ph type="sldNum" sz="quarter" idx="4294967295"/>
          </p:nvPr>
        </p:nvSpPr>
        <p:spPr>
          <a:xfrm>
            <a:off x="6324599" y="9144000"/>
            <a:ext cx="3429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8" name="Source: Wikipedia Commons"/>
          <p:cNvSpPr txBox="1"/>
          <p:nvPr/>
        </p:nvSpPr>
        <p:spPr>
          <a:xfrm>
            <a:off x="963882" y="8169854"/>
            <a:ext cx="11480803" cy="35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292100">
              <a:defRPr sz="1800"/>
            </a:lvl1pPr>
          </a:lstStyle>
          <a:p>
            <a:pPr/>
            <a:r>
              <a:t>Source: Wikipedia Commons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Dem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171" name="SQL Join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Joins</a:t>
            </a:r>
          </a:p>
        </p:txBody>
      </p:sp>
      <p:sp>
        <p:nvSpPr>
          <p:cNvPr id="172" name="Slide Number"/>
          <p:cNvSpPr txBox="1"/>
          <p:nvPr>
            <p:ph type="sldNum" sz="quarter" idx="4294967295"/>
          </p:nvPr>
        </p:nvSpPr>
        <p:spPr>
          <a:xfrm>
            <a:off x="6565899" y="9029699"/>
            <a:ext cx="3429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Un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Union</a:t>
            </a:r>
          </a:p>
        </p:txBody>
      </p:sp>
      <p:sp>
        <p:nvSpPr>
          <p:cNvPr id="175" name="Slide Number"/>
          <p:cNvSpPr txBox="1"/>
          <p:nvPr>
            <p:ph type="sldNum" sz="quarter" idx="4294967295"/>
          </p:nvPr>
        </p:nvSpPr>
        <p:spPr>
          <a:xfrm>
            <a:off x="6324598" y="9016999"/>
            <a:ext cx="3429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6" name="union.png" descr="un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2353" y="1911709"/>
            <a:ext cx="11901104" cy="5770596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Source: Sqlshack"/>
          <p:cNvSpPr txBox="1"/>
          <p:nvPr/>
        </p:nvSpPr>
        <p:spPr>
          <a:xfrm>
            <a:off x="5798080" y="7866405"/>
            <a:ext cx="1408640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Source: Sqlshack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Dem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180" name="SQL Uni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Union</a:t>
            </a:r>
          </a:p>
        </p:txBody>
      </p:sp>
      <p:sp>
        <p:nvSpPr>
          <p:cNvPr id="181" name="Slide Number"/>
          <p:cNvSpPr txBox="1"/>
          <p:nvPr>
            <p:ph type="sldNum" sz="quarter" idx="4294967295"/>
          </p:nvPr>
        </p:nvSpPr>
        <p:spPr>
          <a:xfrm>
            <a:off x="6565899" y="9029699"/>
            <a:ext cx="3429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QL Arithmetic 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Arithmetic Operators</a:t>
            </a:r>
          </a:p>
        </p:txBody>
      </p:sp>
      <p:sp>
        <p:nvSpPr>
          <p:cNvPr id="184" name="Slide Number"/>
          <p:cNvSpPr txBox="1"/>
          <p:nvPr>
            <p:ph type="sldNum" sz="quarter" idx="4294967295"/>
          </p:nvPr>
        </p:nvSpPr>
        <p:spPr>
          <a:xfrm>
            <a:off x="6324598" y="9016999"/>
            <a:ext cx="3429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185" name="Table"/>
          <p:cNvGraphicFramePr/>
          <p:nvPr/>
        </p:nvGraphicFramePr>
        <p:xfrm>
          <a:off x="4000500" y="2774950"/>
          <a:ext cx="5003800" cy="570229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2501900"/>
                <a:gridCol w="2501900"/>
              </a:tblGrid>
              <a:tr h="950383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Operator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950383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Add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50383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Subtract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50383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Multiply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50383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Divide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50383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Modulo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QL Comparison 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Comparison Operators</a:t>
            </a:r>
          </a:p>
        </p:txBody>
      </p:sp>
      <p:sp>
        <p:nvSpPr>
          <p:cNvPr id="188" name="Slide Number"/>
          <p:cNvSpPr txBox="1"/>
          <p:nvPr>
            <p:ph type="sldNum" sz="quarter" idx="4294967295"/>
          </p:nvPr>
        </p:nvSpPr>
        <p:spPr>
          <a:xfrm>
            <a:off x="6324598" y="9016999"/>
            <a:ext cx="3429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189" name="Table"/>
          <p:cNvGraphicFramePr/>
          <p:nvPr/>
        </p:nvGraphicFramePr>
        <p:xfrm>
          <a:off x="4000500" y="2774950"/>
          <a:ext cx="5003800" cy="570229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2501900"/>
                <a:gridCol w="2501900"/>
              </a:tblGrid>
              <a:tr h="814614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Operator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814614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(=)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Equal to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14614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Greater than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14614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&lt;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Less than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14614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&gt;=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Greater than or equal to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14614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&lt;=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Less than or equal to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14614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&lt;&gt;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Not equal to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QL Bitwise 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Bitwise Operators</a:t>
            </a:r>
          </a:p>
        </p:txBody>
      </p:sp>
      <p:sp>
        <p:nvSpPr>
          <p:cNvPr id="192" name="Slide Number"/>
          <p:cNvSpPr txBox="1"/>
          <p:nvPr>
            <p:ph type="sldNum" sz="quarter" idx="4294967295"/>
          </p:nvPr>
        </p:nvSpPr>
        <p:spPr>
          <a:xfrm>
            <a:off x="6324598" y="9016999"/>
            <a:ext cx="3429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193" name="Table"/>
          <p:cNvGraphicFramePr/>
          <p:nvPr/>
        </p:nvGraphicFramePr>
        <p:xfrm>
          <a:off x="4000500" y="2774950"/>
          <a:ext cx="5003800" cy="57023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2501900"/>
                <a:gridCol w="2501900"/>
              </a:tblGrid>
              <a:tr h="1425575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Operator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1425575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&amp;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Bitwise AND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25575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|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Bitwise OR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25575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^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5A5950"/>
                          </a:solidFill>
                        </a:rPr>
                        <a:t>Bitwise exclusive OR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QL Logical 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Logical Operators</a:t>
            </a:r>
          </a:p>
        </p:txBody>
      </p:sp>
      <p:sp>
        <p:nvSpPr>
          <p:cNvPr id="196" name="Slide Number"/>
          <p:cNvSpPr txBox="1"/>
          <p:nvPr>
            <p:ph type="sldNum" sz="quarter" idx="4294967295"/>
          </p:nvPr>
        </p:nvSpPr>
        <p:spPr>
          <a:xfrm>
            <a:off x="6324598" y="9016999"/>
            <a:ext cx="3429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197" name="Table"/>
          <p:cNvGraphicFramePr/>
          <p:nvPr/>
        </p:nvGraphicFramePr>
        <p:xfrm>
          <a:off x="668175" y="2774949"/>
          <a:ext cx="12059699" cy="57022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2834226"/>
                <a:gridCol w="9225471"/>
              </a:tblGrid>
              <a:tr h="51839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Operator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51839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ALL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TRUE if all of the subquery values meet the condition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839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AND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TRUE if all of the subquery values meet the conditions separated by AND is TRUE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839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ANY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TRUE if any of the subquery values meet the condition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839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BETWEEN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TRUE if the operand is within the range of comparisons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839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EXISTS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TRUE if subquery returns one or more records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839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IN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TRUE if the operand is equal to one of a list of expressions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839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LIKE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TRUE id the operand matches  a pattern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839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NOT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600"/>
                      </a:pPr>
                      <a:r>
                        <a:t>Displays a record if the condition(s) is NOT TRUE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839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OR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TRUE if ant of the conditions separated by OR is TRUE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839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SOME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5A5950"/>
                          </a:solidFill>
                        </a:rPr>
                        <a:t>TRUE if any of the subquery values meet the condition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Dem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200" name="SQL Operator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Operators</a:t>
            </a:r>
          </a:p>
        </p:txBody>
      </p:sp>
      <p:sp>
        <p:nvSpPr>
          <p:cNvPr id="201" name="Slide Number"/>
          <p:cNvSpPr txBox="1"/>
          <p:nvPr>
            <p:ph type="sldNum" sz="quarter" idx="4294967295"/>
          </p:nvPr>
        </p:nvSpPr>
        <p:spPr>
          <a:xfrm>
            <a:off x="6565899" y="9029699"/>
            <a:ext cx="3429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bout 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Me</a:t>
            </a:r>
          </a:p>
        </p:txBody>
      </p:sp>
      <p:pic>
        <p:nvPicPr>
          <p:cNvPr id="126" name="nerd_face.jpeg" descr="nerd_fac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70028" y="2762794"/>
            <a:ext cx="3052483" cy="30524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grad.png" descr="gra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8504" y="2786833"/>
            <a:ext cx="4720280" cy="56785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charts.png" descr="chart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35429" y="5738100"/>
            <a:ext cx="2870881" cy="28708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ai.jpeg" descr="ai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492953" y="5592252"/>
            <a:ext cx="3903772" cy="28831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techie.png" descr="techi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492953" y="2805302"/>
            <a:ext cx="3903772" cy="3150255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lide Number"/>
          <p:cNvSpPr txBox="1"/>
          <p:nvPr>
            <p:ph type="sldNum" sz="quarter" idx="4294967295"/>
          </p:nvPr>
        </p:nvSpPr>
        <p:spPr>
          <a:xfrm>
            <a:off x="6381748" y="90169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Screen Shot 2021-04-06 at 8.45.47 PM.png" descr="Screen Shot 2021-04-06 at 8.45.47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844665" y="1843790"/>
            <a:ext cx="5436870" cy="7073050"/>
          </a:xfrm>
          <a:prstGeom prst="rect">
            <a:avLst/>
          </a:prstGeom>
        </p:spPr>
      </p:pic>
      <p:sp>
        <p:nvSpPr>
          <p:cNvPr id="204" name="Stored Proced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marL="827919" indent="-827919">
              <a:buSzPct val="80000"/>
              <a:buFont typeface="Helvetica Light"/>
              <a:buChar char="•"/>
            </a:lvl1pPr>
          </a:lstStyle>
          <a:p>
            <a:pPr/>
            <a:r>
              <a:t>Stored Procedures</a:t>
            </a:r>
          </a:p>
        </p:txBody>
      </p:sp>
      <p:sp>
        <p:nvSpPr>
          <p:cNvPr id="205" name="A Stored procedure is a group of SQL statements that has been created and stored in the database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11475" indent="-311475" algn="just" defTabSz="508254">
              <a:spcBef>
                <a:spcPts val="3400"/>
              </a:spcBef>
              <a:buSzPct val="80000"/>
              <a:buFont typeface="Helvetica Light"/>
              <a:buChar char="•"/>
              <a:defRPr sz="2700"/>
            </a:pPr>
            <a:r>
              <a:t>A Stored procedure is a group of SQL statements that has been created and stored in the database.</a:t>
            </a:r>
          </a:p>
          <a:p>
            <a:pPr marL="311475" indent="-311475" algn="just" defTabSz="508254">
              <a:spcBef>
                <a:spcPts val="3400"/>
              </a:spcBef>
              <a:buSzPct val="80000"/>
              <a:buFont typeface="Helvetica Light"/>
              <a:buChar char="•"/>
              <a:defRPr sz="2700"/>
            </a:pPr>
            <a:r>
              <a:t>It will accept input parameters so that a single procedure can be used over the network by several clients using different input data.</a:t>
            </a:r>
          </a:p>
          <a:p>
            <a:pPr marL="311475" indent="-311475" algn="just" defTabSz="508254">
              <a:spcBef>
                <a:spcPts val="3400"/>
              </a:spcBef>
              <a:buSzPct val="80000"/>
              <a:buFont typeface="Helvetica Light"/>
              <a:buChar char="•"/>
              <a:defRPr sz="2700"/>
            </a:pPr>
            <a:r>
              <a:t>It will reduce network traffic and increase the performance.</a:t>
            </a:r>
          </a:p>
          <a:p>
            <a:pPr marL="311475" indent="-311475" algn="just" defTabSz="508254">
              <a:spcBef>
                <a:spcPts val="3400"/>
              </a:spcBef>
              <a:buSzPct val="80000"/>
              <a:buFont typeface="Helvetica Light"/>
              <a:buChar char="•"/>
              <a:defRPr sz="2700"/>
            </a:pPr>
            <a:r>
              <a:t>If we modify a stored procedure all the clients will get the updated stored procedure</a:t>
            </a:r>
          </a:p>
        </p:txBody>
      </p:sp>
      <p:sp>
        <p:nvSpPr>
          <p:cNvPr id="206" name="Slide Number"/>
          <p:cNvSpPr txBox="1"/>
          <p:nvPr>
            <p:ph type="sldNum" sz="quarter" idx="4294967295"/>
          </p:nvPr>
        </p:nvSpPr>
        <p:spPr>
          <a:xfrm>
            <a:off x="6324598" y="9016999"/>
            <a:ext cx="3429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Advantages of using Stored Proced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3991">
              <a:defRPr sz="5600">
                <a:effectLst>
                  <a:outerShdw sx="100000" sy="100000" kx="0" ky="0" algn="b" rotWithShape="0" blurRad="25400" dist="19304" dir="15900000">
                    <a:srgbClr val="595650">
                      <a:alpha val="33000"/>
                    </a:srgbClr>
                  </a:outerShdw>
                </a:effectLst>
              </a:defRPr>
            </a:lvl1pPr>
          </a:lstStyle>
          <a:p>
            <a:pPr/>
            <a:r>
              <a:t>Advantages of using Stored Procedures</a:t>
            </a:r>
          </a:p>
        </p:txBody>
      </p:sp>
      <p:sp>
        <p:nvSpPr>
          <p:cNvPr id="209" name="Enables modular programm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5920" indent="-375920" defTabSz="467359">
              <a:spcBef>
                <a:spcPts val="3300"/>
              </a:spcBef>
              <a:buSzPct val="80000"/>
              <a:buFont typeface="Helvetica Light"/>
              <a:buChar char="•"/>
              <a:defRPr sz="3300"/>
            </a:pPr>
            <a:r>
              <a:t>Enables modular programming</a:t>
            </a:r>
          </a:p>
          <a:p>
            <a:pPr marL="375920" indent="-375920" defTabSz="467359">
              <a:spcBef>
                <a:spcPts val="3300"/>
              </a:spcBef>
              <a:buSzPct val="80000"/>
              <a:buFont typeface="Helvetica Light"/>
              <a:buChar char="•"/>
              <a:defRPr sz="3300"/>
            </a:pPr>
            <a:r>
              <a:t>Allows faster execution</a:t>
            </a:r>
          </a:p>
          <a:p>
            <a:pPr marL="375920" indent="-375920" defTabSz="467359">
              <a:spcBef>
                <a:spcPts val="3300"/>
              </a:spcBef>
              <a:buSzPct val="80000"/>
              <a:buFont typeface="Helvetica Light"/>
              <a:buChar char="•"/>
              <a:defRPr sz="3300"/>
            </a:pPr>
            <a:r>
              <a:t>Reduce network traffic</a:t>
            </a:r>
          </a:p>
          <a:p>
            <a:pPr marL="375920" indent="-375920" defTabSz="467359">
              <a:spcBef>
                <a:spcPts val="3300"/>
              </a:spcBef>
              <a:buSzPct val="80000"/>
              <a:buFont typeface="Helvetica Light"/>
              <a:buChar char="•"/>
              <a:defRPr sz="3300"/>
            </a:pPr>
            <a:r>
              <a:t>Provides better security to your data</a:t>
            </a:r>
          </a:p>
        </p:txBody>
      </p:sp>
      <p:sp>
        <p:nvSpPr>
          <p:cNvPr id="210" name="Slide Number"/>
          <p:cNvSpPr txBox="1"/>
          <p:nvPr>
            <p:ph type="sldNum" sz="quarter" idx="4294967295"/>
          </p:nvPr>
        </p:nvSpPr>
        <p:spPr>
          <a:xfrm>
            <a:off x="6324598" y="9016999"/>
            <a:ext cx="3429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Dem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213" name="Stored Procedur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Stored Procedure</a:t>
            </a:r>
          </a:p>
        </p:txBody>
      </p:sp>
      <p:sp>
        <p:nvSpPr>
          <p:cNvPr id="214" name="Slide Number"/>
          <p:cNvSpPr txBox="1"/>
          <p:nvPr>
            <p:ph type="sldNum" sz="quarter" idx="4294967295"/>
          </p:nvPr>
        </p:nvSpPr>
        <p:spPr>
          <a:xfrm>
            <a:off x="6565899" y="9029699"/>
            <a:ext cx="3429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QL Server String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Server String Functions</a:t>
            </a:r>
          </a:p>
        </p:txBody>
      </p:sp>
      <p:sp>
        <p:nvSpPr>
          <p:cNvPr id="217" name="CONCA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CONCAT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CONCAT_WS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FORMAT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LEFT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LEN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LOWER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LTRIM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RIGHT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RTRIM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SUBSTRING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TRIM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UPPER</a:t>
            </a:r>
          </a:p>
        </p:txBody>
      </p:sp>
      <p:sp>
        <p:nvSpPr>
          <p:cNvPr id="218" name="Slide Number"/>
          <p:cNvSpPr txBox="1"/>
          <p:nvPr>
            <p:ph type="sldNum" sz="quarter" idx="4294967295"/>
          </p:nvPr>
        </p:nvSpPr>
        <p:spPr>
          <a:xfrm>
            <a:off x="6324598" y="9016999"/>
            <a:ext cx="3429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Dem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221" name="String Function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String Functions</a:t>
            </a:r>
          </a:p>
        </p:txBody>
      </p:sp>
      <p:sp>
        <p:nvSpPr>
          <p:cNvPr id="222" name="Slide Number"/>
          <p:cNvSpPr txBox="1"/>
          <p:nvPr>
            <p:ph type="sldNum" sz="quarter" idx="4294967295"/>
          </p:nvPr>
        </p:nvSpPr>
        <p:spPr>
          <a:xfrm>
            <a:off x="6565899" y="9029699"/>
            <a:ext cx="3429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QL Server Numeric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6900">
                <a:effectLst>
                  <a:outerShdw sx="100000" sy="100000" kx="0" ky="0" algn="b" rotWithShape="0" blurRad="25400" dist="23876" dir="15900000">
                    <a:srgbClr val="595650">
                      <a:alpha val="33000"/>
                    </a:srgbClr>
                  </a:outerShdw>
                </a:effectLst>
              </a:defRPr>
            </a:lvl1pPr>
          </a:lstStyle>
          <a:p>
            <a:pPr/>
            <a:r>
              <a:t>SQL Server Numeric Functions</a:t>
            </a:r>
          </a:p>
        </p:txBody>
      </p:sp>
      <p:sp>
        <p:nvSpPr>
          <p:cNvPr id="225" name="MA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427943" indent="-75518" defTabSz="438150">
              <a:spcBef>
                <a:spcPts val="500"/>
              </a:spcBef>
              <a:buSzPct val="80000"/>
              <a:buFont typeface="Helvetica Light"/>
              <a:buChar char="•"/>
              <a:defRPr b="1" sz="1900">
                <a:solidFill>
                  <a:srgbClr val="000000"/>
                </a:solidFill>
              </a:defRPr>
            </a:pPr>
            <a:r>
              <a:t>MAX</a:t>
            </a:r>
          </a:p>
          <a:p>
            <a:pPr lvl="1" marL="427943" indent="-75518" defTabSz="438150">
              <a:spcBef>
                <a:spcPts val="500"/>
              </a:spcBef>
              <a:buSzPct val="80000"/>
              <a:buFont typeface="Helvetica Light"/>
              <a:buChar char="•"/>
              <a:defRPr b="1" sz="1900">
                <a:solidFill>
                  <a:srgbClr val="000000"/>
                </a:solidFill>
              </a:defRPr>
            </a:pPr>
            <a:r>
              <a:t>MIN</a:t>
            </a:r>
          </a:p>
          <a:p>
            <a:pPr lvl="1" marL="427943" indent="-75518" defTabSz="438150">
              <a:spcBef>
                <a:spcPts val="500"/>
              </a:spcBef>
              <a:buSzPct val="80000"/>
              <a:buFont typeface="Helvetica Light"/>
              <a:buChar char="•"/>
              <a:defRPr b="1" sz="1900">
                <a:solidFill>
                  <a:srgbClr val="000000"/>
                </a:solidFill>
              </a:defRPr>
            </a:pPr>
            <a:r>
              <a:t>ROUND</a:t>
            </a:r>
          </a:p>
          <a:p>
            <a:pPr lvl="1" marL="427943" indent="-75518" defTabSz="438150">
              <a:spcBef>
                <a:spcPts val="500"/>
              </a:spcBef>
              <a:buSzPct val="80000"/>
              <a:buFont typeface="Helvetica Light"/>
              <a:buChar char="•"/>
              <a:defRPr b="1" sz="1900">
                <a:solidFill>
                  <a:srgbClr val="000000"/>
                </a:solidFill>
              </a:defRPr>
            </a:pPr>
            <a:r>
              <a:t>SUM</a:t>
            </a:r>
          </a:p>
          <a:p>
            <a:pPr lvl="1" marL="427943" indent="-75518" defTabSz="438150">
              <a:spcBef>
                <a:spcPts val="500"/>
              </a:spcBef>
              <a:buSzPct val="80000"/>
              <a:buFont typeface="Helvetica Light"/>
              <a:buChar char="•"/>
              <a:defRPr b="1" sz="1900">
                <a:solidFill>
                  <a:srgbClr val="000000"/>
                </a:solidFill>
              </a:defRPr>
            </a:pPr>
            <a:r>
              <a:t>ABS</a:t>
            </a:r>
          </a:p>
          <a:p>
            <a:pPr lvl="1" marL="427943" indent="-75518" defTabSz="438150">
              <a:spcBef>
                <a:spcPts val="500"/>
              </a:spcBef>
              <a:buSzPct val="80000"/>
              <a:buFont typeface="Helvetica Light"/>
              <a:buChar char="•"/>
              <a:defRPr b="1" sz="1900">
                <a:solidFill>
                  <a:srgbClr val="000000"/>
                </a:solidFill>
              </a:defRPr>
            </a:pPr>
            <a:r>
              <a:t>CEILING</a:t>
            </a:r>
          </a:p>
          <a:p>
            <a:pPr lvl="1" marL="427943" indent="-75518" defTabSz="438150">
              <a:spcBef>
                <a:spcPts val="500"/>
              </a:spcBef>
              <a:buSzPct val="80000"/>
              <a:buFont typeface="Helvetica Light"/>
              <a:buChar char="•"/>
              <a:defRPr b="1" sz="1900">
                <a:solidFill>
                  <a:srgbClr val="000000"/>
                </a:solidFill>
              </a:defRPr>
            </a:pPr>
            <a:r>
              <a:t>AVG</a:t>
            </a:r>
          </a:p>
          <a:p>
            <a:pPr lvl="1" marL="427943" indent="-75518" defTabSz="438150">
              <a:spcBef>
                <a:spcPts val="500"/>
              </a:spcBef>
              <a:buSzPct val="80000"/>
              <a:buFont typeface="Helvetica Light"/>
              <a:buChar char="•"/>
              <a:defRPr b="1" sz="1900">
                <a:solidFill>
                  <a:srgbClr val="000000"/>
                </a:solidFill>
              </a:defRPr>
            </a:pPr>
            <a:r>
              <a:t>COUNT</a:t>
            </a:r>
          </a:p>
          <a:p>
            <a:pPr lvl="1" marL="427943" indent="-75518" defTabSz="438150">
              <a:spcBef>
                <a:spcPts val="500"/>
              </a:spcBef>
              <a:buSzPct val="80000"/>
              <a:buFont typeface="Helvetica Light"/>
              <a:buChar char="•"/>
              <a:defRPr b="1" sz="1900">
                <a:solidFill>
                  <a:srgbClr val="000000"/>
                </a:solidFill>
              </a:defRPr>
            </a:pPr>
            <a:r>
              <a:t>FLOOR</a:t>
            </a:r>
          </a:p>
          <a:p>
            <a:pPr lvl="1" marL="427943" indent="-75518" defTabSz="438150">
              <a:spcBef>
                <a:spcPts val="500"/>
              </a:spcBef>
              <a:buSzPct val="80000"/>
              <a:buFont typeface="Helvetica Light"/>
              <a:buChar char="•"/>
              <a:defRPr b="1" sz="1900">
                <a:solidFill>
                  <a:srgbClr val="000000"/>
                </a:solidFill>
              </a:defRPr>
            </a:pPr>
            <a:r>
              <a:t>LOG</a:t>
            </a:r>
          </a:p>
          <a:p>
            <a:pPr lvl="1" marL="427943" indent="-75518" defTabSz="438150">
              <a:spcBef>
                <a:spcPts val="500"/>
              </a:spcBef>
              <a:buSzPct val="80000"/>
              <a:buFont typeface="Helvetica Light"/>
              <a:buChar char="•"/>
              <a:defRPr b="1" sz="1900">
                <a:solidFill>
                  <a:srgbClr val="000000"/>
                </a:solidFill>
              </a:defRPr>
            </a:pPr>
            <a:r>
              <a:t>PI</a:t>
            </a:r>
          </a:p>
          <a:p>
            <a:pPr lvl="1" marL="427943" indent="-75518" defTabSz="438150">
              <a:spcBef>
                <a:spcPts val="500"/>
              </a:spcBef>
              <a:buSzPct val="80000"/>
              <a:buFont typeface="Helvetica Light"/>
              <a:buChar char="•"/>
              <a:defRPr b="1" sz="1900">
                <a:solidFill>
                  <a:srgbClr val="000000"/>
                </a:solidFill>
              </a:defRPr>
            </a:pPr>
            <a:r>
              <a:t>ROUND</a:t>
            </a:r>
          </a:p>
          <a:p>
            <a:pPr lvl="1" marL="427943" indent="-75518" defTabSz="438150">
              <a:spcBef>
                <a:spcPts val="500"/>
              </a:spcBef>
              <a:buSzPct val="80000"/>
              <a:buFont typeface="Helvetica Light"/>
              <a:buChar char="•"/>
              <a:defRPr b="1" sz="1900">
                <a:solidFill>
                  <a:srgbClr val="000000"/>
                </a:solidFill>
              </a:defRPr>
            </a:pPr>
            <a:r>
              <a:t>SQAURE</a:t>
            </a:r>
          </a:p>
          <a:p>
            <a:pPr lvl="1" marL="427943" indent="-75518" defTabSz="438150">
              <a:spcBef>
                <a:spcPts val="500"/>
              </a:spcBef>
              <a:buSzPct val="80000"/>
              <a:buFont typeface="Helvetica Light"/>
              <a:buChar char="•"/>
              <a:defRPr b="1" sz="1900">
                <a:solidFill>
                  <a:srgbClr val="000000"/>
                </a:solidFill>
              </a:defRPr>
            </a:pPr>
            <a:r>
              <a:t>SQRT</a:t>
            </a:r>
          </a:p>
          <a:p>
            <a:pPr lvl="1" marL="427943" indent="-75518" defTabSz="438150">
              <a:spcBef>
                <a:spcPts val="500"/>
              </a:spcBef>
              <a:buSzPct val="80000"/>
              <a:buFont typeface="Helvetica Light"/>
              <a:buChar char="•"/>
              <a:defRPr b="1" sz="1900">
                <a:solidFill>
                  <a:srgbClr val="000000"/>
                </a:solidFill>
              </a:defRPr>
            </a:pPr>
            <a:r>
              <a:t>SIN</a:t>
            </a:r>
          </a:p>
          <a:p>
            <a:pPr lvl="1" marL="427943" indent="-75518" defTabSz="438150">
              <a:spcBef>
                <a:spcPts val="500"/>
              </a:spcBef>
              <a:buSzPct val="80000"/>
              <a:buFont typeface="Helvetica Light"/>
              <a:buChar char="•"/>
              <a:defRPr b="1" sz="1900">
                <a:solidFill>
                  <a:srgbClr val="000000"/>
                </a:solidFill>
              </a:defRPr>
            </a:pPr>
            <a:r>
              <a:t>TAN</a:t>
            </a:r>
          </a:p>
        </p:txBody>
      </p:sp>
      <p:sp>
        <p:nvSpPr>
          <p:cNvPr id="226" name="Slide Number"/>
          <p:cNvSpPr txBox="1"/>
          <p:nvPr>
            <p:ph type="sldNum" sz="quarter" idx="4294967295"/>
          </p:nvPr>
        </p:nvSpPr>
        <p:spPr>
          <a:xfrm>
            <a:off x="6324598" y="9016999"/>
            <a:ext cx="3429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Dem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229" name="Numeric Function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Numeric Functions</a:t>
            </a:r>
          </a:p>
        </p:txBody>
      </p:sp>
      <p:sp>
        <p:nvSpPr>
          <p:cNvPr id="230" name="Slide Number"/>
          <p:cNvSpPr txBox="1"/>
          <p:nvPr>
            <p:ph type="sldNum" sz="quarter" idx="4294967295"/>
          </p:nvPr>
        </p:nvSpPr>
        <p:spPr>
          <a:xfrm>
            <a:off x="6565899" y="9029699"/>
            <a:ext cx="3429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QL Server Date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Server Date Functions</a:t>
            </a:r>
          </a:p>
        </p:txBody>
      </p:sp>
      <p:sp>
        <p:nvSpPr>
          <p:cNvPr id="233" name="CURRENT_TIMESTAM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CURRENT_TIMESTAMP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DATEADD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DATEDIFF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DATEFROMPARTS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DATEPART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DAY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GETDATE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GETUTCDATE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ISDATE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MONTH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SYSDATETIME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2500">
                <a:solidFill>
                  <a:srgbClr val="000000"/>
                </a:solidFill>
              </a:defRPr>
            </a:pPr>
            <a:r>
              <a:t>YEAR</a:t>
            </a:r>
          </a:p>
        </p:txBody>
      </p:sp>
      <p:sp>
        <p:nvSpPr>
          <p:cNvPr id="234" name="Slide Number"/>
          <p:cNvSpPr txBox="1"/>
          <p:nvPr>
            <p:ph type="sldNum" sz="quarter" idx="4294967295"/>
          </p:nvPr>
        </p:nvSpPr>
        <p:spPr>
          <a:xfrm>
            <a:off x="6324598" y="9016999"/>
            <a:ext cx="3429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Dem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237" name="Date Function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Date Functions</a:t>
            </a:r>
          </a:p>
        </p:txBody>
      </p:sp>
      <p:sp>
        <p:nvSpPr>
          <p:cNvPr id="238" name="Slide Number"/>
          <p:cNvSpPr txBox="1"/>
          <p:nvPr>
            <p:ph type="sldNum" sz="quarter" idx="4294967295"/>
          </p:nvPr>
        </p:nvSpPr>
        <p:spPr>
          <a:xfrm>
            <a:off x="6565899" y="9029699"/>
            <a:ext cx="3429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Other Important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Other Important Functions</a:t>
            </a:r>
          </a:p>
        </p:txBody>
      </p:sp>
      <p:sp>
        <p:nvSpPr>
          <p:cNvPr id="241" name="CAS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3100">
                <a:solidFill>
                  <a:srgbClr val="000000"/>
                </a:solidFill>
              </a:defRPr>
            </a:pPr>
            <a:r>
              <a:t>CAST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3100">
                <a:solidFill>
                  <a:srgbClr val="000000"/>
                </a:solidFill>
              </a:defRPr>
            </a:pPr>
            <a:r>
              <a:t>COALESCE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3100">
                <a:solidFill>
                  <a:srgbClr val="000000"/>
                </a:solidFill>
              </a:defRPr>
            </a:pPr>
            <a:r>
              <a:t>CONVERT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3100">
                <a:solidFill>
                  <a:srgbClr val="000000"/>
                </a:solidFill>
              </a:defRPr>
            </a:pPr>
            <a:r>
              <a:t>CURRENT_USER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3100">
                <a:solidFill>
                  <a:srgbClr val="000000"/>
                </a:solidFill>
              </a:defRPr>
            </a:pPr>
            <a:r>
              <a:t>ISNULL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3100">
                <a:solidFill>
                  <a:srgbClr val="000000"/>
                </a:solidFill>
              </a:defRPr>
            </a:pPr>
            <a:r>
              <a:t>ISNUMERIC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3100">
                <a:solidFill>
                  <a:srgbClr val="000000"/>
                </a:solidFill>
              </a:defRPr>
            </a:pPr>
            <a:r>
              <a:t>NULLIF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3100">
                <a:solidFill>
                  <a:srgbClr val="000000"/>
                </a:solidFill>
              </a:defRPr>
            </a:pPr>
            <a:r>
              <a:t>SESSION_USER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3100">
                <a:solidFill>
                  <a:srgbClr val="000000"/>
                </a:solidFill>
              </a:defRPr>
            </a:pPr>
            <a:r>
              <a:t>SYSTEM_USER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3100">
                <a:solidFill>
                  <a:srgbClr val="000000"/>
                </a:solidFill>
              </a:defRPr>
            </a:pPr>
            <a:r>
              <a:t>USER_NAME</a:t>
            </a:r>
          </a:p>
        </p:txBody>
      </p:sp>
      <p:sp>
        <p:nvSpPr>
          <p:cNvPr id="242" name="Slide Number"/>
          <p:cNvSpPr txBox="1"/>
          <p:nvPr>
            <p:ph type="sldNum" sz="quarter" idx="4294967295"/>
          </p:nvPr>
        </p:nvSpPr>
        <p:spPr>
          <a:xfrm>
            <a:off x="6324598" y="9016999"/>
            <a:ext cx="3429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34" name="Introduction to SQ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100692" indent="-100692">
              <a:spcBef>
                <a:spcPts val="700"/>
              </a:spcBef>
              <a:buSzPct val="80000"/>
              <a:buFont typeface="Helvetica Light"/>
              <a:buChar char="•"/>
              <a:defRPr sz="2600">
                <a:solidFill>
                  <a:srgbClr val="000000"/>
                </a:solidFill>
              </a:defRPr>
            </a:pPr>
            <a:r>
              <a:t>Introduction to SQL</a:t>
            </a:r>
          </a:p>
          <a:p>
            <a:pPr marL="100692" indent="-100692">
              <a:spcBef>
                <a:spcPts val="700"/>
              </a:spcBef>
              <a:buSzPct val="80000"/>
              <a:buFont typeface="Helvetica Light"/>
              <a:buChar char="•"/>
              <a:defRPr sz="2600">
                <a:solidFill>
                  <a:srgbClr val="000000"/>
                </a:solidFill>
              </a:defRPr>
            </a:pPr>
            <a:r>
              <a:t>Tools and Database used</a:t>
            </a:r>
          </a:p>
          <a:p>
            <a:pPr marL="100692" indent="-100692">
              <a:spcBef>
                <a:spcPts val="700"/>
              </a:spcBef>
              <a:buSzPct val="80000"/>
              <a:buFont typeface="Helvetica Light"/>
              <a:buChar char="•"/>
              <a:defRPr sz="2600">
                <a:solidFill>
                  <a:srgbClr val="000000"/>
                </a:solidFill>
              </a:defRPr>
            </a:pPr>
            <a:r>
              <a:t>Demo: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sz="2600">
                <a:solidFill>
                  <a:srgbClr val="000000"/>
                </a:solidFill>
              </a:defRPr>
            </a:pPr>
            <a:r>
              <a:t>SQL Statements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sz="2600">
                <a:solidFill>
                  <a:srgbClr val="000000"/>
                </a:solidFill>
              </a:defRPr>
            </a:pPr>
            <a:r>
              <a:t>Joins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sz="2600">
                <a:solidFill>
                  <a:srgbClr val="000000"/>
                </a:solidFill>
              </a:defRPr>
            </a:pPr>
            <a:r>
              <a:t>Union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sz="2600">
                <a:solidFill>
                  <a:srgbClr val="000000"/>
                </a:solidFill>
              </a:defRPr>
            </a:pPr>
            <a:r>
              <a:t>Operators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sz="2600">
                <a:solidFill>
                  <a:srgbClr val="000000"/>
                </a:solidFill>
              </a:defRPr>
            </a:pPr>
            <a:r>
              <a:t>Stored Procedures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sz="2600">
                <a:solidFill>
                  <a:srgbClr val="000000"/>
                </a:solidFill>
              </a:defRPr>
            </a:pPr>
            <a:r>
              <a:t>SQL Server Functions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sz="2600">
                <a:solidFill>
                  <a:srgbClr val="000000"/>
                </a:solidFill>
              </a:defRPr>
            </a:pPr>
            <a:r>
              <a:t>SQL Database Statements</a:t>
            </a:r>
          </a:p>
          <a:p>
            <a:pPr marL="100692" indent="-100692">
              <a:spcBef>
                <a:spcPts val="700"/>
              </a:spcBef>
              <a:buSzPct val="80000"/>
              <a:buFont typeface="Helvetica Light"/>
              <a:buChar char="•"/>
              <a:defRPr sz="2600">
                <a:solidFill>
                  <a:srgbClr val="000000"/>
                </a:solidFill>
              </a:defRPr>
            </a:pPr>
            <a:r>
              <a:t>Important Concepts for Interview</a:t>
            </a:r>
          </a:p>
          <a:p>
            <a:pPr marL="100692" indent="-100692">
              <a:spcBef>
                <a:spcPts val="700"/>
              </a:spcBef>
              <a:buSzPct val="80000"/>
              <a:buFont typeface="Helvetica Light"/>
              <a:buChar char="•"/>
              <a:defRPr sz="2600">
                <a:solidFill>
                  <a:srgbClr val="000000"/>
                </a:solidFill>
              </a:defRPr>
            </a:pPr>
            <a:r>
              <a:t>Q/A</a:t>
            </a:r>
          </a:p>
        </p:txBody>
      </p:sp>
      <p:sp>
        <p:nvSpPr>
          <p:cNvPr id="135" name="Slide Number"/>
          <p:cNvSpPr txBox="1"/>
          <p:nvPr>
            <p:ph type="sldNum" sz="quarter" idx="4294967295"/>
          </p:nvPr>
        </p:nvSpPr>
        <p:spPr>
          <a:xfrm>
            <a:off x="6381748" y="90169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Dem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245" name="Other SQL Server Function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Other SQL Server Functions</a:t>
            </a:r>
          </a:p>
        </p:txBody>
      </p:sp>
      <p:sp>
        <p:nvSpPr>
          <p:cNvPr id="246" name="Slide Number"/>
          <p:cNvSpPr txBox="1"/>
          <p:nvPr>
            <p:ph type="sldNum" sz="quarter" idx="4294967295"/>
          </p:nvPr>
        </p:nvSpPr>
        <p:spPr>
          <a:xfrm>
            <a:off x="6565899" y="9029699"/>
            <a:ext cx="3429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QL Database Stat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Database Concepts</a:t>
            </a:r>
          </a:p>
        </p:txBody>
      </p:sp>
      <p:sp>
        <p:nvSpPr>
          <p:cNvPr id="249" name="Create DB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298134" indent="-52611" defTabSz="305244">
              <a:spcBef>
                <a:spcPts val="200"/>
              </a:spcBef>
              <a:buSzPct val="80000"/>
              <a:buFont typeface="Helvetica Light"/>
              <a:buChar char="•"/>
              <a:defRPr b="1" sz="1615">
                <a:solidFill>
                  <a:srgbClr val="000000"/>
                </a:solidFill>
              </a:defRPr>
            </a:pPr>
            <a:r>
              <a:t>Create DB - used to create new SQL Database</a:t>
            </a:r>
          </a:p>
          <a:p>
            <a:pPr lvl="1" marL="298134" indent="-52611" defTabSz="305244">
              <a:spcBef>
                <a:spcPts val="200"/>
              </a:spcBef>
              <a:buSzPct val="80000"/>
              <a:buFont typeface="Helvetica Light"/>
              <a:buChar char="•"/>
              <a:defRPr b="1" sz="1615">
                <a:solidFill>
                  <a:srgbClr val="000000"/>
                </a:solidFill>
              </a:defRPr>
            </a:pPr>
            <a:r>
              <a:t>Drop DB - used to drop SQL Database</a:t>
            </a:r>
          </a:p>
          <a:p>
            <a:pPr lvl="1" marL="298134" indent="-52611" defTabSz="305244">
              <a:spcBef>
                <a:spcPts val="200"/>
              </a:spcBef>
              <a:buSzPct val="80000"/>
              <a:buFont typeface="Helvetica Light"/>
              <a:buChar char="•"/>
              <a:defRPr b="1" sz="1615">
                <a:solidFill>
                  <a:srgbClr val="000000"/>
                </a:solidFill>
              </a:defRPr>
            </a:pPr>
            <a:r>
              <a:t>Backup DB - used to create a full back up of an existing SQL Database</a:t>
            </a:r>
          </a:p>
          <a:p>
            <a:pPr lvl="1" marL="298134" indent="-52611" defTabSz="305244">
              <a:spcBef>
                <a:spcPts val="200"/>
              </a:spcBef>
              <a:buSzPct val="80000"/>
              <a:buFont typeface="Helvetica Light"/>
              <a:buChar char="•"/>
              <a:defRPr b="1" sz="1615">
                <a:solidFill>
                  <a:srgbClr val="000000"/>
                </a:solidFill>
              </a:defRPr>
            </a:pPr>
            <a:r>
              <a:t>Create Table - used to create new table</a:t>
            </a:r>
          </a:p>
          <a:p>
            <a:pPr lvl="1" marL="298134" indent="-52611" defTabSz="305244">
              <a:spcBef>
                <a:spcPts val="200"/>
              </a:spcBef>
              <a:buSzPct val="80000"/>
              <a:buFont typeface="Helvetica Light"/>
              <a:buChar char="•"/>
              <a:defRPr b="1" sz="1615">
                <a:solidFill>
                  <a:srgbClr val="000000"/>
                </a:solidFill>
              </a:defRPr>
            </a:pPr>
            <a:r>
              <a:t>Drop Table - used to drop table</a:t>
            </a:r>
          </a:p>
          <a:p>
            <a:pPr lvl="1" marL="298134" indent="-52611" defTabSz="305244">
              <a:spcBef>
                <a:spcPts val="200"/>
              </a:spcBef>
              <a:buSzPct val="80000"/>
              <a:buFont typeface="Helvetica Light"/>
              <a:buChar char="•"/>
              <a:defRPr b="1" sz="1615">
                <a:solidFill>
                  <a:srgbClr val="000000"/>
                </a:solidFill>
              </a:defRPr>
            </a:pPr>
            <a:r>
              <a:t>Alter Table - used to alter table</a:t>
            </a:r>
          </a:p>
          <a:p>
            <a:pPr lvl="1" marL="298134" indent="-52611" defTabSz="305244">
              <a:spcBef>
                <a:spcPts val="200"/>
              </a:spcBef>
              <a:buSzPct val="80000"/>
              <a:buFont typeface="Helvetica Light"/>
              <a:buChar char="•"/>
              <a:defRPr b="1" sz="1615">
                <a:solidFill>
                  <a:srgbClr val="000000"/>
                </a:solidFill>
              </a:defRPr>
            </a:pPr>
            <a:r>
              <a:t>SQL Constraints - used to specify rules for data in a table</a:t>
            </a:r>
          </a:p>
          <a:p>
            <a:pPr lvl="1" marL="298134" indent="-52611" defTabSz="305244">
              <a:spcBef>
                <a:spcPts val="200"/>
              </a:spcBef>
              <a:buSzPct val="80000"/>
              <a:buFont typeface="Helvetica Light"/>
              <a:buChar char="•"/>
              <a:defRPr b="1" sz="1615">
                <a:solidFill>
                  <a:srgbClr val="000000"/>
                </a:solidFill>
              </a:defRPr>
            </a:pPr>
            <a:r>
              <a:t>SQL Not NULL - NOT NULL constrain enforces a column to NOT accept NULL values</a:t>
            </a:r>
          </a:p>
          <a:p>
            <a:pPr lvl="1" marL="298134" indent="-52611" defTabSz="305244">
              <a:spcBef>
                <a:spcPts val="200"/>
              </a:spcBef>
              <a:buSzPct val="80000"/>
              <a:buFont typeface="Helvetica Light"/>
              <a:buChar char="•"/>
              <a:defRPr b="1" sz="1615">
                <a:solidFill>
                  <a:srgbClr val="000000"/>
                </a:solidFill>
              </a:defRPr>
            </a:pPr>
            <a:r>
              <a:t>SQL Unique - ensures all values in this column are unique</a:t>
            </a:r>
          </a:p>
          <a:p>
            <a:pPr lvl="1" marL="298134" indent="-52611" defTabSz="305244">
              <a:spcBef>
                <a:spcPts val="200"/>
              </a:spcBef>
              <a:buSzPct val="80000"/>
              <a:buFont typeface="Helvetica Light"/>
              <a:buChar char="•"/>
              <a:defRPr b="1" sz="1615">
                <a:solidFill>
                  <a:srgbClr val="000000"/>
                </a:solidFill>
              </a:defRPr>
            </a:pPr>
            <a:r>
              <a:t>SQL Primary Key - this constraint uniquely identified each record in a table</a:t>
            </a:r>
          </a:p>
          <a:p>
            <a:pPr lvl="1" marL="298134" indent="-52611" defTabSz="305244">
              <a:spcBef>
                <a:spcPts val="200"/>
              </a:spcBef>
              <a:buSzPct val="80000"/>
              <a:buFont typeface="Helvetica Light"/>
              <a:buChar char="•"/>
              <a:defRPr b="1" sz="1615">
                <a:solidFill>
                  <a:srgbClr val="000000"/>
                </a:solidFill>
              </a:defRPr>
            </a:pPr>
            <a:r>
              <a:t>SQL Foreign Key - this is a field or a collection of field in one table, that refers to the primary key in another table. The table with Foreign key is referenced as a child table while the one with primary key is called parent table.</a:t>
            </a:r>
          </a:p>
          <a:p>
            <a:pPr lvl="1" marL="298134" indent="-52611" defTabSz="305244">
              <a:spcBef>
                <a:spcPts val="200"/>
              </a:spcBef>
              <a:buSzPct val="80000"/>
              <a:buFont typeface="Helvetica Light"/>
              <a:buChar char="•"/>
              <a:defRPr b="1" sz="1615">
                <a:solidFill>
                  <a:srgbClr val="000000"/>
                </a:solidFill>
              </a:defRPr>
            </a:pPr>
            <a:r>
              <a:t>SQL Check - this constraint is used to limit the value range that can be used to be placed in a column</a:t>
            </a:r>
          </a:p>
          <a:p>
            <a:pPr lvl="1" marL="298134" indent="-52611" defTabSz="305244">
              <a:spcBef>
                <a:spcPts val="200"/>
              </a:spcBef>
              <a:buSzPct val="80000"/>
              <a:buFont typeface="Helvetica Light"/>
              <a:buChar char="•"/>
              <a:defRPr b="1" sz="1615">
                <a:solidFill>
                  <a:srgbClr val="000000"/>
                </a:solidFill>
              </a:defRPr>
            </a:pPr>
            <a:r>
              <a:t>SQL Default - this constraint is used to set a default value for a column</a:t>
            </a:r>
          </a:p>
          <a:p>
            <a:pPr lvl="1" marL="298134" indent="-52611" defTabSz="305244">
              <a:spcBef>
                <a:spcPts val="200"/>
              </a:spcBef>
              <a:buSzPct val="80000"/>
              <a:buFont typeface="Helvetica Light"/>
              <a:buChar char="•"/>
              <a:defRPr b="1" sz="1615">
                <a:solidFill>
                  <a:srgbClr val="000000"/>
                </a:solidFill>
              </a:defRPr>
            </a:pPr>
            <a:r>
              <a:t>SQL Index - is used to create indexes in tables</a:t>
            </a:r>
          </a:p>
          <a:p>
            <a:pPr lvl="1" marL="298134" indent="-52611" defTabSz="305244">
              <a:spcBef>
                <a:spcPts val="200"/>
              </a:spcBef>
              <a:buSzPct val="80000"/>
              <a:buFont typeface="Helvetica Light"/>
              <a:buChar char="•"/>
              <a:defRPr b="1" sz="1615">
                <a:solidFill>
                  <a:srgbClr val="000000"/>
                </a:solidFill>
              </a:defRPr>
            </a:pPr>
            <a:r>
              <a:t>SQL Auto Increment - this allows a unique number to be generated automatically when a new record is inserted into a table</a:t>
            </a:r>
          </a:p>
          <a:p>
            <a:pPr lvl="1" marL="298134" indent="-52611" defTabSz="305244">
              <a:spcBef>
                <a:spcPts val="200"/>
              </a:spcBef>
              <a:buSzPct val="80000"/>
              <a:buFont typeface="Helvetica Light"/>
              <a:buChar char="•"/>
              <a:defRPr b="1" sz="1615">
                <a:solidFill>
                  <a:srgbClr val="000000"/>
                </a:solidFill>
              </a:defRPr>
            </a:pPr>
            <a:r>
              <a:t>SQL View - view is a virtual table based on the result set of a SQL statement</a:t>
            </a:r>
          </a:p>
          <a:p>
            <a:pPr lvl="1" marL="298134" indent="-52611" defTabSz="305244">
              <a:spcBef>
                <a:spcPts val="200"/>
              </a:spcBef>
              <a:buSzPct val="80000"/>
              <a:buFont typeface="Helvetica Light"/>
              <a:buChar char="•"/>
              <a:defRPr b="1" sz="1615">
                <a:solidFill>
                  <a:srgbClr val="000000"/>
                </a:solidFill>
              </a:defRPr>
            </a:pPr>
            <a:r>
              <a:t>SQL Injection - SQL injection usually occurs when you ask a user to input their username, pwd but instead they give you a SQL statement that will run on your database and can potentially be malicious</a:t>
            </a:r>
          </a:p>
        </p:txBody>
      </p:sp>
      <p:sp>
        <p:nvSpPr>
          <p:cNvPr id="250" name="Slide Number"/>
          <p:cNvSpPr txBox="1"/>
          <p:nvPr>
            <p:ph type="sldNum" sz="quarter" idx="4294967295"/>
          </p:nvPr>
        </p:nvSpPr>
        <p:spPr>
          <a:xfrm>
            <a:off x="6324598" y="9016999"/>
            <a:ext cx="3429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Important Concepts for Int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6500">
                <a:effectLst>
                  <a:outerShdw sx="100000" sy="100000" kx="0" ky="0" algn="b" rotWithShape="0" blurRad="25400" dist="22606" dir="15900000">
                    <a:srgbClr val="595650">
                      <a:alpha val="33000"/>
                    </a:srgbClr>
                  </a:outerShdw>
                </a:effectLst>
              </a:defRPr>
            </a:lvl1pPr>
          </a:lstStyle>
          <a:p>
            <a:pPr/>
            <a:r>
              <a:t>Important Concepts for Interview</a:t>
            </a:r>
          </a:p>
        </p:txBody>
      </p:sp>
      <p:sp>
        <p:nvSpPr>
          <p:cNvPr id="253" name="Conditional Selec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100692" indent="-100692">
              <a:spcBef>
                <a:spcPts val="700"/>
              </a:spcBef>
              <a:buSzPct val="80000"/>
              <a:buFont typeface="Helvetica Light"/>
              <a:buChar char="•"/>
              <a:defRPr b="1" sz="3600">
                <a:solidFill>
                  <a:srgbClr val="000000"/>
                </a:solidFill>
              </a:defRPr>
            </a:pP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3600">
                <a:solidFill>
                  <a:srgbClr val="000000"/>
                </a:solidFill>
              </a:defRPr>
            </a:pPr>
            <a:r>
              <a:t>Conditional Selects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3600">
                <a:solidFill>
                  <a:srgbClr val="000000"/>
                </a:solidFill>
              </a:defRPr>
            </a:pPr>
            <a:r>
              <a:t>SQL Windows Functions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3600">
                <a:solidFill>
                  <a:srgbClr val="000000"/>
                </a:solidFill>
              </a:defRPr>
            </a:pPr>
            <a:r>
              <a:t>Removing Duplicates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3600">
                <a:solidFill>
                  <a:srgbClr val="000000"/>
                </a:solidFill>
              </a:defRPr>
            </a:pPr>
            <a:r>
              <a:t>Case statement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3600">
                <a:solidFill>
                  <a:srgbClr val="000000"/>
                </a:solidFill>
              </a:defRPr>
            </a:pPr>
            <a:r>
              <a:t>SQL Joins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3600">
                <a:solidFill>
                  <a:srgbClr val="000000"/>
                </a:solidFill>
              </a:defRPr>
            </a:pPr>
            <a:r>
              <a:t>Select Distinct Statement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3600">
                <a:solidFill>
                  <a:srgbClr val="000000"/>
                </a:solidFill>
              </a:defRPr>
            </a:pPr>
            <a:r>
              <a:t>Union and Union All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3600">
                <a:solidFill>
                  <a:srgbClr val="000000"/>
                </a:solidFill>
              </a:defRPr>
            </a:pPr>
            <a:r>
              <a:t>SQL Aggregate Functions</a:t>
            </a:r>
          </a:p>
        </p:txBody>
      </p:sp>
      <p:sp>
        <p:nvSpPr>
          <p:cNvPr id="254" name="Slide Number"/>
          <p:cNvSpPr txBox="1"/>
          <p:nvPr>
            <p:ph type="sldNum" sz="quarter" idx="4294967295"/>
          </p:nvPr>
        </p:nvSpPr>
        <p:spPr>
          <a:xfrm>
            <a:off x="6324598" y="9016999"/>
            <a:ext cx="3429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onditional Sel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Conditional Selects</a:t>
            </a:r>
          </a:p>
        </p:txBody>
      </p:sp>
      <p:sp>
        <p:nvSpPr>
          <p:cNvPr id="257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317500" defTabSz="457200">
              <a:spcBef>
                <a:spcPts val="1200"/>
              </a:spcBef>
              <a:buClr>
                <a:srgbClr val="000000"/>
              </a:buClr>
              <a:buSzPct val="100000"/>
              <a:buFont typeface="Times"/>
              <a:buChar char="•"/>
              <a:defRPr b="1" sz="23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457200" indent="-317500" defTabSz="457200">
              <a:spcBef>
                <a:spcPts val="1200"/>
              </a:spcBef>
              <a:buClr>
                <a:srgbClr val="000000"/>
              </a:buClr>
              <a:buSzPct val="100000"/>
              <a:buFont typeface="Times"/>
              <a:buChar char="•"/>
              <a:defRPr b="1" sz="23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Fetching data that satisfies given condition.</a:t>
            </a:r>
          </a:p>
          <a:p>
            <a:pPr marL="457200" indent="-317500" defTabSz="457200">
              <a:spcBef>
                <a:spcPts val="1200"/>
              </a:spcBef>
              <a:buClr>
                <a:srgbClr val="000000"/>
              </a:buClr>
              <a:buSzPct val="100000"/>
              <a:buFont typeface="Times"/>
              <a:buChar char="•"/>
              <a:defRPr b="1" sz="23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Can use WHERE or HAVING to achieve this.</a:t>
            </a:r>
          </a:p>
          <a:p>
            <a:pPr marL="457200" indent="-317500" defTabSz="457200">
              <a:spcBef>
                <a:spcPts val="1200"/>
              </a:spcBef>
              <a:buClr>
                <a:srgbClr val="000000"/>
              </a:buClr>
              <a:buSzPct val="100000"/>
              <a:buFont typeface="Times"/>
              <a:buChar char="•"/>
              <a:defRPr b="1" sz="23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Example1: SELECT BusinessEntityID, JobTitle, LoginID</a:t>
            </a:r>
            <a:br/>
            <a:r>
              <a:t>FROM HumanResources.Employee</a:t>
            </a:r>
            <a:br/>
            <a:r>
              <a:t>WHERE JobTitle = 'Research and Development Engineer'; </a:t>
            </a:r>
          </a:p>
          <a:p>
            <a:pPr marL="457200" indent="-317500" defTabSz="457200">
              <a:spcBef>
                <a:spcPts val="1200"/>
              </a:spcBef>
              <a:buClr>
                <a:srgbClr val="000000"/>
              </a:buClr>
              <a:buSzPct val="100000"/>
              <a:buFont typeface="Times"/>
              <a:buChar char="•"/>
              <a:defRPr b="1" sz="23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Example2: SELECT SUM(LineTotal) AS SumOfLineTotal, SalesOrderID FROM Sales.SalesOrderDetail</a:t>
            </a:r>
            <a:br/>
            <a:r>
              <a:t>GROUP BY SalesOrderID</a:t>
            </a:r>
            <a:br/>
            <a:r>
              <a:t>HAVING SUM(LineTotal) &gt; 1000;</a:t>
            </a:r>
            <a:br/>
          </a:p>
          <a:p>
            <a:pPr marL="457200" indent="-317500" defTabSz="457200">
              <a:spcBef>
                <a:spcPts val="1200"/>
              </a:spcBef>
              <a:buClr>
                <a:srgbClr val="000000"/>
              </a:buClr>
              <a:buSzPct val="100000"/>
              <a:buFont typeface="Times"/>
              <a:buChar char="•"/>
              <a:defRPr b="1" sz="23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Having cannot be used as a where clause, it can only supplement.</a:t>
            </a:r>
          </a:p>
        </p:txBody>
      </p:sp>
      <p:sp>
        <p:nvSpPr>
          <p:cNvPr id="258" name="Slide Number"/>
          <p:cNvSpPr txBox="1"/>
          <p:nvPr>
            <p:ph type="sldNum" sz="quarter" idx="4294967295"/>
          </p:nvPr>
        </p:nvSpPr>
        <p:spPr>
          <a:xfrm>
            <a:off x="6324598" y="9016999"/>
            <a:ext cx="3429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QL Windows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Window Functions</a:t>
            </a:r>
          </a:p>
        </p:txBody>
      </p:sp>
      <p:sp>
        <p:nvSpPr>
          <p:cNvPr id="261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9517" indent="-349517" defTabSz="484886">
              <a:spcBef>
                <a:spcPts val="3400"/>
              </a:spcBef>
              <a:buSzPct val="100000"/>
              <a:buChar char="•"/>
              <a:defRPr b="1" sz="3486">
                <a:solidFill>
                  <a:srgbClr val="000000"/>
                </a:solidFill>
              </a:defRPr>
            </a:pPr>
            <a:r>
              <a:t>SQL Window function performs a calculation across a set of tables rows that are somehow related to the current row.</a:t>
            </a:r>
          </a:p>
          <a:p>
            <a:pPr marL="349517" indent="-349517" defTabSz="484886">
              <a:spcBef>
                <a:spcPts val="3400"/>
              </a:spcBef>
              <a:buSzPct val="100000"/>
              <a:buChar char="•"/>
              <a:defRPr b="1" sz="3486">
                <a:solidFill>
                  <a:srgbClr val="000000"/>
                </a:solidFill>
              </a:defRPr>
            </a:pPr>
            <a:r>
              <a:t>Example: SELECT FirstName, LastName, e.JobTitle, HireDate, COUNT(*) OVER(PARTITION BY JobTitle) AS CountOfTitle </a:t>
            </a:r>
            <a:br/>
            <a:r>
              <a:t>FROM HumanResources.Employee AS e</a:t>
            </a:r>
            <a:br/>
            <a:r>
              <a:t>INNER JOIN Person.Person AS p ON e.BusinessEntityID = p.BusinessEntityID </a:t>
            </a:r>
            <a:br/>
          </a:p>
        </p:txBody>
      </p:sp>
      <p:sp>
        <p:nvSpPr>
          <p:cNvPr id="262" name="Slide Number"/>
          <p:cNvSpPr txBox="1"/>
          <p:nvPr>
            <p:ph type="sldNum" sz="quarter" idx="4294967295"/>
          </p:nvPr>
        </p:nvSpPr>
        <p:spPr>
          <a:xfrm>
            <a:off x="6324598" y="9016999"/>
            <a:ext cx="3429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Removing Duplica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Removing Duplicates</a:t>
            </a:r>
          </a:p>
        </p:txBody>
      </p:sp>
      <p:sp>
        <p:nvSpPr>
          <p:cNvPr id="265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0763" indent="-290763">
              <a:buSzPct val="100000"/>
              <a:buChar char="•"/>
              <a:defRPr b="1" sz="2900">
                <a:solidFill>
                  <a:srgbClr val="000000"/>
                </a:solidFill>
              </a:defRPr>
            </a:pPr>
            <a:r>
              <a:t>How to eliminate duplicate records can come in handy.</a:t>
            </a:r>
          </a:p>
          <a:p>
            <a:pPr marL="290763" indent="-290763">
              <a:buSzPct val="100000"/>
              <a:buChar char="•"/>
              <a:defRPr b="1" sz="2900">
                <a:solidFill>
                  <a:srgbClr val="000000"/>
                </a:solidFill>
              </a:defRPr>
            </a:pPr>
            <a:r>
              <a:t>One way is to identify using a unique identifier like ROWID and delete the duplicate ones.</a:t>
            </a:r>
          </a:p>
        </p:txBody>
      </p:sp>
      <p:sp>
        <p:nvSpPr>
          <p:cNvPr id="266" name="Slide Number"/>
          <p:cNvSpPr txBox="1"/>
          <p:nvPr>
            <p:ph type="sldNum" sz="quarter" idx="4294967295"/>
          </p:nvPr>
        </p:nvSpPr>
        <p:spPr>
          <a:xfrm>
            <a:off x="6324598" y="9016999"/>
            <a:ext cx="3429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ase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Case Statement</a:t>
            </a:r>
          </a:p>
        </p:txBody>
      </p:sp>
      <p:sp>
        <p:nvSpPr>
          <p:cNvPr id="269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50657" indent="-250657">
              <a:buSzPct val="100000"/>
              <a:buChar char="•"/>
              <a:defRPr b="1" sz="2500">
                <a:solidFill>
                  <a:srgbClr val="000000"/>
                </a:solidFill>
              </a:defRPr>
            </a:pPr>
            <a:r>
              <a:t>This is excel equivalent of IF-THEN.</a:t>
            </a:r>
          </a:p>
          <a:p>
            <a:pPr marL="250657" indent="-250657">
              <a:buSzPct val="100000"/>
              <a:buChar char="•"/>
              <a:defRPr b="1" sz="2500">
                <a:solidFill>
                  <a:srgbClr val="000000"/>
                </a:solidFill>
              </a:defRPr>
            </a:pPr>
            <a:r>
              <a:t>Example: SELECT BusinessEntityID, CASE BusinessEntityID WHEN 0 THEN 'Even' ELSE 'Odd' END</a:t>
            </a:r>
            <a:br>
              <a:rPr>
                <a:latin typeface="Courier"/>
                <a:ea typeface="Courier"/>
                <a:cs typeface="Courier"/>
                <a:sym typeface="Courier"/>
              </a:rPr>
            </a:br>
            <a:r>
              <a:t>FROM HumanResources.Employee; </a:t>
            </a:r>
            <a:br/>
          </a:p>
        </p:txBody>
      </p:sp>
      <p:sp>
        <p:nvSpPr>
          <p:cNvPr id="270" name="Slide Number"/>
          <p:cNvSpPr txBox="1"/>
          <p:nvPr>
            <p:ph type="sldNum" sz="quarter" idx="4294967295"/>
          </p:nvPr>
        </p:nvSpPr>
        <p:spPr>
          <a:xfrm>
            <a:off x="6324598" y="9016999"/>
            <a:ext cx="3429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QL Joi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Joins</a:t>
            </a:r>
          </a:p>
        </p:txBody>
      </p:sp>
      <p:sp>
        <p:nvSpPr>
          <p:cNvPr id="273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0789" indent="-300789">
              <a:buSzPct val="100000"/>
              <a:buChar char="•"/>
              <a:defRPr b="1" sz="3000">
                <a:solidFill>
                  <a:srgbClr val="000000"/>
                </a:solidFill>
              </a:defRPr>
            </a:pPr>
            <a:r>
              <a:t>Joins help us get data from multiple tables and combine them.</a:t>
            </a:r>
          </a:p>
          <a:p>
            <a:pPr marL="300789" indent="-300789">
              <a:buSzPct val="100000"/>
              <a:buChar char="•"/>
              <a:defRPr b="1" sz="3000">
                <a:solidFill>
                  <a:srgbClr val="000000"/>
                </a:solidFill>
              </a:defRPr>
            </a:pPr>
            <a:r>
              <a:t>This can be achieved based on a certain condition or some common column.</a:t>
            </a:r>
          </a:p>
          <a:p>
            <a:pPr marL="300789" indent="-300789">
              <a:buSzPct val="100000"/>
              <a:buChar char="•"/>
              <a:defRPr b="1" sz="3000">
                <a:solidFill>
                  <a:srgbClr val="000000"/>
                </a:solidFill>
              </a:defRPr>
            </a:pPr>
            <a:r>
              <a:t>Self Joins are significant for example to find out a list of employees and their managers if given an employee table.</a:t>
            </a:r>
          </a:p>
        </p:txBody>
      </p:sp>
      <p:sp>
        <p:nvSpPr>
          <p:cNvPr id="274" name="Slide Number"/>
          <p:cNvSpPr txBox="1"/>
          <p:nvPr>
            <p:ph type="sldNum" sz="quarter" idx="4294967295"/>
          </p:nvPr>
        </p:nvSpPr>
        <p:spPr>
          <a:xfrm>
            <a:off x="6324598" y="9016999"/>
            <a:ext cx="3429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ELECT DISTINCT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6700">
                <a:effectLst>
                  <a:outerShdw sx="100000" sy="100000" kx="0" ky="0" algn="b" rotWithShape="0" blurRad="25400" dist="23114" dir="15900000">
                    <a:srgbClr val="595650">
                      <a:alpha val="33000"/>
                    </a:srgbClr>
                  </a:outerShdw>
                </a:effectLst>
              </a:defRPr>
            </a:lvl1pPr>
          </a:lstStyle>
          <a:p>
            <a:pPr/>
            <a:r>
              <a:t>SELECT DISTINCT Statement</a:t>
            </a:r>
          </a:p>
        </p:txBody>
      </p:sp>
      <p:sp>
        <p:nvSpPr>
          <p:cNvPr id="277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21105" indent="-421105">
              <a:buSzPct val="100000"/>
              <a:buChar char="•"/>
              <a:defRPr b="1" sz="3100">
                <a:solidFill>
                  <a:srgbClr val="000000"/>
                </a:solidFill>
              </a:defRPr>
            </a:lvl1pPr>
          </a:lstStyle>
          <a:p>
            <a:pPr/>
            <a:r>
              <a:t>The SELECT DISTINCT statement can be useful when we want to return a unique value and ignore duplicates.</a:t>
            </a:r>
          </a:p>
        </p:txBody>
      </p:sp>
      <p:sp>
        <p:nvSpPr>
          <p:cNvPr id="278" name="Slide Number"/>
          <p:cNvSpPr txBox="1"/>
          <p:nvPr>
            <p:ph type="sldNum" sz="quarter" idx="4294967295"/>
          </p:nvPr>
        </p:nvSpPr>
        <p:spPr>
          <a:xfrm>
            <a:off x="6324598" y="9016999"/>
            <a:ext cx="3429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Union and Union al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Union and Union all</a:t>
            </a:r>
          </a:p>
        </p:txBody>
      </p:sp>
      <p:sp>
        <p:nvSpPr>
          <p:cNvPr id="281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0868" indent="-330868">
              <a:buSzPct val="100000"/>
              <a:buChar char="•"/>
              <a:defRPr b="1" sz="3300">
                <a:solidFill>
                  <a:srgbClr val="000000"/>
                </a:solidFill>
              </a:defRPr>
            </a:pPr>
            <a:r>
              <a:t>Union would combine result set of two queries given they have the same number of columns, similar datatype and are in the same order.</a:t>
            </a:r>
          </a:p>
          <a:p>
            <a:pPr marL="330868" indent="-330868">
              <a:buSzPct val="100000"/>
              <a:buChar char="•"/>
              <a:defRPr b="1" sz="3300">
                <a:solidFill>
                  <a:srgbClr val="000000"/>
                </a:solidFill>
              </a:defRPr>
            </a:pPr>
            <a:r>
              <a:t>Union All is same but it will include the duplicates unlike Union.</a:t>
            </a:r>
          </a:p>
        </p:txBody>
      </p:sp>
      <p:sp>
        <p:nvSpPr>
          <p:cNvPr id="282" name="Slide Number"/>
          <p:cNvSpPr txBox="1"/>
          <p:nvPr>
            <p:ph type="sldNum" sz="quarter" idx="4294967295"/>
          </p:nvPr>
        </p:nvSpPr>
        <p:spPr>
          <a:xfrm>
            <a:off x="6324598" y="9016999"/>
            <a:ext cx="3429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38" name="SQL stands for Structured Query Languag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7523" indent="-447523">
              <a:buSzPct val="80000"/>
              <a:buFont typeface="Helvetica Light"/>
              <a:buChar char="•"/>
              <a:defRPr sz="4000">
                <a:solidFill>
                  <a:srgbClr val="000000"/>
                </a:solidFill>
              </a:defRPr>
            </a:pPr>
            <a:r>
              <a:t>SQL stands for Structured Query Language.</a:t>
            </a:r>
          </a:p>
          <a:p>
            <a:pPr marL="447523" indent="-447523">
              <a:buSzPct val="80000"/>
              <a:buFont typeface="Helvetica Light"/>
              <a:buChar char="•"/>
              <a:defRPr sz="4000">
                <a:solidFill>
                  <a:srgbClr val="000000"/>
                </a:solidFill>
              </a:defRPr>
            </a:pPr>
            <a:r>
              <a:t>It is the standard language used for relational database management systems.</a:t>
            </a:r>
          </a:p>
          <a:p>
            <a:pPr marL="447523" indent="-447523">
              <a:buSzPct val="80000"/>
              <a:buFont typeface="Helvetica Light"/>
              <a:buChar char="•"/>
              <a:defRPr sz="4000">
                <a:solidFill>
                  <a:srgbClr val="000000"/>
                </a:solidFill>
              </a:defRPr>
            </a:pPr>
            <a:r>
              <a:t>SQL Statements are used to perform tasks such as update data on a database, or retrieve data from a database.</a:t>
            </a:r>
          </a:p>
        </p:txBody>
      </p:sp>
      <p:sp>
        <p:nvSpPr>
          <p:cNvPr id="139" name="Slide Number"/>
          <p:cNvSpPr txBox="1"/>
          <p:nvPr>
            <p:ph type="sldNum" sz="quarter" idx="4294967295"/>
          </p:nvPr>
        </p:nvSpPr>
        <p:spPr>
          <a:xfrm>
            <a:off x="6381748" y="90169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QL Aggregate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Aggregate Functions</a:t>
            </a:r>
          </a:p>
        </p:txBody>
      </p:sp>
      <p:sp>
        <p:nvSpPr>
          <p:cNvPr id="285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842" indent="-320842">
              <a:buSzPct val="100000"/>
              <a:buChar char="•"/>
              <a:defRPr b="1" sz="3200">
                <a:solidFill>
                  <a:srgbClr val="000000"/>
                </a:solidFill>
              </a:defRPr>
            </a:pPr>
            <a:r>
              <a:t>These functions aggregate over a column and return a single value.</a:t>
            </a:r>
          </a:p>
          <a:p>
            <a:pPr marL="320842" indent="-320842">
              <a:buSzPct val="100000"/>
              <a:buChar char="•"/>
              <a:defRPr b="1" sz="3200">
                <a:solidFill>
                  <a:srgbClr val="000000"/>
                </a:solidFill>
              </a:defRPr>
            </a:pPr>
            <a:r>
              <a:t>Example: AVG(), COUNT(), MAX(), MIN() and SUM().</a:t>
            </a:r>
          </a:p>
          <a:p>
            <a:pPr marL="320842" indent="-320842">
              <a:buSzPct val="100000"/>
              <a:buChar char="•"/>
              <a:defRPr b="1" sz="3200">
                <a:solidFill>
                  <a:srgbClr val="000000"/>
                </a:solidFill>
              </a:defRPr>
            </a:pPr>
            <a:r>
              <a:t>These can quite useful to gather basic statistics.</a:t>
            </a:r>
          </a:p>
        </p:txBody>
      </p:sp>
      <p:sp>
        <p:nvSpPr>
          <p:cNvPr id="286" name="Slide Number"/>
          <p:cNvSpPr txBox="1"/>
          <p:nvPr>
            <p:ph type="sldNum" sz="quarter" idx="4294967295"/>
          </p:nvPr>
        </p:nvSpPr>
        <p:spPr>
          <a:xfrm>
            <a:off x="6324598" y="9016999"/>
            <a:ext cx="3429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ithub Reposit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 Repository</a:t>
            </a:r>
          </a:p>
        </p:txBody>
      </p:sp>
      <p:sp>
        <p:nvSpPr>
          <p:cNvPr id="289" name="Slide Number"/>
          <p:cNvSpPr txBox="1"/>
          <p:nvPr>
            <p:ph type="sldNum" sz="quarter" idx="4294967295"/>
          </p:nvPr>
        </p:nvSpPr>
        <p:spPr>
          <a:xfrm>
            <a:off x="6324598" y="9016999"/>
            <a:ext cx="3429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90" name="Screen Shot 2021-04-06 at 9.26.57 PM.png" descr="Screen Shot 2021-04-06 at 9.26.5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5925" y="1450098"/>
            <a:ext cx="6477002" cy="62634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t Question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Got Questions?</a:t>
            </a:r>
          </a:p>
        </p:txBody>
      </p:sp>
      <p:sp>
        <p:nvSpPr>
          <p:cNvPr id="293" name="Ask here or Reach out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96570">
              <a:defRPr sz="3060"/>
            </a:pPr>
            <a:r>
              <a:t>Ask here or Reach out</a:t>
            </a:r>
          </a:p>
          <a:p>
            <a:pPr algn="l" defTabSz="496570">
              <a:defRPr b="1" i="0" sz="2635"/>
            </a:pPr>
            <a:r>
              <a:t>Website: manvimadan.com</a:t>
            </a:r>
          </a:p>
          <a:p>
            <a:pPr algn="l" defTabSz="496570">
              <a:defRPr b="1" i="0" sz="2635"/>
            </a:pPr>
            <a:r>
              <a:t>LinkedIn: nz.linkedin.com/in/manvimadan</a:t>
            </a:r>
          </a:p>
          <a:p>
            <a:pPr algn="l" defTabSz="496570">
              <a:defRPr b="1" i="0" sz="2635"/>
            </a:pPr>
            <a:r>
              <a:t>Twitter: twitter.com/manvimadandotai</a:t>
            </a:r>
          </a:p>
          <a:p>
            <a:pPr algn="l" defTabSz="496570">
              <a:defRPr b="1" i="0" sz="2635"/>
            </a:pPr>
            <a:r>
              <a:t>IG: instagram.com/manvimadan.ai/</a:t>
            </a:r>
          </a:p>
        </p:txBody>
      </p:sp>
      <p:sp>
        <p:nvSpPr>
          <p:cNvPr id="294" name="Slide Number"/>
          <p:cNvSpPr txBox="1"/>
          <p:nvPr>
            <p:ph type="sldNum" sz="quarter" idx="4294967295"/>
          </p:nvPr>
        </p:nvSpPr>
        <p:spPr>
          <a:xfrm>
            <a:off x="6324598" y="9016999"/>
            <a:ext cx="3429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95" name="question_mark_PNG6.png" descr="question_mark_PNG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98219" y="236050"/>
            <a:ext cx="6224275" cy="9753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azuredatastudio.png" descr="azuredatastudio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794675" y="1561860"/>
            <a:ext cx="5231817" cy="6629880"/>
          </a:xfrm>
          <a:prstGeom prst="rect">
            <a:avLst/>
          </a:prstGeom>
        </p:spPr>
      </p:pic>
      <p:sp>
        <p:nvSpPr>
          <p:cNvPr id="142" name="Tools and Database Us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Tools and Database Used</a:t>
            </a:r>
          </a:p>
        </p:txBody>
      </p:sp>
      <p:sp>
        <p:nvSpPr>
          <p:cNvPr id="143" name="Tool: Azure Data Studio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i="0">
                <a:solidFill>
                  <a:srgbClr val="000000"/>
                </a:solidFill>
              </a:defRPr>
            </a:pPr>
            <a:r>
              <a:t>Tool:</a:t>
            </a:r>
            <a:r>
              <a:rPr>
                <a:solidFill>
                  <a:srgbClr val="6C6963"/>
                </a:solidFill>
              </a:rPr>
              <a:t> Azure Data Studio</a:t>
            </a:r>
          </a:p>
          <a:p>
            <a:pPr>
              <a:defRPr i="0">
                <a:solidFill>
                  <a:srgbClr val="000000"/>
                </a:solidFill>
              </a:defRPr>
            </a:pPr>
            <a:r>
              <a:t>Database:</a:t>
            </a:r>
            <a:r>
              <a:rPr>
                <a:solidFill>
                  <a:srgbClr val="6C6963"/>
                </a:solidFill>
              </a:rPr>
              <a:t> AdventureWorks</a:t>
            </a:r>
          </a:p>
        </p:txBody>
      </p:sp>
      <p:sp>
        <p:nvSpPr>
          <p:cNvPr id="144" name="Slide Number"/>
          <p:cNvSpPr txBox="1"/>
          <p:nvPr>
            <p:ph type="sldNum" sz="quarter" idx="4294967295"/>
          </p:nvPr>
        </p:nvSpPr>
        <p:spPr>
          <a:xfrm>
            <a:off x="6381748" y="90169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AdventureWorks.png" descr="AdventureWork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938" y="517520"/>
            <a:ext cx="7163720" cy="8425008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Data Model:…"/>
          <p:cNvSpPr txBox="1"/>
          <p:nvPr/>
        </p:nvSpPr>
        <p:spPr>
          <a:xfrm>
            <a:off x="8531936" y="4133124"/>
            <a:ext cx="3354413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Data Model:</a:t>
            </a:r>
          </a:p>
          <a:p>
            <a:pPr/>
            <a:r>
              <a:t>AdventureWorks</a:t>
            </a:r>
          </a:p>
        </p:txBody>
      </p:sp>
      <p:sp>
        <p:nvSpPr>
          <p:cNvPr id="148" name="Source: SQLzoo.net/wiki/Adventureworks"/>
          <p:cNvSpPr txBox="1"/>
          <p:nvPr/>
        </p:nvSpPr>
        <p:spPr>
          <a:xfrm>
            <a:off x="1775092" y="9005030"/>
            <a:ext cx="363865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t>Source: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SQLzoo.net/wiki/Adventureworks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Dem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151" name="Slide Number"/>
          <p:cNvSpPr txBox="1"/>
          <p:nvPr>
            <p:ph type="sldNum" sz="quarter" idx="4294967295"/>
          </p:nvPr>
        </p:nvSpPr>
        <p:spPr>
          <a:xfrm>
            <a:off x="6623049" y="90296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QL Stat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Statements</a:t>
            </a:r>
          </a:p>
        </p:txBody>
      </p:sp>
      <p:sp>
        <p:nvSpPr>
          <p:cNvPr id="154" name="SELEC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1006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SELECT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SELECT DISTINCT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SELECT TOP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COMMENTS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WHERE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AND, OR, NOT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ORDER BY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ALIASES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UPDATE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DELETE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NULL VALUES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LIKE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WILDCARDS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IN</a:t>
            </a:r>
          </a:p>
          <a:p>
            <a:pPr lvl="1" marL="570592" indent="-100692">
              <a:spcBef>
                <a:spcPts val="700"/>
              </a:spcBef>
              <a:buSzPct val="80000"/>
              <a:buFont typeface="Helvetica Light"/>
              <a:buChar char="•"/>
              <a:defRPr b="1" sz="1600">
                <a:solidFill>
                  <a:srgbClr val="000000"/>
                </a:solidFill>
              </a:defRPr>
            </a:pPr>
            <a:r>
              <a:t>BETWEEN</a:t>
            </a:r>
          </a:p>
        </p:txBody>
      </p:sp>
      <p:sp>
        <p:nvSpPr>
          <p:cNvPr id="155" name="Slide Number"/>
          <p:cNvSpPr txBox="1"/>
          <p:nvPr>
            <p:ph type="sldNum" sz="quarter" idx="4294967295"/>
          </p:nvPr>
        </p:nvSpPr>
        <p:spPr>
          <a:xfrm>
            <a:off x="6381748" y="9016999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QL Comparison 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Server Wildcards</a:t>
            </a:r>
          </a:p>
        </p:txBody>
      </p:sp>
      <p:sp>
        <p:nvSpPr>
          <p:cNvPr id="158" name="Slide Number"/>
          <p:cNvSpPr txBox="1"/>
          <p:nvPr>
            <p:ph type="sldNum" sz="quarter" idx="4294967295"/>
          </p:nvPr>
        </p:nvSpPr>
        <p:spPr>
          <a:xfrm>
            <a:off x="6381749" y="9017000"/>
            <a:ext cx="22860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159" name="Table"/>
          <p:cNvGraphicFramePr/>
          <p:nvPr/>
        </p:nvGraphicFramePr>
        <p:xfrm>
          <a:off x="1824046" y="3084278"/>
          <a:ext cx="5003801" cy="570229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790943"/>
                <a:gridCol w="4787851"/>
                <a:gridCol w="3429268"/>
              </a:tblGrid>
              <a:tr h="814614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Operator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Example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1524000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solidFill>
                            <a:srgbClr val="5A5950"/>
                          </a:solidFill>
                        </a:rPr>
                        <a:t>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solidFill>
                            <a:srgbClr val="5A5950"/>
                          </a:solidFill>
                        </a:rPr>
                        <a:t>Represents zero or more characters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solidFill>
                            <a:srgbClr val="5A5950"/>
                          </a:solidFill>
                        </a:rPr>
                        <a:t>st% will find street, st. etc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14614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solidFill>
                            <a:srgbClr val="5A5950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solidFill>
                            <a:srgbClr val="5A5950"/>
                          </a:solidFill>
                        </a:rPr>
                        <a:t>Represents a single character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solidFill>
                            <a:srgbClr val="5A5950"/>
                          </a:solidFill>
                        </a:rPr>
                        <a:t>b_t will find bat, bit etc.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14614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solidFill>
                            <a:srgbClr val="5A5950"/>
                          </a:solidFill>
                        </a:rPr>
                        <a:t>[]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solidFill>
                            <a:srgbClr val="5A5950"/>
                          </a:solidFill>
                        </a:rPr>
                        <a:t>Represents any single character within the brackets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solidFill>
                            <a:srgbClr val="5A5950"/>
                          </a:solidFill>
                        </a:rPr>
                        <a:t>b[oa]t will find bot, bat but not bit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14614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solidFill>
                            <a:srgbClr val="5A5950"/>
                          </a:solidFill>
                        </a:rPr>
                        <a:t>^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solidFill>
                            <a:srgbClr val="5A5950"/>
                          </a:solidFill>
                        </a:rPr>
                        <a:t>Represents any character not in the brackets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solidFill>
                            <a:srgbClr val="5A5950"/>
                          </a:solidFill>
                        </a:rPr>
                        <a:t>b[^a-b]t will find bot, but, bit. It will not find bat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14614"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solidFill>
                            <a:srgbClr val="5A5950"/>
                          </a:solidFill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solidFill>
                            <a:srgbClr val="5A5950"/>
                          </a:solidFill>
                        </a:rPr>
                        <a:t>Represents a range of characters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solidFill>
                            <a:srgbClr val="5A5950"/>
                          </a:solidFill>
                        </a:rPr>
                        <a:t>b[a-b]t will find bat only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LeatherBook">
  <a:themeElements>
    <a:clrScheme name="LeatherBook">
      <a:dk1>
        <a:srgbClr val="6C6963"/>
      </a:dk1>
      <a:lt1>
        <a:srgbClr val="092A6C"/>
      </a:lt1>
      <a:dk2>
        <a:srgbClr val="A7A7A7"/>
      </a:dk2>
      <a:lt2>
        <a:srgbClr val="535353"/>
      </a:lt2>
      <a:accent1>
        <a:srgbClr val="5B7376"/>
      </a:accent1>
      <a:accent2>
        <a:srgbClr val="9B9E5B"/>
      </a:accent2>
      <a:accent3>
        <a:srgbClr val="CC943D"/>
      </a:accent3>
      <a:accent4>
        <a:srgbClr val="A55A01"/>
      </a:accent4>
      <a:accent5>
        <a:srgbClr val="9D3320"/>
      </a:accent5>
      <a:accent6>
        <a:srgbClr val="83525A"/>
      </a:accent6>
      <a:hlink>
        <a:srgbClr val="0000FF"/>
      </a:hlink>
      <a:folHlink>
        <a:srgbClr val="FF00FF"/>
      </a:folHlink>
    </a:clrScheme>
    <a:fontScheme name="LeatherBoo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Leather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92C6C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12700" dir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6C6963"/>
            </a:solidFill>
            <a:effectLst/>
            <a:uFillTx/>
            <a:latin typeface="Baskerville"/>
            <a:ea typeface="Baskerville"/>
            <a:cs typeface="Baskerville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12700" dir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6C6963"/>
            </a:solidFill>
            <a:effectLst/>
            <a:uFillTx/>
            <a:latin typeface="Baskerville"/>
            <a:ea typeface="Baskerville"/>
            <a:cs typeface="Baskerville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LeatherBook">
  <a:themeElements>
    <a:clrScheme name="LeatherBoo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7376"/>
      </a:accent1>
      <a:accent2>
        <a:srgbClr val="9B9E5B"/>
      </a:accent2>
      <a:accent3>
        <a:srgbClr val="CC943D"/>
      </a:accent3>
      <a:accent4>
        <a:srgbClr val="A55A01"/>
      </a:accent4>
      <a:accent5>
        <a:srgbClr val="9D3320"/>
      </a:accent5>
      <a:accent6>
        <a:srgbClr val="83525A"/>
      </a:accent6>
      <a:hlink>
        <a:srgbClr val="0000FF"/>
      </a:hlink>
      <a:folHlink>
        <a:srgbClr val="FF00FF"/>
      </a:folHlink>
    </a:clrScheme>
    <a:fontScheme name="LeatherBoo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Leather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92C6C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12700" dir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6C6963"/>
            </a:solidFill>
            <a:effectLst/>
            <a:uFillTx/>
            <a:latin typeface="Baskerville"/>
            <a:ea typeface="Baskerville"/>
            <a:cs typeface="Baskerville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12700" dir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6C6963"/>
            </a:solidFill>
            <a:effectLst/>
            <a:uFillTx/>
            <a:latin typeface="Baskerville"/>
            <a:ea typeface="Baskerville"/>
            <a:cs typeface="Baskerville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