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8"/>
    <p:restoredTop sz="94704"/>
  </p:normalViewPr>
  <p:slideViewPr>
    <p:cSldViewPr snapToGrid="0">
      <p:cViewPr varScale="1">
        <p:scale>
          <a:sx n="88" d="100"/>
          <a:sy n="88" d="100"/>
        </p:scale>
        <p:origin x="176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8954b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8954b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https://public.tableau.com/app/profile/manvi.mehta/viz/Dashboard_16761376585900/Dashboard1?publish=yes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7c1253bda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7c1253bda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17a62f0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17a62f0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c1253bda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c1253bda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https://public.tableau.com/app/profile/manvi.mehta/viz/Dashboard_16761376585900/Dashboard1?publish=yes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17a62f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17a62f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7c1253bda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7c1253bda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c1253bda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c1253bda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Location: </a:t>
            </a:r>
            <a:r>
              <a:rPr lang="en">
                <a:solidFill>
                  <a:schemeClr val="dk1"/>
                </a:solidFill>
              </a:rPr>
              <a:t>navy pier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cost (generally in the low average cost)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Plenty of parking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30’ from airport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Close to the loop (more activities after the conference)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Choose this over morgan mfg is because of the 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manvi.mehta/viz/Dashboard_16761376585900/Dashboard1?publish=y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50" y="2853400"/>
            <a:ext cx="4041300" cy="198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52389"/>
            <a:ext cx="5187831" cy="270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375" y="152400"/>
            <a:ext cx="3686301" cy="23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 idx="4294967295"/>
          </p:nvPr>
        </p:nvSpPr>
        <p:spPr>
          <a:xfrm>
            <a:off x="311700" y="1817050"/>
            <a:ext cx="8520600" cy="10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</a:rPr>
              <a:t>Thank You!</a:t>
            </a:r>
            <a:endParaRPr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974800" y="479850"/>
            <a:ext cx="40479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RSM CASE STUDY</a:t>
            </a:r>
            <a:endParaRPr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3044700" y="23887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9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Manvi Mehta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Huyen Tran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Sarika Francis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Yamini Veepuri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Case Goal</a:t>
            </a:r>
            <a:endParaRPr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/>
              <a:t>Identify 3 locations to hold the conference with the goals of optimizing the quantitative resource while considering the qualitative aspects. 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57950" y="721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3975" y="13975"/>
            <a:ext cx="9144000" cy="15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57950" y="0"/>
            <a:ext cx="4045200" cy="12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075"/>
            <a:ext cx="8839201" cy="268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38075" y="16013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DECIDING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FACTORS</a:t>
            </a:r>
            <a:endParaRPr b="1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Travel time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Revenue Lost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Attendance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Expenses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Location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3BA11-B2B9-8D26-16F6-753E5657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2" y="831300"/>
            <a:ext cx="8777111" cy="3763278"/>
          </a:xfrm>
          <a:prstGeom prst="rect">
            <a:avLst/>
          </a:prstGeom>
        </p:spPr>
      </p:pic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13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99155" y="4697842"/>
            <a:ext cx="7834489" cy="274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hlinkClick r:id="rId4"/>
              </a:rPr>
              <a:t>Tableau Dashboard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57950" y="721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3975" y="13975"/>
            <a:ext cx="9144000" cy="15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57950" y="135325"/>
            <a:ext cx="6061800" cy="12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Recommendation #1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AmericasMart Atlanta</a:t>
            </a:r>
            <a:endParaRPr sz="3800"/>
          </a:p>
        </p:txBody>
      </p:sp>
      <p:sp>
        <p:nvSpPr>
          <p:cNvPr id="98" name="Google Shape;98;p18"/>
          <p:cNvSpPr txBox="1"/>
          <p:nvPr/>
        </p:nvSpPr>
        <p:spPr>
          <a:xfrm>
            <a:off x="5389050" y="2925775"/>
            <a:ext cx="3702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State of the art architecture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Unlimited dining/entertainment activities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Local Attractions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t="12034" b="12041"/>
          <a:stretch/>
        </p:blipFill>
        <p:spPr>
          <a:xfrm>
            <a:off x="157950" y="1698325"/>
            <a:ext cx="5140625" cy="33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Dollar with solid fill">
            <a:extLst>
              <a:ext uri="{FF2B5EF4-FFF2-40B4-BE49-F238E27FC236}">
                <a16:creationId xmlns:a16="http://schemas.microsoft.com/office/drawing/2014/main" id="{453BE25D-E5E6-A872-ADA3-594615E1C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033" y="1893866"/>
            <a:ext cx="647717" cy="647717"/>
          </a:xfrm>
          <a:prstGeom prst="rect">
            <a:avLst/>
          </a:prstGeom>
        </p:spPr>
      </p:pic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EE9BE8F2-2F9E-C4AC-211D-97BFDC541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3150" y="1782025"/>
            <a:ext cx="914400" cy="914400"/>
          </a:xfrm>
          <a:prstGeom prst="rect">
            <a:avLst/>
          </a:prstGeom>
        </p:spPr>
      </p:pic>
      <p:pic>
        <p:nvPicPr>
          <p:cNvPr id="7" name="Graphic 6" descr="Travel with solid fill">
            <a:extLst>
              <a:ext uri="{FF2B5EF4-FFF2-40B4-BE49-F238E27FC236}">
                <a16:creationId xmlns:a16="http://schemas.microsoft.com/office/drawing/2014/main" id="{09CC0581-C01A-EAA3-D179-AAD7264F4A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156" y="1811278"/>
            <a:ext cx="812894" cy="812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4406D8-2CE0-C81C-963B-BDDD73C28DE8}"/>
              </a:ext>
            </a:extLst>
          </p:cNvPr>
          <p:cNvSpPr txBox="1"/>
          <p:nvPr/>
        </p:nvSpPr>
        <p:spPr>
          <a:xfrm flipH="1">
            <a:off x="5572033" y="2696425"/>
            <a:ext cx="326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4.73M          1496	         4.4hrs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57950" y="721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13975" y="13975"/>
            <a:ext cx="9144000" cy="15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57950" y="135325"/>
            <a:ext cx="6061800" cy="12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Recommendation #2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Georgia World Congress Center</a:t>
            </a:r>
            <a:endParaRPr sz="38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075"/>
            <a:ext cx="4709693" cy="32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576541" y="3190563"/>
            <a:ext cx="3327617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Heart of downtown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  <a:p>
            <a:pPr marL="4508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sz="1900" dirty="0">
                <a:latin typeface="Open Sans"/>
                <a:ea typeface="Open Sans"/>
                <a:cs typeface="Open Sans"/>
                <a:sym typeface="Open Sans"/>
              </a:rPr>
              <a:t>Recreational Activities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  <a:p>
            <a:pPr marL="4508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Graphic 1" descr="Dollar with solid fill">
            <a:extLst>
              <a:ext uri="{FF2B5EF4-FFF2-40B4-BE49-F238E27FC236}">
                <a16:creationId xmlns:a16="http://schemas.microsoft.com/office/drawing/2014/main" id="{6EC43AEE-D9C7-202D-70AC-7B43F5904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033" y="1924033"/>
            <a:ext cx="647717" cy="647717"/>
          </a:xfrm>
          <a:prstGeom prst="rect">
            <a:avLst/>
          </a:prstGeom>
        </p:spPr>
      </p:pic>
      <p:pic>
        <p:nvPicPr>
          <p:cNvPr id="3" name="Graphic 2" descr="Users with solid fill">
            <a:extLst>
              <a:ext uri="{FF2B5EF4-FFF2-40B4-BE49-F238E27FC236}">
                <a16:creationId xmlns:a16="http://schemas.microsoft.com/office/drawing/2014/main" id="{114309B0-FAD8-8461-D82E-A6D050C9C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3150" y="1782025"/>
            <a:ext cx="914400" cy="914400"/>
          </a:xfrm>
          <a:prstGeom prst="rect">
            <a:avLst/>
          </a:prstGeom>
        </p:spPr>
      </p:pic>
      <p:pic>
        <p:nvPicPr>
          <p:cNvPr id="4" name="Graphic 3" descr="Travel with solid fill">
            <a:extLst>
              <a:ext uri="{FF2B5EF4-FFF2-40B4-BE49-F238E27FC236}">
                <a16:creationId xmlns:a16="http://schemas.microsoft.com/office/drawing/2014/main" id="{D825D4D3-FA93-E659-E07C-DFADC94AC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156" y="1811278"/>
            <a:ext cx="812894" cy="812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D931C-C598-08DE-A182-0A75AEAB4B71}"/>
              </a:ext>
            </a:extLst>
          </p:cNvPr>
          <p:cNvSpPr txBox="1"/>
          <p:nvPr/>
        </p:nvSpPr>
        <p:spPr>
          <a:xfrm flipH="1">
            <a:off x="5572033" y="2696425"/>
            <a:ext cx="326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4.79M          1496	         4.4hrs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57950" y="721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3975" y="13975"/>
            <a:ext cx="9144000" cy="15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57950" y="135325"/>
            <a:ext cx="4045200" cy="12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Recommendation #3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Navy Pier Hall Complex</a:t>
            </a:r>
            <a:endParaRPr sz="38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075"/>
            <a:ext cx="4758474" cy="32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522199" y="3156657"/>
            <a:ext cx="3463851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  <a:p>
            <a:pPr marL="4508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Attractions</a:t>
            </a:r>
          </a:p>
          <a:p>
            <a:pPr marL="4508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C8261-78A5-0378-886E-343DF23ECF73}"/>
              </a:ext>
            </a:extLst>
          </p:cNvPr>
          <p:cNvSpPr txBox="1"/>
          <p:nvPr/>
        </p:nvSpPr>
        <p:spPr>
          <a:xfrm flipH="1">
            <a:off x="5572033" y="2696425"/>
            <a:ext cx="326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4.43M          1382	         4.9hrs</a:t>
            </a:r>
          </a:p>
        </p:txBody>
      </p:sp>
      <p:pic>
        <p:nvPicPr>
          <p:cNvPr id="3" name="Graphic 2" descr="Dollar with solid fill">
            <a:extLst>
              <a:ext uri="{FF2B5EF4-FFF2-40B4-BE49-F238E27FC236}">
                <a16:creationId xmlns:a16="http://schemas.microsoft.com/office/drawing/2014/main" id="{B1CA50C5-F45F-716B-B019-6B01E89AF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033" y="1924033"/>
            <a:ext cx="647717" cy="647717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EF850A49-C0D5-D142-A305-BF0FB039E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3150" y="1782025"/>
            <a:ext cx="914400" cy="914400"/>
          </a:xfrm>
          <a:prstGeom prst="rect">
            <a:avLst/>
          </a:prstGeom>
        </p:spPr>
      </p:pic>
      <p:pic>
        <p:nvPicPr>
          <p:cNvPr id="5" name="Graphic 4" descr="Travel with solid fill">
            <a:extLst>
              <a:ext uri="{FF2B5EF4-FFF2-40B4-BE49-F238E27FC236}">
                <a16:creationId xmlns:a16="http://schemas.microsoft.com/office/drawing/2014/main" id="{A09FA88E-6FC4-0548-A170-F71E688E1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156" y="1811278"/>
            <a:ext cx="812894" cy="812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203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Economica</vt:lpstr>
      <vt:lpstr>Arial</vt:lpstr>
      <vt:lpstr>Luxe</vt:lpstr>
      <vt:lpstr>PowerPoint Presentation</vt:lpstr>
      <vt:lpstr>RSM CASE STUDY</vt:lpstr>
      <vt:lpstr>Case Goal</vt:lpstr>
      <vt:lpstr>PowerPoint Presentation</vt:lpstr>
      <vt:lpstr>DECIDING  FACTORS</vt:lpstr>
      <vt:lpstr>Visualizations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Tran, Huyen Nguyen Khanh</cp:lastModifiedBy>
  <cp:revision>5</cp:revision>
  <dcterms:modified xsi:type="dcterms:W3CDTF">2023-02-11T19:26:22Z</dcterms:modified>
</cp:coreProperties>
</file>