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f5f066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f5f066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f5f066c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f5f066c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f5f066c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f5f066c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f5f066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f5f066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f5f066c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f5f066c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f5f066c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f5f066c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f5f066c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f5f066c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f5f066c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f5f066c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f5f066c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f5f066c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casino tour exit survey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2 -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Now that you’ve finished your casino tour,</a:t>
            </a:r>
            <a:br>
              <a:rPr lang="en" sz="1500"/>
            </a:br>
            <a:r>
              <a:rPr lang="en" sz="1500"/>
              <a:t>we’d like to ask you a few questions about the machines you played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During this survey, you will be shown a few different slot machines.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You will be asked if you remember seeing those machines during your casino tour.</a:t>
            </a:r>
            <a:endParaRPr sz="1500"/>
          </a:p>
        </p:txBody>
      </p:sp>
      <p:sp>
        <p:nvSpPr>
          <p:cNvPr id="63" name="Google Shape;63;p14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3 -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This is what you will see at the start of each question</a:t>
            </a:r>
            <a:br>
              <a:rPr lang="en" sz="1500"/>
            </a:br>
            <a:endParaRPr sz="1500"/>
          </a:p>
        </p:txBody>
      </p:sp>
      <p:sp>
        <p:nvSpPr>
          <p:cNvPr id="70" name="Google Shape;70;p15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4019059" y="1941005"/>
            <a:ext cx="1105878" cy="1317967"/>
            <a:chOff x="4019071" y="2522130"/>
            <a:chExt cx="1105878" cy="1317967"/>
          </a:xfrm>
        </p:grpSpPr>
        <p:pic>
          <p:nvPicPr>
            <p:cNvPr id="72" name="Google Shape;7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5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74" name="Google Shape;7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5"/>
          <p:cNvSpPr/>
          <p:nvPr/>
        </p:nvSpPr>
        <p:spPr>
          <a:xfrm>
            <a:off x="3746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08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4 -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will be asked</a:t>
            </a:r>
            <a:br>
              <a:rPr lang="en" sz="1500"/>
            </a:br>
            <a:r>
              <a:rPr lang="en" sz="1500"/>
              <a:t>‘Do you remember seeing this slot machine in any of the casinos you played?’</a:t>
            </a: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Select </a:t>
            </a:r>
            <a:r>
              <a:rPr b="1" lang="en" sz="1500"/>
              <a:t>‘Old’</a:t>
            </a:r>
            <a:r>
              <a:rPr lang="en" sz="1500"/>
              <a:t> if you remember seeing this machine from the game</a:t>
            </a:r>
            <a:br>
              <a:rPr lang="en" sz="1500"/>
            </a:br>
            <a:r>
              <a:rPr lang="en" sz="1500"/>
              <a:t>Select </a:t>
            </a:r>
            <a:r>
              <a:rPr b="1" lang="en" sz="1500"/>
              <a:t>‘New’</a:t>
            </a:r>
            <a:r>
              <a:rPr lang="en" sz="1500"/>
              <a:t> if you don’t remember seeing this machine during the game.</a:t>
            </a:r>
            <a:endParaRPr sz="1500"/>
          </a:p>
        </p:txBody>
      </p:sp>
      <p:sp>
        <p:nvSpPr>
          <p:cNvPr id="83" name="Google Shape;83;p16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4019059" y="1941005"/>
            <a:ext cx="1105878" cy="1317967"/>
            <a:chOff x="4019071" y="2522130"/>
            <a:chExt cx="1105878" cy="1317967"/>
          </a:xfrm>
        </p:grpSpPr>
        <p:pic>
          <p:nvPicPr>
            <p:cNvPr id="85" name="Google Shape;8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6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/>
          <p:nvPr/>
        </p:nvSpPr>
        <p:spPr>
          <a:xfrm>
            <a:off x="3746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508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5 -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Please select ‘Old’ now using the ‘F’ key</a:t>
            </a: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4019059" y="1941005"/>
            <a:ext cx="1105878" cy="1317967"/>
            <a:chOff x="4019071" y="2522130"/>
            <a:chExt cx="1105878" cy="1317967"/>
          </a:xfrm>
        </p:grpSpPr>
        <p:pic>
          <p:nvPicPr>
            <p:cNvPr id="97" name="Google Shape;9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7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99" name="Google Shape;9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7"/>
          <p:cNvSpPr/>
          <p:nvPr/>
        </p:nvSpPr>
        <p:spPr>
          <a:xfrm>
            <a:off x="3746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508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6 -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Please select ‘Old’ now using the ‘F’ key</a:t>
            </a: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500"/>
            </a:br>
            <a:r>
              <a:rPr lang="en" sz="1500"/>
              <a:t>Your choice will be framed in red.</a:t>
            </a:r>
            <a:endParaRPr sz="1500"/>
          </a:p>
        </p:txBody>
      </p:sp>
      <p:sp>
        <p:nvSpPr>
          <p:cNvPr id="109" name="Google Shape;109;p18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019059" y="1941005"/>
            <a:ext cx="1105878" cy="1317967"/>
            <a:chOff x="4019071" y="2522130"/>
            <a:chExt cx="1105878" cy="1317967"/>
          </a:xfrm>
        </p:grpSpPr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113" name="Google Shape;11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8"/>
          <p:cNvSpPr/>
          <p:nvPr/>
        </p:nvSpPr>
        <p:spPr>
          <a:xfrm>
            <a:off x="3746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508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7 -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Please select ‘New’ now using the ‘J’ key</a:t>
            </a: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4019059" y="1941005"/>
            <a:ext cx="1105878" cy="1317967"/>
            <a:chOff x="4019071" y="2522130"/>
            <a:chExt cx="1105878" cy="1317967"/>
          </a:xfrm>
        </p:grpSpPr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125" name="Google Shape;12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9"/>
          <p:cNvSpPr/>
          <p:nvPr/>
        </p:nvSpPr>
        <p:spPr>
          <a:xfrm>
            <a:off x="3746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508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8 -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Please select ‘New’ now using the ‘J’ key</a:t>
            </a:r>
            <a:br>
              <a:rPr lang="en" sz="1500"/>
            </a:b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5" name="Google Shape;135;p20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or → keys for previous or next instruction 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4019059" y="1941005"/>
            <a:ext cx="1105878" cy="1317967"/>
            <a:chOff x="4019071" y="2522130"/>
            <a:chExt cx="1105878" cy="1317967"/>
          </a:xfrm>
        </p:grpSpPr>
        <p:pic>
          <p:nvPicPr>
            <p:cNvPr id="137" name="Google Shape;13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9071" y="2522130"/>
              <a:ext cx="1105878" cy="131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0"/>
            <p:cNvSpPr/>
            <p:nvPr/>
          </p:nvSpPr>
          <p:spPr>
            <a:xfrm>
              <a:off x="4109690" y="2621654"/>
              <a:ext cx="693000" cy="243300"/>
            </a:xfrm>
            <a:prstGeom prst="rect">
              <a:avLst/>
            </a:prstGeom>
            <a:solidFill>
              <a:srgbClr val="DFDFD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????</a:t>
              </a:r>
              <a:endParaRPr b="1"/>
            </a:p>
          </p:txBody>
        </p:sp>
        <p:pic>
          <p:nvPicPr>
            <p:cNvPr id="139" name="Google Shape;13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2507" y="2893545"/>
              <a:ext cx="692994" cy="864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0"/>
          <p:cNvSpPr/>
          <p:nvPr/>
        </p:nvSpPr>
        <p:spPr>
          <a:xfrm>
            <a:off x="3746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508425" y="3372625"/>
            <a:ext cx="673500" cy="354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Instructions 9 -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Please respond as accurately as you can. 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And please ask the experimenter any questions you might have.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Otherwise, please let the experimenter know that you’re ready to begin. </a:t>
            </a:r>
            <a:endParaRPr sz="1500"/>
          </a:p>
        </p:txBody>
      </p:sp>
      <p:sp>
        <p:nvSpPr>
          <p:cNvPr id="148" name="Google Shape;148;p21"/>
          <p:cNvSpPr txBox="1"/>
          <p:nvPr/>
        </p:nvSpPr>
        <p:spPr>
          <a:xfrm>
            <a:off x="2412600" y="4797475"/>
            <a:ext cx="43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Use the ← keys for previous instruction 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