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78" r:id="rId3"/>
    <p:sldId id="258" r:id="rId4"/>
    <p:sldId id="286" r:id="rId5"/>
    <p:sldId id="279" r:id="rId6"/>
  </p:sldIdLst>
  <p:sldSz cx="9144000" cy="6858000" type="screen4x3"/>
  <p:notesSz cx="6858000" cy="9144000"/>
  <p:custShowLst>
    <p:custShow name="Custom Show 1" id="0">
      <p:sldLst>
        <p:sld r:id="rId2"/>
        <p:sld r:id="rId3"/>
        <p:sld r:id="rId4"/>
        <p:sld r:id="rId6"/>
      </p:sldLst>
    </p:custShow>
  </p:custShowLst>
  <p:defaultTextStyle>
    <a:defPPr>
      <a:defRPr lang="en-US"/>
    </a:defPPr>
    <a:lvl1pPr algn="l" defTabSz="457200" rtl="0" fontAlgn="base">
      <a:spcBef>
        <a:spcPct val="0"/>
      </a:spcBef>
      <a:spcAft>
        <a:spcPct val="0"/>
      </a:spcAft>
      <a:defRPr kern="1200">
        <a:solidFill>
          <a:schemeClr val="tx1"/>
        </a:solidFill>
        <a:latin typeface="Book Antiqua" panose="02040602050305030304" pitchFamily="18"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Book Antiqua" panose="02040602050305030304" pitchFamily="18"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Book Antiqua" panose="02040602050305030304" pitchFamily="18"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Book Antiqua" panose="02040602050305030304" pitchFamily="18"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Book Antiqua" panose="02040602050305030304" pitchFamily="18" charset="0"/>
        <a:ea typeface="MS PGothic" panose="020B0600070205080204" pitchFamily="34" charset="-128"/>
        <a:cs typeface="+mn-cs"/>
      </a:defRPr>
    </a:lvl5pPr>
    <a:lvl6pPr marL="2286000" algn="l" defTabSz="914400" rtl="0" eaLnBrk="1" latinLnBrk="0" hangingPunct="1">
      <a:defRPr kern="1200">
        <a:solidFill>
          <a:schemeClr val="tx1"/>
        </a:solidFill>
        <a:latin typeface="Book Antiqua" panose="02040602050305030304" pitchFamily="18" charset="0"/>
        <a:ea typeface="MS PGothic" panose="020B0600070205080204" pitchFamily="34" charset="-128"/>
        <a:cs typeface="+mn-cs"/>
      </a:defRPr>
    </a:lvl6pPr>
    <a:lvl7pPr marL="2743200" algn="l" defTabSz="914400" rtl="0" eaLnBrk="1" latinLnBrk="0" hangingPunct="1">
      <a:defRPr kern="1200">
        <a:solidFill>
          <a:schemeClr val="tx1"/>
        </a:solidFill>
        <a:latin typeface="Book Antiqua" panose="02040602050305030304" pitchFamily="18" charset="0"/>
        <a:ea typeface="MS PGothic" panose="020B0600070205080204" pitchFamily="34" charset="-128"/>
        <a:cs typeface="+mn-cs"/>
      </a:defRPr>
    </a:lvl7pPr>
    <a:lvl8pPr marL="3200400" algn="l" defTabSz="914400" rtl="0" eaLnBrk="1" latinLnBrk="0" hangingPunct="1">
      <a:defRPr kern="1200">
        <a:solidFill>
          <a:schemeClr val="tx1"/>
        </a:solidFill>
        <a:latin typeface="Book Antiqua" panose="02040602050305030304" pitchFamily="18" charset="0"/>
        <a:ea typeface="MS PGothic" panose="020B0600070205080204" pitchFamily="34" charset="-128"/>
        <a:cs typeface="+mn-cs"/>
      </a:defRPr>
    </a:lvl8pPr>
    <a:lvl9pPr marL="3657600" algn="l" defTabSz="914400" rtl="0" eaLnBrk="1" latinLnBrk="0" hangingPunct="1">
      <a:defRPr kern="1200">
        <a:solidFill>
          <a:schemeClr val="tx1"/>
        </a:solidFill>
        <a:latin typeface="Book Antiqua" panose="0204060205030503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7"/>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DD6217-5E77-7E49-8833-7A0AD683155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19B67A8D-1C96-CE4A-8621-5F53E3B3F0C8}"/>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354CD141-8C5D-BB43-9479-5C6599E5420F}" type="datetimeFigureOut">
              <a:rPr lang="en-US"/>
              <a:pPr>
                <a:defRPr/>
              </a:pPr>
              <a:t>3/26/2019</a:t>
            </a:fld>
            <a:endParaRPr lang="en-US"/>
          </a:p>
        </p:txBody>
      </p:sp>
      <p:sp>
        <p:nvSpPr>
          <p:cNvPr id="4" name="Slide Image Placeholder 3">
            <a:extLst>
              <a:ext uri="{FF2B5EF4-FFF2-40B4-BE49-F238E27FC236}">
                <a16:creationId xmlns:a16="http://schemas.microsoft.com/office/drawing/2014/main" id="{A0AC5477-1AB9-164B-8540-81EB3D84368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094851E-89F2-AC44-B50C-1BF137D28A9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14B60EE-C54C-1C45-96AE-29274737994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B6B4F3F9-22D4-0841-B15B-2D41BA94E90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882FF3C-EAE3-3A4C-9356-EC55BD1B76E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C40E12F8-BAB8-5645-B1D3-894EDC246E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FFCB1B11-8A93-A046-B3FC-A349660984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1988" name="Slide Number Placeholder 3">
            <a:extLst>
              <a:ext uri="{FF2B5EF4-FFF2-40B4-BE49-F238E27FC236}">
                <a16:creationId xmlns:a16="http://schemas.microsoft.com/office/drawing/2014/main" id="{0719834D-6BAD-224D-8867-DE8484F549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87BCD65F-8772-CC4C-95C7-96F767DC8E5C}"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A1A0E292-1A95-C849-BB9E-8EFAC3EE26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8E6E71BE-36F0-6C49-8DAF-237CE719BD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3012" name="Slide Number Placeholder 3">
            <a:extLst>
              <a:ext uri="{FF2B5EF4-FFF2-40B4-BE49-F238E27FC236}">
                <a16:creationId xmlns:a16="http://schemas.microsoft.com/office/drawing/2014/main" id="{A78220E8-F0E3-7247-89F0-E281FAC3D9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92842B3-4F89-174D-9DF6-009E98BEC425}"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2D8EAB0-7DEF-0B47-B181-B0634FBA43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1ACA01D0-8D25-954C-A71F-4AA56DCE5A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5060" name="Slide Number Placeholder 3">
            <a:extLst>
              <a:ext uri="{FF2B5EF4-FFF2-40B4-BE49-F238E27FC236}">
                <a16:creationId xmlns:a16="http://schemas.microsoft.com/office/drawing/2014/main" id="{1BB08200-7841-AF4F-AD6C-FDBED2400E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DB6A1E4-5FA7-3741-8745-159CFE65C291}"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D1F0903A-5936-1A47-8877-653A1FA14B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936CC018-CDBD-004C-8FBE-3A7A21E54C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rPr>
              <a:t>This slide explains the format and purpose of a references page. </a:t>
            </a:r>
          </a:p>
          <a:p>
            <a:pPr eaLnBrk="1" hangingPunct="1">
              <a:spcBef>
                <a:spcPct val="0"/>
              </a:spcBef>
            </a:pPr>
            <a:endParaRPr lang="en-US" altLang="en-US">
              <a:latin typeface="Arial" panose="020B0604020202020204" pitchFamily="34" charset="0"/>
            </a:endParaRPr>
          </a:p>
          <a:p>
            <a:pPr eaLnBrk="1" hangingPunct="1">
              <a:spcBef>
                <a:spcPct val="0"/>
              </a:spcBef>
            </a:pPr>
            <a:r>
              <a:rPr lang="en-US" altLang="en-US">
                <a:latin typeface="Arial" panose="020B0604020202020204" pitchFamily="34" charset="0"/>
              </a:rPr>
              <a:t>The facilitator may stress that each source referenced within the paper should also appear on the reference page, which appears at the end of the paper. </a:t>
            </a:r>
          </a:p>
          <a:p>
            <a:pPr eaLnBrk="1" hangingPunct="1">
              <a:spcBef>
                <a:spcPct val="0"/>
              </a:spcBef>
            </a:pPr>
            <a:endParaRPr lang="en-US" altLang="en-US">
              <a:latin typeface="Arial" panose="020B0604020202020204" pitchFamily="34" charset="0"/>
            </a:endParaRPr>
          </a:p>
          <a:p>
            <a:pPr eaLnBrk="1" hangingPunct="1">
              <a:spcBef>
                <a:spcPct val="0"/>
              </a:spcBef>
            </a:pPr>
            <a:r>
              <a:rPr lang="en-US" altLang="en-US">
                <a:latin typeface="Arial" panose="020B0604020202020204" pitchFamily="34" charset="0"/>
              </a:rPr>
              <a:t>To create a references page, </a:t>
            </a:r>
          </a:p>
          <a:p>
            <a:pPr eaLnBrk="1" hangingPunct="1">
              <a:spcBef>
                <a:spcPct val="0"/>
              </a:spcBef>
              <a:buFontTx/>
              <a:buAutoNum type="arabicParenR"/>
            </a:pPr>
            <a:r>
              <a:rPr lang="en-US" altLang="en-US">
                <a:latin typeface="Arial" panose="020B0604020202020204" pitchFamily="34" charset="0"/>
              </a:rPr>
              <a:t>center the heading—References—at the top of the page; </a:t>
            </a:r>
          </a:p>
          <a:p>
            <a:pPr eaLnBrk="1" hangingPunct="1">
              <a:spcBef>
                <a:spcPct val="0"/>
              </a:spcBef>
              <a:buFontTx/>
              <a:buAutoNum type="arabicParenR"/>
            </a:pPr>
            <a:r>
              <a:rPr lang="en-US" altLang="en-US">
                <a:latin typeface="Arial" panose="020B0604020202020204" pitchFamily="34" charset="0"/>
              </a:rPr>
              <a:t>double-space reference entries; </a:t>
            </a:r>
          </a:p>
          <a:p>
            <a:pPr eaLnBrk="1" hangingPunct="1">
              <a:spcBef>
                <a:spcPct val="0"/>
              </a:spcBef>
              <a:buFontTx/>
              <a:buAutoNum type="arabicParenR"/>
            </a:pPr>
            <a:r>
              <a:rPr lang="en-US" altLang="en-US">
                <a:latin typeface="Arial" panose="020B0604020202020204" pitchFamily="34" charset="0"/>
              </a:rPr>
              <a:t>flush left the first line of the entry and indent subsequent lines. To use </a:t>
            </a:r>
            <a:r>
              <a:rPr lang="ja-JP" altLang="en-US">
                <a:latin typeface="Arial" panose="020B0604020202020204" pitchFamily="34" charset="0"/>
              </a:rPr>
              <a:t>“</a:t>
            </a:r>
            <a:r>
              <a:rPr lang="en-US" altLang="ja-JP">
                <a:latin typeface="Arial" panose="020B0604020202020204" pitchFamily="34" charset="0"/>
              </a:rPr>
              <a:t>hanging</a:t>
            </a:r>
            <a:r>
              <a:rPr lang="ja-JP" altLang="en-US">
                <a:latin typeface="Arial" panose="020B0604020202020204" pitchFamily="34" charset="0"/>
              </a:rPr>
              <a:t>”</a:t>
            </a:r>
            <a:r>
              <a:rPr lang="en-US" altLang="ja-JP">
                <a:latin typeface="Arial" panose="020B0604020202020204" pitchFamily="34" charset="0"/>
              </a:rPr>
              <a:t> feature of </a:t>
            </a:r>
            <a:r>
              <a:rPr lang="ja-JP" altLang="en-US">
                <a:latin typeface="Arial" panose="020B0604020202020204" pitchFamily="34" charset="0"/>
              </a:rPr>
              <a:t>“</a:t>
            </a:r>
            <a:r>
              <a:rPr lang="en-US" altLang="ja-JP">
                <a:latin typeface="Arial" panose="020B0604020202020204" pitchFamily="34" charset="0"/>
              </a:rPr>
              <a:t>Indent and Space</a:t>
            </a:r>
            <a:r>
              <a:rPr lang="ja-JP" altLang="en-US">
                <a:latin typeface="Arial" panose="020B0604020202020204" pitchFamily="34" charset="0"/>
              </a:rPr>
              <a:t>”</a:t>
            </a:r>
            <a:r>
              <a:rPr lang="en-US" altLang="ja-JP">
                <a:latin typeface="Arial" panose="020B0604020202020204" pitchFamily="34" charset="0"/>
              </a:rPr>
              <a:t> tab, go to </a:t>
            </a:r>
            <a:r>
              <a:rPr lang="ja-JP" altLang="en-US">
                <a:latin typeface="Arial" panose="020B0604020202020204" pitchFamily="34" charset="0"/>
              </a:rPr>
              <a:t>“</a:t>
            </a:r>
            <a:r>
              <a:rPr lang="en-US" altLang="ja-JP">
                <a:latin typeface="Arial" panose="020B0604020202020204" pitchFamily="34" charset="0"/>
              </a:rPr>
              <a:t>Paragraph</a:t>
            </a:r>
            <a:r>
              <a:rPr lang="ja-JP" altLang="en-US">
                <a:latin typeface="Arial" panose="020B0604020202020204" pitchFamily="34" charset="0"/>
              </a:rPr>
              <a:t>”</a:t>
            </a:r>
            <a:r>
              <a:rPr lang="en-US" altLang="ja-JP">
                <a:latin typeface="Arial" panose="020B0604020202020204" pitchFamily="34" charset="0"/>
              </a:rPr>
              <a:t> </a:t>
            </a:r>
            <a:r>
              <a:rPr lang="en-US" altLang="ja-JP">
                <a:latin typeface="Arial" panose="020B0604020202020204" pitchFamily="34" charset="0"/>
                <a:sym typeface="Wingdings" pitchFamily="2" charset="2"/>
              </a:rPr>
              <a:t></a:t>
            </a:r>
            <a:r>
              <a:rPr lang="ja-JP" altLang="en-US">
                <a:latin typeface="Arial" panose="020B0604020202020204" pitchFamily="34" charset="0"/>
                <a:sym typeface="Wingdings" pitchFamily="2" charset="2"/>
              </a:rPr>
              <a:t>”</a:t>
            </a:r>
            <a:r>
              <a:rPr lang="en-US" altLang="ja-JP">
                <a:latin typeface="Arial" panose="020B0604020202020204" pitchFamily="34" charset="0"/>
                <a:sym typeface="Wingdings" pitchFamily="2" charset="2"/>
              </a:rPr>
              <a:t>Indentation</a:t>
            </a:r>
            <a:r>
              <a:rPr lang="ja-JP" altLang="en-US">
                <a:latin typeface="Arial" panose="020B0604020202020204" pitchFamily="34" charset="0"/>
                <a:sym typeface="Wingdings" pitchFamily="2" charset="2"/>
              </a:rPr>
              <a:t>”</a:t>
            </a:r>
            <a:r>
              <a:rPr lang="en-US" altLang="ja-JP">
                <a:latin typeface="Arial" panose="020B0604020202020204" pitchFamily="34" charset="0"/>
                <a:sym typeface="Wingdings" pitchFamily="2" charset="2"/>
              </a:rPr>
              <a:t> choose </a:t>
            </a:r>
            <a:r>
              <a:rPr lang="ja-JP" altLang="en-US">
                <a:latin typeface="Arial" panose="020B0604020202020204" pitchFamily="34" charset="0"/>
                <a:sym typeface="Wingdings" pitchFamily="2" charset="2"/>
              </a:rPr>
              <a:t>“</a:t>
            </a:r>
            <a:r>
              <a:rPr lang="en-US" altLang="ja-JP">
                <a:latin typeface="Arial" panose="020B0604020202020204" pitchFamily="34" charset="0"/>
                <a:sym typeface="Wingdings" pitchFamily="2" charset="2"/>
              </a:rPr>
              <a:t>Hanging</a:t>
            </a:r>
            <a:r>
              <a:rPr lang="ja-JP" altLang="en-US">
                <a:latin typeface="Arial" panose="020B0604020202020204" pitchFamily="34" charset="0"/>
                <a:sym typeface="Wingdings" pitchFamily="2" charset="2"/>
              </a:rPr>
              <a:t>”</a:t>
            </a:r>
            <a:r>
              <a:rPr lang="en-US" altLang="ja-JP">
                <a:latin typeface="Arial" panose="020B0604020202020204" pitchFamily="34" charset="0"/>
                <a:sym typeface="Wingdings" pitchFamily="2" charset="2"/>
              </a:rPr>
              <a:t> in the </a:t>
            </a:r>
            <a:r>
              <a:rPr lang="ja-JP" altLang="en-US">
                <a:latin typeface="Arial" panose="020B0604020202020204" pitchFamily="34" charset="0"/>
                <a:sym typeface="Wingdings" pitchFamily="2" charset="2"/>
              </a:rPr>
              <a:t>”</a:t>
            </a:r>
            <a:r>
              <a:rPr lang="en-US" altLang="ja-JP">
                <a:latin typeface="Arial" panose="020B0604020202020204" pitchFamily="34" charset="0"/>
                <a:sym typeface="Wingdings" pitchFamily="2" charset="2"/>
              </a:rPr>
              <a:t>Special</a:t>
            </a:r>
            <a:r>
              <a:rPr lang="ja-JP" altLang="en-US">
                <a:latin typeface="Arial" panose="020B0604020202020204" pitchFamily="34" charset="0"/>
                <a:sym typeface="Wingdings" pitchFamily="2" charset="2"/>
              </a:rPr>
              <a:t>”</a:t>
            </a:r>
            <a:r>
              <a:rPr lang="en-US" altLang="ja-JP">
                <a:latin typeface="Arial" panose="020B0604020202020204" pitchFamily="34" charset="0"/>
              </a:rPr>
              <a:t> box.</a:t>
            </a:r>
          </a:p>
          <a:p>
            <a:pPr eaLnBrk="1" hangingPunct="1">
              <a:spcBef>
                <a:spcPct val="0"/>
              </a:spcBef>
              <a:buFontTx/>
              <a:buAutoNum type="arabicParenR"/>
            </a:pPr>
            <a:r>
              <a:rPr lang="en-US" altLang="en-US">
                <a:latin typeface="Arial" panose="020B0604020202020204" pitchFamily="34" charset="0"/>
              </a:rPr>
              <a:t>Order entries alphabetically by the author</a:t>
            </a:r>
            <a:r>
              <a:rPr lang="ja-JP" altLang="en-US">
                <a:latin typeface="Arial" panose="020B0604020202020204" pitchFamily="34" charset="0"/>
              </a:rPr>
              <a:t>’</a:t>
            </a:r>
            <a:r>
              <a:rPr lang="en-US" altLang="ja-JP">
                <a:latin typeface="Arial" panose="020B0604020202020204" pitchFamily="34" charset="0"/>
              </a:rPr>
              <a:t>s surnames. If a source is anonymous, use its title as an author</a:t>
            </a:r>
            <a:r>
              <a:rPr lang="ja-JP" altLang="en-US">
                <a:latin typeface="Arial" panose="020B0604020202020204" pitchFamily="34" charset="0"/>
              </a:rPr>
              <a:t>’</a:t>
            </a:r>
            <a:r>
              <a:rPr lang="en-US" altLang="ja-JP">
                <a:latin typeface="Arial" panose="020B0604020202020204" pitchFamily="34" charset="0"/>
              </a:rPr>
              <a:t>s surname. </a:t>
            </a:r>
          </a:p>
          <a:p>
            <a:pPr eaLnBrk="1" hangingPunct="1">
              <a:spcBef>
                <a:spcPct val="0"/>
              </a:spcBef>
            </a:pPr>
            <a:r>
              <a:rPr lang="en-US" altLang="en-US">
                <a:latin typeface="Arial" panose="020B0604020202020204" pitchFamily="34" charset="0"/>
              </a:rPr>
              <a:t> </a:t>
            </a:r>
          </a:p>
          <a:p>
            <a:pPr eaLnBrk="1" hangingPunct="1">
              <a:spcBef>
                <a:spcPct val="0"/>
              </a:spcBef>
            </a:pPr>
            <a:r>
              <a:rPr lang="en-US" altLang="en-US">
                <a:latin typeface="Arial" panose="020B0604020202020204" pitchFamily="34" charset="0"/>
              </a:rPr>
              <a:t>Note: Unlike MLA, APA is only interested in what they call </a:t>
            </a:r>
            <a:r>
              <a:rPr lang="ja-JP" altLang="en-US">
                <a:latin typeface="Arial" panose="020B0604020202020204" pitchFamily="34" charset="0"/>
              </a:rPr>
              <a:t>“</a:t>
            </a:r>
            <a:r>
              <a:rPr lang="en-US" altLang="ja-JP">
                <a:latin typeface="Arial" panose="020B0604020202020204" pitchFamily="34" charset="0"/>
              </a:rPr>
              <a:t>recoverable data</a:t>
            </a:r>
            <a:r>
              <a:rPr lang="ja-JP" altLang="en-US">
                <a:latin typeface="Arial" panose="020B0604020202020204" pitchFamily="34" charset="0"/>
              </a:rPr>
              <a:t>”</a:t>
            </a:r>
            <a:r>
              <a:rPr lang="en-US" altLang="ja-JP">
                <a:latin typeface="Arial" panose="020B0604020202020204" pitchFamily="34" charset="0"/>
              </a:rPr>
              <a:t>—that is, data which other people can find. For example, personal communications such as letters, memos, emails, interviews, and telephone conversations should not be included in the reference list since they are not recoverable by other researchers.</a:t>
            </a:r>
          </a:p>
          <a:p>
            <a:pPr eaLnBrk="1" hangingPunct="1">
              <a:spcBef>
                <a:spcPct val="0"/>
              </a:spcBef>
            </a:pPr>
            <a:endParaRPr lang="en-US" altLang="en-US">
              <a:latin typeface="Arial" panose="020B0604020202020204" pitchFamily="34" charset="0"/>
            </a:endParaRPr>
          </a:p>
          <a:p>
            <a:pPr eaLnBrk="1" hangingPunct="1">
              <a:lnSpc>
                <a:spcPct val="90000"/>
              </a:lnSpc>
              <a:spcBef>
                <a:spcPct val="0"/>
              </a:spcBef>
            </a:pPr>
            <a:endParaRPr lang="en-US" altLang="en-US">
              <a:latin typeface="Arial" panose="020B0604020202020204" pitchFamily="34" charset="0"/>
            </a:endParaRPr>
          </a:p>
          <a:p>
            <a:pPr eaLnBrk="1" hangingPunct="1">
              <a:lnSpc>
                <a:spcPct val="90000"/>
              </a:lnSpc>
              <a:spcBef>
                <a:spcPct val="0"/>
              </a:spcBef>
            </a:pPr>
            <a:endParaRPr lang="en-US" altLang="en-US">
              <a:latin typeface="Arial" panose="020B0604020202020204" pitchFamily="34" charset="0"/>
            </a:endParaRPr>
          </a:p>
          <a:p>
            <a:pPr eaLnBrk="1" hangingPunct="1">
              <a:lnSpc>
                <a:spcPct val="90000"/>
              </a:lnSpc>
              <a:spcBef>
                <a:spcPct val="0"/>
              </a:spcBef>
            </a:pPr>
            <a:endParaRPr lang="en-US" altLang="en-US">
              <a:latin typeface="Arial" panose="020B0604020202020204" pitchFamily="34" charset="0"/>
            </a:endParaRPr>
          </a:p>
          <a:p>
            <a:pPr eaLnBrk="1" hangingPunct="1">
              <a:lnSpc>
                <a:spcPct val="90000"/>
              </a:lnSpc>
              <a:spcBef>
                <a:spcPct val="0"/>
              </a:spcBef>
            </a:pPr>
            <a:endParaRPr lang="en-US" altLang="en-US">
              <a:latin typeface="Arial" panose="020B0604020202020204" pitchFamily="34" charset="0"/>
            </a:endParaRPr>
          </a:p>
          <a:p>
            <a:pPr eaLnBrk="1" hangingPunct="1">
              <a:lnSpc>
                <a:spcPct val="90000"/>
              </a:lnSpc>
              <a:spcBef>
                <a:spcPct val="0"/>
              </a:spcBef>
            </a:pPr>
            <a:r>
              <a:rPr lang="en-US" altLang="en-US">
                <a:latin typeface="Arial" panose="020B0604020202020204" pitchFamily="34" charset="0"/>
              </a:rPr>
              <a:t>For specific information about entries in the reference list, go to http://owl.english.purdue.edu/owl/resource/560/05</a:t>
            </a:r>
          </a:p>
        </p:txBody>
      </p:sp>
      <p:sp>
        <p:nvSpPr>
          <p:cNvPr id="55300" name="Slide Number Placeholder 3">
            <a:extLst>
              <a:ext uri="{FF2B5EF4-FFF2-40B4-BE49-F238E27FC236}">
                <a16:creationId xmlns:a16="http://schemas.microsoft.com/office/drawing/2014/main" id="{23372AE9-488C-FA4E-B515-9F02D672EEA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AF32FAD3-7D89-5342-A8C4-78074A857EED}"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55C6F177-F28F-D04A-8ACD-DBA37A0C1F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374171BF-37ED-DE4B-8411-A74CE869E3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79876" name="Slide Number Placeholder 3">
            <a:extLst>
              <a:ext uri="{FF2B5EF4-FFF2-40B4-BE49-F238E27FC236}">
                <a16:creationId xmlns:a16="http://schemas.microsoft.com/office/drawing/2014/main" id="{28C9EED2-8C3F-3E4A-AF70-9EE0360584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8A1A4A87-B738-AB49-8E4F-2CDA0A76D2D0}"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6792277-2620-5D40-8480-4A2C56DA8EB4}"/>
              </a:ext>
            </a:extLst>
          </p:cNvPr>
          <p:cNvSpPr>
            <a:spLocks noGrp="1"/>
          </p:cNvSpPr>
          <p:nvPr>
            <p:ph type="dt" sz="half" idx="10"/>
          </p:nvPr>
        </p:nvSpPr>
        <p:spPr/>
        <p:txBody>
          <a:bodyPr/>
          <a:lstStyle>
            <a:lvl1pPr>
              <a:defRPr/>
            </a:lvl1pPr>
          </a:lstStyle>
          <a:p>
            <a:pPr>
              <a:defRPr/>
            </a:pPr>
            <a:fld id="{D423E374-E62A-1040-8441-78E750268AA4}" type="datetimeFigureOut">
              <a:rPr lang="en-US"/>
              <a:pPr>
                <a:defRPr/>
              </a:pPr>
              <a:t>3/26/2019</a:t>
            </a:fld>
            <a:endParaRPr lang="en-US"/>
          </a:p>
        </p:txBody>
      </p:sp>
      <p:sp>
        <p:nvSpPr>
          <p:cNvPr id="5" name="Footer Placeholder 4">
            <a:extLst>
              <a:ext uri="{FF2B5EF4-FFF2-40B4-BE49-F238E27FC236}">
                <a16:creationId xmlns:a16="http://schemas.microsoft.com/office/drawing/2014/main" id="{B6BACB14-8F99-EC40-AEF3-580418164A2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B93ACA0-7A8E-F543-85EB-442D274EFEBB}"/>
              </a:ext>
            </a:extLst>
          </p:cNvPr>
          <p:cNvSpPr>
            <a:spLocks noGrp="1"/>
          </p:cNvSpPr>
          <p:nvPr>
            <p:ph type="sldNum" sz="quarter" idx="12"/>
          </p:nvPr>
        </p:nvSpPr>
        <p:spPr/>
        <p:txBody>
          <a:bodyPr/>
          <a:lstStyle>
            <a:lvl1pPr>
              <a:defRPr/>
            </a:lvl1pPr>
          </a:lstStyle>
          <a:p>
            <a:fld id="{4B7ABC34-BED3-484E-9552-0941C93CED6C}" type="slidenum">
              <a:rPr lang="en-US" altLang="en-US"/>
              <a:pPr/>
              <a:t>‹#›</a:t>
            </a:fld>
            <a:endParaRPr lang="en-US" altLang="en-US"/>
          </a:p>
        </p:txBody>
      </p:sp>
    </p:spTree>
    <p:extLst>
      <p:ext uri="{BB962C8B-B14F-4D97-AF65-F5344CB8AC3E}">
        <p14:creationId xmlns:p14="http://schemas.microsoft.com/office/powerpoint/2010/main" val="3284325741"/>
      </p:ext>
    </p:extLst>
  </p:cSld>
  <p:clrMapOvr>
    <a:masterClrMapping/>
  </p:clrMapOvr>
  <p:transition>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04F41-D0C2-294A-8529-E144CDD6FA31}"/>
              </a:ext>
            </a:extLst>
          </p:cNvPr>
          <p:cNvSpPr>
            <a:spLocks noGrp="1"/>
          </p:cNvSpPr>
          <p:nvPr>
            <p:ph type="dt" sz="half" idx="10"/>
          </p:nvPr>
        </p:nvSpPr>
        <p:spPr/>
        <p:txBody>
          <a:bodyPr/>
          <a:lstStyle>
            <a:lvl1pPr>
              <a:defRPr/>
            </a:lvl1pPr>
          </a:lstStyle>
          <a:p>
            <a:pPr>
              <a:defRPr/>
            </a:pPr>
            <a:fld id="{6623E6DA-BD80-E744-8E1A-C6B61542E663}" type="datetimeFigureOut">
              <a:rPr lang="en-US"/>
              <a:pPr>
                <a:defRPr/>
              </a:pPr>
              <a:t>3/26/2019</a:t>
            </a:fld>
            <a:endParaRPr lang="en-US"/>
          </a:p>
        </p:txBody>
      </p:sp>
      <p:sp>
        <p:nvSpPr>
          <p:cNvPr id="5" name="Footer Placeholder 4">
            <a:extLst>
              <a:ext uri="{FF2B5EF4-FFF2-40B4-BE49-F238E27FC236}">
                <a16:creationId xmlns:a16="http://schemas.microsoft.com/office/drawing/2014/main" id="{D530CA89-FF38-2A4D-9533-B8D217C37F6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7A37B2B-207D-6041-B561-49C370C9BBE3}"/>
              </a:ext>
            </a:extLst>
          </p:cNvPr>
          <p:cNvSpPr>
            <a:spLocks noGrp="1"/>
          </p:cNvSpPr>
          <p:nvPr>
            <p:ph type="sldNum" sz="quarter" idx="12"/>
          </p:nvPr>
        </p:nvSpPr>
        <p:spPr/>
        <p:txBody>
          <a:bodyPr/>
          <a:lstStyle>
            <a:lvl1pPr>
              <a:defRPr/>
            </a:lvl1pPr>
          </a:lstStyle>
          <a:p>
            <a:fld id="{EFD2512E-BE7C-CD4A-B073-4FF31BC9335E}" type="slidenum">
              <a:rPr lang="en-US" altLang="en-US"/>
              <a:pPr/>
              <a:t>‹#›</a:t>
            </a:fld>
            <a:endParaRPr lang="en-US" altLang="en-US"/>
          </a:p>
        </p:txBody>
      </p:sp>
    </p:spTree>
    <p:extLst>
      <p:ext uri="{BB962C8B-B14F-4D97-AF65-F5344CB8AC3E}">
        <p14:creationId xmlns:p14="http://schemas.microsoft.com/office/powerpoint/2010/main" val="4030372691"/>
      </p:ext>
    </p:extLst>
  </p:cSld>
  <p:clrMapOvr>
    <a:masterClrMapping/>
  </p:clrMapOvr>
  <p:transition>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615A5-3A6D-9E4C-B971-50E1CDC7B7F6}"/>
              </a:ext>
            </a:extLst>
          </p:cNvPr>
          <p:cNvSpPr>
            <a:spLocks noGrp="1"/>
          </p:cNvSpPr>
          <p:nvPr>
            <p:ph type="dt" sz="half" idx="10"/>
          </p:nvPr>
        </p:nvSpPr>
        <p:spPr/>
        <p:txBody>
          <a:bodyPr/>
          <a:lstStyle>
            <a:lvl1pPr>
              <a:defRPr/>
            </a:lvl1pPr>
          </a:lstStyle>
          <a:p>
            <a:pPr>
              <a:defRPr/>
            </a:pPr>
            <a:fld id="{8F443881-514F-BA42-8B96-BBE6D763C6FA}" type="datetimeFigureOut">
              <a:rPr lang="en-US"/>
              <a:pPr>
                <a:defRPr/>
              </a:pPr>
              <a:t>3/26/2019</a:t>
            </a:fld>
            <a:endParaRPr lang="en-US"/>
          </a:p>
        </p:txBody>
      </p:sp>
      <p:sp>
        <p:nvSpPr>
          <p:cNvPr id="5" name="Footer Placeholder 4">
            <a:extLst>
              <a:ext uri="{FF2B5EF4-FFF2-40B4-BE49-F238E27FC236}">
                <a16:creationId xmlns:a16="http://schemas.microsoft.com/office/drawing/2014/main" id="{23F82918-6FC1-554B-8D21-E6D8B9FF182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B534DFA-9EE5-2C4F-A7AC-C1090907521B}"/>
              </a:ext>
            </a:extLst>
          </p:cNvPr>
          <p:cNvSpPr>
            <a:spLocks noGrp="1"/>
          </p:cNvSpPr>
          <p:nvPr>
            <p:ph type="sldNum" sz="quarter" idx="12"/>
          </p:nvPr>
        </p:nvSpPr>
        <p:spPr/>
        <p:txBody>
          <a:bodyPr/>
          <a:lstStyle>
            <a:lvl1pPr>
              <a:defRPr/>
            </a:lvl1pPr>
          </a:lstStyle>
          <a:p>
            <a:fld id="{AC17BD23-982D-8F41-95C4-0D0735881C42}" type="slidenum">
              <a:rPr lang="en-US" altLang="en-US"/>
              <a:pPr/>
              <a:t>‹#›</a:t>
            </a:fld>
            <a:endParaRPr lang="en-US" altLang="en-US"/>
          </a:p>
        </p:txBody>
      </p:sp>
    </p:spTree>
    <p:extLst>
      <p:ext uri="{BB962C8B-B14F-4D97-AF65-F5344CB8AC3E}">
        <p14:creationId xmlns:p14="http://schemas.microsoft.com/office/powerpoint/2010/main" val="2056827149"/>
      </p:ext>
    </p:extLst>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DDECD-876C-1E47-9036-C479464F716A}"/>
              </a:ext>
            </a:extLst>
          </p:cNvPr>
          <p:cNvSpPr>
            <a:spLocks noGrp="1"/>
          </p:cNvSpPr>
          <p:nvPr>
            <p:ph type="dt" sz="half" idx="10"/>
          </p:nvPr>
        </p:nvSpPr>
        <p:spPr/>
        <p:txBody>
          <a:bodyPr/>
          <a:lstStyle>
            <a:lvl1pPr>
              <a:defRPr/>
            </a:lvl1pPr>
          </a:lstStyle>
          <a:p>
            <a:pPr>
              <a:defRPr/>
            </a:pPr>
            <a:fld id="{3F8EF808-01B0-9B41-AC4D-F2CB369D64F9}" type="datetimeFigureOut">
              <a:rPr lang="en-US"/>
              <a:pPr>
                <a:defRPr/>
              </a:pPr>
              <a:t>3/26/2019</a:t>
            </a:fld>
            <a:endParaRPr lang="en-US"/>
          </a:p>
        </p:txBody>
      </p:sp>
      <p:sp>
        <p:nvSpPr>
          <p:cNvPr id="5" name="Footer Placeholder 4">
            <a:extLst>
              <a:ext uri="{FF2B5EF4-FFF2-40B4-BE49-F238E27FC236}">
                <a16:creationId xmlns:a16="http://schemas.microsoft.com/office/drawing/2014/main" id="{9EC28E0B-8D39-1C4D-A39D-9EF17C80735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ECE6991-2735-BD43-9F66-12DEAA5134D3}"/>
              </a:ext>
            </a:extLst>
          </p:cNvPr>
          <p:cNvSpPr>
            <a:spLocks noGrp="1"/>
          </p:cNvSpPr>
          <p:nvPr>
            <p:ph type="sldNum" sz="quarter" idx="12"/>
          </p:nvPr>
        </p:nvSpPr>
        <p:spPr/>
        <p:txBody>
          <a:bodyPr/>
          <a:lstStyle>
            <a:lvl1pPr>
              <a:defRPr/>
            </a:lvl1pPr>
          </a:lstStyle>
          <a:p>
            <a:fld id="{43152749-74B6-EE4F-8EB9-0D251F51C079}" type="slidenum">
              <a:rPr lang="en-US" altLang="en-US"/>
              <a:pPr/>
              <a:t>‹#›</a:t>
            </a:fld>
            <a:endParaRPr lang="en-US" altLang="en-US"/>
          </a:p>
        </p:txBody>
      </p:sp>
    </p:spTree>
    <p:extLst>
      <p:ext uri="{BB962C8B-B14F-4D97-AF65-F5344CB8AC3E}">
        <p14:creationId xmlns:p14="http://schemas.microsoft.com/office/powerpoint/2010/main" val="2991588579"/>
      </p:ext>
    </p:extLst>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993541-5A45-8442-8A24-F2CA4CA92F19}"/>
              </a:ext>
            </a:extLst>
          </p:cNvPr>
          <p:cNvSpPr>
            <a:spLocks noGrp="1"/>
          </p:cNvSpPr>
          <p:nvPr>
            <p:ph type="dt" sz="half" idx="10"/>
          </p:nvPr>
        </p:nvSpPr>
        <p:spPr/>
        <p:txBody>
          <a:bodyPr/>
          <a:lstStyle>
            <a:lvl1pPr>
              <a:defRPr/>
            </a:lvl1pPr>
          </a:lstStyle>
          <a:p>
            <a:pPr>
              <a:defRPr/>
            </a:pPr>
            <a:fld id="{19B934B6-8251-4D4C-AAB4-C1555E894524}" type="datetimeFigureOut">
              <a:rPr lang="en-US"/>
              <a:pPr>
                <a:defRPr/>
              </a:pPr>
              <a:t>3/26/2019</a:t>
            </a:fld>
            <a:endParaRPr lang="en-US"/>
          </a:p>
        </p:txBody>
      </p:sp>
      <p:sp>
        <p:nvSpPr>
          <p:cNvPr id="5" name="Footer Placeholder 4">
            <a:extLst>
              <a:ext uri="{FF2B5EF4-FFF2-40B4-BE49-F238E27FC236}">
                <a16:creationId xmlns:a16="http://schemas.microsoft.com/office/drawing/2014/main" id="{45233E91-0C89-7940-AAE8-CEBFC6B58D1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D0C7AC9-1380-C04E-B65F-93A1B6BE03BD}"/>
              </a:ext>
            </a:extLst>
          </p:cNvPr>
          <p:cNvSpPr>
            <a:spLocks noGrp="1"/>
          </p:cNvSpPr>
          <p:nvPr>
            <p:ph type="sldNum" sz="quarter" idx="12"/>
          </p:nvPr>
        </p:nvSpPr>
        <p:spPr/>
        <p:txBody>
          <a:bodyPr/>
          <a:lstStyle>
            <a:lvl1pPr>
              <a:defRPr/>
            </a:lvl1pPr>
          </a:lstStyle>
          <a:p>
            <a:fld id="{05C6EB0A-D569-0246-B1B3-BF837E71C4C7}" type="slidenum">
              <a:rPr lang="en-US" altLang="en-US"/>
              <a:pPr/>
              <a:t>‹#›</a:t>
            </a:fld>
            <a:endParaRPr lang="en-US" altLang="en-US"/>
          </a:p>
        </p:txBody>
      </p:sp>
    </p:spTree>
    <p:extLst>
      <p:ext uri="{BB962C8B-B14F-4D97-AF65-F5344CB8AC3E}">
        <p14:creationId xmlns:p14="http://schemas.microsoft.com/office/powerpoint/2010/main" val="1888973834"/>
      </p:ext>
    </p:extLst>
  </p:cSld>
  <p:clrMapOvr>
    <a:masterClrMapping/>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6CA2EAD-7102-314F-B086-AAFF0850EA19}"/>
              </a:ext>
            </a:extLst>
          </p:cNvPr>
          <p:cNvSpPr>
            <a:spLocks noGrp="1"/>
          </p:cNvSpPr>
          <p:nvPr>
            <p:ph type="dt" sz="half" idx="10"/>
          </p:nvPr>
        </p:nvSpPr>
        <p:spPr/>
        <p:txBody>
          <a:bodyPr/>
          <a:lstStyle>
            <a:lvl1pPr>
              <a:defRPr/>
            </a:lvl1pPr>
          </a:lstStyle>
          <a:p>
            <a:pPr>
              <a:defRPr/>
            </a:pPr>
            <a:fld id="{7434528C-3C67-7C4F-9322-8339D42E2F2C}" type="datetimeFigureOut">
              <a:rPr lang="en-US"/>
              <a:pPr>
                <a:defRPr/>
              </a:pPr>
              <a:t>3/26/2019</a:t>
            </a:fld>
            <a:endParaRPr lang="en-US"/>
          </a:p>
        </p:txBody>
      </p:sp>
      <p:sp>
        <p:nvSpPr>
          <p:cNvPr id="6" name="Footer Placeholder 4">
            <a:extLst>
              <a:ext uri="{FF2B5EF4-FFF2-40B4-BE49-F238E27FC236}">
                <a16:creationId xmlns:a16="http://schemas.microsoft.com/office/drawing/2014/main" id="{8508E488-628C-F742-A887-3034C557DE6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0BFABF9-B662-D843-9EA6-BA58DF49396A}"/>
              </a:ext>
            </a:extLst>
          </p:cNvPr>
          <p:cNvSpPr>
            <a:spLocks noGrp="1"/>
          </p:cNvSpPr>
          <p:nvPr>
            <p:ph type="sldNum" sz="quarter" idx="12"/>
          </p:nvPr>
        </p:nvSpPr>
        <p:spPr/>
        <p:txBody>
          <a:bodyPr/>
          <a:lstStyle>
            <a:lvl1pPr>
              <a:defRPr/>
            </a:lvl1pPr>
          </a:lstStyle>
          <a:p>
            <a:fld id="{B917574E-596D-2742-9B91-66B20BB58D8D}" type="slidenum">
              <a:rPr lang="en-US" altLang="en-US"/>
              <a:pPr/>
              <a:t>‹#›</a:t>
            </a:fld>
            <a:endParaRPr lang="en-US" altLang="en-US"/>
          </a:p>
        </p:txBody>
      </p:sp>
    </p:spTree>
    <p:extLst>
      <p:ext uri="{BB962C8B-B14F-4D97-AF65-F5344CB8AC3E}">
        <p14:creationId xmlns:p14="http://schemas.microsoft.com/office/powerpoint/2010/main" val="2653215803"/>
      </p:ext>
    </p:extLst>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ABAA0C0-3F61-4F44-AB7A-21D853AF8152}"/>
              </a:ext>
            </a:extLst>
          </p:cNvPr>
          <p:cNvSpPr>
            <a:spLocks noGrp="1"/>
          </p:cNvSpPr>
          <p:nvPr>
            <p:ph type="dt" sz="half" idx="10"/>
          </p:nvPr>
        </p:nvSpPr>
        <p:spPr/>
        <p:txBody>
          <a:bodyPr/>
          <a:lstStyle>
            <a:lvl1pPr>
              <a:defRPr/>
            </a:lvl1pPr>
          </a:lstStyle>
          <a:p>
            <a:pPr>
              <a:defRPr/>
            </a:pPr>
            <a:fld id="{7721F971-A041-384E-84AC-3BB300BCF2CC}" type="datetimeFigureOut">
              <a:rPr lang="en-US"/>
              <a:pPr>
                <a:defRPr/>
              </a:pPr>
              <a:t>3/26/2019</a:t>
            </a:fld>
            <a:endParaRPr lang="en-US"/>
          </a:p>
        </p:txBody>
      </p:sp>
      <p:sp>
        <p:nvSpPr>
          <p:cNvPr id="8" name="Footer Placeholder 4">
            <a:extLst>
              <a:ext uri="{FF2B5EF4-FFF2-40B4-BE49-F238E27FC236}">
                <a16:creationId xmlns:a16="http://schemas.microsoft.com/office/drawing/2014/main" id="{D4B08F1B-6EA1-DE41-984F-F24C4889B34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E529699-635D-4942-A318-22258E057B8B}"/>
              </a:ext>
            </a:extLst>
          </p:cNvPr>
          <p:cNvSpPr>
            <a:spLocks noGrp="1"/>
          </p:cNvSpPr>
          <p:nvPr>
            <p:ph type="sldNum" sz="quarter" idx="12"/>
          </p:nvPr>
        </p:nvSpPr>
        <p:spPr/>
        <p:txBody>
          <a:bodyPr/>
          <a:lstStyle>
            <a:lvl1pPr>
              <a:defRPr/>
            </a:lvl1pPr>
          </a:lstStyle>
          <a:p>
            <a:fld id="{5B81C848-673B-5F45-BC8D-008D789F65F2}" type="slidenum">
              <a:rPr lang="en-US" altLang="en-US"/>
              <a:pPr/>
              <a:t>‹#›</a:t>
            </a:fld>
            <a:endParaRPr lang="en-US" altLang="en-US"/>
          </a:p>
        </p:txBody>
      </p:sp>
    </p:spTree>
    <p:extLst>
      <p:ext uri="{BB962C8B-B14F-4D97-AF65-F5344CB8AC3E}">
        <p14:creationId xmlns:p14="http://schemas.microsoft.com/office/powerpoint/2010/main" val="155573117"/>
      </p:ext>
    </p:extLst>
  </p:cSld>
  <p:clrMapOvr>
    <a:masterClrMapping/>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B61191A-48A2-124A-8563-F348489E2298}"/>
              </a:ext>
            </a:extLst>
          </p:cNvPr>
          <p:cNvSpPr>
            <a:spLocks noGrp="1"/>
          </p:cNvSpPr>
          <p:nvPr>
            <p:ph type="dt" sz="half" idx="10"/>
          </p:nvPr>
        </p:nvSpPr>
        <p:spPr/>
        <p:txBody>
          <a:bodyPr/>
          <a:lstStyle>
            <a:lvl1pPr>
              <a:defRPr/>
            </a:lvl1pPr>
          </a:lstStyle>
          <a:p>
            <a:pPr>
              <a:defRPr/>
            </a:pPr>
            <a:fld id="{A20A6532-9FA8-124A-B8C0-4E4ADECE7668}" type="datetimeFigureOut">
              <a:rPr lang="en-US"/>
              <a:pPr>
                <a:defRPr/>
              </a:pPr>
              <a:t>3/26/2019</a:t>
            </a:fld>
            <a:endParaRPr lang="en-US"/>
          </a:p>
        </p:txBody>
      </p:sp>
      <p:sp>
        <p:nvSpPr>
          <p:cNvPr id="4" name="Footer Placeholder 4">
            <a:extLst>
              <a:ext uri="{FF2B5EF4-FFF2-40B4-BE49-F238E27FC236}">
                <a16:creationId xmlns:a16="http://schemas.microsoft.com/office/drawing/2014/main" id="{E2015FA1-067D-A649-BDA6-BFC765F486B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E81DFCC-5C66-924A-B80D-25EE2EFB3EE5}"/>
              </a:ext>
            </a:extLst>
          </p:cNvPr>
          <p:cNvSpPr>
            <a:spLocks noGrp="1"/>
          </p:cNvSpPr>
          <p:nvPr>
            <p:ph type="sldNum" sz="quarter" idx="12"/>
          </p:nvPr>
        </p:nvSpPr>
        <p:spPr/>
        <p:txBody>
          <a:bodyPr/>
          <a:lstStyle>
            <a:lvl1pPr>
              <a:defRPr/>
            </a:lvl1pPr>
          </a:lstStyle>
          <a:p>
            <a:fld id="{2375EC94-3694-ED4C-98B7-DD4EC1978D4F}" type="slidenum">
              <a:rPr lang="en-US" altLang="en-US"/>
              <a:pPr/>
              <a:t>‹#›</a:t>
            </a:fld>
            <a:endParaRPr lang="en-US" altLang="en-US"/>
          </a:p>
        </p:txBody>
      </p:sp>
    </p:spTree>
    <p:extLst>
      <p:ext uri="{BB962C8B-B14F-4D97-AF65-F5344CB8AC3E}">
        <p14:creationId xmlns:p14="http://schemas.microsoft.com/office/powerpoint/2010/main" val="1693993669"/>
      </p:ext>
    </p:extLst>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21C7296-550F-814B-A49E-2CBD3C63AEF0}"/>
              </a:ext>
            </a:extLst>
          </p:cNvPr>
          <p:cNvSpPr>
            <a:spLocks noGrp="1"/>
          </p:cNvSpPr>
          <p:nvPr>
            <p:ph type="dt" sz="half" idx="10"/>
          </p:nvPr>
        </p:nvSpPr>
        <p:spPr/>
        <p:txBody>
          <a:bodyPr/>
          <a:lstStyle>
            <a:lvl1pPr>
              <a:defRPr/>
            </a:lvl1pPr>
          </a:lstStyle>
          <a:p>
            <a:pPr>
              <a:defRPr/>
            </a:pPr>
            <a:fld id="{A422E750-D3A8-1042-9737-605B9AC6FC24}" type="datetimeFigureOut">
              <a:rPr lang="en-US"/>
              <a:pPr>
                <a:defRPr/>
              </a:pPr>
              <a:t>3/26/2019</a:t>
            </a:fld>
            <a:endParaRPr lang="en-US"/>
          </a:p>
        </p:txBody>
      </p:sp>
      <p:sp>
        <p:nvSpPr>
          <p:cNvPr id="3" name="Footer Placeholder 4">
            <a:extLst>
              <a:ext uri="{FF2B5EF4-FFF2-40B4-BE49-F238E27FC236}">
                <a16:creationId xmlns:a16="http://schemas.microsoft.com/office/drawing/2014/main" id="{C5B3C2FC-8D91-2247-BBA2-D6ABF455716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A29B99E-9C31-FA46-9CBE-322C8171D92D}"/>
              </a:ext>
            </a:extLst>
          </p:cNvPr>
          <p:cNvSpPr>
            <a:spLocks noGrp="1"/>
          </p:cNvSpPr>
          <p:nvPr>
            <p:ph type="sldNum" sz="quarter" idx="12"/>
          </p:nvPr>
        </p:nvSpPr>
        <p:spPr/>
        <p:txBody>
          <a:bodyPr/>
          <a:lstStyle>
            <a:lvl1pPr>
              <a:defRPr/>
            </a:lvl1pPr>
          </a:lstStyle>
          <a:p>
            <a:fld id="{45B0DE0D-010F-E243-A41D-6EF3369C391F}" type="slidenum">
              <a:rPr lang="en-US" altLang="en-US"/>
              <a:pPr/>
              <a:t>‹#›</a:t>
            </a:fld>
            <a:endParaRPr lang="en-US" altLang="en-US"/>
          </a:p>
        </p:txBody>
      </p:sp>
    </p:spTree>
    <p:extLst>
      <p:ext uri="{BB962C8B-B14F-4D97-AF65-F5344CB8AC3E}">
        <p14:creationId xmlns:p14="http://schemas.microsoft.com/office/powerpoint/2010/main" val="3160915063"/>
      </p:ext>
    </p:extLst>
  </p:cSld>
  <p:clrMapOvr>
    <a:masterClrMapping/>
  </p:clrMapOvr>
  <p:transitio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C61AA87-7F28-4A49-B58A-A0C550080C30}"/>
              </a:ext>
            </a:extLst>
          </p:cNvPr>
          <p:cNvSpPr>
            <a:spLocks noGrp="1"/>
          </p:cNvSpPr>
          <p:nvPr>
            <p:ph type="dt" sz="half" idx="10"/>
          </p:nvPr>
        </p:nvSpPr>
        <p:spPr/>
        <p:txBody>
          <a:bodyPr/>
          <a:lstStyle>
            <a:lvl1pPr>
              <a:defRPr/>
            </a:lvl1pPr>
          </a:lstStyle>
          <a:p>
            <a:pPr>
              <a:defRPr/>
            </a:pPr>
            <a:fld id="{72F13C4C-EEB1-0543-A3AE-5B21BF749277}" type="datetimeFigureOut">
              <a:rPr lang="en-US"/>
              <a:pPr>
                <a:defRPr/>
              </a:pPr>
              <a:t>3/26/2019</a:t>
            </a:fld>
            <a:endParaRPr lang="en-US"/>
          </a:p>
        </p:txBody>
      </p:sp>
      <p:sp>
        <p:nvSpPr>
          <p:cNvPr id="6" name="Footer Placeholder 4">
            <a:extLst>
              <a:ext uri="{FF2B5EF4-FFF2-40B4-BE49-F238E27FC236}">
                <a16:creationId xmlns:a16="http://schemas.microsoft.com/office/drawing/2014/main" id="{59F1EC57-9D73-6442-A362-D056518D896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41E3E9B-E6E3-BC40-8718-CFCA475EF08A}"/>
              </a:ext>
            </a:extLst>
          </p:cNvPr>
          <p:cNvSpPr>
            <a:spLocks noGrp="1"/>
          </p:cNvSpPr>
          <p:nvPr>
            <p:ph type="sldNum" sz="quarter" idx="12"/>
          </p:nvPr>
        </p:nvSpPr>
        <p:spPr/>
        <p:txBody>
          <a:bodyPr/>
          <a:lstStyle>
            <a:lvl1pPr>
              <a:defRPr/>
            </a:lvl1pPr>
          </a:lstStyle>
          <a:p>
            <a:fld id="{502D694A-6E3A-FC46-B480-A1CBF266E85D}" type="slidenum">
              <a:rPr lang="en-US" altLang="en-US"/>
              <a:pPr/>
              <a:t>‹#›</a:t>
            </a:fld>
            <a:endParaRPr lang="en-US" altLang="en-US"/>
          </a:p>
        </p:txBody>
      </p:sp>
    </p:spTree>
    <p:extLst>
      <p:ext uri="{BB962C8B-B14F-4D97-AF65-F5344CB8AC3E}">
        <p14:creationId xmlns:p14="http://schemas.microsoft.com/office/powerpoint/2010/main" val="2730174107"/>
      </p:ext>
    </p:extLst>
  </p:cSld>
  <p:clrMapOvr>
    <a:masterClrMapping/>
  </p:clrMapOvr>
  <p:transition>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2DA9567-E0E9-A74E-A2AA-C3DD4237B220}"/>
              </a:ext>
            </a:extLst>
          </p:cNvPr>
          <p:cNvSpPr>
            <a:spLocks noGrp="1"/>
          </p:cNvSpPr>
          <p:nvPr>
            <p:ph type="dt" sz="half" idx="10"/>
          </p:nvPr>
        </p:nvSpPr>
        <p:spPr/>
        <p:txBody>
          <a:bodyPr/>
          <a:lstStyle>
            <a:lvl1pPr>
              <a:defRPr/>
            </a:lvl1pPr>
          </a:lstStyle>
          <a:p>
            <a:pPr>
              <a:defRPr/>
            </a:pPr>
            <a:fld id="{EE4ED83A-B644-2B47-A840-4DA8369017FB}" type="datetimeFigureOut">
              <a:rPr lang="en-US"/>
              <a:pPr>
                <a:defRPr/>
              </a:pPr>
              <a:t>3/26/2019</a:t>
            </a:fld>
            <a:endParaRPr lang="en-US"/>
          </a:p>
        </p:txBody>
      </p:sp>
      <p:sp>
        <p:nvSpPr>
          <p:cNvPr id="6" name="Footer Placeholder 4">
            <a:extLst>
              <a:ext uri="{FF2B5EF4-FFF2-40B4-BE49-F238E27FC236}">
                <a16:creationId xmlns:a16="http://schemas.microsoft.com/office/drawing/2014/main" id="{50FB791B-ED0A-2D44-B8BA-B104F27B4C2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065E11F-6F88-104C-9916-032A8C644F3B}"/>
              </a:ext>
            </a:extLst>
          </p:cNvPr>
          <p:cNvSpPr>
            <a:spLocks noGrp="1"/>
          </p:cNvSpPr>
          <p:nvPr>
            <p:ph type="sldNum" sz="quarter" idx="12"/>
          </p:nvPr>
        </p:nvSpPr>
        <p:spPr/>
        <p:txBody>
          <a:bodyPr/>
          <a:lstStyle>
            <a:lvl1pPr>
              <a:defRPr/>
            </a:lvl1pPr>
          </a:lstStyle>
          <a:p>
            <a:fld id="{D12940FF-A75C-BF48-B27D-2F3F7EB8D004}" type="slidenum">
              <a:rPr lang="en-US" altLang="en-US"/>
              <a:pPr/>
              <a:t>‹#›</a:t>
            </a:fld>
            <a:endParaRPr lang="en-US" altLang="en-US"/>
          </a:p>
        </p:txBody>
      </p:sp>
    </p:spTree>
    <p:extLst>
      <p:ext uri="{BB962C8B-B14F-4D97-AF65-F5344CB8AC3E}">
        <p14:creationId xmlns:p14="http://schemas.microsoft.com/office/powerpoint/2010/main" val="3563425598"/>
      </p:ext>
    </p:extLst>
  </p:cSld>
  <p:clrMapOvr>
    <a:masterClrMapping/>
  </p:clrMapOvr>
  <p:transition>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71B283F-C6EB-F24D-BB72-3BA36FF572B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5BA7890-9AB7-CD46-92B0-E2B6C50563D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843E67D-7481-1B41-BC12-F1A222B1CB05}"/>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B02F46DE-96CE-B149-B25D-D8ED4B14E225}" type="datetimeFigureOut">
              <a:rPr lang="en-US"/>
              <a:pPr>
                <a:defRPr/>
              </a:pPr>
              <a:t>3/26/2019</a:t>
            </a:fld>
            <a:endParaRPr lang="en-US"/>
          </a:p>
        </p:txBody>
      </p:sp>
      <p:sp>
        <p:nvSpPr>
          <p:cNvPr id="5" name="Footer Placeholder 4">
            <a:extLst>
              <a:ext uri="{FF2B5EF4-FFF2-40B4-BE49-F238E27FC236}">
                <a16:creationId xmlns:a16="http://schemas.microsoft.com/office/drawing/2014/main" id="{CA58A21E-762B-3A45-B300-50C65D56625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a:extLst>
              <a:ext uri="{FF2B5EF4-FFF2-40B4-BE49-F238E27FC236}">
                <a16:creationId xmlns:a16="http://schemas.microsoft.com/office/drawing/2014/main" id="{483377BC-7C9D-F24C-A838-3BD040100B4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789B61E-4609-B34E-A6C8-0956F5FE058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ut/>
  </p:transition>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defTabSz="457200" rtl="0" eaLnBrk="0" fontAlgn="base" hangingPunct="0">
        <a:spcBef>
          <a:spcPct val="0"/>
        </a:spcBef>
        <a:spcAft>
          <a:spcPct val="0"/>
        </a:spcAft>
        <a:defRPr sz="4400">
          <a:solidFill>
            <a:schemeClr val="tx1"/>
          </a:solidFill>
          <a:latin typeface="Book Antiqua" pitchFamily="18" charset="0"/>
          <a:ea typeface="MS PGothic" pitchFamily="34" charset="-128"/>
        </a:defRPr>
      </a:lvl2pPr>
      <a:lvl3pPr algn="ctr" defTabSz="457200" rtl="0" eaLnBrk="0" fontAlgn="base" hangingPunct="0">
        <a:spcBef>
          <a:spcPct val="0"/>
        </a:spcBef>
        <a:spcAft>
          <a:spcPct val="0"/>
        </a:spcAft>
        <a:defRPr sz="4400">
          <a:solidFill>
            <a:schemeClr val="tx1"/>
          </a:solidFill>
          <a:latin typeface="Book Antiqua" pitchFamily="18" charset="0"/>
          <a:ea typeface="MS PGothic" pitchFamily="34" charset="-128"/>
        </a:defRPr>
      </a:lvl3pPr>
      <a:lvl4pPr algn="ctr" defTabSz="457200" rtl="0" eaLnBrk="0" fontAlgn="base" hangingPunct="0">
        <a:spcBef>
          <a:spcPct val="0"/>
        </a:spcBef>
        <a:spcAft>
          <a:spcPct val="0"/>
        </a:spcAft>
        <a:defRPr sz="4400">
          <a:solidFill>
            <a:schemeClr val="tx1"/>
          </a:solidFill>
          <a:latin typeface="Book Antiqua" pitchFamily="18" charset="0"/>
          <a:ea typeface="MS PGothic" pitchFamily="34" charset="-128"/>
        </a:defRPr>
      </a:lvl4pPr>
      <a:lvl5pPr algn="ctr" defTabSz="457200" rtl="0" eaLnBrk="0" fontAlgn="base" hangingPunct="0">
        <a:spcBef>
          <a:spcPct val="0"/>
        </a:spcBef>
        <a:spcAft>
          <a:spcPct val="0"/>
        </a:spcAft>
        <a:defRPr sz="4400">
          <a:solidFill>
            <a:schemeClr val="tx1"/>
          </a:solidFill>
          <a:latin typeface="Book Antiqua" pitchFamily="18" charset="0"/>
          <a:ea typeface="MS PGothic" pitchFamily="34" charset="-128"/>
        </a:defRPr>
      </a:lvl5pPr>
      <a:lvl6pPr marL="457200" algn="ctr" defTabSz="457200" rtl="0" fontAlgn="base">
        <a:spcBef>
          <a:spcPct val="0"/>
        </a:spcBef>
        <a:spcAft>
          <a:spcPct val="0"/>
        </a:spcAft>
        <a:defRPr sz="4400">
          <a:solidFill>
            <a:schemeClr val="tx1"/>
          </a:solidFill>
          <a:latin typeface="Book Antiqua" pitchFamily="18" charset="0"/>
          <a:ea typeface="MS PGothic" pitchFamily="34" charset="-128"/>
        </a:defRPr>
      </a:lvl6pPr>
      <a:lvl7pPr marL="914400" algn="ctr" defTabSz="457200" rtl="0" fontAlgn="base">
        <a:spcBef>
          <a:spcPct val="0"/>
        </a:spcBef>
        <a:spcAft>
          <a:spcPct val="0"/>
        </a:spcAft>
        <a:defRPr sz="4400">
          <a:solidFill>
            <a:schemeClr val="tx1"/>
          </a:solidFill>
          <a:latin typeface="Book Antiqua" pitchFamily="18" charset="0"/>
          <a:ea typeface="MS PGothic" pitchFamily="34" charset="-128"/>
        </a:defRPr>
      </a:lvl7pPr>
      <a:lvl8pPr marL="1371600" algn="ctr" defTabSz="457200" rtl="0" fontAlgn="base">
        <a:spcBef>
          <a:spcPct val="0"/>
        </a:spcBef>
        <a:spcAft>
          <a:spcPct val="0"/>
        </a:spcAft>
        <a:defRPr sz="4400">
          <a:solidFill>
            <a:schemeClr val="tx1"/>
          </a:solidFill>
          <a:latin typeface="Book Antiqua" pitchFamily="18" charset="0"/>
          <a:ea typeface="MS PGothic" pitchFamily="34" charset="-128"/>
        </a:defRPr>
      </a:lvl8pPr>
      <a:lvl9pPr marL="1828800" algn="ctr" defTabSz="457200" rtl="0" fontAlgn="base">
        <a:spcBef>
          <a:spcPct val="0"/>
        </a:spcBef>
        <a:spcAft>
          <a:spcPct val="0"/>
        </a:spcAft>
        <a:defRPr sz="4400">
          <a:solidFill>
            <a:schemeClr val="tx1"/>
          </a:solidFill>
          <a:latin typeface="Book Antiqua" pitchFamily="18" charset="0"/>
          <a:ea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jsphyg/weather-dataset-rattle-package"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5">
            <a:extLst>
              <a:ext uri="{FF2B5EF4-FFF2-40B4-BE49-F238E27FC236}">
                <a16:creationId xmlns:a16="http://schemas.microsoft.com/office/drawing/2014/main" id="{0B5CD3BB-849C-6D4B-8920-E51BA487E91A}"/>
              </a:ext>
            </a:extLst>
          </p:cNvPr>
          <p:cNvGrpSpPr>
            <a:grpSpLocks/>
          </p:cNvGrpSpPr>
          <p:nvPr/>
        </p:nvGrpSpPr>
        <p:grpSpPr bwMode="auto">
          <a:xfrm>
            <a:off x="0" y="3091088"/>
            <a:ext cx="9144000" cy="2347686"/>
            <a:chOff x="0" y="2033727"/>
            <a:chExt cx="9144000" cy="2347974"/>
          </a:xfrm>
        </p:grpSpPr>
        <p:sp>
          <p:nvSpPr>
            <p:cNvPr id="5" name="Rectangle 4">
              <a:extLst>
                <a:ext uri="{FF2B5EF4-FFF2-40B4-BE49-F238E27FC236}">
                  <a16:creationId xmlns:a16="http://schemas.microsoft.com/office/drawing/2014/main" id="{54F0E84C-F3E3-8B41-80CA-BE157D630685}"/>
                </a:ext>
              </a:extLst>
            </p:cNvPr>
            <p:cNvSpPr>
              <a:spLocks noChangeArrowheads="1"/>
            </p:cNvSpPr>
            <p:nvPr/>
          </p:nvSpPr>
          <p:spPr bwMode="auto">
            <a:xfrm>
              <a:off x="0" y="3194106"/>
              <a:ext cx="9144000" cy="1187595"/>
            </a:xfrm>
            <a:prstGeom prst="rect">
              <a:avLst/>
            </a:prstGeom>
            <a:solidFill>
              <a:srgbClr val="F28B16"/>
            </a:solidFill>
            <a:ln w="9525">
              <a:solidFill>
                <a:srgbClr val="9FD62E"/>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pic>
          <p:nvPicPr>
            <p:cNvPr id="2054" name="Picture 3">
              <a:extLst>
                <a:ext uri="{FF2B5EF4-FFF2-40B4-BE49-F238E27FC236}">
                  <a16:creationId xmlns:a16="http://schemas.microsoft.com/office/drawing/2014/main" id="{60E24DFE-68D2-B84F-888A-586B622B58D1}"/>
                </a:ext>
              </a:extLst>
            </p:cNvPr>
            <p:cNvPicPr>
              <a:picLocks noChangeAspect="1"/>
            </p:cNvPicPr>
            <p:nvPr/>
          </p:nvPicPr>
          <p:blipFill>
            <a:blip r:embed="rId3"/>
            <a:stretch>
              <a:fillRect/>
            </a:stretch>
          </p:blipFill>
          <p:spPr bwMode="auto">
            <a:xfrm>
              <a:off x="5515748" y="2033727"/>
              <a:ext cx="3451895" cy="2347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FD7F060A-A3F9-1749-94C9-0BC86B1BEDE4}"/>
              </a:ext>
            </a:extLst>
          </p:cNvPr>
          <p:cNvSpPr txBox="1"/>
          <p:nvPr/>
        </p:nvSpPr>
        <p:spPr>
          <a:xfrm>
            <a:off x="83051" y="1096060"/>
            <a:ext cx="9144000" cy="646331"/>
          </a:xfrm>
          <a:prstGeom prst="rect">
            <a:avLst/>
          </a:prstGeom>
          <a:noFill/>
        </p:spPr>
        <p:txBody>
          <a:bodyPr>
            <a:spAutoFit/>
          </a:bodyPr>
          <a:lstStyle/>
          <a:p>
            <a:pPr fontAlgn="auto">
              <a:spcBef>
                <a:spcPts val="0"/>
              </a:spcBef>
              <a:spcAft>
                <a:spcPts val="0"/>
              </a:spcAft>
              <a:defRPr/>
            </a:pPr>
            <a:r>
              <a:rPr lang="en-US" altLang="en-US" sz="3600" dirty="0">
                <a:latin typeface="+mn-lt"/>
                <a:ea typeface="+mn-ea"/>
              </a:rPr>
              <a:t>Forecasting </a:t>
            </a:r>
            <a:r>
              <a:rPr lang="en-US" altLang="en-US" sz="3600" dirty="0" smtClean="0">
                <a:latin typeface="+mn-lt"/>
                <a:ea typeface="+mn-ea"/>
              </a:rPr>
              <a:t>Rainfall </a:t>
            </a:r>
            <a:r>
              <a:rPr lang="en-US" altLang="en-US" sz="3600" dirty="0">
                <a:latin typeface="+mn-lt"/>
                <a:ea typeface="+mn-ea"/>
              </a:rPr>
              <a:t>using Historical Data</a:t>
            </a:r>
            <a:endParaRPr lang="en-US" sz="3600" spc="-100" dirty="0">
              <a:latin typeface="Book Antiqua"/>
              <a:ea typeface="+mn-ea"/>
              <a:cs typeface="Book Antiqua"/>
            </a:endParaRPr>
          </a:p>
        </p:txBody>
      </p:sp>
      <p:sp>
        <p:nvSpPr>
          <p:cNvPr id="2052" name="TextBox 1">
            <a:extLst>
              <a:ext uri="{FF2B5EF4-FFF2-40B4-BE49-F238E27FC236}">
                <a16:creationId xmlns:a16="http://schemas.microsoft.com/office/drawing/2014/main" id="{C84F2B44-1C8F-BA4C-9D85-67ACBA909599}"/>
              </a:ext>
            </a:extLst>
          </p:cNvPr>
          <p:cNvSpPr txBox="1">
            <a:spLocks noChangeArrowheads="1"/>
          </p:cNvSpPr>
          <p:nvPr/>
        </p:nvSpPr>
        <p:spPr bwMode="auto">
          <a:xfrm>
            <a:off x="223011" y="5735319"/>
            <a:ext cx="81185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1400" b="1" dirty="0"/>
              <a:t>Manvinder Kaur </a:t>
            </a:r>
            <a:r>
              <a:rPr lang="en-US" altLang="en-US" sz="1400" dirty="0"/>
              <a:t>[NUID: 001402192] </a:t>
            </a:r>
          </a:p>
          <a:p>
            <a:pPr eaLnBrk="1" hangingPunct="1"/>
            <a:r>
              <a:rPr lang="en-US" altLang="en-US" sz="1400" dirty="0" smtClean="0"/>
              <a:t>Silicon </a:t>
            </a:r>
            <a:r>
              <a:rPr lang="en-US" altLang="en-US" sz="1400" dirty="0"/>
              <a:t>Valley, Northeastern University, CA. </a:t>
            </a:r>
          </a:p>
        </p:txBody>
      </p:sp>
      <p:sp>
        <p:nvSpPr>
          <p:cNvPr id="2" name="TextBox 1">
            <a:extLst>
              <a:ext uri="{FF2B5EF4-FFF2-40B4-BE49-F238E27FC236}">
                <a16:creationId xmlns:a16="http://schemas.microsoft.com/office/drawing/2014/main" id="{1E7FB389-9CBF-4706-9051-1523FCE4FDBD}"/>
              </a:ext>
            </a:extLst>
          </p:cNvPr>
          <p:cNvSpPr txBox="1"/>
          <p:nvPr/>
        </p:nvSpPr>
        <p:spPr>
          <a:xfrm>
            <a:off x="83051" y="2418100"/>
            <a:ext cx="5694294" cy="1692771"/>
          </a:xfrm>
          <a:prstGeom prst="rect">
            <a:avLst/>
          </a:prstGeom>
          <a:noFill/>
        </p:spPr>
        <p:txBody>
          <a:bodyPr wrap="square" rtlCol="0">
            <a:spAutoFit/>
          </a:bodyPr>
          <a:lstStyle/>
          <a:p>
            <a:pPr algn="ctr"/>
            <a:r>
              <a:rPr lang="en-US" dirty="0" smtClean="0"/>
              <a:t>ALY6020- </a:t>
            </a:r>
            <a:r>
              <a:rPr lang="en-US" dirty="0"/>
              <a:t>Second Quarter, Term </a:t>
            </a:r>
            <a:r>
              <a:rPr lang="en-US" dirty="0" smtClean="0"/>
              <a:t>B, </a:t>
            </a:r>
            <a:r>
              <a:rPr lang="en-US" dirty="0"/>
              <a:t>Dr. </a:t>
            </a:r>
            <a:r>
              <a:rPr lang="en-US" dirty="0" smtClean="0"/>
              <a:t>Tammy Wang</a:t>
            </a:r>
            <a:endParaRPr lang="en-US" dirty="0"/>
          </a:p>
          <a:p>
            <a:pPr algn="ctr"/>
            <a:r>
              <a:rPr lang="en-US" dirty="0"/>
              <a:t>Project Plan</a:t>
            </a:r>
          </a:p>
          <a:p>
            <a:pPr algn="ctr"/>
            <a:r>
              <a:rPr lang="en-US" dirty="0" smtClean="0"/>
              <a:t>for Final Capstone Project</a:t>
            </a:r>
          </a:p>
          <a:p>
            <a:pPr algn="ctr"/>
            <a:endParaRPr lang="en-US" dirty="0"/>
          </a:p>
          <a:p>
            <a:pPr algn="ctr"/>
            <a:r>
              <a:rPr lang="en-US" sz="1400" dirty="0"/>
              <a:t>Assignment Completion Date: </a:t>
            </a:r>
            <a:r>
              <a:rPr lang="en-US" sz="1400" dirty="0" smtClean="0"/>
              <a:t>03/30/19</a:t>
            </a:r>
            <a:endParaRPr lang="en-US" sz="1400" dirty="0"/>
          </a:p>
          <a:p>
            <a:pPr algn="ct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8383A8-B328-B746-A751-A32549295C2E}"/>
              </a:ext>
            </a:extLst>
          </p:cNvPr>
          <p:cNvSpPr txBox="1"/>
          <p:nvPr/>
        </p:nvSpPr>
        <p:spPr>
          <a:xfrm>
            <a:off x="393700" y="2088118"/>
            <a:ext cx="8265107" cy="3662541"/>
          </a:xfrm>
          <a:prstGeom prst="rect">
            <a:avLst/>
          </a:prstGeom>
          <a:noFill/>
        </p:spPr>
        <p:txBody>
          <a:bodyPr wrap="square">
            <a:spAutoFit/>
          </a:bodyPr>
          <a:lstStyle/>
          <a:p>
            <a:pPr marL="342900" indent="-342900" fontAlgn="auto">
              <a:spcAft>
                <a:spcPts val="2400"/>
              </a:spcAft>
              <a:buFont typeface="Arial" panose="020B0604020202020204" pitchFamily="34" charset="0"/>
              <a:buChar char="•"/>
              <a:defRPr/>
            </a:pPr>
            <a:r>
              <a:rPr lang="en-US" altLang="en-US" sz="2400" dirty="0">
                <a:latin typeface="Optima"/>
                <a:ea typeface="+mn-ea"/>
              </a:rPr>
              <a:t>This dataset contains daily weather observations from numerous Australian weather stations. </a:t>
            </a:r>
            <a:r>
              <a:rPr lang="en-US" altLang="en-US" sz="2400" dirty="0" smtClean="0">
                <a:latin typeface="Optima"/>
                <a:ea typeface="+mn-ea"/>
              </a:rPr>
              <a:t>It </a:t>
            </a:r>
            <a:r>
              <a:rPr lang="en-US" altLang="en-US" sz="2400" dirty="0">
                <a:latin typeface="Optima"/>
                <a:ea typeface="+mn-ea"/>
              </a:rPr>
              <a:t>covers data </a:t>
            </a:r>
            <a:r>
              <a:rPr lang="en-US" altLang="en-US" sz="2400" dirty="0" smtClean="0">
                <a:latin typeface="Optima"/>
                <a:ea typeface="+mn-ea"/>
              </a:rPr>
              <a:t>of 49 </a:t>
            </a:r>
            <a:r>
              <a:rPr lang="en-US" altLang="en-US" sz="2400" dirty="0">
                <a:latin typeface="Optima"/>
                <a:ea typeface="+mn-ea"/>
              </a:rPr>
              <a:t>countries </a:t>
            </a:r>
            <a:r>
              <a:rPr lang="en-US" altLang="en-US" sz="2400" dirty="0" smtClean="0">
                <a:latin typeface="Optima"/>
                <a:ea typeface="+mn-ea"/>
              </a:rPr>
              <a:t>with few categorical and rest </a:t>
            </a:r>
            <a:r>
              <a:rPr lang="en-US" altLang="en-US" sz="2400" dirty="0" smtClean="0">
                <a:latin typeface="Optima"/>
              </a:rPr>
              <a:t>continuous</a:t>
            </a:r>
            <a:r>
              <a:rPr lang="en-US" altLang="en-US" sz="2400" dirty="0" smtClean="0">
                <a:latin typeface="Optima"/>
                <a:ea typeface="+mn-ea"/>
              </a:rPr>
              <a:t> numerical fields.    </a:t>
            </a:r>
          </a:p>
          <a:p>
            <a:pPr marL="342900" indent="-342900" fontAlgn="auto">
              <a:spcAft>
                <a:spcPts val="2400"/>
              </a:spcAft>
              <a:buFont typeface="Arial" panose="020B0604020202020204" pitchFamily="34" charset="0"/>
              <a:buChar char="•"/>
              <a:defRPr/>
            </a:pPr>
            <a:r>
              <a:rPr lang="en-US" altLang="en-US" sz="2400" dirty="0" smtClean="0">
                <a:latin typeface="Optima"/>
                <a:ea typeface="+mn-ea"/>
              </a:rPr>
              <a:t>This dataset contains the information for 10 years from year 2007 to 2017. </a:t>
            </a:r>
          </a:p>
          <a:p>
            <a:pPr marL="342900" indent="-342900" fontAlgn="auto">
              <a:spcAft>
                <a:spcPts val="0"/>
              </a:spcAft>
              <a:buFont typeface="Arial" panose="020B0604020202020204" pitchFamily="34" charset="0"/>
              <a:buChar char="•"/>
              <a:defRPr/>
            </a:pPr>
            <a:r>
              <a:rPr lang="en-US" altLang="en-US" sz="2400" dirty="0">
                <a:latin typeface="Optima"/>
                <a:ea typeface="+mn-ea"/>
              </a:rPr>
              <a:t>The target </a:t>
            </a:r>
            <a:r>
              <a:rPr lang="en-US" altLang="en-US" sz="2400" dirty="0" smtClean="0">
                <a:latin typeface="Optima"/>
                <a:ea typeface="+mn-ea"/>
              </a:rPr>
              <a:t>variable is Rain Tomorrow </a:t>
            </a:r>
            <a:r>
              <a:rPr lang="en-US" altLang="en-US" sz="2400" dirty="0">
                <a:latin typeface="Optima"/>
                <a:ea typeface="+mn-ea"/>
              </a:rPr>
              <a:t>means: Did it rain the next day? Yes or No.   </a:t>
            </a:r>
          </a:p>
        </p:txBody>
      </p:sp>
      <p:grpSp>
        <p:nvGrpSpPr>
          <p:cNvPr id="3075" name="Group 20">
            <a:extLst>
              <a:ext uri="{FF2B5EF4-FFF2-40B4-BE49-F238E27FC236}">
                <a16:creationId xmlns:a16="http://schemas.microsoft.com/office/drawing/2014/main" id="{F465AA95-A697-9849-935B-AADF3E213DBF}"/>
              </a:ext>
            </a:extLst>
          </p:cNvPr>
          <p:cNvGrpSpPr>
            <a:grpSpLocks/>
          </p:cNvGrpSpPr>
          <p:nvPr/>
        </p:nvGrpSpPr>
        <p:grpSpPr bwMode="auto">
          <a:xfrm>
            <a:off x="765110" y="0"/>
            <a:ext cx="7567127" cy="2022475"/>
            <a:chOff x="0" y="0"/>
            <a:chExt cx="9144000" cy="2762588"/>
          </a:xfrm>
        </p:grpSpPr>
        <p:grpSp>
          <p:nvGrpSpPr>
            <p:cNvPr id="3077" name="Group 1">
              <a:extLst>
                <a:ext uri="{FF2B5EF4-FFF2-40B4-BE49-F238E27FC236}">
                  <a16:creationId xmlns:a16="http://schemas.microsoft.com/office/drawing/2014/main" id="{8F9A7B9F-BA06-3F41-AA09-CCA23F94E153}"/>
                </a:ext>
              </a:extLst>
            </p:cNvPr>
            <p:cNvGrpSpPr>
              <a:grpSpLocks/>
            </p:cNvGrpSpPr>
            <p:nvPr/>
          </p:nvGrpSpPr>
          <p:grpSpPr bwMode="auto">
            <a:xfrm>
              <a:off x="0" y="0"/>
              <a:ext cx="9144000" cy="2762588"/>
              <a:chOff x="0" y="2220850"/>
              <a:chExt cx="9144000" cy="2762588"/>
            </a:xfrm>
          </p:grpSpPr>
          <p:sp>
            <p:nvSpPr>
              <p:cNvPr id="24" name="Rectangle 2">
                <a:extLst>
                  <a:ext uri="{FF2B5EF4-FFF2-40B4-BE49-F238E27FC236}">
                    <a16:creationId xmlns:a16="http://schemas.microsoft.com/office/drawing/2014/main" id="{C805A8DC-2A0F-A845-9C2D-DDF181A80DC1}"/>
                  </a:ext>
                </a:extLst>
              </p:cNvPr>
              <p:cNvSpPr/>
              <p:nvPr/>
            </p:nvSpPr>
            <p:spPr>
              <a:xfrm>
                <a:off x="0" y="3194479"/>
                <a:ext cx="9144000" cy="1188303"/>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080" name="Picture 24">
                <a:extLst>
                  <a:ext uri="{FF2B5EF4-FFF2-40B4-BE49-F238E27FC236}">
                    <a16:creationId xmlns:a16="http://schemas.microsoft.com/office/drawing/2014/main" id="{48C31BD8-A0D5-4B4B-BF07-60D957DDAC4C}"/>
                  </a:ext>
                </a:extLst>
              </p:cNvPr>
              <p:cNvPicPr>
                <a:picLocks noChangeAspect="1"/>
              </p:cNvPicPr>
              <p:nvPr/>
            </p:nvPicPr>
            <p:blipFill>
              <a:blip r:embed="rId3"/>
              <a:stretch>
                <a:fillRect/>
              </a:stretch>
            </p:blipFill>
            <p:spPr bwMode="auto">
              <a:xfrm>
                <a:off x="777584" y="2220850"/>
                <a:ext cx="2730128"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8" name="TextBox 22">
              <a:extLst>
                <a:ext uri="{FF2B5EF4-FFF2-40B4-BE49-F238E27FC236}">
                  <a16:creationId xmlns:a16="http://schemas.microsoft.com/office/drawing/2014/main" id="{3D773B83-0666-DB4E-96F0-B7F82F6AA09C}"/>
                </a:ext>
              </a:extLst>
            </p:cNvPr>
            <p:cNvSpPr txBox="1">
              <a:spLocks noChangeArrowheads="1"/>
            </p:cNvSpPr>
            <p:nvPr/>
          </p:nvSpPr>
          <p:spPr bwMode="auto">
            <a:xfrm>
              <a:off x="4149189" y="1063293"/>
              <a:ext cx="4994811" cy="100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400" dirty="0"/>
                <a:t>Introducing Dataset:</a:t>
              </a:r>
            </a:p>
            <a:p>
              <a:pPr eaLnBrk="1" hangingPunct="1"/>
              <a:r>
                <a:rPr lang="en-US" altLang="en-US" dirty="0" smtClean="0"/>
                <a:t>Rain </a:t>
              </a:r>
              <a:r>
                <a:rPr lang="en-US" altLang="en-US" dirty="0"/>
                <a:t>in </a:t>
              </a:r>
              <a:r>
                <a:rPr lang="en-US" altLang="en-US" dirty="0" smtClean="0"/>
                <a:t>Australia</a:t>
              </a:r>
              <a:endParaRPr lang="en-US" altLang="en-US" dirty="0"/>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3" name="Group 22">
            <a:extLst>
              <a:ext uri="{FF2B5EF4-FFF2-40B4-BE49-F238E27FC236}">
                <a16:creationId xmlns:a16="http://schemas.microsoft.com/office/drawing/2014/main" id="{49582DFA-5963-6242-86DB-045150C6CD42}"/>
              </a:ext>
            </a:extLst>
          </p:cNvPr>
          <p:cNvGrpSpPr>
            <a:grpSpLocks/>
          </p:cNvGrpSpPr>
          <p:nvPr/>
        </p:nvGrpSpPr>
        <p:grpSpPr bwMode="auto">
          <a:xfrm>
            <a:off x="4235450" y="215900"/>
            <a:ext cx="4908549" cy="1276350"/>
            <a:chOff x="4235019" y="215386"/>
            <a:chExt cx="4908981" cy="1277461"/>
          </a:xfrm>
        </p:grpSpPr>
        <p:grpSp>
          <p:nvGrpSpPr>
            <p:cNvPr id="5124" name="Group 5">
              <a:extLst>
                <a:ext uri="{FF2B5EF4-FFF2-40B4-BE49-F238E27FC236}">
                  <a16:creationId xmlns:a16="http://schemas.microsoft.com/office/drawing/2014/main" id="{BEA46ED7-6969-984E-B37E-68CDAA91C191}"/>
                </a:ext>
              </a:extLst>
            </p:cNvPr>
            <p:cNvGrpSpPr>
              <a:grpSpLocks/>
            </p:cNvGrpSpPr>
            <p:nvPr/>
          </p:nvGrpSpPr>
          <p:grpSpPr bwMode="auto">
            <a:xfrm>
              <a:off x="4235019" y="215386"/>
              <a:ext cx="4908981" cy="1277461"/>
              <a:chOff x="0" y="2220850"/>
              <a:chExt cx="9144000" cy="2762588"/>
            </a:xfrm>
          </p:grpSpPr>
          <p:sp>
            <p:nvSpPr>
              <p:cNvPr id="26" name="Rectangle 25">
                <a:extLst>
                  <a:ext uri="{FF2B5EF4-FFF2-40B4-BE49-F238E27FC236}">
                    <a16:creationId xmlns:a16="http://schemas.microsoft.com/office/drawing/2014/main" id="{F5746603-8130-C04A-A0EC-019B65D28215}"/>
                  </a:ext>
                </a:extLst>
              </p:cNvPr>
              <p:cNvSpPr/>
              <p:nvPr/>
            </p:nvSpPr>
            <p:spPr>
              <a:xfrm>
                <a:off x="0" y="3193255"/>
                <a:ext cx="9144000" cy="1188875"/>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127" name="Picture 26">
                <a:extLst>
                  <a:ext uri="{FF2B5EF4-FFF2-40B4-BE49-F238E27FC236}">
                    <a16:creationId xmlns:a16="http://schemas.microsoft.com/office/drawing/2014/main" id="{4C4A3605-9E07-984C-9616-F8D1983075D3}"/>
                  </a:ext>
                </a:extLst>
              </p:cNvPr>
              <p:cNvPicPr>
                <a:picLocks noChangeAspect="1"/>
              </p:cNvPicPr>
              <p:nvPr/>
            </p:nvPicPr>
            <p:blipFill>
              <a:blip r:embed="rId3"/>
              <a:stretch>
                <a:fillRect/>
              </a:stretch>
            </p:blipFill>
            <p:spPr bwMode="auto">
              <a:xfrm>
                <a:off x="953809" y="2220850"/>
                <a:ext cx="237767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5" name="TextBox 2">
              <a:extLst>
                <a:ext uri="{FF2B5EF4-FFF2-40B4-BE49-F238E27FC236}">
                  <a16:creationId xmlns:a16="http://schemas.microsoft.com/office/drawing/2014/main" id="{48D84CF6-A348-254A-BC57-F599CC6C19FB}"/>
                </a:ext>
              </a:extLst>
            </p:cNvPr>
            <p:cNvSpPr txBox="1">
              <a:spLocks noChangeArrowheads="1"/>
            </p:cNvSpPr>
            <p:nvPr/>
          </p:nvSpPr>
          <p:spPr bwMode="auto">
            <a:xfrm>
              <a:off x="6137300" y="746373"/>
              <a:ext cx="3006700" cy="40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000" dirty="0"/>
                <a:t>Model </a:t>
              </a:r>
              <a:r>
                <a:rPr lang="en-US" altLang="en-US" sz="2000" dirty="0" smtClean="0"/>
                <a:t>Implementation </a:t>
              </a:r>
              <a:endParaRPr lang="en-US" altLang="en-US" dirty="0"/>
            </a:p>
          </p:txBody>
        </p:sp>
      </p:grpSp>
      <p:sp>
        <p:nvSpPr>
          <p:cNvPr id="8" name="TextBox 5">
            <a:extLst>
              <a:ext uri="{FF2B5EF4-FFF2-40B4-BE49-F238E27FC236}">
                <a16:creationId xmlns:a16="http://schemas.microsoft.com/office/drawing/2014/main" id="{F9D431DF-0B93-4CA7-A895-23C0B07F973B}"/>
              </a:ext>
            </a:extLst>
          </p:cNvPr>
          <p:cNvSpPr txBox="1">
            <a:spLocks noChangeArrowheads="1"/>
          </p:cNvSpPr>
          <p:nvPr/>
        </p:nvSpPr>
        <p:spPr bwMode="auto">
          <a:xfrm>
            <a:off x="176148" y="1824345"/>
            <a:ext cx="853440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Book Antiqua" panose="02040602050305030304" pitchFamily="18" charset="0"/>
                <a:ea typeface="MS PGothic" panose="020B0600070205080204" pitchFamily="34" charset="-128"/>
              </a:defRPr>
            </a:lvl1pPr>
            <a:lvl2pPr eaLnBrk="0" hangingPunct="0">
              <a:defRPr>
                <a:solidFill>
                  <a:schemeClr val="tx1"/>
                </a:solidFill>
                <a:latin typeface="Book Antiqua" panose="02040602050305030304" pitchFamily="18" charset="0"/>
                <a:ea typeface="MS PGothic" panose="020B0600070205080204" pitchFamily="34" charset="-128"/>
              </a:defRPr>
            </a:lvl2pPr>
            <a:lvl3pPr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lvl="1" eaLnBrk="1" hangingPunct="1">
              <a:lnSpc>
                <a:spcPct val="200000"/>
              </a:lnSpc>
            </a:pPr>
            <a:r>
              <a:rPr lang="en-US" altLang="en-US" sz="2400" dirty="0">
                <a:latin typeface="Optima" panose="02000503060000020004" pitchFamily="2" charset="0"/>
              </a:rPr>
              <a:t>Methods/Models </a:t>
            </a:r>
            <a:r>
              <a:rPr lang="en-US" altLang="en-US" sz="2400" dirty="0" smtClean="0">
                <a:latin typeface="Optima" panose="02000503060000020004" pitchFamily="2" charset="0"/>
              </a:rPr>
              <a:t>planning to implement</a:t>
            </a:r>
            <a:endParaRPr lang="en-US" altLang="en-US" sz="2400" dirty="0">
              <a:latin typeface="Optima" panose="02000503060000020004" pitchFamily="2" charset="0"/>
            </a:endParaRPr>
          </a:p>
          <a:p>
            <a:pPr lvl="2" eaLnBrk="1" hangingPunct="1">
              <a:lnSpc>
                <a:spcPct val="200000"/>
              </a:lnSpc>
            </a:pPr>
            <a:r>
              <a:rPr lang="en-US" altLang="en-US" sz="2000" dirty="0" smtClean="0">
                <a:solidFill>
                  <a:srgbClr val="0070C0"/>
                </a:solidFill>
                <a:latin typeface="Optima" panose="02000503060000020004" pitchFamily="2" charset="0"/>
                <a:sym typeface="Wingdings" pitchFamily="2" charset="2"/>
              </a:rPr>
              <a:t></a:t>
            </a:r>
            <a:r>
              <a:rPr lang="en-US" altLang="en-US" sz="2000" dirty="0">
                <a:latin typeface="Optima" panose="02000503060000020004" pitchFamily="2" charset="0"/>
              </a:rPr>
              <a:t>: </a:t>
            </a:r>
            <a:r>
              <a:rPr lang="en-US" altLang="en-US" sz="2000" b="1" dirty="0" smtClean="0">
                <a:latin typeface="Optima" panose="02000503060000020004" pitchFamily="2" charset="0"/>
              </a:rPr>
              <a:t>K Nearest Neighbors (KNN) </a:t>
            </a:r>
            <a:r>
              <a:rPr lang="en-US" altLang="en-US" sz="2000" dirty="0" smtClean="0">
                <a:latin typeface="Optima" panose="02000503060000020004" pitchFamily="2" charset="0"/>
              </a:rPr>
              <a:t> </a:t>
            </a:r>
          </a:p>
          <a:p>
            <a:pPr lvl="2" eaLnBrk="1" hangingPunct="1">
              <a:lnSpc>
                <a:spcPct val="200000"/>
              </a:lnSpc>
            </a:pPr>
            <a:r>
              <a:rPr lang="en-US" altLang="en-US" sz="2000" dirty="0" smtClean="0">
                <a:solidFill>
                  <a:srgbClr val="0070C0"/>
                </a:solidFill>
                <a:latin typeface="Optima" panose="02000503060000020004" pitchFamily="2" charset="0"/>
                <a:sym typeface="Wingdings" pitchFamily="2" charset="2"/>
              </a:rPr>
              <a:t></a:t>
            </a:r>
            <a:r>
              <a:rPr lang="en-US" altLang="en-US" sz="2000" dirty="0">
                <a:latin typeface="Optima" panose="02000503060000020004" pitchFamily="2" charset="0"/>
              </a:rPr>
              <a:t>: </a:t>
            </a:r>
            <a:r>
              <a:rPr lang="en-US" altLang="en-US" sz="2000" b="1" dirty="0">
                <a:latin typeface="Optima" panose="02000503060000020004" pitchFamily="2" charset="0"/>
              </a:rPr>
              <a:t>Decision Tree </a:t>
            </a:r>
            <a:r>
              <a:rPr lang="en-US" altLang="en-US" sz="2000" b="1" dirty="0" smtClean="0">
                <a:latin typeface="Optima" panose="02000503060000020004" pitchFamily="2" charset="0"/>
              </a:rPr>
              <a:t>Classifier</a:t>
            </a:r>
            <a:endParaRPr lang="en-US" altLang="en-US" sz="2000" dirty="0" smtClean="0">
              <a:latin typeface="Optima" panose="02000503060000020004" pitchFamily="2" charset="0"/>
            </a:endParaRPr>
          </a:p>
          <a:p>
            <a:pPr lvl="2" eaLnBrk="1" hangingPunct="1">
              <a:lnSpc>
                <a:spcPct val="200000"/>
              </a:lnSpc>
            </a:pPr>
            <a:r>
              <a:rPr lang="en-US" altLang="en-US" sz="2000" dirty="0" smtClean="0">
                <a:solidFill>
                  <a:srgbClr val="0070C0"/>
                </a:solidFill>
                <a:latin typeface="Optima" panose="02000503060000020004" pitchFamily="2" charset="0"/>
                <a:sym typeface="Wingdings" pitchFamily="2" charset="2"/>
              </a:rPr>
              <a:t></a:t>
            </a:r>
            <a:r>
              <a:rPr lang="en-US" altLang="en-US" sz="2000" dirty="0">
                <a:latin typeface="Optima" panose="02000503060000020004" pitchFamily="2" charset="0"/>
              </a:rPr>
              <a:t>: </a:t>
            </a:r>
            <a:r>
              <a:rPr lang="en-US" altLang="en-US" sz="2000" b="1" dirty="0">
                <a:latin typeface="Optima" panose="02000503060000020004" pitchFamily="2" charset="0"/>
              </a:rPr>
              <a:t>Random Forest </a:t>
            </a:r>
            <a:r>
              <a:rPr lang="en-US" altLang="en-US" sz="2000" b="1" dirty="0" smtClean="0">
                <a:latin typeface="Optima" panose="02000503060000020004" pitchFamily="2" charset="0"/>
              </a:rPr>
              <a:t>Classifier</a:t>
            </a:r>
            <a:endParaRPr lang="en-US" altLang="en-US" sz="2000" dirty="0">
              <a:latin typeface="Optima" panose="02000503060000020004" pitchFamily="2" charset="0"/>
            </a:endParaRPr>
          </a:p>
          <a:p>
            <a:pPr lvl="2" eaLnBrk="1" hangingPunct="1">
              <a:lnSpc>
                <a:spcPct val="200000"/>
              </a:lnSpc>
            </a:pPr>
            <a:r>
              <a:rPr lang="en-US" altLang="en-US" sz="2000" dirty="0">
                <a:solidFill>
                  <a:srgbClr val="0070C0"/>
                </a:solidFill>
                <a:latin typeface="Optima" panose="02000503060000020004" pitchFamily="2" charset="0"/>
                <a:sym typeface="Wingdings" pitchFamily="2" charset="2"/>
              </a:rPr>
              <a:t></a:t>
            </a:r>
            <a:r>
              <a:rPr lang="en-US" altLang="en-US" sz="2000" dirty="0">
                <a:latin typeface="Optima" panose="02000503060000020004" pitchFamily="2" charset="0"/>
              </a:rPr>
              <a:t>: </a:t>
            </a:r>
            <a:r>
              <a:rPr lang="en-US" altLang="en-US" sz="2000" b="1" dirty="0" smtClean="0">
                <a:latin typeface="Optima" panose="02000503060000020004" pitchFamily="2" charset="0"/>
              </a:rPr>
              <a:t>Linear Regression</a:t>
            </a:r>
            <a:endParaRPr lang="en-US" altLang="en-US" sz="2000" dirty="0">
              <a:latin typeface="Optima" panose="02000503060000020004" pitchFamily="2" charset="0"/>
            </a:endParaRPr>
          </a:p>
          <a:p>
            <a:pPr lvl="2" eaLnBrk="1" hangingPunct="1">
              <a:lnSpc>
                <a:spcPct val="200000"/>
              </a:lnSpc>
            </a:pPr>
            <a:r>
              <a:rPr lang="en-US" altLang="en-US" sz="2000" dirty="0">
                <a:solidFill>
                  <a:srgbClr val="0070C0"/>
                </a:solidFill>
                <a:latin typeface="Optima" panose="02000503060000020004" pitchFamily="2" charset="0"/>
                <a:sym typeface="Wingdings" pitchFamily="2" charset="2"/>
              </a:rPr>
              <a:t></a:t>
            </a:r>
            <a:r>
              <a:rPr lang="en-US" altLang="en-US" sz="2000" dirty="0">
                <a:latin typeface="Optima" panose="02000503060000020004" pitchFamily="2" charset="0"/>
              </a:rPr>
              <a:t>: </a:t>
            </a:r>
            <a:r>
              <a:rPr lang="en-US" altLang="en-US" sz="2000" b="1" dirty="0" smtClean="0">
                <a:latin typeface="Optima" panose="02000503060000020004" pitchFamily="2" charset="0"/>
              </a:rPr>
              <a:t>Logistic regression</a:t>
            </a:r>
            <a:endParaRPr lang="en-US" altLang="en-US" sz="2400" dirty="0">
              <a:latin typeface="Optima" panose="02000503060000020004" pitchFamily="2"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4" name="Group 7">
            <a:extLst>
              <a:ext uri="{FF2B5EF4-FFF2-40B4-BE49-F238E27FC236}">
                <a16:creationId xmlns:a16="http://schemas.microsoft.com/office/drawing/2014/main" id="{E1518C98-1448-EA4D-A4BE-AB3AE8FB82B7}"/>
              </a:ext>
            </a:extLst>
          </p:cNvPr>
          <p:cNvGrpSpPr>
            <a:grpSpLocks/>
          </p:cNvGrpSpPr>
          <p:nvPr/>
        </p:nvGrpSpPr>
        <p:grpSpPr bwMode="auto">
          <a:xfrm>
            <a:off x="4235450" y="665163"/>
            <a:ext cx="4908550" cy="549275"/>
            <a:chOff x="4235019" y="665040"/>
            <a:chExt cx="4908981" cy="549753"/>
          </a:xfrm>
        </p:grpSpPr>
        <p:sp>
          <p:nvSpPr>
            <p:cNvPr id="11" name="Rectangle 10">
              <a:extLst>
                <a:ext uri="{FF2B5EF4-FFF2-40B4-BE49-F238E27FC236}">
                  <a16:creationId xmlns:a16="http://schemas.microsoft.com/office/drawing/2014/main" id="{A789965D-BC62-5947-AC4E-997EDDD476F8}"/>
                </a:ext>
              </a:extLst>
            </p:cNvPr>
            <p:cNvSpPr/>
            <p:nvPr/>
          </p:nvSpPr>
          <p:spPr bwMode="auto">
            <a:xfrm>
              <a:off x="4235019" y="665040"/>
              <a:ext cx="4908981" cy="549753"/>
            </a:xfrm>
            <a:prstGeom prst="rect">
              <a:avLst/>
            </a:prstGeom>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366" name="TextBox 2">
              <a:extLst>
                <a:ext uri="{FF2B5EF4-FFF2-40B4-BE49-F238E27FC236}">
                  <a16:creationId xmlns:a16="http://schemas.microsoft.com/office/drawing/2014/main" id="{D3B0A420-0599-B44B-B806-E07309029313}"/>
                </a:ext>
              </a:extLst>
            </p:cNvPr>
            <p:cNvSpPr txBox="1">
              <a:spLocks noChangeArrowheads="1"/>
            </p:cNvSpPr>
            <p:nvPr/>
          </p:nvSpPr>
          <p:spPr bwMode="auto">
            <a:xfrm>
              <a:off x="7063413" y="746373"/>
              <a:ext cx="19127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marL="742950" indent="-285750" eaLnBrk="0" hangingPunct="0">
                <a:defRPr>
                  <a:solidFill>
                    <a:schemeClr val="tx1"/>
                  </a:solidFill>
                  <a:latin typeface="Book Antiqua" panose="02040602050305030304" pitchFamily="18" charset="0"/>
                  <a:ea typeface="MS PGothic" panose="020B0600070205080204" pitchFamily="34" charset="-128"/>
                </a:defRPr>
              </a:lvl2pPr>
              <a:lvl3pPr marL="1143000" indent="-228600" eaLnBrk="0" hangingPunct="0">
                <a:defRPr>
                  <a:solidFill>
                    <a:schemeClr val="tx1"/>
                  </a:solidFill>
                  <a:latin typeface="Book Antiqua" panose="02040602050305030304" pitchFamily="18" charset="0"/>
                  <a:ea typeface="MS PGothic" panose="020B0600070205080204" pitchFamily="34" charset="-128"/>
                </a:defRPr>
              </a:lvl3pPr>
              <a:lvl4pPr marL="1600200" indent="-228600" eaLnBrk="0" hangingPunct="0">
                <a:defRPr>
                  <a:solidFill>
                    <a:schemeClr val="tx1"/>
                  </a:solidFill>
                  <a:latin typeface="Book Antiqua" panose="02040602050305030304" pitchFamily="18" charset="0"/>
                  <a:ea typeface="MS PGothic" panose="020B0600070205080204" pitchFamily="34" charset="-128"/>
                </a:defRPr>
              </a:lvl4pPr>
              <a:lvl5pPr marL="2057400" indent="-228600" eaLnBrk="0" hangingPunct="0">
                <a:defRPr>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lang="en-US" altLang="en-US" sz="2000"/>
                <a:t>Reference Page</a:t>
              </a:r>
              <a:endParaRPr lang="en-US" altLang="en-US"/>
            </a:p>
          </p:txBody>
        </p:sp>
      </p:grpSp>
      <p:sp>
        <p:nvSpPr>
          <p:cNvPr id="3" name="Rectangle 2">
            <a:extLst>
              <a:ext uri="{FF2B5EF4-FFF2-40B4-BE49-F238E27FC236}">
                <a16:creationId xmlns:a16="http://schemas.microsoft.com/office/drawing/2014/main" id="{AC777903-B4B0-443F-BEBD-A41F97F1ADDD}"/>
              </a:ext>
            </a:extLst>
          </p:cNvPr>
          <p:cNvSpPr/>
          <p:nvPr/>
        </p:nvSpPr>
        <p:spPr>
          <a:xfrm>
            <a:off x="289248" y="1549398"/>
            <a:ext cx="8248261" cy="923330"/>
          </a:xfrm>
          <a:prstGeom prst="rect">
            <a:avLst/>
          </a:prstGeom>
        </p:spPr>
        <p:txBody>
          <a:bodyPr wrap="square">
            <a:spAutoFit/>
          </a:bodyPr>
          <a:lstStyle/>
          <a:p>
            <a:pPr marL="285750" indent="-285750">
              <a:buFont typeface="Wingdings" panose="05000000000000000000" pitchFamily="2" charset="2"/>
              <a:buChar char="Ø"/>
            </a:pPr>
            <a:r>
              <a:rPr lang="en-US" dirty="0" smtClean="0"/>
              <a:t>Joe Young(Dec 2018). </a:t>
            </a:r>
            <a:r>
              <a:rPr lang="en-US" dirty="0"/>
              <a:t>Rain in Australia</a:t>
            </a:r>
            <a:r>
              <a:rPr lang="en-US" dirty="0" smtClean="0"/>
              <a:t>. </a:t>
            </a:r>
            <a:r>
              <a:rPr lang="en-US" dirty="0"/>
              <a:t>Retrieved from </a:t>
            </a:r>
            <a:r>
              <a:rPr lang="en-US" dirty="0">
                <a:hlinkClick r:id="rId3"/>
              </a:rPr>
              <a:t>https://</a:t>
            </a:r>
            <a:r>
              <a:rPr lang="en-US" dirty="0" smtClean="0">
                <a:hlinkClick r:id="rId3"/>
              </a:rPr>
              <a:t>www.kaggle.com/jsphyg/weather-dataset-rattle-package</a:t>
            </a:r>
            <a:endParaRPr lang="en-US" dirty="0" smtClean="0"/>
          </a:p>
          <a:p>
            <a:pPr marL="285750" indent="-285750">
              <a:buFont typeface="Wingdings" panose="05000000000000000000" pitchFamily="2" charset="2"/>
              <a:buChar char="Ø"/>
            </a:pP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20E537-4586-DE44-BE87-AE8C6C154F81}"/>
              </a:ext>
            </a:extLst>
          </p:cNvPr>
          <p:cNvSpPr>
            <a:spLocks noChangeArrowheads="1"/>
          </p:cNvSpPr>
          <p:nvPr/>
        </p:nvSpPr>
        <p:spPr bwMode="auto">
          <a:xfrm>
            <a:off x="0" y="973138"/>
            <a:ext cx="9144000" cy="1187450"/>
          </a:xfrm>
          <a:prstGeom prst="rect">
            <a:avLst/>
          </a:prstGeom>
          <a:solidFill>
            <a:srgbClr val="F28B16"/>
          </a:solidFill>
          <a:ln w="9525">
            <a:solidFill>
              <a:srgbClr val="9FD62E"/>
            </a:solid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lt1"/>
              </a:solidFill>
              <a:latin typeface="+mn-lt"/>
              <a:ea typeface="+mn-ea"/>
            </a:endParaRPr>
          </a:p>
        </p:txBody>
      </p:sp>
      <p:sp>
        <p:nvSpPr>
          <p:cNvPr id="7" name="TextBox 6">
            <a:extLst>
              <a:ext uri="{FF2B5EF4-FFF2-40B4-BE49-F238E27FC236}">
                <a16:creationId xmlns:a16="http://schemas.microsoft.com/office/drawing/2014/main" id="{73D66903-C0A8-CA4B-AC82-50D8A7AAF1B6}"/>
              </a:ext>
            </a:extLst>
          </p:cNvPr>
          <p:cNvSpPr txBox="1"/>
          <p:nvPr/>
        </p:nvSpPr>
        <p:spPr>
          <a:xfrm>
            <a:off x="4284663" y="1236663"/>
            <a:ext cx="4859337" cy="646112"/>
          </a:xfrm>
          <a:prstGeom prst="rect">
            <a:avLst/>
          </a:prstGeom>
          <a:noFill/>
        </p:spPr>
        <p:txBody>
          <a:bodyPr>
            <a:spAutoFit/>
          </a:bodyPr>
          <a:lstStyle/>
          <a:p>
            <a:pPr algn="ctr" fontAlgn="auto">
              <a:spcBef>
                <a:spcPts val="0"/>
              </a:spcBef>
              <a:spcAft>
                <a:spcPts val="0"/>
              </a:spcAft>
              <a:defRPr/>
            </a:pPr>
            <a:r>
              <a:rPr lang="en-US" sz="3600" spc="-100" dirty="0">
                <a:latin typeface="Book Antiqua"/>
                <a:ea typeface="+mn-ea"/>
                <a:cs typeface="Book Antiqua"/>
              </a:rPr>
              <a:t>The End</a:t>
            </a:r>
          </a:p>
        </p:txBody>
      </p:sp>
    </p:spTree>
  </p:cSld>
  <p:clrMapOvr>
    <a:masterClrMapping/>
  </p:clrMapOvr>
  <p:transition/>
</p:sld>
</file>

<file path=ppt/theme/theme1.xml><?xml version="1.0" encoding="utf-8"?>
<a:theme xmlns:a="http://schemas.openxmlformats.org/drawingml/2006/main" name="20081208070939_56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ddle">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20081208070939_560</Template>
  <TotalTime>1315</TotalTime>
  <Words>374</Words>
  <Application>Microsoft Office PowerPoint</Application>
  <PresentationFormat>On-screen Show (4:3)</PresentationFormat>
  <Paragraphs>45</Paragraphs>
  <Slides>5</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5</vt:i4>
      </vt:variant>
      <vt:variant>
        <vt:lpstr>Custom Shows</vt:lpstr>
      </vt:variant>
      <vt:variant>
        <vt:i4>1</vt:i4>
      </vt:variant>
    </vt:vector>
  </HeadingPairs>
  <TitlesOfParts>
    <vt:vector size="13" baseType="lpstr">
      <vt:lpstr>MS PGothic</vt:lpstr>
      <vt:lpstr>Arial</vt:lpstr>
      <vt:lpstr>Book Antiqua</vt:lpstr>
      <vt:lpstr>Calibri</vt:lpstr>
      <vt:lpstr>Optima</vt:lpstr>
      <vt:lpstr>Wingdings</vt:lpstr>
      <vt:lpstr>20081208070939_560</vt:lpstr>
      <vt:lpstr>PowerPoint Presentation</vt:lpstr>
      <vt:lpstr>PowerPoint Presentation</vt:lpstr>
      <vt:lpstr>PowerPoint Presentation</vt:lpstr>
      <vt:lpstr>PowerPoint Presentation</vt:lpstr>
      <vt:lpstr>PowerPoint Presentation</vt:lpstr>
      <vt:lpstr>Custom Show 1</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Ghada</dc:creator>
  <cp:lastModifiedBy>Manvinder Kaur Lnu</cp:lastModifiedBy>
  <cp:revision>136</cp:revision>
  <dcterms:created xsi:type="dcterms:W3CDTF">2013-12-10T01:29:57Z</dcterms:created>
  <dcterms:modified xsi:type="dcterms:W3CDTF">2019-03-26T19:44:58Z</dcterms:modified>
</cp:coreProperties>
</file>