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9B55352-57CE-423B-A93A-C69F7879BC7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EECC43-87AE-466F-890A-719EE6B5774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0E41DC9-87B2-462A-921E-C08F71C72E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200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2973240"/>
            <a:ext cx="26496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37DF246-291D-4904-B7F2-0FBFD3F8980D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8D41E1E-F0B6-4109-992F-75E654F151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B7B5B29-D7DE-41C8-8AC5-932C6B7DF9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86E522-6819-405B-9240-7B078E3EC9E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57DE13-76EC-4B23-B54E-21364D6C833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05920"/>
            <a:ext cx="8229240" cy="397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D1CDC0-A9EA-4D9F-B79A-02A35F207F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BCDA8F-91CE-4307-87E4-B4BC6371F59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2973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2611EC8-F455-4311-AECE-84D23387CB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973240"/>
            <a:ext cx="8229240" cy="1618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3641D65-AFBC-45EB-91CE-841276A5145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2" marL="1028880" indent="-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37160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4" marL="1714680" indent="-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876644-B38E-48A9-BEB4-D55383A4E00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Prerequisites and Setup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Main Prerequisites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Frappe Framework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Python, MariaDB, Redis, Node.js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Git for version control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Nginx for production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Purpose of the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bench init frappe-bench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 Command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The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bench init frappe-bench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command creates a new directory structure for your Frappe app, initializing necessary directories like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frappe-bench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sites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, and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apps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. It sets up the Frappe environment and creates the basic structure to begin working with apps and sites.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Key Directories in </a:t>
            </a:r>
            <a:r>
              <a:rPr b="1" lang="en-US" sz="1400" spc="-1" strike="noStrike">
                <a:solidFill>
                  <a:srgbClr val="000000"/>
                </a:solidFill>
                <a:latin typeface="Courier New"/>
              </a:rPr>
              <a:t>frappe-bench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sites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Contains the sites (databases) for the app.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apps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Contains the app source code.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logs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Contains logs for errors and operations.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config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Holds configuration files.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Technical Implementation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2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Handling Database Queries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Database queries are handled using Frappe’s ORM, like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frappe.db.get_all()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for fetching records or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frappe.db.insert()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for adding new records.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2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Throwing Validation Errors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Validation errors are thrown using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frappe.throw()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to display messages like “This field cannot be empty” or custom validation messages.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2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Naming System for Articles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Articles are named using the naming convention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Article.#####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, where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#####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is an auto-generated number to uniquely identify each article.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2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Article Availability Tracking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Availability is tracked by the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Status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field in the Article DocType. It changes based on whether the article is issued or available.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4280" y="-15300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100" spc="-1" strike="noStrike">
                <a:solidFill>
                  <a:srgbClr val="000000"/>
                </a:solidFill>
                <a:latin typeface="Calibri"/>
              </a:rPr>
              <a:t>App Installation and Management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766440" y="433800"/>
            <a:ext cx="7867800" cy="4663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What Happens if You Try to Install an App Without Specifying the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--site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 Flag?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An error will occur because Frappe cannot determine which site the app should be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installed on.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What Files or Configurations Are Updated When an App Is Installed?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app’s configuration is added to the site’s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site_config.json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app’s database tables and modules are initialized.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Can the Same App Be Installed on Multiple Sites?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Yes, the same app can be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installed on different sites within the same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frappe-bench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What Happens if the App Installation Fails?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You can troubleshoot the failure by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checking the error logs or using the following command: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bench --site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&lt;site_name&gt; reinstall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You can also inspect the logs in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logs/bench.log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for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further details.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What is the Role of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hooks.py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 During App Installation?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hooks.py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defines custom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initialization steps, like adding fixtures or setting up permissions, which are executed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during the app installation process.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How Do You Handle App Dependencies?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Specify dependencies in the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requirements.txt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file of the app, which will be 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automatically installed when the app is installed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DocType Creation and Management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4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DocType in Frappe Framework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A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DocType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a model that defines a database table and its behavior in the Frappe framework. It is similar to models in other web frameworks like Django or Ruby on Rails.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4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Creating the Article DocType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The fields required for the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Article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DocType are: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Title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Data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Content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Text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Category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Select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Status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Select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Publish Date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Date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420"/>
              </a:spcBef>
              <a:buNone/>
              <a:tabLst>
                <a:tab algn="l" pos="0"/>
              </a:tabLst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Naming Convention for Articles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The naming convention for the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Article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was set to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Article.#####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, where </a:t>
            </a: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#####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an auto-generated number.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Database and Data Structure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6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What Happens in the Database When You Create a New DocType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When you create a new DocType, Frappe automatically generates a corresponding table in the database. Each field in the DocType corresponds to a column in the table.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6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Standard Fields in DocTypes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name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Primary key of the document.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owner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The creator of the document.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created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Timestamp when the document was created.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modified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Timestamp when the document was last modified.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400" spc="-1" strike="noStrike">
                <a:solidFill>
                  <a:srgbClr val="000000"/>
                </a:solidFill>
                <a:latin typeface="Courier New"/>
              </a:rPr>
              <a:t>docstatus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Indicates whether the document is in draft, submitted, etc.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6"/>
            </a:pP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Link Field Type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: The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Link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field type creates a relationship between two DocTypes, similar to a foreign key in other frameworks. In the Library Management System,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Library Member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is linked to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Library Membership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via the </a:t>
            </a:r>
            <a:r>
              <a:rPr b="1" lang="en-US" sz="1400" spc="-1" strike="noStrike">
                <a:solidFill>
                  <a:srgbClr val="000000"/>
                </a:solidFill>
                <a:latin typeface="Calibri"/>
              </a:rPr>
              <a:t>Link</a:t>
            </a: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 field.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Permissions and Security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9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Roles Created for the Library Management System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Librarian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Has full CRUD operations on all documents.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Library Member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Can only view their own membership and transaction details.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9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Permissions for Librarian and Library Member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The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Librarian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role can create, edit, and delete any document, while the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Library Member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role can only view their own data.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Actions like editing and deleting documents can be restricted using permission rules.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Controller Methods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1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Purpose of Controller Methods in DocTypes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Controller methods define business logic that runs at different points in a document’s lifecycle (e.g., before saving, before submitting).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1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Usage of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before_save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 in Library Member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The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before_save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method was used to ensure that no two memberships for the same member can overlap.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1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Validation in Library Transaction Controller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Validation ensures the correct status of an article before it’s issued and ensures that memberships are active before issuing an article.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Types of DocTypes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4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Submittable DocType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A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Submittable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DocType is a type of document that can be submitted (finalized). In the Library Management System,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Library Membership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is a submittable DocType.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4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Single DocType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A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Single DocType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holds only one record.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Library Settings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is a Single DocType because we only need one set of settings for the whole library system.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Form Scripts and UI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Custom Buttons on Library Member Form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Custom buttons were added to trigger actions like issuing or returning books. These buttons enhance the form’s functionality.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6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Enhancement with Form Scripts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Form scripts allow you to add custom behavior to forms, such as showing alerts or performing validations when users interact with the form.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Portal Pages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8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Enabling Web View for Articles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To enable web view for articles, we enabled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Has Web View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Allow Guest to View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in the DocType settings. The route field is used to specify the URL path.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18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Difference Between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article.html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US" sz="1500" spc="-1" strike="noStrike">
                <a:solidFill>
                  <a:srgbClr val="000000"/>
                </a:solidFill>
                <a:latin typeface="Courier New"/>
              </a:rPr>
              <a:t>article_row.html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article.html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is used for the full display of an article.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lvl="1" marL="685800" indent="-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article_row.html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is used for displaying a summary or list of articles.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rgbClr val="000000"/>
                </a:solidFill>
                <a:latin typeface="Calibri"/>
              </a:rPr>
              <a:t>System Integration</a:t>
            </a:r>
            <a:endParaRPr b="0" lang="en-US" sz="33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0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Handling Article Status Changes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Article status changes (e.g., issued, returned) are tracked by updating the </a:t>
            </a: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Status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field in the Article DocType. When issuing an article, the system ensures the article’s availability.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 startAt="20"/>
            </a:pPr>
            <a:r>
              <a:rPr b="1" lang="en-US" sz="1500" spc="-1" strike="noStrike">
                <a:solidFill>
                  <a:srgbClr val="000000"/>
                </a:solidFill>
                <a:latin typeface="Calibri"/>
              </a:rPr>
              <a:t>Membership Validation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: The system checks if a member has an active membership before allowing them to issue an article. This is validated in the controller method using the </a:t>
            </a:r>
            <a:r>
              <a:rPr b="0" lang="en-US" sz="1500" spc="-1" strike="noStrike">
                <a:solidFill>
                  <a:srgbClr val="000000"/>
                </a:solidFill>
                <a:latin typeface="Courier New"/>
              </a:rPr>
              <a:t>before_submit</a:t>
            </a:r>
            <a:r>
              <a:rPr b="0" lang="en-US" sz="1500" spc="-1" strike="noStrike">
                <a:solidFill>
                  <a:srgbClr val="000000"/>
                </a:solidFill>
                <a:latin typeface="Calibri"/>
              </a:rPr>
              <a:t> hook.</a:t>
            </a:r>
            <a:endParaRPr b="0" lang="en-US" sz="15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2025-01-20T12:13:00Z</dcterms:created>
  <dc:creator/>
  <dc:description/>
  <dc:language>en-US</dc:language>
  <cp:lastModifiedBy/>
  <dcterms:modified xsi:type="dcterms:W3CDTF">2025-01-20T05:41:20Z</dcterms:modified>
  <cp:revision>2</cp:revision>
  <dc:subject/>
  <dc:title/>
</cp:coreProperties>
</file>