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74" r:id="rId3"/>
    <p:sldId id="272" r:id="rId4"/>
    <p:sldId id="277" r:id="rId5"/>
    <p:sldId id="278" r:id="rId6"/>
    <p:sldId id="27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644AD-18D1-4996-8748-F9D6CC784B6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E4450-C052-4B8C-8517-89A06EA70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96B-090E-4996-8BF8-45E90E73EC0A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1A2-9F1F-4BBB-9B66-AE71604ACB7B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E0E-E36A-48D7-8549-C56A727C2925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0EC-DF13-43C2-8809-6EB286481482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8D4-0EF0-4A2D-97A3-AFB2D6C3EBBB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0679-F189-4BDF-B72C-0ACEED76402A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656C-5ACF-4BCB-B9FB-A40C04F8A991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C16C-DF42-4299-9862-A4DE8E9CACAA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871D-8E38-4349-9379-8FE3940C2105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872E-87FD-470C-B2BD-EA1E02339466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670-8AA9-4CB0-89D4-49CB0AF70338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F79755-352C-4C58-ADBC-783A843FA872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Analog and Digital Electronic Lab</a:t>
            </a:r>
            <a:br>
              <a:rPr lang="en-US" dirty="0" smtClean="0"/>
            </a:br>
            <a:r>
              <a:rPr lang="en-US" dirty="0" smtClean="0"/>
              <a:t>Subject Code:18csl37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7464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just"/>
            <a:r>
              <a:rPr lang="en-US" sz="3600" dirty="0" smtClean="0"/>
              <a:t>To design and implement an </a:t>
            </a:r>
            <a:r>
              <a:rPr lang="en-US" sz="3600" dirty="0" err="1" smtClean="0"/>
              <a:t>astable</a:t>
            </a:r>
            <a:r>
              <a:rPr lang="en-US" sz="3600" dirty="0" smtClean="0"/>
              <a:t> </a:t>
            </a:r>
            <a:r>
              <a:rPr lang="en-US" sz="3600" dirty="0" err="1" smtClean="0"/>
              <a:t>multivibrator</a:t>
            </a:r>
            <a:r>
              <a:rPr lang="en-US" sz="3600" dirty="0" smtClean="0"/>
              <a:t> using 555 Timer for a given frequency and duty cycle.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 smtClean="0"/>
              <a:t>Multivibrator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Multivibrator</a:t>
            </a:r>
            <a:r>
              <a:rPr lang="en-US" dirty="0" smtClean="0"/>
              <a:t> is a form of oscillator, which has a non-sinusoidal output. The output waveform is rectangular.</a:t>
            </a:r>
          </a:p>
          <a:p>
            <a:pPr algn="just"/>
            <a:r>
              <a:rPr lang="en-US" sz="2800" dirty="0" smtClean="0"/>
              <a:t>There are three basic types</a:t>
            </a:r>
          </a:p>
          <a:p>
            <a:pPr lvl="2" algn="just"/>
            <a:r>
              <a:rPr lang="en-US" sz="2400" b="1" i="1" u="sng" dirty="0" err="1" smtClean="0"/>
              <a:t>Astable</a:t>
            </a:r>
            <a:r>
              <a:rPr lang="en-US" sz="2400" i="1" dirty="0" smtClean="0"/>
              <a:t> </a:t>
            </a:r>
            <a:r>
              <a:rPr lang="en-US" sz="2400" dirty="0" smtClean="0"/>
              <a:t>– has no stable states, but switches continuously between two states. This action produces a train of square wave pulses at a fixed frequency.</a:t>
            </a:r>
          </a:p>
          <a:p>
            <a:pPr lvl="2" algn="just"/>
            <a:r>
              <a:rPr lang="en-US" sz="2400" b="1" i="1" u="sng" dirty="0" err="1" smtClean="0"/>
              <a:t>Monostable</a:t>
            </a:r>
            <a:r>
              <a:rPr lang="en-US" sz="2400" i="1" dirty="0" smtClean="0"/>
              <a:t> </a:t>
            </a:r>
            <a:r>
              <a:rPr lang="en-US" sz="2400" dirty="0" smtClean="0"/>
              <a:t>– one of the states is stable, but the other state is unstable (transient).</a:t>
            </a:r>
          </a:p>
          <a:p>
            <a:pPr lvl="2" algn="just"/>
            <a:r>
              <a:rPr lang="en-US" sz="2400" b="1" i="1" u="sng" dirty="0" err="1" smtClean="0"/>
              <a:t>Bistable</a:t>
            </a:r>
            <a:r>
              <a:rPr lang="en-US" sz="2400" i="1" dirty="0" smtClean="0"/>
              <a:t> </a:t>
            </a:r>
            <a:r>
              <a:rPr lang="en-US" sz="2400" dirty="0" smtClean="0"/>
              <a:t>– the circuit is stable in either state.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CIRCUIT DIAGRAM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6" name="image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1" y="2133600"/>
            <a:ext cx="5029200" cy="34440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WAVEFORMS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5" name="image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438400"/>
            <a:ext cx="7772399" cy="2791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555 timer using </a:t>
            </a:r>
            <a:r>
              <a:rPr lang="en-US" sz="3600" b="1" dirty="0" err="1" smtClean="0"/>
              <a:t>Multisim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666" y="2182262"/>
            <a:ext cx="6666667" cy="3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WAVEFORMS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7467600" cy="284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8000" dirty="0" smtClean="0"/>
          </a:p>
          <a:p>
            <a:pPr algn="just">
              <a:buNone/>
            </a:pPr>
            <a:r>
              <a:rPr lang="en-US" sz="8000" dirty="0" smtClean="0"/>
              <a:t>			Thank you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133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Analog and Digital Electronic Lab Subject Code:18csl37</vt:lpstr>
      <vt:lpstr>Multivibrator</vt:lpstr>
      <vt:lpstr>CIRCUIT DIAGRAM</vt:lpstr>
      <vt:lpstr>WAVEFORMS</vt:lpstr>
      <vt:lpstr>555 timer using Multisim</vt:lpstr>
      <vt:lpstr>WAVEFORMS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Admin08</dc:creator>
  <cp:lastModifiedBy>STUDENT</cp:lastModifiedBy>
  <cp:revision>20</cp:revision>
  <dcterms:created xsi:type="dcterms:W3CDTF">2020-09-25T07:27:34Z</dcterms:created>
  <dcterms:modified xsi:type="dcterms:W3CDTF">2020-10-14T05:23:16Z</dcterms:modified>
</cp:coreProperties>
</file>