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0" r:id="rId2"/>
    <p:sldId id="268" r:id="rId3"/>
    <p:sldId id="263" r:id="rId4"/>
    <p:sldId id="264" r:id="rId5"/>
    <p:sldId id="265" r:id="rId6"/>
    <p:sldId id="267" r:id="rId7"/>
    <p:sldId id="266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644AD-18D1-4996-8748-F9D6CC784B6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E4450-C052-4B8C-8517-89A06EA70C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96B-090E-4996-8BF8-45E90E73EC0A}" type="datetime1">
              <a:rPr lang="en-US" smtClean="0"/>
              <a:t>9/25/2020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1A2-9F1F-4BBB-9B66-AE71604ACB7B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E0E-E36A-48D7-8549-C56A727C2925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0EC-DF13-43C2-8809-6EB286481482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D8D4-0EF0-4A2D-97A3-AFB2D6C3EBBB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0679-F189-4BDF-B72C-0ACEED76402A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656C-5ACF-4BCB-B9FB-A40C04F8A991}" type="datetime1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C16C-DF42-4299-9862-A4DE8E9CACAA}" type="datetime1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871D-8E38-4349-9379-8FE3940C2105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872E-87FD-470C-B2BD-EA1E02339466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670-8AA9-4CB0-89D4-49CB0AF70338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C79CDE-573A-4751-8492-FDC39D89EB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F79755-352C-4C58-ADBC-783A843FA872}" type="datetime1">
              <a:rPr lang="en-US" smtClean="0"/>
              <a:t>9/25/2020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C79CDE-573A-4751-8492-FDC39D89EBD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Analog and Digital Electronic Lab</a:t>
            </a:r>
            <a:br>
              <a:rPr lang="en-US" dirty="0" smtClean="0"/>
            </a:br>
            <a:r>
              <a:rPr lang="en-US" dirty="0" smtClean="0"/>
              <a:t>Subject Code:18csl37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867464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3200" b="1" dirty="0" smtClean="0"/>
              <a:t>Given any 4-variable logic expression, simplify using Entered Variable</a:t>
            </a:r>
          </a:p>
          <a:p>
            <a:pPr algn="ctr"/>
            <a:r>
              <a:rPr lang="en-US" sz="3200" b="1" dirty="0" smtClean="0"/>
              <a:t>Map and realize the simplified logic expression using 8:1 multiplexer IC</a:t>
            </a:r>
            <a:r>
              <a:rPr lang="en-US" sz="3200" b="1" dirty="0" smtClean="0"/>
              <a:t>. And implement the same in HDL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2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 </a:t>
            </a:r>
            <a:r>
              <a:rPr lang="en-US" dirty="0" smtClean="0"/>
              <a:t>A multiplexer</a:t>
            </a:r>
            <a:r>
              <a:rPr lang="en-US" dirty="0" smtClean="0"/>
              <a:t>, also known as a data selector, is a device that selects between several analog or digital input signals and forwards it to a single output 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A multiplexer of inputs has select lines, which are used to </a:t>
            </a:r>
            <a:r>
              <a:rPr lang="en-US" dirty="0" smtClean="0"/>
              <a:t>select </a:t>
            </a:r>
            <a:r>
              <a:rPr lang="en-US" dirty="0" smtClean="0"/>
              <a:t>which input line to send to the output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810000"/>
            <a:ext cx="30861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Map Entered Variable</a:t>
            </a:r>
            <a:r>
              <a:rPr lang="en-US" dirty="0" smtClean="0"/>
              <a:t> (MEV)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 </a:t>
            </a:r>
            <a:r>
              <a:rPr lang="en-US" b="1" dirty="0" smtClean="0"/>
              <a:t>Map Entered Variable</a:t>
            </a:r>
            <a:r>
              <a:rPr lang="en-US" dirty="0" smtClean="0"/>
              <a:t> (MEV) is a </a:t>
            </a:r>
            <a:r>
              <a:rPr lang="en-US" dirty="0" err="1" smtClean="0"/>
              <a:t>Karnaugh</a:t>
            </a:r>
            <a:r>
              <a:rPr lang="en-US" dirty="0" smtClean="0"/>
              <a:t> </a:t>
            </a:r>
            <a:r>
              <a:rPr lang="en-US" b="1" dirty="0" smtClean="0"/>
              <a:t>map</a:t>
            </a:r>
            <a:r>
              <a:rPr lang="en-US" dirty="0" smtClean="0"/>
              <a:t> in which the size of the </a:t>
            </a:r>
            <a:r>
              <a:rPr lang="en-US" b="1" dirty="0" smtClean="0"/>
              <a:t>map</a:t>
            </a:r>
            <a:r>
              <a:rPr lang="en-US" dirty="0" smtClean="0"/>
              <a:t> is reduced by removing one or more of the </a:t>
            </a:r>
            <a:r>
              <a:rPr lang="en-US" b="1" dirty="0" smtClean="0"/>
              <a:t>variables</a:t>
            </a:r>
            <a:r>
              <a:rPr lang="en-US" dirty="0" smtClean="0"/>
              <a:t> from the specification of the </a:t>
            </a:r>
            <a:r>
              <a:rPr lang="en-US" b="1" dirty="0" smtClean="0"/>
              <a:t>map</a:t>
            </a:r>
            <a:r>
              <a:rPr lang="en-US" dirty="0" smtClean="0"/>
              <a:t> cell locations.</a:t>
            </a:r>
          </a:p>
          <a:p>
            <a:pPr algn="just"/>
            <a:r>
              <a:rPr lang="en-IN" dirty="0" smtClean="0"/>
              <a:t>One of the input variable is placed inside </a:t>
            </a:r>
            <a:r>
              <a:rPr lang="en-IN" dirty="0" err="1" smtClean="0"/>
              <a:t>Karnaugh</a:t>
            </a:r>
            <a:r>
              <a:rPr lang="en-IN" dirty="0" smtClean="0"/>
              <a:t> map</a:t>
            </a:r>
          </a:p>
          <a:p>
            <a:pPr algn="just"/>
            <a:r>
              <a:rPr lang="en-IN" dirty="0" smtClean="0"/>
              <a:t>This reduces the </a:t>
            </a:r>
            <a:r>
              <a:rPr lang="en-IN" dirty="0" err="1" smtClean="0"/>
              <a:t>Karnaugh</a:t>
            </a:r>
            <a:r>
              <a:rPr lang="en-IN" dirty="0" smtClean="0"/>
              <a:t> map size by one degree.</a:t>
            </a:r>
          </a:p>
          <a:p>
            <a:pPr lvl="1" algn="just"/>
            <a:r>
              <a:rPr lang="en-IN" dirty="0" smtClean="0"/>
              <a:t>i.e. a three variable problem that requires 23 = 8 locations in </a:t>
            </a:r>
            <a:r>
              <a:rPr lang="en-IN" dirty="0" err="1" smtClean="0"/>
              <a:t>Karnaugh</a:t>
            </a:r>
            <a:r>
              <a:rPr lang="en-IN" dirty="0" smtClean="0"/>
              <a:t> map will require 2(3-l) = 4 locations in entered variable map. </a:t>
            </a:r>
          </a:p>
          <a:p>
            <a:pPr algn="just"/>
            <a:r>
              <a:rPr lang="en-IN" dirty="0" smtClean="0"/>
              <a:t>This technique is particularly useful for mapping problems with  more than four input variables.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609601"/>
            <a:ext cx="7239000" cy="5715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image3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838200"/>
            <a:ext cx="5410200" cy="5486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8:1 multiplexer </a:t>
            </a:r>
            <a:r>
              <a:rPr lang="en-US" b="1" dirty="0" smtClean="0"/>
              <a:t>IC</a:t>
            </a:r>
            <a:br>
              <a:rPr lang="en-US" b="1" dirty="0" smtClean="0"/>
            </a:br>
            <a:r>
              <a:rPr lang="en-US" b="1" dirty="0" smtClean="0"/>
              <a:t>Pin details-IC 74151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0" y="2057400"/>
            <a:ext cx="487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image3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524000"/>
            <a:ext cx="5543248" cy="41909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8000" dirty="0" smtClean="0"/>
          </a:p>
          <a:p>
            <a:pPr algn="just">
              <a:buNone/>
            </a:pPr>
            <a:r>
              <a:rPr lang="en-US" sz="8000" dirty="0" smtClean="0"/>
              <a:t>			Thank you</a:t>
            </a:r>
            <a:endParaRPr lang="en-US" sz="8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</TotalTime>
  <Words>68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Analog and Digital Electronic Lab Subject Code:18csl37</vt:lpstr>
      <vt:lpstr>Multiplexer</vt:lpstr>
      <vt:lpstr>Map Entered Variable (MEV)</vt:lpstr>
      <vt:lpstr>Slide 4</vt:lpstr>
      <vt:lpstr>Example</vt:lpstr>
      <vt:lpstr>8:1 multiplexer IC Pin details-IC 74151</vt:lpstr>
      <vt:lpstr>Circuit diagram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Admin08</dc:creator>
  <cp:lastModifiedBy>Admin08</cp:lastModifiedBy>
  <cp:revision>10</cp:revision>
  <dcterms:created xsi:type="dcterms:W3CDTF">2020-09-25T07:27:34Z</dcterms:created>
  <dcterms:modified xsi:type="dcterms:W3CDTF">2020-09-25T08:33:43Z</dcterms:modified>
</cp:coreProperties>
</file>