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0" r:id="rId2"/>
    <p:sldId id="274" r:id="rId3"/>
    <p:sldId id="280" r:id="rId4"/>
    <p:sldId id="272" r:id="rId5"/>
    <p:sldId id="281" r:id="rId6"/>
    <p:sldId id="282" r:id="rId7"/>
    <p:sldId id="277" r:id="rId8"/>
    <p:sldId id="283" r:id="rId9"/>
    <p:sldId id="278" r:id="rId10"/>
    <p:sldId id="27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644AD-18D1-4996-8748-F9D6CC784B6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E4450-C052-4B8C-8517-89A06EA70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96B-090E-4996-8BF8-45E90E73EC0A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1A2-9F1F-4BBB-9B66-AE71604ACB7B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E0E-E36A-48D7-8549-C56A727C2925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0EC-DF13-43C2-8809-6EB286481482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8D4-0EF0-4A2D-97A3-AFB2D6C3EBBB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0679-F189-4BDF-B72C-0ACEED76402A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656C-5ACF-4BCB-B9FB-A40C04F8A991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C16C-DF42-4299-9862-A4DE8E9CACAA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871D-8E38-4349-9379-8FE3940C2105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872E-87FD-470C-B2BD-EA1E02339466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670-8AA9-4CB0-89D4-49CB0AF70338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F79755-352C-4C58-ADBC-783A843FA872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Analog and Digital Electronic Lab</a:t>
            </a:r>
            <a:br>
              <a:rPr lang="en-US" dirty="0" smtClean="0"/>
            </a:br>
            <a:r>
              <a:rPr lang="en-US" dirty="0" smtClean="0"/>
              <a:t>Subject Code:18csl37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86746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To design and implement a rectangular waveform generator (op-amp relaxation oscillator) for a given frequency</a:t>
            </a:r>
            <a:r>
              <a:rPr lang="en-US" dirty="0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WAVEFORMS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1"/>
            <a:ext cx="6781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8000" dirty="0" smtClean="0"/>
          </a:p>
          <a:p>
            <a:pPr algn="just">
              <a:buNone/>
            </a:pPr>
            <a:r>
              <a:rPr lang="en-US" sz="8000" dirty="0" smtClean="0"/>
              <a:t>			Thank you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Relaxation Oscillator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algn="just"/>
            <a:r>
              <a:rPr lang="en-US" dirty="0" smtClean="0"/>
              <a:t>Relaxation oscillator is a non-linear electronic oscillator circuit that generates a continuous non-sinusoidal output signal in the form of rectangular wave, triangular wave or a saw-tooth wave. The time period of non-sinusoidal output depends on the charging time of the capacitor connected in the oscillator circuit.</a:t>
            </a:r>
          </a:p>
          <a:p>
            <a:pPr algn="just"/>
            <a:r>
              <a:rPr lang="en-US" dirty="0" smtClean="0"/>
              <a:t>Relaxation oscillator is also called as Free running oscillator.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Relaxation Oscillator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this figure the op-amp operates in the saturation region. Here, a fraction (R2/(R1+R2)) of output is fed back to the </a:t>
            </a:r>
            <a:r>
              <a:rPr lang="en-US" dirty="0" err="1" smtClean="0"/>
              <a:t>noninverting</a:t>
            </a:r>
            <a:r>
              <a:rPr lang="en-US" dirty="0" smtClean="0"/>
              <a:t> input terminal. </a:t>
            </a:r>
          </a:p>
          <a:p>
            <a:pPr algn="just"/>
            <a:r>
              <a:rPr lang="en-US" dirty="0" smtClean="0"/>
              <a:t>Thus reference voltage is (R2/(R1+R2)) Vo and may take values as +(R2/(R1+R2)) </a:t>
            </a:r>
            <a:r>
              <a:rPr lang="en-US" dirty="0" err="1" smtClean="0"/>
              <a:t>Vsat</a:t>
            </a:r>
            <a:r>
              <a:rPr lang="en-US" dirty="0" smtClean="0"/>
              <a:t> or - (R2/(R1+R2)) </a:t>
            </a:r>
            <a:r>
              <a:rPr lang="en-US" dirty="0" err="1" smtClean="0"/>
              <a:t>Vsat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The output is also fed back to the inverting input terminal after integrating by means of a low-pass RC combination. Thus whenever the voltage at inverting input terminal just exceeds reference voltage, switching takes place resulting in a square wave output.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CIRCUIT DIAGRAM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424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Relaxation Oscillator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Design: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838200"/>
            <a:ext cx="5105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257800"/>
            <a:ext cx="68675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Relaxation Oscillator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1600" y="1905000"/>
            <a:ext cx="7120400" cy="39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WAVEFORMS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6325" y="2386806"/>
            <a:ext cx="69913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Relaxation Oscillator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4850" y="2901156"/>
            <a:ext cx="77343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Relaxation Oscillator using </a:t>
            </a:r>
            <a:r>
              <a:rPr lang="en-US" sz="3600" b="1" dirty="0" err="1" smtClean="0"/>
              <a:t>Multisim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9725" y="2286000"/>
            <a:ext cx="5924550" cy="334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307</TotalTime>
  <Words>241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Analog and Digital Electronic Lab Subject Code:18csl37</vt:lpstr>
      <vt:lpstr>Relaxation Oscillator</vt:lpstr>
      <vt:lpstr>Relaxation Oscillator</vt:lpstr>
      <vt:lpstr>CIRCUIT DIAGRAM</vt:lpstr>
      <vt:lpstr>Relaxation Oscillator</vt:lpstr>
      <vt:lpstr>Relaxation Oscillator</vt:lpstr>
      <vt:lpstr>WAVEFORMS</vt:lpstr>
      <vt:lpstr>Relaxation Oscillator</vt:lpstr>
      <vt:lpstr>Relaxation Oscillator using Multisim</vt:lpstr>
      <vt:lpstr>WAVEFORMS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Admin08</dc:creator>
  <cp:lastModifiedBy>STUDENT</cp:lastModifiedBy>
  <cp:revision>25</cp:revision>
  <dcterms:created xsi:type="dcterms:W3CDTF">2020-09-25T07:27:34Z</dcterms:created>
  <dcterms:modified xsi:type="dcterms:W3CDTF">2020-10-19T05:19:35Z</dcterms:modified>
</cp:coreProperties>
</file>